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a rama rao Lella" initials="VrrL" lastIdx="1" clrIdx="0">
    <p:extLst>
      <p:ext uri="{19B8F6BF-5375-455C-9EA6-DF929625EA0E}">
        <p15:presenceInfo xmlns:p15="http://schemas.microsoft.com/office/powerpoint/2012/main" userId="ff89682788d2f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1D6B"/>
    <a:srgbClr val="224D13"/>
    <a:srgbClr val="3399FF"/>
    <a:srgbClr val="000000"/>
    <a:srgbClr val="0C0200"/>
    <a:srgbClr val="1C1C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08BA3-8132-4F46-8697-E339395AF4CF}" v="39" dt="2020-10-17T13:31:08.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rama rao" userId="ff89682788d2fcb9" providerId="LiveId" clId="{FFE08BA3-8132-4F46-8697-E339395AF4CF}"/>
    <pc:docChg chg="custSel modSld">
      <pc:chgData name="Venkata rama rao" userId="ff89682788d2fcb9" providerId="LiveId" clId="{FFE08BA3-8132-4F46-8697-E339395AF4CF}" dt="2020-10-17T14:02:02.281" v="276" actId="20577"/>
      <pc:docMkLst>
        <pc:docMk/>
      </pc:docMkLst>
      <pc:sldChg chg="modSp mod">
        <pc:chgData name="Venkata rama rao" userId="ff89682788d2fcb9" providerId="LiveId" clId="{FFE08BA3-8132-4F46-8697-E339395AF4CF}" dt="2020-10-17T13:57:26.886" v="272" actId="207"/>
        <pc:sldMkLst>
          <pc:docMk/>
          <pc:sldMk cId="3745157898" sldId="256"/>
        </pc:sldMkLst>
        <pc:spChg chg="mod">
          <ac:chgData name="Venkata rama rao" userId="ff89682788d2fcb9" providerId="LiveId" clId="{FFE08BA3-8132-4F46-8697-E339395AF4CF}" dt="2020-10-17T13:57:26.886" v="272" actId="207"/>
          <ac:spMkLst>
            <pc:docMk/>
            <pc:sldMk cId="3745157898" sldId="256"/>
            <ac:spMk id="2" creationId="{3C522AFC-3D8F-4EE8-9C9D-1A2CBDD8F37A}"/>
          </ac:spMkLst>
        </pc:spChg>
      </pc:sldChg>
      <pc:sldChg chg="modSp mod">
        <pc:chgData name="Venkata rama rao" userId="ff89682788d2fcb9" providerId="LiveId" clId="{FFE08BA3-8132-4F46-8697-E339395AF4CF}" dt="2020-10-17T14:02:02.281" v="276" actId="20577"/>
        <pc:sldMkLst>
          <pc:docMk/>
          <pc:sldMk cId="2799928455" sldId="259"/>
        </pc:sldMkLst>
        <pc:spChg chg="mod">
          <ac:chgData name="Venkata rama rao" userId="ff89682788d2fcb9" providerId="LiveId" clId="{FFE08BA3-8132-4F46-8697-E339395AF4CF}" dt="2020-10-17T13:43:02.714" v="52" actId="207"/>
          <ac:spMkLst>
            <pc:docMk/>
            <pc:sldMk cId="2799928455" sldId="259"/>
            <ac:spMk id="2" creationId="{B2479DF2-3BFC-4A44-86B8-3B6E3D8A6C40}"/>
          </ac:spMkLst>
        </pc:spChg>
        <pc:spChg chg="mod">
          <ac:chgData name="Venkata rama rao" userId="ff89682788d2fcb9" providerId="LiveId" clId="{FFE08BA3-8132-4F46-8697-E339395AF4CF}" dt="2020-10-17T14:02:02.281" v="276" actId="20577"/>
          <ac:spMkLst>
            <pc:docMk/>
            <pc:sldMk cId="2799928455" sldId="259"/>
            <ac:spMk id="58" creationId="{A65081E9-6C3F-4856-BCF4-B9699FEFDAEE}"/>
          </ac:spMkLst>
        </pc:spChg>
      </pc:sldChg>
      <pc:sldChg chg="modSp mod">
        <pc:chgData name="Venkata rama rao" userId="ff89682788d2fcb9" providerId="LiveId" clId="{FFE08BA3-8132-4F46-8697-E339395AF4CF}" dt="2020-10-17T13:42:23.266" v="50" actId="207"/>
        <pc:sldMkLst>
          <pc:docMk/>
          <pc:sldMk cId="3590402728" sldId="260"/>
        </pc:sldMkLst>
        <pc:spChg chg="mod">
          <ac:chgData name="Venkata rama rao" userId="ff89682788d2fcb9" providerId="LiveId" clId="{FFE08BA3-8132-4F46-8697-E339395AF4CF}" dt="2020-10-17T13:42:23.266" v="50" actId="207"/>
          <ac:spMkLst>
            <pc:docMk/>
            <pc:sldMk cId="3590402728" sldId="260"/>
            <ac:spMk id="2" creationId="{565619DE-EE0D-4951-B86C-AD092FD4724F}"/>
          </ac:spMkLst>
        </pc:spChg>
        <pc:spChg chg="mod">
          <ac:chgData name="Venkata rama rao" userId="ff89682788d2fcb9" providerId="LiveId" clId="{FFE08BA3-8132-4F46-8697-E339395AF4CF}" dt="2020-10-17T13:42:02.107" v="49" actId="207"/>
          <ac:spMkLst>
            <pc:docMk/>
            <pc:sldMk cId="3590402728" sldId="260"/>
            <ac:spMk id="3" creationId="{6172D5AF-4B53-4A16-80A1-324F0C9C7A64}"/>
          </ac:spMkLst>
        </pc:spChg>
      </pc:sldChg>
      <pc:sldChg chg="modSp mod">
        <pc:chgData name="Venkata rama rao" userId="ff89682788d2fcb9" providerId="LiveId" clId="{FFE08BA3-8132-4F46-8697-E339395AF4CF}" dt="2020-10-17T13:37:34.923" v="47" actId="207"/>
        <pc:sldMkLst>
          <pc:docMk/>
          <pc:sldMk cId="2652578777" sldId="261"/>
        </pc:sldMkLst>
        <pc:spChg chg="mod">
          <ac:chgData name="Venkata rama rao" userId="ff89682788d2fcb9" providerId="LiveId" clId="{FFE08BA3-8132-4F46-8697-E339395AF4CF}" dt="2020-10-17T13:37:23.272" v="46" actId="207"/>
          <ac:spMkLst>
            <pc:docMk/>
            <pc:sldMk cId="2652578777" sldId="261"/>
            <ac:spMk id="2" creationId="{3A9DC10D-FDEE-4B94-A32B-C1015EEACE30}"/>
          </ac:spMkLst>
        </pc:spChg>
        <pc:spChg chg="mod">
          <ac:chgData name="Venkata rama rao" userId="ff89682788d2fcb9" providerId="LiveId" clId="{FFE08BA3-8132-4F46-8697-E339395AF4CF}" dt="2020-10-17T13:37:34.923" v="47" actId="207"/>
          <ac:spMkLst>
            <pc:docMk/>
            <pc:sldMk cId="2652578777" sldId="261"/>
            <ac:spMk id="51" creationId="{5E85BBE4-676D-41CC-9105-621DFF72F20B}"/>
          </ac:spMkLst>
        </pc:spChg>
      </pc:sldChg>
      <pc:sldChg chg="modSp mod">
        <pc:chgData name="Venkata rama rao" userId="ff89682788d2fcb9" providerId="LiveId" clId="{FFE08BA3-8132-4F46-8697-E339395AF4CF}" dt="2020-10-17T13:51:44.938" v="95" actId="1076"/>
        <pc:sldMkLst>
          <pc:docMk/>
          <pc:sldMk cId="4154325591" sldId="264"/>
        </pc:sldMkLst>
        <pc:spChg chg="mod">
          <ac:chgData name="Venkata rama rao" userId="ff89682788d2fcb9" providerId="LiveId" clId="{FFE08BA3-8132-4F46-8697-E339395AF4CF}" dt="2020-10-17T13:51:32.679" v="94" actId="1076"/>
          <ac:spMkLst>
            <pc:docMk/>
            <pc:sldMk cId="4154325591" sldId="264"/>
            <ac:spMk id="8" creationId="{BB587846-7D7B-4AD2-BBFF-16A4271604D4}"/>
          </ac:spMkLst>
        </pc:spChg>
        <pc:spChg chg="mod">
          <ac:chgData name="Venkata rama rao" userId="ff89682788d2fcb9" providerId="LiveId" clId="{FFE08BA3-8132-4F46-8697-E339395AF4CF}" dt="2020-10-17T13:51:44.938" v="95" actId="1076"/>
          <ac:spMkLst>
            <pc:docMk/>
            <pc:sldMk cId="4154325591" sldId="264"/>
            <ac:spMk id="12" creationId="{62627123-FBEF-44DA-A68B-1FE3E92D279B}"/>
          </ac:spMkLst>
        </pc:spChg>
      </pc:sldChg>
      <pc:sldChg chg="modSp mod">
        <pc:chgData name="Venkata rama rao" userId="ff89682788d2fcb9" providerId="LiveId" clId="{FFE08BA3-8132-4F46-8697-E339395AF4CF}" dt="2020-10-17T13:36:43.778" v="44" actId="207"/>
        <pc:sldMkLst>
          <pc:docMk/>
          <pc:sldMk cId="2115894364" sldId="265"/>
        </pc:sldMkLst>
        <pc:spChg chg="mod">
          <ac:chgData name="Venkata rama rao" userId="ff89682788d2fcb9" providerId="LiveId" clId="{FFE08BA3-8132-4F46-8697-E339395AF4CF}" dt="2020-10-17T13:35:51.546" v="43" actId="207"/>
          <ac:spMkLst>
            <pc:docMk/>
            <pc:sldMk cId="2115894364" sldId="265"/>
            <ac:spMk id="2" creationId="{C60A522A-F266-4FD6-AF82-4395D39A62F3}"/>
          </ac:spMkLst>
        </pc:spChg>
        <pc:spChg chg="mod">
          <ac:chgData name="Venkata rama rao" userId="ff89682788d2fcb9" providerId="LiveId" clId="{FFE08BA3-8132-4F46-8697-E339395AF4CF}" dt="2020-10-17T13:36:43.778" v="44" actId="207"/>
          <ac:spMkLst>
            <pc:docMk/>
            <pc:sldMk cId="2115894364" sldId="265"/>
            <ac:spMk id="3" creationId="{35A23AD9-1489-4685-B6E1-7F6A1A30306C}"/>
          </ac:spMkLst>
        </pc:spChg>
      </pc:sldChg>
      <pc:sldChg chg="modSp mod">
        <pc:chgData name="Venkata rama rao" userId="ff89682788d2fcb9" providerId="LiveId" clId="{FFE08BA3-8132-4F46-8697-E339395AF4CF}" dt="2020-10-17T13:45:27.126" v="69" actId="207"/>
        <pc:sldMkLst>
          <pc:docMk/>
          <pc:sldMk cId="2947697681" sldId="266"/>
        </pc:sldMkLst>
        <pc:spChg chg="mod">
          <ac:chgData name="Venkata rama rao" userId="ff89682788d2fcb9" providerId="LiveId" clId="{FFE08BA3-8132-4F46-8697-E339395AF4CF}" dt="2020-10-17T13:45:27.126" v="69" actId="207"/>
          <ac:spMkLst>
            <pc:docMk/>
            <pc:sldMk cId="2947697681" sldId="266"/>
            <ac:spMk id="2" creationId="{2D17DD1B-9D18-4103-A83B-A3DC7E9E7A97}"/>
          </ac:spMkLst>
        </pc:spChg>
      </pc:sldChg>
      <pc:sldChg chg="modSp mod">
        <pc:chgData name="Venkata rama rao" userId="ff89682788d2fcb9" providerId="LiveId" clId="{FFE08BA3-8132-4F46-8697-E339395AF4CF}" dt="2020-10-17T13:45:54.408" v="82" actId="207"/>
        <pc:sldMkLst>
          <pc:docMk/>
          <pc:sldMk cId="3498025396" sldId="267"/>
        </pc:sldMkLst>
        <pc:spChg chg="mod">
          <ac:chgData name="Venkata rama rao" userId="ff89682788d2fcb9" providerId="LiveId" clId="{FFE08BA3-8132-4F46-8697-E339395AF4CF}" dt="2020-10-17T13:45:54.408" v="82" actId="207"/>
          <ac:spMkLst>
            <pc:docMk/>
            <pc:sldMk cId="3498025396" sldId="267"/>
            <ac:spMk id="2" creationId="{2D17DD1B-9D18-4103-A83B-A3DC7E9E7A97}"/>
          </ac:spMkLst>
        </pc:spChg>
      </pc:sldChg>
      <pc:sldChg chg="modSp mod">
        <pc:chgData name="Venkata rama rao" userId="ff89682788d2fcb9" providerId="LiveId" clId="{FFE08BA3-8132-4F46-8697-E339395AF4CF}" dt="2020-10-17T13:25:30.488" v="15" actId="20577"/>
        <pc:sldMkLst>
          <pc:docMk/>
          <pc:sldMk cId="935722966" sldId="268"/>
        </pc:sldMkLst>
        <pc:spChg chg="mod">
          <ac:chgData name="Venkata rama rao" userId="ff89682788d2fcb9" providerId="LiveId" clId="{FFE08BA3-8132-4F46-8697-E339395AF4CF}" dt="2020-10-17T13:25:30.488" v="15" actId="20577"/>
          <ac:spMkLst>
            <pc:docMk/>
            <pc:sldMk cId="935722966" sldId="268"/>
            <ac:spMk id="2" creationId="{2D17DD1B-9D18-4103-A83B-A3DC7E9E7A97}"/>
          </ac:spMkLst>
        </pc:spChg>
      </pc:sldChg>
      <pc:sldChg chg="modSp mod">
        <pc:chgData name="Venkata rama rao" userId="ff89682788d2fcb9" providerId="LiveId" clId="{FFE08BA3-8132-4F46-8697-E339395AF4CF}" dt="2020-10-17T13:35:20.333" v="42" actId="207"/>
        <pc:sldMkLst>
          <pc:docMk/>
          <pc:sldMk cId="435188606" sldId="269"/>
        </pc:sldMkLst>
        <pc:spChg chg="mod">
          <ac:chgData name="Venkata rama rao" userId="ff89682788d2fcb9" providerId="LiveId" clId="{FFE08BA3-8132-4F46-8697-E339395AF4CF}" dt="2020-10-17T13:35:20.333" v="42" actId="207"/>
          <ac:spMkLst>
            <pc:docMk/>
            <pc:sldMk cId="435188606" sldId="269"/>
            <ac:spMk id="2" creationId="{2D17DD1B-9D18-4103-A83B-A3DC7E9E7A97}"/>
          </ac:spMkLst>
        </pc:spChg>
      </pc:sldChg>
      <pc:sldChg chg="modSp mod">
        <pc:chgData name="Venkata rama rao" userId="ff89682788d2fcb9" providerId="LiveId" clId="{FFE08BA3-8132-4F46-8697-E339395AF4CF}" dt="2020-10-17T13:46:22.838" v="83" actId="207"/>
        <pc:sldMkLst>
          <pc:docMk/>
          <pc:sldMk cId="1494949923" sldId="270"/>
        </pc:sldMkLst>
        <pc:spChg chg="mod">
          <ac:chgData name="Venkata rama rao" userId="ff89682788d2fcb9" providerId="LiveId" clId="{FFE08BA3-8132-4F46-8697-E339395AF4CF}" dt="2020-10-17T13:46:22.838" v="83" actId="207"/>
          <ac:spMkLst>
            <pc:docMk/>
            <pc:sldMk cId="1494949923" sldId="270"/>
            <ac:spMk id="2" creationId="{0FC2268F-673B-4D0E-937B-C59E89B0861C}"/>
          </ac:spMkLst>
        </pc:spChg>
      </pc:sldChg>
      <pc:sldChg chg="modSp mod">
        <pc:chgData name="Venkata rama rao" userId="ff89682788d2fcb9" providerId="LiveId" clId="{FFE08BA3-8132-4F46-8697-E339395AF4CF}" dt="2020-10-17T13:34:57.974" v="41" actId="207"/>
        <pc:sldMkLst>
          <pc:docMk/>
          <pc:sldMk cId="3105007986" sldId="271"/>
        </pc:sldMkLst>
        <pc:spChg chg="mod">
          <ac:chgData name="Venkata rama rao" userId="ff89682788d2fcb9" providerId="LiveId" clId="{FFE08BA3-8132-4F46-8697-E339395AF4CF}" dt="2020-10-17T13:34:39.449" v="40" actId="207"/>
          <ac:spMkLst>
            <pc:docMk/>
            <pc:sldMk cId="3105007986" sldId="271"/>
            <ac:spMk id="2" creationId="{94F84645-882A-4F2D-9206-BCE8313E945A}"/>
          </ac:spMkLst>
        </pc:spChg>
        <pc:spChg chg="mod">
          <ac:chgData name="Venkata rama rao" userId="ff89682788d2fcb9" providerId="LiveId" clId="{FFE08BA3-8132-4F46-8697-E339395AF4CF}" dt="2020-10-17T13:34:57.974" v="41" actId="207"/>
          <ac:spMkLst>
            <pc:docMk/>
            <pc:sldMk cId="3105007986" sldId="271"/>
            <ac:spMk id="3" creationId="{B2296B2C-97F8-4660-A6CE-20DDCC96BDDC}"/>
          </ac:spMkLst>
        </pc:spChg>
      </pc:sldChg>
      <pc:sldChg chg="modSp mod">
        <pc:chgData name="Venkata rama rao" userId="ff89682788d2fcb9" providerId="LiveId" clId="{FFE08BA3-8132-4F46-8697-E339395AF4CF}" dt="2020-10-17T13:47:19.371" v="87" actId="207"/>
        <pc:sldMkLst>
          <pc:docMk/>
          <pc:sldMk cId="3790358391" sldId="272"/>
        </pc:sldMkLst>
        <pc:spChg chg="mod">
          <ac:chgData name="Venkata rama rao" userId="ff89682788d2fcb9" providerId="LiveId" clId="{FFE08BA3-8132-4F46-8697-E339395AF4CF}" dt="2020-10-17T13:47:19.371" v="87" actId="207"/>
          <ac:spMkLst>
            <pc:docMk/>
            <pc:sldMk cId="3790358391" sldId="272"/>
            <ac:spMk id="2" creationId="{C4D72B9C-144E-4E80-AE1A-328BB02048F2}"/>
          </ac:spMkLst>
        </pc:spChg>
      </pc:sldChg>
      <pc:sldChg chg="modSp mod">
        <pc:chgData name="Venkata rama rao" userId="ff89682788d2fcb9" providerId="LiveId" clId="{FFE08BA3-8132-4F46-8697-E339395AF4CF}" dt="2020-10-17T13:23:57.333" v="9" actId="207"/>
        <pc:sldMkLst>
          <pc:docMk/>
          <pc:sldMk cId="1059323098" sldId="273"/>
        </pc:sldMkLst>
        <pc:spChg chg="mod">
          <ac:chgData name="Venkata rama rao" userId="ff89682788d2fcb9" providerId="LiveId" clId="{FFE08BA3-8132-4F46-8697-E339395AF4CF}" dt="2020-10-17T13:23:57.333" v="9" actId="207"/>
          <ac:spMkLst>
            <pc:docMk/>
            <pc:sldMk cId="1059323098" sldId="273"/>
            <ac:spMk id="2" creationId="{173C7B68-F071-4CA8-92C2-C79687EE9469}"/>
          </ac:spMkLst>
        </pc:spChg>
      </pc:sldChg>
      <pc:sldChg chg="modSp mod">
        <pc:chgData name="Venkata rama rao" userId="ff89682788d2fcb9" providerId="LiveId" clId="{FFE08BA3-8132-4F46-8697-E339395AF4CF}" dt="2020-10-17T13:33:42.332" v="38" actId="207"/>
        <pc:sldMkLst>
          <pc:docMk/>
          <pc:sldMk cId="2057545198" sldId="274"/>
        </pc:sldMkLst>
        <pc:spChg chg="mod">
          <ac:chgData name="Venkata rama rao" userId="ff89682788d2fcb9" providerId="LiveId" clId="{FFE08BA3-8132-4F46-8697-E339395AF4CF}" dt="2020-10-17T13:32:28.934" v="37" actId="207"/>
          <ac:spMkLst>
            <pc:docMk/>
            <pc:sldMk cId="2057545198" sldId="274"/>
            <ac:spMk id="2" creationId="{F287AD0E-1238-4E55-97AC-064584C4321A}"/>
          </ac:spMkLst>
        </pc:spChg>
        <pc:spChg chg="mod">
          <ac:chgData name="Venkata rama rao" userId="ff89682788d2fcb9" providerId="LiveId" clId="{FFE08BA3-8132-4F46-8697-E339395AF4CF}" dt="2020-10-17T13:33:42.332" v="38" actId="207"/>
          <ac:spMkLst>
            <pc:docMk/>
            <pc:sldMk cId="2057545198" sldId="274"/>
            <ac:spMk id="3" creationId="{9CE03E8D-EC9F-4E31-97A3-FFFF82673597}"/>
          </ac:spMkLst>
        </pc:spChg>
      </pc:sldChg>
      <pc:sldChg chg="modSp mod">
        <pc:chgData name="Venkata rama rao" userId="ff89682788d2fcb9" providerId="LiveId" clId="{FFE08BA3-8132-4F46-8697-E339395AF4CF}" dt="2020-10-17T13:47:49.338" v="88" actId="207"/>
        <pc:sldMkLst>
          <pc:docMk/>
          <pc:sldMk cId="3023230109" sldId="275"/>
        </pc:sldMkLst>
        <pc:spChg chg="mod">
          <ac:chgData name="Venkata rama rao" userId="ff89682788d2fcb9" providerId="LiveId" clId="{FFE08BA3-8132-4F46-8697-E339395AF4CF}" dt="2020-10-17T13:47:49.338" v="88" actId="207"/>
          <ac:spMkLst>
            <pc:docMk/>
            <pc:sldMk cId="3023230109" sldId="275"/>
            <ac:spMk id="2" creationId="{ECD8314F-A349-41CD-8972-B248B04B3D61}"/>
          </ac:spMkLst>
        </pc:spChg>
      </pc:sldChg>
      <pc:sldChg chg="modSp mod">
        <pc:chgData name="Venkata rama rao" userId="ff89682788d2fcb9" providerId="LiveId" clId="{FFE08BA3-8132-4F46-8697-E339395AF4CF}" dt="2020-10-17T13:31:08.810" v="31" actId="207"/>
        <pc:sldMkLst>
          <pc:docMk/>
          <pc:sldMk cId="1177854752" sldId="276"/>
        </pc:sldMkLst>
        <pc:spChg chg="mod">
          <ac:chgData name="Venkata rama rao" userId="ff89682788d2fcb9" providerId="LiveId" clId="{FFE08BA3-8132-4F46-8697-E339395AF4CF}" dt="2020-10-17T13:29:26.694" v="26" actId="207"/>
          <ac:spMkLst>
            <pc:docMk/>
            <pc:sldMk cId="1177854752" sldId="276"/>
            <ac:spMk id="2" creationId="{45875F4C-E17F-4D45-92CD-9230A67D7E13}"/>
          </ac:spMkLst>
        </pc:spChg>
        <pc:graphicFrameChg chg="mod">
          <ac:chgData name="Venkata rama rao" userId="ff89682788d2fcb9" providerId="LiveId" clId="{FFE08BA3-8132-4F46-8697-E339395AF4CF}" dt="2020-10-17T13:31:08.810" v="31" actId="207"/>
          <ac:graphicFrameMkLst>
            <pc:docMk/>
            <pc:sldMk cId="1177854752" sldId="276"/>
            <ac:graphicFrameMk id="21" creationId="{2E7A7DE5-0FCB-4790-BC5D-96167D993DC0}"/>
          </ac:graphicFrameMkLst>
        </pc:graphicFrameChg>
      </pc:sldChg>
      <pc:sldChg chg="modSp mod">
        <pc:chgData name="Venkata rama rao" userId="ff89682788d2fcb9" providerId="LiveId" clId="{FFE08BA3-8132-4F46-8697-E339395AF4CF}" dt="2020-10-17T13:48:03.937" v="89" actId="207"/>
        <pc:sldMkLst>
          <pc:docMk/>
          <pc:sldMk cId="2915451933" sldId="277"/>
        </pc:sldMkLst>
        <pc:spChg chg="mod">
          <ac:chgData name="Venkata rama rao" userId="ff89682788d2fcb9" providerId="LiveId" clId="{FFE08BA3-8132-4F46-8697-E339395AF4CF}" dt="2020-10-17T13:48:03.937" v="89" actId="207"/>
          <ac:spMkLst>
            <pc:docMk/>
            <pc:sldMk cId="2915451933" sldId="277"/>
            <ac:spMk id="2" creationId="{0C095523-252E-4AB7-A484-755C7B16F394}"/>
          </ac:spMkLst>
        </pc:spChg>
      </pc:sldChg>
      <pc:sldChg chg="modSp mod">
        <pc:chgData name="Venkata rama rao" userId="ff89682788d2fcb9" providerId="LiveId" clId="{FFE08BA3-8132-4F46-8697-E339395AF4CF}" dt="2020-10-17T13:23:08.720" v="6" actId="207"/>
        <pc:sldMkLst>
          <pc:docMk/>
          <pc:sldMk cId="4044845141" sldId="278"/>
        </pc:sldMkLst>
        <pc:spChg chg="mod">
          <ac:chgData name="Venkata rama rao" userId="ff89682788d2fcb9" providerId="LiveId" clId="{FFE08BA3-8132-4F46-8697-E339395AF4CF}" dt="2020-10-17T13:23:08.720" v="6" actId="207"/>
          <ac:spMkLst>
            <pc:docMk/>
            <pc:sldMk cId="4044845141" sldId="278"/>
            <ac:spMk id="2" creationId="{D3947EAB-2D8B-4CE1-B1C5-31CA39CC90DE}"/>
          </ac:spMkLst>
        </pc:spChg>
      </pc:sldChg>
      <pc:sldChg chg="modSp mod">
        <pc:chgData name="Venkata rama rao" userId="ff89682788d2fcb9" providerId="LiveId" clId="{FFE08BA3-8132-4F46-8697-E339395AF4CF}" dt="2020-10-17T13:48:24.954" v="90" actId="207"/>
        <pc:sldMkLst>
          <pc:docMk/>
          <pc:sldMk cId="2429201840" sldId="279"/>
        </pc:sldMkLst>
        <pc:spChg chg="mod">
          <ac:chgData name="Venkata rama rao" userId="ff89682788d2fcb9" providerId="LiveId" clId="{FFE08BA3-8132-4F46-8697-E339395AF4CF}" dt="2020-10-17T13:27:36.600" v="20" actId="207"/>
          <ac:spMkLst>
            <pc:docMk/>
            <pc:sldMk cId="2429201840" sldId="279"/>
            <ac:spMk id="2" creationId="{BD20C1DF-47D4-4969-85EC-209A779C2080}"/>
          </ac:spMkLst>
        </pc:spChg>
        <pc:spChg chg="mod">
          <ac:chgData name="Venkata rama rao" userId="ff89682788d2fcb9" providerId="LiveId" clId="{FFE08BA3-8132-4F46-8697-E339395AF4CF}" dt="2020-10-17T13:48:24.954" v="90" actId="207"/>
          <ac:spMkLst>
            <pc:docMk/>
            <pc:sldMk cId="2429201840" sldId="279"/>
            <ac:spMk id="3" creationId="{ACAB4242-A480-4E92-A45A-722AAAB96A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9CC82A-C69F-4686-AE38-5AB2A50F98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EA361EE-DEB6-4A77-9A17-8C79409BEA21}">
      <dgm:prSet custT="1"/>
      <dgm:spPr/>
      <dgm:t>
        <a:bodyPr/>
        <a:lstStyle/>
        <a:p>
          <a:r>
            <a:rPr lang="en-IN" sz="1600" dirty="0">
              <a:solidFill>
                <a:srgbClr val="7030A0"/>
              </a:solidFill>
              <a:latin typeface="Lucida Calligraphy" panose="03010101010101010101" pitchFamily="66" charset="0"/>
            </a:rPr>
            <a:t>The protected access modifier is accessible with in the package and outside the package but through inheritance only.</a:t>
          </a:r>
          <a:endParaRPr lang="en-US" sz="1600" dirty="0">
            <a:solidFill>
              <a:srgbClr val="7030A0"/>
            </a:solidFill>
            <a:latin typeface="Lucida Calligraphy" panose="03010101010101010101" pitchFamily="66" charset="0"/>
          </a:endParaRPr>
        </a:p>
      </dgm:t>
    </dgm:pt>
    <dgm:pt modelId="{F2A0989D-9871-40E7-81B0-E17D4AAA7AFD}" type="parTrans" cxnId="{3F94CDFB-DB88-4331-9650-2E072CA01FDD}">
      <dgm:prSet/>
      <dgm:spPr/>
      <dgm:t>
        <a:bodyPr/>
        <a:lstStyle/>
        <a:p>
          <a:endParaRPr lang="en-US"/>
        </a:p>
      </dgm:t>
    </dgm:pt>
    <dgm:pt modelId="{13F6A019-0268-49CA-8835-BFE2D0A8B38E}" type="sibTrans" cxnId="{3F94CDFB-DB88-4331-9650-2E072CA01FDD}">
      <dgm:prSet/>
      <dgm:spPr/>
      <dgm:t>
        <a:bodyPr/>
        <a:lstStyle/>
        <a:p>
          <a:endParaRPr lang="en-US"/>
        </a:p>
      </dgm:t>
    </dgm:pt>
    <dgm:pt modelId="{4D5CF7F9-6E85-4059-A0EA-B7A02C302FAE}">
      <dgm:prSet/>
      <dgm:spPr/>
      <dgm:t>
        <a:bodyPr/>
        <a:lstStyle/>
        <a:p>
          <a:r>
            <a:rPr lang="en-IN" dirty="0">
              <a:solidFill>
                <a:srgbClr val="7030A0"/>
              </a:solidFill>
              <a:latin typeface="Lucida Calligraphy" panose="03010101010101010101" pitchFamily="66" charset="0"/>
            </a:rPr>
            <a:t>It can be applied on data member, method, and  constructor. It can’t be applied on class</a:t>
          </a:r>
          <a:r>
            <a:rPr lang="en-IN" dirty="0">
              <a:latin typeface="Lucida Calligraphy" panose="03010101010101010101" pitchFamily="66" charset="0"/>
            </a:rPr>
            <a:t>.</a:t>
          </a:r>
          <a:endParaRPr lang="en-US" dirty="0">
            <a:latin typeface="Lucida Calligraphy" panose="03010101010101010101" pitchFamily="66" charset="0"/>
          </a:endParaRPr>
        </a:p>
      </dgm:t>
    </dgm:pt>
    <dgm:pt modelId="{5C3A7D7B-9FEB-47E8-84E4-E763A035F60D}" type="parTrans" cxnId="{E8782576-32BA-4E24-910C-C256E025DB49}">
      <dgm:prSet/>
      <dgm:spPr/>
      <dgm:t>
        <a:bodyPr/>
        <a:lstStyle/>
        <a:p>
          <a:endParaRPr lang="en-US"/>
        </a:p>
      </dgm:t>
    </dgm:pt>
    <dgm:pt modelId="{EC6D6FEC-67C8-47CC-8B4D-9D7F5FD82F1B}" type="sibTrans" cxnId="{E8782576-32BA-4E24-910C-C256E025DB49}">
      <dgm:prSet/>
      <dgm:spPr/>
      <dgm:t>
        <a:bodyPr/>
        <a:lstStyle/>
        <a:p>
          <a:endParaRPr lang="en-US"/>
        </a:p>
      </dgm:t>
    </dgm:pt>
    <dgm:pt modelId="{01A59CB0-E099-420E-A0CE-02D9338BF28B}" type="pres">
      <dgm:prSet presAssocID="{699CC82A-C69F-4686-AE38-5AB2A50F98F1}" presName="hierChild1" presStyleCnt="0">
        <dgm:presLayoutVars>
          <dgm:chPref val="1"/>
          <dgm:dir/>
          <dgm:animOne val="branch"/>
          <dgm:animLvl val="lvl"/>
          <dgm:resizeHandles/>
        </dgm:presLayoutVars>
      </dgm:prSet>
      <dgm:spPr/>
    </dgm:pt>
    <dgm:pt modelId="{272EBE44-5586-4F43-AD2F-BF818BC49F1E}" type="pres">
      <dgm:prSet presAssocID="{CEA361EE-DEB6-4A77-9A17-8C79409BEA21}" presName="hierRoot1" presStyleCnt="0"/>
      <dgm:spPr/>
    </dgm:pt>
    <dgm:pt modelId="{50B46CF6-B8C8-42B4-ABBB-C209AE8C01D1}" type="pres">
      <dgm:prSet presAssocID="{CEA361EE-DEB6-4A77-9A17-8C79409BEA21}" presName="composite" presStyleCnt="0"/>
      <dgm:spPr/>
    </dgm:pt>
    <dgm:pt modelId="{640F3A3A-3FA9-429F-A2F9-31483D4446C1}" type="pres">
      <dgm:prSet presAssocID="{CEA361EE-DEB6-4A77-9A17-8C79409BEA21}" presName="background" presStyleLbl="node0" presStyleIdx="0" presStyleCnt="2"/>
      <dgm:spPr/>
    </dgm:pt>
    <dgm:pt modelId="{CE65BDDF-9D3B-4A17-A5B0-C53E2D85478C}" type="pres">
      <dgm:prSet presAssocID="{CEA361EE-DEB6-4A77-9A17-8C79409BEA21}" presName="text" presStyleLbl="fgAcc0" presStyleIdx="0" presStyleCnt="2">
        <dgm:presLayoutVars>
          <dgm:chPref val="3"/>
        </dgm:presLayoutVars>
      </dgm:prSet>
      <dgm:spPr/>
    </dgm:pt>
    <dgm:pt modelId="{4E5C5D91-C2CB-41C0-B70B-14059A13B488}" type="pres">
      <dgm:prSet presAssocID="{CEA361EE-DEB6-4A77-9A17-8C79409BEA21}" presName="hierChild2" presStyleCnt="0"/>
      <dgm:spPr/>
    </dgm:pt>
    <dgm:pt modelId="{EFB7E77C-E25E-4230-8A75-3802587BE5AA}" type="pres">
      <dgm:prSet presAssocID="{4D5CF7F9-6E85-4059-A0EA-B7A02C302FAE}" presName="hierRoot1" presStyleCnt="0"/>
      <dgm:spPr/>
    </dgm:pt>
    <dgm:pt modelId="{9264F205-4082-4B0E-AD1B-60D3205AD966}" type="pres">
      <dgm:prSet presAssocID="{4D5CF7F9-6E85-4059-A0EA-B7A02C302FAE}" presName="composite" presStyleCnt="0"/>
      <dgm:spPr/>
    </dgm:pt>
    <dgm:pt modelId="{C644B2C9-CBD6-460B-BCB2-283AE9AA4942}" type="pres">
      <dgm:prSet presAssocID="{4D5CF7F9-6E85-4059-A0EA-B7A02C302FAE}" presName="background" presStyleLbl="node0" presStyleIdx="1" presStyleCnt="2"/>
      <dgm:spPr/>
    </dgm:pt>
    <dgm:pt modelId="{16AC7B8A-B623-4C26-BC4D-6AA2458A78CE}" type="pres">
      <dgm:prSet presAssocID="{4D5CF7F9-6E85-4059-A0EA-B7A02C302FAE}" presName="text" presStyleLbl="fgAcc0" presStyleIdx="1" presStyleCnt="2">
        <dgm:presLayoutVars>
          <dgm:chPref val="3"/>
        </dgm:presLayoutVars>
      </dgm:prSet>
      <dgm:spPr/>
    </dgm:pt>
    <dgm:pt modelId="{96851195-6ECE-45DF-A4BB-4D5C3E6288B6}" type="pres">
      <dgm:prSet presAssocID="{4D5CF7F9-6E85-4059-A0EA-B7A02C302FAE}" presName="hierChild2" presStyleCnt="0"/>
      <dgm:spPr/>
    </dgm:pt>
  </dgm:ptLst>
  <dgm:cxnLst>
    <dgm:cxn modelId="{7681925D-D2A9-4A61-8665-38D6919FB7F0}" type="presOf" srcId="{CEA361EE-DEB6-4A77-9A17-8C79409BEA21}" destId="{CE65BDDF-9D3B-4A17-A5B0-C53E2D85478C}" srcOrd="0" destOrd="0" presId="urn:microsoft.com/office/officeart/2005/8/layout/hierarchy1"/>
    <dgm:cxn modelId="{66A4654A-6414-49D8-8410-934E3DC01671}" type="presOf" srcId="{4D5CF7F9-6E85-4059-A0EA-B7A02C302FAE}" destId="{16AC7B8A-B623-4C26-BC4D-6AA2458A78CE}" srcOrd="0" destOrd="0" presId="urn:microsoft.com/office/officeart/2005/8/layout/hierarchy1"/>
    <dgm:cxn modelId="{E8782576-32BA-4E24-910C-C256E025DB49}" srcId="{699CC82A-C69F-4686-AE38-5AB2A50F98F1}" destId="{4D5CF7F9-6E85-4059-A0EA-B7A02C302FAE}" srcOrd="1" destOrd="0" parTransId="{5C3A7D7B-9FEB-47E8-84E4-E763A035F60D}" sibTransId="{EC6D6FEC-67C8-47CC-8B4D-9D7F5FD82F1B}"/>
    <dgm:cxn modelId="{02BE1EF0-F7D6-4216-8A16-8B733855D6AD}" type="presOf" srcId="{699CC82A-C69F-4686-AE38-5AB2A50F98F1}" destId="{01A59CB0-E099-420E-A0CE-02D9338BF28B}" srcOrd="0" destOrd="0" presId="urn:microsoft.com/office/officeart/2005/8/layout/hierarchy1"/>
    <dgm:cxn modelId="{3F94CDFB-DB88-4331-9650-2E072CA01FDD}" srcId="{699CC82A-C69F-4686-AE38-5AB2A50F98F1}" destId="{CEA361EE-DEB6-4A77-9A17-8C79409BEA21}" srcOrd="0" destOrd="0" parTransId="{F2A0989D-9871-40E7-81B0-E17D4AAA7AFD}" sibTransId="{13F6A019-0268-49CA-8835-BFE2D0A8B38E}"/>
    <dgm:cxn modelId="{487EE018-8A6B-4526-BF96-35CCFB48AA67}" type="presParOf" srcId="{01A59CB0-E099-420E-A0CE-02D9338BF28B}" destId="{272EBE44-5586-4F43-AD2F-BF818BC49F1E}" srcOrd="0" destOrd="0" presId="urn:microsoft.com/office/officeart/2005/8/layout/hierarchy1"/>
    <dgm:cxn modelId="{50404123-91A9-42D7-BEEE-77E3C64890E6}" type="presParOf" srcId="{272EBE44-5586-4F43-AD2F-BF818BC49F1E}" destId="{50B46CF6-B8C8-42B4-ABBB-C209AE8C01D1}" srcOrd="0" destOrd="0" presId="urn:microsoft.com/office/officeart/2005/8/layout/hierarchy1"/>
    <dgm:cxn modelId="{BBDE6D2F-A75A-4A75-A1C2-8A17007EE3BE}" type="presParOf" srcId="{50B46CF6-B8C8-42B4-ABBB-C209AE8C01D1}" destId="{640F3A3A-3FA9-429F-A2F9-31483D4446C1}" srcOrd="0" destOrd="0" presId="urn:microsoft.com/office/officeart/2005/8/layout/hierarchy1"/>
    <dgm:cxn modelId="{C28650D0-8290-449D-9CAE-2186D8915E18}" type="presParOf" srcId="{50B46CF6-B8C8-42B4-ABBB-C209AE8C01D1}" destId="{CE65BDDF-9D3B-4A17-A5B0-C53E2D85478C}" srcOrd="1" destOrd="0" presId="urn:microsoft.com/office/officeart/2005/8/layout/hierarchy1"/>
    <dgm:cxn modelId="{1E705811-5F0F-4A1D-A4EF-1539824708A0}" type="presParOf" srcId="{272EBE44-5586-4F43-AD2F-BF818BC49F1E}" destId="{4E5C5D91-C2CB-41C0-B70B-14059A13B488}" srcOrd="1" destOrd="0" presId="urn:microsoft.com/office/officeart/2005/8/layout/hierarchy1"/>
    <dgm:cxn modelId="{E1B87787-2FDD-4416-B283-994DAFCC2223}" type="presParOf" srcId="{01A59CB0-E099-420E-A0CE-02D9338BF28B}" destId="{EFB7E77C-E25E-4230-8A75-3802587BE5AA}" srcOrd="1" destOrd="0" presId="urn:microsoft.com/office/officeart/2005/8/layout/hierarchy1"/>
    <dgm:cxn modelId="{F57FCBDB-C483-4EAB-AF38-2D6B7B79749C}" type="presParOf" srcId="{EFB7E77C-E25E-4230-8A75-3802587BE5AA}" destId="{9264F205-4082-4B0E-AD1B-60D3205AD966}" srcOrd="0" destOrd="0" presId="urn:microsoft.com/office/officeart/2005/8/layout/hierarchy1"/>
    <dgm:cxn modelId="{66C7B74F-5C31-4710-A7EE-1E3AE3F9D17C}" type="presParOf" srcId="{9264F205-4082-4B0E-AD1B-60D3205AD966}" destId="{C644B2C9-CBD6-460B-BCB2-283AE9AA4942}" srcOrd="0" destOrd="0" presId="urn:microsoft.com/office/officeart/2005/8/layout/hierarchy1"/>
    <dgm:cxn modelId="{35737A10-560A-4802-B51F-B518B3789B6E}" type="presParOf" srcId="{9264F205-4082-4B0E-AD1B-60D3205AD966}" destId="{16AC7B8A-B623-4C26-BC4D-6AA2458A78CE}" srcOrd="1" destOrd="0" presId="urn:microsoft.com/office/officeart/2005/8/layout/hierarchy1"/>
    <dgm:cxn modelId="{C3E96102-EF80-4ED9-8B82-0A44B2500DC6}" type="presParOf" srcId="{EFB7E77C-E25E-4230-8A75-3802587BE5AA}" destId="{96851195-6ECE-45DF-A4BB-4D5C3E6288B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F3A3A-3FA9-429F-A2F9-31483D4446C1}">
      <dsp:nvSpPr>
        <dsp:cNvPr id="0" name=""/>
        <dsp:cNvSpPr/>
      </dsp:nvSpPr>
      <dsp:spPr>
        <a:xfrm>
          <a:off x="768" y="1236785"/>
          <a:ext cx="2696961" cy="171257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5BDDF-9D3B-4A17-A5B0-C53E2D85478C}">
      <dsp:nvSpPr>
        <dsp:cNvPr id="0" name=""/>
        <dsp:cNvSpPr/>
      </dsp:nvSpPr>
      <dsp:spPr>
        <a:xfrm>
          <a:off x="300430" y="1521464"/>
          <a:ext cx="2696961" cy="171257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7030A0"/>
              </a:solidFill>
              <a:latin typeface="Lucida Calligraphy" panose="03010101010101010101" pitchFamily="66" charset="0"/>
            </a:rPr>
            <a:t>The protected access modifier is accessible with in the package and outside the package but through inheritance only.</a:t>
          </a:r>
          <a:endParaRPr lang="en-US" sz="1600" kern="1200" dirty="0">
            <a:solidFill>
              <a:srgbClr val="7030A0"/>
            </a:solidFill>
            <a:latin typeface="Lucida Calligraphy" panose="03010101010101010101" pitchFamily="66" charset="0"/>
          </a:endParaRPr>
        </a:p>
      </dsp:txBody>
      <dsp:txXfrm>
        <a:off x="350589" y="1571623"/>
        <a:ext cx="2596643" cy="1612252"/>
      </dsp:txXfrm>
    </dsp:sp>
    <dsp:sp modelId="{C644B2C9-CBD6-460B-BCB2-283AE9AA4942}">
      <dsp:nvSpPr>
        <dsp:cNvPr id="0" name=""/>
        <dsp:cNvSpPr/>
      </dsp:nvSpPr>
      <dsp:spPr>
        <a:xfrm>
          <a:off x="3297055" y="1236785"/>
          <a:ext cx="2696961" cy="171257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C7B8A-B623-4C26-BC4D-6AA2458A78CE}">
      <dsp:nvSpPr>
        <dsp:cNvPr id="0" name=""/>
        <dsp:cNvSpPr/>
      </dsp:nvSpPr>
      <dsp:spPr>
        <a:xfrm>
          <a:off x="3596717" y="1521464"/>
          <a:ext cx="2696961" cy="171257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7030A0"/>
              </a:solidFill>
              <a:latin typeface="Lucida Calligraphy" panose="03010101010101010101" pitchFamily="66" charset="0"/>
            </a:rPr>
            <a:t>It can be applied on data member, method, and  constructor. It can’t be applied on class</a:t>
          </a:r>
          <a:r>
            <a:rPr lang="en-IN" sz="1800" kern="1200" dirty="0">
              <a:latin typeface="Lucida Calligraphy" panose="03010101010101010101" pitchFamily="66" charset="0"/>
            </a:rPr>
            <a:t>.</a:t>
          </a:r>
          <a:endParaRPr lang="en-US" sz="1800" kern="1200" dirty="0">
            <a:latin typeface="Lucida Calligraphy" panose="03010101010101010101" pitchFamily="66" charset="0"/>
          </a:endParaRPr>
        </a:p>
      </dsp:txBody>
      <dsp:txXfrm>
        <a:off x="3646876" y="1571623"/>
        <a:ext cx="2596643" cy="16122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250376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C1F58-6B5F-4870-85EB-B30CBED2F426}"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219950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2283547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009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97178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409235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163943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32439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335874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161402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136769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C1F58-6B5F-4870-85EB-B30CBED2F426}"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18820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C1F58-6B5F-4870-85EB-B30CBED2F426}" type="datetimeFigureOut">
              <a:rPr lang="en-IN" smtClean="0"/>
              <a:t>17-10-2020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263179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32795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421799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3C1F58-6B5F-4870-85EB-B30CBED2F426}" type="datetimeFigureOut">
              <a:rPr lang="en-IN" smtClean="0"/>
              <a:t>17-10-2020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56517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C1F58-6B5F-4870-85EB-B30CBED2F426}"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953E8-E456-4EA0-8A7D-D5D357C18C42}" type="slidenum">
              <a:rPr lang="en-IN" smtClean="0"/>
              <a:t>‹#›</a:t>
            </a:fld>
            <a:endParaRPr lang="en-IN"/>
          </a:p>
        </p:txBody>
      </p:sp>
    </p:spTree>
    <p:extLst>
      <p:ext uri="{BB962C8B-B14F-4D97-AF65-F5344CB8AC3E}">
        <p14:creationId xmlns:p14="http://schemas.microsoft.com/office/powerpoint/2010/main" val="246625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3C1F58-6B5F-4870-85EB-B30CBED2F426}" type="datetimeFigureOut">
              <a:rPr lang="en-IN" smtClean="0"/>
              <a:t>17-10-2020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6953E8-E456-4EA0-8A7D-D5D357C18C42}" type="slidenum">
              <a:rPr lang="en-IN" smtClean="0"/>
              <a:t>‹#›</a:t>
            </a:fld>
            <a:endParaRPr lang="en-IN"/>
          </a:p>
        </p:txBody>
      </p:sp>
    </p:spTree>
    <p:extLst>
      <p:ext uri="{BB962C8B-B14F-4D97-AF65-F5344CB8AC3E}">
        <p14:creationId xmlns:p14="http://schemas.microsoft.com/office/powerpoint/2010/main" val="360766655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A168C8F9-673A-40B6-B746-4465A8089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706591"/>
            <a:ext cx="9150807" cy="2742937"/>
          </a:xfrm>
          <a:prstGeom prst="rect">
            <a:avLst/>
          </a:prstGeom>
          <a:effectLst/>
        </p:spPr>
      </p:pic>
      <p:sp>
        <p:nvSpPr>
          <p:cNvPr id="8" name="Rectangle 11">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Freeform: Shape 13">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3C522AFC-3D8F-4EE8-9C9D-1A2CBDD8F37A}"/>
              </a:ext>
            </a:extLst>
          </p:cNvPr>
          <p:cNvSpPr>
            <a:spLocks noGrp="1"/>
          </p:cNvSpPr>
          <p:nvPr>
            <p:ph type="ctrTitle"/>
          </p:nvPr>
        </p:nvSpPr>
        <p:spPr>
          <a:xfrm>
            <a:off x="154309" y="5841231"/>
            <a:ext cx="11883075" cy="1350523"/>
          </a:xfrm>
        </p:spPr>
        <p:txBody>
          <a:bodyPr>
            <a:normAutofit fontScale="90000"/>
          </a:bodyPr>
          <a:lstStyle/>
          <a:p>
            <a:r>
              <a:rPr lang="en-IN" sz="6000" dirty="0">
                <a:solidFill>
                  <a:srgbClr val="FFC000"/>
                </a:solidFill>
                <a:latin typeface="Lucida Calligraphy" panose="03010101010101010101" pitchFamily="66" charset="0"/>
              </a:rPr>
              <a:t>Access Modifiers</a:t>
            </a:r>
            <a:br>
              <a:rPr lang="en-IN" sz="6000" dirty="0">
                <a:solidFill>
                  <a:srgbClr val="EBEBEB"/>
                </a:solidFill>
                <a:latin typeface="Lucida Calligraphy" panose="03010101010101010101" pitchFamily="66" charset="0"/>
              </a:rPr>
            </a:br>
            <a:r>
              <a:rPr lang="en-IN" sz="6000" dirty="0">
                <a:solidFill>
                  <a:srgbClr val="EBEBEB"/>
                </a:solidFill>
                <a:latin typeface="Lucida Calligraphy" panose="03010101010101010101" pitchFamily="66" charset="0"/>
              </a:rPr>
              <a:t>                          </a:t>
            </a:r>
            <a:r>
              <a:rPr lang="en-IN" sz="2700" dirty="0">
                <a:solidFill>
                  <a:srgbClr val="FF0000"/>
                </a:solidFill>
                <a:latin typeface="Lucida Calligraphy" panose="03010101010101010101" pitchFamily="66" charset="0"/>
              </a:rPr>
              <a:t>seminar by </a:t>
            </a:r>
            <a:r>
              <a:rPr lang="en-IN" sz="2700" dirty="0" err="1">
                <a:solidFill>
                  <a:srgbClr val="FF0000"/>
                </a:solidFill>
                <a:latin typeface="Lucida Calligraphy" panose="03010101010101010101" pitchFamily="66" charset="0"/>
              </a:rPr>
              <a:t>Manasa</a:t>
            </a:r>
            <a:br>
              <a:rPr lang="en-IN" sz="2700" dirty="0">
                <a:solidFill>
                  <a:srgbClr val="FF0000"/>
                </a:solidFill>
                <a:latin typeface="Lucida Calligraphy" panose="03010101010101010101" pitchFamily="66" charset="0"/>
              </a:rPr>
            </a:br>
            <a:r>
              <a:rPr lang="en-IN" sz="2700" dirty="0">
                <a:solidFill>
                  <a:srgbClr val="FF0000"/>
                </a:solidFill>
                <a:latin typeface="Lucida Calligraphy" panose="03010101010101010101" pitchFamily="66" charset="0"/>
              </a:rPr>
              <a:t>                                                            2</a:t>
            </a:r>
            <a:r>
              <a:rPr lang="en-IN" sz="2700" baseline="30000" dirty="0">
                <a:solidFill>
                  <a:srgbClr val="FF0000"/>
                </a:solidFill>
                <a:latin typeface="Lucida Calligraphy" panose="03010101010101010101" pitchFamily="66" charset="0"/>
              </a:rPr>
              <a:t>nd</a:t>
            </a:r>
            <a:r>
              <a:rPr lang="en-IN" sz="2700" dirty="0">
                <a:solidFill>
                  <a:srgbClr val="FF0000"/>
                </a:solidFill>
                <a:latin typeface="Lucida Calligraphy" panose="03010101010101010101" pitchFamily="66" charset="0"/>
              </a:rPr>
              <a:t>  year, </a:t>
            </a:r>
            <a:r>
              <a:rPr lang="en-IN" sz="2700" dirty="0" err="1">
                <a:solidFill>
                  <a:srgbClr val="FF0000"/>
                </a:solidFill>
                <a:latin typeface="Lucida Calligraphy" panose="03010101010101010101" pitchFamily="66" charset="0"/>
              </a:rPr>
              <a:t>cse</a:t>
            </a:r>
            <a:r>
              <a:rPr lang="en-IN" sz="2700" dirty="0">
                <a:solidFill>
                  <a:srgbClr val="FF0000"/>
                </a:solidFill>
                <a:latin typeface="Lucida Calligraphy" panose="03010101010101010101" pitchFamily="66" charset="0"/>
              </a:rPr>
              <a:t>-c</a:t>
            </a:r>
            <a:br>
              <a:rPr lang="en-IN" sz="6000" dirty="0">
                <a:solidFill>
                  <a:srgbClr val="FF0000"/>
                </a:solidFill>
                <a:latin typeface="Lucida Calligraphy" panose="03010101010101010101" pitchFamily="66" charset="0"/>
              </a:rPr>
            </a:br>
            <a:endParaRPr lang="en-IN" sz="6000" dirty="0">
              <a:solidFill>
                <a:srgbClr val="FF0000"/>
              </a:solidFill>
              <a:latin typeface="Lucida Calligraphy" panose="03010101010101010101" pitchFamily="66" charset="0"/>
            </a:endParaRPr>
          </a:p>
        </p:txBody>
      </p:sp>
      <p:sp>
        <p:nvSpPr>
          <p:cNvPr id="11"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515789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7B9916C4-F87A-4C1B-B9E5-FA7147A9DD32}"/>
              </a:ext>
            </a:extLst>
          </p:cNvPr>
          <p:cNvPicPr>
            <a:picLocks noChangeAspect="1"/>
          </p:cNvPicPr>
          <p:nvPr/>
        </p:nvPicPr>
        <p:blipFill rotWithShape="1">
          <a:blip r:embed="rId7">
            <a:duotone>
              <a:prstClr val="black"/>
              <a:schemeClr val="accent5">
                <a:tint val="45000"/>
                <a:satMod val="400000"/>
              </a:schemeClr>
            </a:duotone>
            <a:alphaModFix amt="25000"/>
          </a:blip>
          <a:srcRect t="19832" b="51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D17DD1B-9D18-4103-A83B-A3DC7E9E7A97}"/>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2300" dirty="0">
                <a:latin typeface="Lucida Calligraphy" panose="03010101010101010101" pitchFamily="66" charset="0"/>
              </a:rPr>
              <a:t>       </a:t>
            </a:r>
            <a:r>
              <a:rPr lang="en-US" sz="2400" dirty="0">
                <a:solidFill>
                  <a:srgbClr val="FFC000"/>
                </a:solidFill>
                <a:latin typeface="Lucida Calligraphy" panose="03010101010101010101" pitchFamily="66" charset="0"/>
              </a:rPr>
              <a:t>So if we want to make this variable available to outside world, we define two public methods</a:t>
            </a:r>
            <a:br>
              <a:rPr lang="en-US" sz="2400" dirty="0">
                <a:solidFill>
                  <a:srgbClr val="FFC000"/>
                </a:solidFill>
                <a:latin typeface="Lucida Calligraphy" panose="03010101010101010101" pitchFamily="66" charset="0"/>
              </a:rPr>
            </a:br>
            <a:br>
              <a:rPr lang="en-US" sz="2400" dirty="0">
                <a:solidFill>
                  <a:srgbClr val="FFC000"/>
                </a:solidFill>
                <a:latin typeface="Lucida Calligraphy" panose="03010101010101010101" pitchFamily="66" charset="0"/>
              </a:rPr>
            </a:br>
            <a:r>
              <a:rPr lang="en-US" sz="2400" dirty="0">
                <a:solidFill>
                  <a:srgbClr val="FFC000"/>
                </a:solidFill>
                <a:latin typeface="Lucida Calligraphy" panose="03010101010101010101" pitchFamily="66" charset="0"/>
              </a:rPr>
              <a:t>Getter() :  which returns the value of variable.</a:t>
            </a:r>
            <a:br>
              <a:rPr lang="en-US" sz="2400" dirty="0">
                <a:solidFill>
                  <a:srgbClr val="FFC000"/>
                </a:solidFill>
                <a:latin typeface="Lucida Calligraphy" panose="03010101010101010101" pitchFamily="66" charset="0"/>
              </a:rPr>
            </a:br>
            <a:r>
              <a:rPr lang="en-US" sz="2400" dirty="0">
                <a:solidFill>
                  <a:srgbClr val="FFC000"/>
                </a:solidFill>
                <a:latin typeface="Lucida Calligraphy" panose="03010101010101010101" pitchFamily="66" charset="0"/>
              </a:rPr>
              <a:t>Setter(parameter) : which sets its value of the variable.</a:t>
            </a:r>
            <a:br>
              <a:rPr lang="en-US" sz="2400" dirty="0">
                <a:solidFill>
                  <a:srgbClr val="FFC000"/>
                </a:solidFill>
                <a:latin typeface="Lucida Calligraphy" panose="03010101010101010101" pitchFamily="66" charset="0"/>
              </a:rPr>
            </a:br>
            <a:br>
              <a:rPr lang="en-US" sz="2400" dirty="0">
                <a:latin typeface="Lucida Calligraphy" panose="03010101010101010101" pitchFamily="66" charset="0"/>
              </a:rPr>
            </a:br>
            <a:endParaRPr lang="en-US" sz="2400" dirty="0">
              <a:latin typeface="Lucida Calligraphy" panose="03010101010101010101" pitchFamily="66" charset="0"/>
            </a:endParaRPr>
          </a:p>
        </p:txBody>
      </p:sp>
      <p:sp>
        <p:nvSpPr>
          <p:cNvPr id="6"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518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268F-673B-4D0E-937B-C59E89B0861C}"/>
              </a:ext>
            </a:extLst>
          </p:cNvPr>
          <p:cNvSpPr>
            <a:spLocks noGrp="1"/>
          </p:cNvSpPr>
          <p:nvPr>
            <p:ph type="title"/>
          </p:nvPr>
        </p:nvSpPr>
        <p:spPr>
          <a:xfrm>
            <a:off x="838200" y="251618"/>
            <a:ext cx="10515600" cy="1325563"/>
          </a:xfrm>
        </p:spPr>
        <p:txBody>
          <a:bodyPr>
            <a:noAutofit/>
          </a:bodyPr>
          <a:lstStyle/>
          <a:p>
            <a:r>
              <a:rPr lang="en-IN" sz="2000" dirty="0">
                <a:solidFill>
                  <a:srgbClr val="FFFF00"/>
                </a:solidFill>
              </a:rPr>
              <a:t>class A{</a:t>
            </a:r>
            <a:br>
              <a:rPr lang="en-IN" sz="2000" dirty="0">
                <a:solidFill>
                  <a:srgbClr val="FFFF00"/>
                </a:solidFill>
              </a:rPr>
            </a:br>
            <a:r>
              <a:rPr lang="en-IN" sz="2000" dirty="0">
                <a:solidFill>
                  <a:srgbClr val="FFFF00"/>
                </a:solidFill>
              </a:rPr>
              <a:t>       private int data;</a:t>
            </a:r>
            <a:br>
              <a:rPr lang="en-IN" sz="2000" dirty="0">
                <a:solidFill>
                  <a:srgbClr val="FFFF00"/>
                </a:solidFill>
              </a:rPr>
            </a:br>
            <a:r>
              <a:rPr lang="en-IN" sz="2000" dirty="0">
                <a:solidFill>
                  <a:srgbClr val="FFFF00"/>
                </a:solidFill>
              </a:rPr>
              <a:t>       public int </a:t>
            </a:r>
            <a:r>
              <a:rPr lang="en-IN" sz="2000" dirty="0" err="1">
                <a:solidFill>
                  <a:srgbClr val="FFFF00"/>
                </a:solidFill>
              </a:rPr>
              <a:t>getA</a:t>
            </a:r>
            <a:r>
              <a:rPr lang="en-IN" sz="2000" dirty="0">
                <a:solidFill>
                  <a:srgbClr val="FFFF00"/>
                </a:solidFill>
              </a:rPr>
              <a:t>(){</a:t>
            </a:r>
            <a:br>
              <a:rPr lang="en-IN" sz="2000" dirty="0">
                <a:solidFill>
                  <a:srgbClr val="FFFF00"/>
                </a:solidFill>
              </a:rPr>
            </a:br>
            <a:r>
              <a:rPr lang="en-IN" sz="2000" dirty="0">
                <a:solidFill>
                  <a:srgbClr val="FFFF00"/>
                </a:solidFill>
              </a:rPr>
              <a:t>              return </a:t>
            </a:r>
            <a:r>
              <a:rPr lang="en-IN" sz="2000" dirty="0" err="1">
                <a:solidFill>
                  <a:srgbClr val="FFFF00"/>
                </a:solidFill>
              </a:rPr>
              <a:t>this.data</a:t>
            </a:r>
            <a:r>
              <a:rPr lang="en-IN" sz="2000" dirty="0">
                <a:solidFill>
                  <a:srgbClr val="FFFF00"/>
                </a:solidFill>
              </a:rPr>
              <a:t>;</a:t>
            </a:r>
            <a:br>
              <a:rPr lang="en-IN" sz="2000" dirty="0">
                <a:solidFill>
                  <a:srgbClr val="FFFF00"/>
                </a:solidFill>
              </a:rPr>
            </a:br>
            <a:r>
              <a:rPr lang="en-IN" sz="2000" dirty="0">
                <a:solidFill>
                  <a:srgbClr val="FFFF00"/>
                </a:solidFill>
              </a:rPr>
              <a:t>       }</a:t>
            </a:r>
            <a:br>
              <a:rPr lang="en-IN" sz="2000" dirty="0">
                <a:solidFill>
                  <a:srgbClr val="FFFF00"/>
                </a:solidFill>
              </a:rPr>
            </a:br>
            <a:r>
              <a:rPr lang="en-IN" sz="2000" dirty="0">
                <a:solidFill>
                  <a:srgbClr val="FFFF00"/>
                </a:solidFill>
              </a:rPr>
              <a:t>       public void </a:t>
            </a:r>
            <a:r>
              <a:rPr lang="en-IN" sz="2000" dirty="0" err="1">
                <a:solidFill>
                  <a:srgbClr val="FFFF00"/>
                </a:solidFill>
              </a:rPr>
              <a:t>setA</a:t>
            </a:r>
            <a:r>
              <a:rPr lang="en-IN" sz="2000" dirty="0">
                <a:solidFill>
                  <a:srgbClr val="FFFF00"/>
                </a:solidFill>
              </a:rPr>
              <a:t>(int data){</a:t>
            </a:r>
            <a:br>
              <a:rPr lang="en-IN" sz="2000" dirty="0">
                <a:solidFill>
                  <a:srgbClr val="FFFF00"/>
                </a:solidFill>
              </a:rPr>
            </a:br>
            <a:r>
              <a:rPr lang="en-IN" sz="2000" dirty="0">
                <a:solidFill>
                  <a:srgbClr val="FFFF00"/>
                </a:solidFill>
              </a:rPr>
              <a:t>              </a:t>
            </a:r>
            <a:r>
              <a:rPr lang="en-IN" sz="2000" dirty="0" err="1">
                <a:solidFill>
                  <a:srgbClr val="FFFF00"/>
                </a:solidFill>
              </a:rPr>
              <a:t>this.data</a:t>
            </a:r>
            <a:r>
              <a:rPr lang="en-IN" sz="2000" dirty="0">
                <a:solidFill>
                  <a:srgbClr val="FFFF00"/>
                </a:solidFill>
              </a:rPr>
              <a:t>=data;</a:t>
            </a:r>
            <a:br>
              <a:rPr lang="en-IN" sz="2000" dirty="0">
                <a:solidFill>
                  <a:srgbClr val="FFFF00"/>
                </a:solidFill>
              </a:rPr>
            </a:br>
            <a:r>
              <a:rPr lang="en-IN" sz="2000" dirty="0">
                <a:solidFill>
                  <a:srgbClr val="FFFF00"/>
                </a:solidFill>
              </a:rPr>
              <a:t>       }</a:t>
            </a:r>
            <a:br>
              <a:rPr lang="en-IN" sz="2000" dirty="0">
                <a:solidFill>
                  <a:srgbClr val="FFFF00"/>
                </a:solidFill>
              </a:rPr>
            </a:br>
            <a:r>
              <a:rPr lang="en-IN" sz="2000" dirty="0">
                <a:solidFill>
                  <a:srgbClr val="FFFF00"/>
                </a:solidFill>
              </a:rPr>
              <a:t>}</a:t>
            </a:r>
            <a:br>
              <a:rPr lang="en-IN" sz="2000" dirty="0">
                <a:solidFill>
                  <a:srgbClr val="FFFF00"/>
                </a:solidFill>
              </a:rPr>
            </a:br>
            <a:r>
              <a:rPr lang="en-IN" sz="2000" dirty="0">
                <a:solidFill>
                  <a:srgbClr val="FFFF00"/>
                </a:solidFill>
              </a:rPr>
              <a:t>public class Test{</a:t>
            </a:r>
            <a:br>
              <a:rPr lang="en-IN" sz="2000" dirty="0">
                <a:solidFill>
                  <a:srgbClr val="FFFF00"/>
                </a:solidFill>
              </a:rPr>
            </a:br>
            <a:r>
              <a:rPr lang="en-IN" sz="2000" dirty="0">
                <a:solidFill>
                  <a:srgbClr val="FFFF00"/>
                </a:solidFill>
              </a:rPr>
              <a:t>       public static void main(String </a:t>
            </a:r>
            <a:r>
              <a:rPr lang="en-IN" sz="2000" dirty="0" err="1">
                <a:solidFill>
                  <a:srgbClr val="FFFF00"/>
                </a:solidFill>
              </a:rPr>
              <a:t>args</a:t>
            </a:r>
            <a:r>
              <a:rPr lang="en-IN" sz="2000" dirty="0">
                <a:solidFill>
                  <a:srgbClr val="FFFF00"/>
                </a:solidFill>
              </a:rPr>
              <a:t>[]){</a:t>
            </a:r>
            <a:br>
              <a:rPr lang="en-IN" sz="2000" dirty="0">
                <a:solidFill>
                  <a:srgbClr val="FFFF00"/>
                </a:solidFill>
              </a:rPr>
            </a:br>
            <a:r>
              <a:rPr lang="en-IN" sz="2000" dirty="0">
                <a:solidFill>
                  <a:srgbClr val="FFFF00"/>
                </a:solidFill>
              </a:rPr>
              <a:t>              A </a:t>
            </a:r>
            <a:r>
              <a:rPr lang="en-IN" sz="2000" dirty="0" err="1">
                <a:solidFill>
                  <a:srgbClr val="FFFF00"/>
                </a:solidFill>
              </a:rPr>
              <a:t>obj</a:t>
            </a:r>
            <a:r>
              <a:rPr lang="en-IN" sz="2000" dirty="0">
                <a:solidFill>
                  <a:srgbClr val="FFFF00"/>
                </a:solidFill>
              </a:rPr>
              <a:t>= new A();</a:t>
            </a:r>
            <a:br>
              <a:rPr lang="en-IN" sz="2000" dirty="0">
                <a:solidFill>
                  <a:srgbClr val="FFFF00"/>
                </a:solidFill>
              </a:rPr>
            </a:br>
            <a:r>
              <a:rPr lang="en-IN" sz="2000" dirty="0">
                <a:solidFill>
                  <a:srgbClr val="FFFF00"/>
                </a:solidFill>
              </a:rPr>
              <a:t>              </a:t>
            </a:r>
            <a:r>
              <a:rPr lang="en-IN" sz="2000" dirty="0" err="1">
                <a:solidFill>
                  <a:srgbClr val="FFFF00"/>
                </a:solidFill>
              </a:rPr>
              <a:t>obj.setA</a:t>
            </a:r>
            <a:r>
              <a:rPr lang="en-IN" sz="2000" dirty="0">
                <a:solidFill>
                  <a:srgbClr val="FFFF00"/>
                </a:solidFill>
              </a:rPr>
              <a:t>(12);</a:t>
            </a:r>
            <a:br>
              <a:rPr lang="en-IN" sz="2000" dirty="0">
                <a:solidFill>
                  <a:srgbClr val="FFFF00"/>
                </a:solidFill>
              </a:rPr>
            </a:br>
            <a:r>
              <a:rPr lang="en-IN" sz="2000" dirty="0">
                <a:solidFill>
                  <a:srgbClr val="FFFF00"/>
                </a:solidFill>
              </a:rPr>
              <a:t>              </a:t>
            </a:r>
            <a:r>
              <a:rPr lang="en-IN" sz="2000" dirty="0" err="1">
                <a:solidFill>
                  <a:srgbClr val="FFFF00"/>
                </a:solidFill>
              </a:rPr>
              <a:t>System.out.println</a:t>
            </a:r>
            <a:r>
              <a:rPr lang="en-IN" sz="2000" dirty="0">
                <a:solidFill>
                  <a:srgbClr val="FFFF00"/>
                </a:solidFill>
              </a:rPr>
              <a:t>(“Data is :”+</a:t>
            </a:r>
            <a:r>
              <a:rPr lang="en-IN" sz="2000" dirty="0" err="1">
                <a:solidFill>
                  <a:srgbClr val="FFFF00"/>
                </a:solidFill>
              </a:rPr>
              <a:t>obj.getA</a:t>
            </a:r>
            <a:r>
              <a:rPr lang="en-IN" sz="2000" dirty="0">
                <a:solidFill>
                  <a:srgbClr val="FFFF00"/>
                </a:solidFill>
              </a:rPr>
              <a:t>());</a:t>
            </a:r>
            <a:br>
              <a:rPr lang="en-IN" sz="2000" dirty="0">
                <a:solidFill>
                  <a:srgbClr val="FFFF00"/>
                </a:solidFill>
              </a:rPr>
            </a:br>
            <a:r>
              <a:rPr lang="en-IN" sz="2000" dirty="0">
                <a:solidFill>
                  <a:srgbClr val="FFFF00"/>
                </a:solidFill>
              </a:rPr>
              <a:t>       }</a:t>
            </a:r>
            <a:br>
              <a:rPr lang="en-IN" sz="2000" dirty="0">
                <a:solidFill>
                  <a:srgbClr val="FFFF00"/>
                </a:solidFill>
              </a:rPr>
            </a:br>
            <a:r>
              <a:rPr lang="en-IN" sz="2000" dirty="0">
                <a:solidFill>
                  <a:srgbClr val="FFFF00"/>
                </a:solidFill>
              </a:rPr>
              <a:t>}</a:t>
            </a:r>
            <a:br>
              <a:rPr lang="en-IN" sz="2000" dirty="0">
                <a:solidFill>
                  <a:srgbClr val="FFFF00"/>
                </a:solidFill>
              </a:rPr>
            </a:br>
            <a:br>
              <a:rPr lang="en-IN" sz="2000" dirty="0">
                <a:solidFill>
                  <a:srgbClr val="FFFF00"/>
                </a:solidFill>
              </a:rPr>
            </a:br>
            <a:r>
              <a:rPr lang="en-IN" sz="2000" dirty="0">
                <a:solidFill>
                  <a:schemeClr val="accent2"/>
                </a:solidFill>
              </a:rPr>
              <a:t>output:</a:t>
            </a:r>
            <a:br>
              <a:rPr lang="en-IN" sz="2000" dirty="0">
                <a:solidFill>
                  <a:schemeClr val="accent2"/>
                </a:solidFill>
              </a:rPr>
            </a:br>
            <a:r>
              <a:rPr lang="en-IN" sz="2000" dirty="0">
                <a:solidFill>
                  <a:schemeClr val="accent2"/>
                </a:solidFill>
              </a:rPr>
              <a:t>             Data is : 12</a:t>
            </a:r>
            <a:br>
              <a:rPr lang="en-IN" sz="2000" dirty="0">
                <a:solidFill>
                  <a:schemeClr val="accent2"/>
                </a:solidFill>
              </a:rPr>
            </a:br>
            <a:endParaRPr lang="en-IN" sz="2000" dirty="0">
              <a:solidFill>
                <a:schemeClr val="accent2"/>
              </a:solidFill>
            </a:endParaRPr>
          </a:p>
        </p:txBody>
      </p:sp>
    </p:spTree>
    <p:extLst>
      <p:ext uri="{BB962C8B-B14F-4D97-AF65-F5344CB8AC3E}">
        <p14:creationId xmlns:p14="http://schemas.microsoft.com/office/powerpoint/2010/main" val="149494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738C11-7696-4214-BDFD-045DB153785D}"/>
              </a:ext>
            </a:extLst>
          </p:cNvPr>
          <p:cNvPicPr>
            <a:picLocks noChangeAspect="1"/>
          </p:cNvPicPr>
          <p:nvPr/>
        </p:nvPicPr>
        <p:blipFill rotWithShape="1">
          <a:blip r:embed="rId3">
            <a:duotone>
              <a:prstClr val="black"/>
              <a:schemeClr val="accent5">
                <a:tint val="45000"/>
                <a:satMod val="400000"/>
              </a:schemeClr>
            </a:duotone>
            <a:alphaModFix amt="15000"/>
          </a:blip>
          <a:srcRect t="8497" b="7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94F84645-882A-4F2D-9206-BCE8313E945A}"/>
              </a:ext>
            </a:extLst>
          </p:cNvPr>
          <p:cNvSpPr>
            <a:spLocks noGrp="1"/>
          </p:cNvSpPr>
          <p:nvPr>
            <p:ph type="title"/>
          </p:nvPr>
        </p:nvSpPr>
        <p:spPr>
          <a:xfrm>
            <a:off x="646111" y="452718"/>
            <a:ext cx="9404723" cy="1400530"/>
          </a:xfrm>
        </p:spPr>
        <p:txBody>
          <a:bodyPr>
            <a:normAutofit/>
          </a:bodyPr>
          <a:lstStyle/>
          <a:p>
            <a:r>
              <a:rPr lang="en-IN" dirty="0">
                <a:solidFill>
                  <a:schemeClr val="accent3">
                    <a:lumMod val="40000"/>
                    <a:lumOff val="60000"/>
                  </a:schemeClr>
                </a:solidFill>
                <a:latin typeface="Lucida Calligraphy" panose="03010101010101010101" pitchFamily="66" charset="0"/>
              </a:rPr>
              <a:t>Role of private constructor</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2296B2C-97F8-4660-A6CE-20DDCC96BDDC}"/>
              </a:ext>
            </a:extLst>
          </p:cNvPr>
          <p:cNvSpPr>
            <a:spLocks noGrp="1"/>
          </p:cNvSpPr>
          <p:nvPr>
            <p:ph idx="1"/>
          </p:nvPr>
        </p:nvSpPr>
        <p:spPr>
          <a:xfrm>
            <a:off x="1013860" y="1331259"/>
            <a:ext cx="8946541" cy="4195481"/>
          </a:xfrm>
        </p:spPr>
        <p:txBody>
          <a:bodyPr anchor="ctr">
            <a:normAutofit/>
          </a:bodyPr>
          <a:lstStyle/>
          <a:p>
            <a:pPr>
              <a:buFont typeface="Wingdings" panose="05000000000000000000" pitchFamily="2" charset="2"/>
              <a:buChar char="v"/>
            </a:pPr>
            <a:r>
              <a:rPr lang="en-IN" dirty="0">
                <a:latin typeface="Lucida Calligraphy" panose="03010101010101010101" pitchFamily="66" charset="0"/>
              </a:rPr>
              <a:t> </a:t>
            </a:r>
            <a:r>
              <a:rPr lang="en-IN" dirty="0">
                <a:solidFill>
                  <a:srgbClr val="92D050"/>
                </a:solidFill>
                <a:latin typeface="Lucida Calligraphy" panose="03010101010101010101" pitchFamily="66" charset="0"/>
              </a:rPr>
              <a:t>Defining a constructor with the private modifier says that only the native class is allowed to create an instance of the class and no other caller is permitted to do so.</a:t>
            </a:r>
          </a:p>
          <a:p>
            <a:pPr>
              <a:buFont typeface="Wingdings" panose="05000000000000000000" pitchFamily="2" charset="2"/>
              <a:buChar char="v"/>
            </a:pPr>
            <a:r>
              <a:rPr lang="en-IN" dirty="0">
                <a:solidFill>
                  <a:srgbClr val="92D050"/>
                </a:solidFill>
                <a:latin typeface="Lucida Calligraphy" panose="03010101010101010101" pitchFamily="66" charset="0"/>
              </a:rPr>
              <a:t> One of the main reason for using private constructor is to prevent object construction entirely.</a:t>
            </a:r>
          </a:p>
        </p:txBody>
      </p:sp>
    </p:spTree>
    <p:extLst>
      <p:ext uri="{BB962C8B-B14F-4D97-AF65-F5344CB8AC3E}">
        <p14:creationId xmlns:p14="http://schemas.microsoft.com/office/powerpoint/2010/main" val="310500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DADFD9D5-6EC9-4B83-B5AA-F7F34F876898}"/>
              </a:ext>
            </a:extLst>
          </p:cNvPr>
          <p:cNvPicPr>
            <a:picLocks noChangeAspect="1"/>
          </p:cNvPicPr>
          <p:nvPr/>
        </p:nvPicPr>
        <p:blipFill rotWithShape="1">
          <a:blip r:embed="rId7">
            <a:duotone>
              <a:prstClr val="black"/>
              <a:schemeClr val="accent5">
                <a:tint val="45000"/>
                <a:satMod val="400000"/>
              </a:schemeClr>
            </a:duotone>
            <a:alphaModFix amt="25000"/>
          </a:blip>
          <a:srcRect t="21488" r="9091" b="1903"/>
          <a:stretch/>
        </p:blipFill>
        <p:spPr>
          <a:xfrm>
            <a:off x="20" y="10"/>
            <a:ext cx="12191980" cy="6857990"/>
          </a:xfrm>
          <a:prstGeom prst="rect">
            <a:avLst/>
          </a:prstGeom>
        </p:spPr>
      </p:pic>
      <p:sp>
        <p:nvSpPr>
          <p:cNvPr id="2" name="Title 1">
            <a:extLst>
              <a:ext uri="{FF2B5EF4-FFF2-40B4-BE49-F238E27FC236}">
                <a16:creationId xmlns:a16="http://schemas.microsoft.com/office/drawing/2014/main" id="{C4D72B9C-144E-4E80-AE1A-328BB02048F2}"/>
              </a:ext>
            </a:extLst>
          </p:cNvPr>
          <p:cNvSpPr>
            <a:spLocks noGrp="1"/>
          </p:cNvSpPr>
          <p:nvPr>
            <p:ph type="title"/>
          </p:nvPr>
        </p:nvSpPr>
        <p:spPr>
          <a:xfrm>
            <a:off x="1955054" y="1324931"/>
            <a:ext cx="8825658" cy="3329581"/>
          </a:xfrm>
        </p:spPr>
        <p:txBody>
          <a:bodyPr vert="horz" lIns="91440" tIns="45720" rIns="91440" bIns="45720" rtlCol="0" anchor="b">
            <a:noAutofit/>
          </a:bodyPr>
          <a:lstStyle/>
          <a:p>
            <a:pPr>
              <a:lnSpc>
                <a:spcPct val="90000"/>
              </a:lnSpc>
            </a:pPr>
            <a:r>
              <a:rPr lang="en-US" sz="2000" dirty="0">
                <a:solidFill>
                  <a:srgbClr val="FFC000"/>
                </a:solidFill>
                <a:latin typeface="Lucida Calligraphy" panose="03010101010101010101" pitchFamily="66" charset="0"/>
              </a:rPr>
              <a:t>Java always provides a default, no argument, public constructor if no programmer-defined constructor exists. Creating a private no-argument constructor essentially prevents the usage of that default constructor, thereby preventing a caller from creating an instance of class.it may even be empty.</a:t>
            </a:r>
            <a:br>
              <a:rPr lang="en-US" sz="2000" dirty="0">
                <a:solidFill>
                  <a:srgbClr val="FFC000"/>
                </a:solidFill>
                <a:latin typeface="Lucida Calligraphy" panose="03010101010101010101" pitchFamily="66" charset="0"/>
              </a:rPr>
            </a:br>
            <a:br>
              <a:rPr lang="en-US" sz="2000" dirty="0">
                <a:solidFill>
                  <a:srgbClr val="FFC000"/>
                </a:solidFill>
                <a:latin typeface="Lucida Calligraphy" panose="03010101010101010101" pitchFamily="66" charset="0"/>
              </a:rPr>
            </a:br>
            <a:br>
              <a:rPr lang="en-US" sz="2000" dirty="0">
                <a:solidFill>
                  <a:srgbClr val="FFC000"/>
                </a:solidFill>
                <a:latin typeface="Lucida Calligraphy" panose="03010101010101010101" pitchFamily="66" charset="0"/>
              </a:rPr>
            </a:br>
            <a:r>
              <a:rPr lang="en-US" sz="2000" dirty="0">
                <a:solidFill>
                  <a:srgbClr val="FFC000"/>
                </a:solidFill>
                <a:latin typeface="Lucida Calligraphy" panose="03010101010101010101" pitchFamily="66" charset="0"/>
              </a:rPr>
              <a:t>So if we make any class constructor private we cannot create the instance of that class from outside the class</a:t>
            </a:r>
            <a:br>
              <a:rPr lang="en-US" sz="2000" dirty="0">
                <a:solidFill>
                  <a:srgbClr val="FFC000"/>
                </a:solidFill>
                <a:latin typeface="Lucida Calligraphy" panose="03010101010101010101" pitchFamily="66" charset="0"/>
              </a:rPr>
            </a:br>
            <a:br>
              <a:rPr lang="en-US" sz="2000" dirty="0">
                <a:solidFill>
                  <a:srgbClr val="FFC000"/>
                </a:solidFill>
                <a:latin typeface="Lucida Calligraphy" panose="03010101010101010101" pitchFamily="66" charset="0"/>
              </a:rPr>
            </a:br>
            <a:r>
              <a:rPr lang="en-US" sz="2000" dirty="0">
                <a:solidFill>
                  <a:srgbClr val="FFC000"/>
                </a:solidFill>
                <a:latin typeface="Lucida Calligraphy" panose="03010101010101010101" pitchFamily="66" charset="0"/>
              </a:rPr>
              <a:t>Let’s see an example</a:t>
            </a:r>
          </a:p>
        </p:txBody>
      </p:sp>
      <p:sp>
        <p:nvSpPr>
          <p:cNvPr id="49" name="Rectangle 4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035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7B68-F071-4CA8-92C2-C79687EE9469}"/>
              </a:ext>
            </a:extLst>
          </p:cNvPr>
          <p:cNvSpPr>
            <a:spLocks noGrp="1"/>
          </p:cNvSpPr>
          <p:nvPr>
            <p:ph type="title"/>
          </p:nvPr>
        </p:nvSpPr>
        <p:spPr>
          <a:xfrm>
            <a:off x="838200" y="603664"/>
            <a:ext cx="10515600" cy="1325563"/>
          </a:xfrm>
        </p:spPr>
        <p:txBody>
          <a:bodyPr>
            <a:noAutofit/>
          </a:bodyPr>
          <a:lstStyle/>
          <a:p>
            <a:r>
              <a:rPr lang="en-IN" sz="2800" dirty="0">
                <a:solidFill>
                  <a:srgbClr val="FFFF00"/>
                </a:solidFill>
              </a:rPr>
              <a:t>class A{</a:t>
            </a:r>
            <a:br>
              <a:rPr lang="en-IN" sz="2800" dirty="0">
                <a:solidFill>
                  <a:srgbClr val="FFFF00"/>
                </a:solidFill>
              </a:rPr>
            </a:br>
            <a:r>
              <a:rPr lang="en-IN" sz="2800" dirty="0">
                <a:solidFill>
                  <a:srgbClr val="FFFF00"/>
                </a:solidFill>
              </a:rPr>
              <a:t>      private A(){     </a:t>
            </a:r>
            <a:r>
              <a:rPr lang="en-IN" sz="2800" dirty="0">
                <a:solidFill>
                  <a:srgbClr val="00B0F0"/>
                </a:solidFill>
              </a:rPr>
              <a:t>//private constructor</a:t>
            </a:r>
            <a:br>
              <a:rPr lang="en-IN" sz="2800" dirty="0"/>
            </a:br>
            <a:r>
              <a:rPr lang="en-IN" sz="2800" dirty="0">
                <a:solidFill>
                  <a:srgbClr val="FFFF00"/>
                </a:solidFill>
              </a:rPr>
              <a:t>      }</a:t>
            </a:r>
            <a:br>
              <a:rPr lang="en-IN" sz="2800" dirty="0">
                <a:solidFill>
                  <a:srgbClr val="FFFF00"/>
                </a:solidFill>
              </a:rPr>
            </a:br>
            <a:r>
              <a:rPr lang="en-IN" sz="2800" dirty="0">
                <a:solidFill>
                  <a:srgbClr val="FFFF00"/>
                </a:solidFill>
              </a:rPr>
              <a:t>      void </a:t>
            </a:r>
            <a:r>
              <a:rPr lang="en-IN" sz="2800" dirty="0" err="1">
                <a:solidFill>
                  <a:srgbClr val="FFFF00"/>
                </a:solidFill>
              </a:rPr>
              <a:t>msg</a:t>
            </a:r>
            <a:r>
              <a:rPr lang="en-IN" sz="2800" dirty="0">
                <a:solidFill>
                  <a:srgbClr val="FFFF00"/>
                </a:solidFill>
              </a:rPr>
              <a:t>(){</a:t>
            </a:r>
            <a:br>
              <a:rPr lang="en-IN" sz="2800" dirty="0">
                <a:solidFill>
                  <a:srgbClr val="FFFF00"/>
                </a:solidFill>
              </a:rPr>
            </a:br>
            <a:r>
              <a:rPr lang="en-IN" sz="2800" dirty="0">
                <a:solidFill>
                  <a:srgbClr val="FFFF00"/>
                </a:solidFill>
              </a:rPr>
              <a:t>              </a:t>
            </a:r>
            <a:r>
              <a:rPr lang="en-IN" sz="2800" dirty="0" err="1">
                <a:solidFill>
                  <a:srgbClr val="FFFF00"/>
                </a:solidFill>
              </a:rPr>
              <a:t>System.out.println</a:t>
            </a:r>
            <a:r>
              <a:rPr lang="en-IN" sz="2800" dirty="0">
                <a:solidFill>
                  <a:srgbClr val="FFFF00"/>
                </a:solidFill>
              </a:rPr>
              <a:t>(“Hello java”);</a:t>
            </a:r>
            <a:br>
              <a:rPr lang="en-IN" sz="2800" dirty="0">
                <a:solidFill>
                  <a:srgbClr val="FFFF00"/>
                </a:solidFill>
              </a:rPr>
            </a:br>
            <a:r>
              <a:rPr lang="en-IN" sz="2800" dirty="0">
                <a:solidFill>
                  <a:srgbClr val="FFFF00"/>
                </a:solidFill>
              </a:rPr>
              <a:t>      }</a:t>
            </a:r>
            <a:br>
              <a:rPr lang="en-IN" sz="2800" dirty="0">
                <a:solidFill>
                  <a:srgbClr val="FFFF00"/>
                </a:solidFill>
              </a:rPr>
            </a:br>
            <a:r>
              <a:rPr lang="en-IN" sz="2800" dirty="0">
                <a:solidFill>
                  <a:srgbClr val="FFFF00"/>
                </a:solidFill>
              </a:rPr>
              <a:t>}</a:t>
            </a:r>
            <a:br>
              <a:rPr lang="en-IN" sz="2800" dirty="0">
                <a:solidFill>
                  <a:srgbClr val="FFFF00"/>
                </a:solidFill>
              </a:rPr>
            </a:br>
            <a:r>
              <a:rPr lang="en-IN" sz="2800" dirty="0">
                <a:solidFill>
                  <a:srgbClr val="FFFF00"/>
                </a:solidFill>
              </a:rPr>
              <a:t>public class Test{</a:t>
            </a:r>
            <a:br>
              <a:rPr lang="en-IN" sz="2800" dirty="0">
                <a:solidFill>
                  <a:srgbClr val="FFFF00"/>
                </a:solidFill>
              </a:rPr>
            </a:br>
            <a:r>
              <a:rPr lang="en-IN" sz="2800" dirty="0">
                <a:solidFill>
                  <a:srgbClr val="FFFF00"/>
                </a:solidFill>
              </a:rPr>
              <a:t>       public static void main (String </a:t>
            </a:r>
            <a:r>
              <a:rPr lang="en-IN" sz="2800" dirty="0" err="1">
                <a:solidFill>
                  <a:srgbClr val="FFFF00"/>
                </a:solidFill>
              </a:rPr>
              <a:t>args</a:t>
            </a:r>
            <a:r>
              <a:rPr lang="en-IN" sz="2800" dirty="0">
                <a:solidFill>
                  <a:srgbClr val="FFFF00"/>
                </a:solidFill>
              </a:rPr>
              <a:t>[]){</a:t>
            </a:r>
            <a:br>
              <a:rPr lang="en-IN" sz="2800" dirty="0">
                <a:solidFill>
                  <a:srgbClr val="FFFF00"/>
                </a:solidFill>
              </a:rPr>
            </a:br>
            <a:r>
              <a:rPr lang="en-IN" sz="2800" dirty="0">
                <a:solidFill>
                  <a:srgbClr val="FFFF00"/>
                </a:solidFill>
              </a:rPr>
              <a:t>              A </a:t>
            </a:r>
            <a:r>
              <a:rPr lang="en-IN" sz="2800" dirty="0" err="1">
                <a:solidFill>
                  <a:srgbClr val="FFFF00"/>
                </a:solidFill>
              </a:rPr>
              <a:t>obj</a:t>
            </a:r>
            <a:r>
              <a:rPr lang="en-IN" sz="2800" dirty="0">
                <a:solidFill>
                  <a:srgbClr val="FFFF00"/>
                </a:solidFill>
              </a:rPr>
              <a:t>= new a();     </a:t>
            </a:r>
            <a:r>
              <a:rPr lang="en-IN" sz="2800" dirty="0">
                <a:solidFill>
                  <a:srgbClr val="3399FF"/>
                </a:solidFill>
              </a:rPr>
              <a:t>//compile time error</a:t>
            </a:r>
            <a:br>
              <a:rPr lang="en-IN" sz="2800" dirty="0"/>
            </a:br>
            <a:r>
              <a:rPr lang="en-IN" sz="2800" dirty="0">
                <a:solidFill>
                  <a:srgbClr val="FFFF00"/>
                </a:solidFill>
              </a:rPr>
              <a:t>       }</a:t>
            </a:r>
            <a:br>
              <a:rPr lang="en-IN" sz="2800" dirty="0">
                <a:solidFill>
                  <a:srgbClr val="FFFF00"/>
                </a:solidFill>
              </a:rPr>
            </a:br>
            <a:r>
              <a:rPr lang="en-IN" sz="2800" dirty="0">
                <a:solidFill>
                  <a:srgbClr val="FFFF00"/>
                </a:solidFill>
              </a:rPr>
              <a:t>}</a:t>
            </a:r>
            <a:br>
              <a:rPr lang="en-IN" sz="2800" dirty="0">
                <a:solidFill>
                  <a:srgbClr val="FFFF00"/>
                </a:solidFill>
              </a:rPr>
            </a:br>
            <a:endParaRPr lang="en-IN" sz="2800" dirty="0">
              <a:solidFill>
                <a:srgbClr val="FFFF00"/>
              </a:solidFill>
            </a:endParaRPr>
          </a:p>
        </p:txBody>
      </p:sp>
    </p:spTree>
    <p:extLst>
      <p:ext uri="{BB962C8B-B14F-4D97-AF65-F5344CB8AC3E}">
        <p14:creationId xmlns:p14="http://schemas.microsoft.com/office/powerpoint/2010/main" val="105932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7AD0E-1238-4E55-97AC-064584C4321A}"/>
              </a:ext>
            </a:extLst>
          </p:cNvPr>
          <p:cNvSpPr>
            <a:spLocks noGrp="1"/>
          </p:cNvSpPr>
          <p:nvPr>
            <p:ph type="title"/>
          </p:nvPr>
        </p:nvSpPr>
        <p:spPr>
          <a:xfrm>
            <a:off x="327348" y="258418"/>
            <a:ext cx="7166755" cy="4470821"/>
          </a:xfrm>
        </p:spPr>
        <p:txBody>
          <a:bodyPr>
            <a:normAutofit/>
          </a:bodyPr>
          <a:lstStyle/>
          <a:p>
            <a:pPr algn="r"/>
            <a:r>
              <a:rPr lang="en-IN" dirty="0">
                <a:solidFill>
                  <a:schemeClr val="accent3">
                    <a:lumMod val="40000"/>
                    <a:lumOff val="60000"/>
                  </a:schemeClr>
                </a:solidFill>
                <a:latin typeface="Lucida Calligraphy" panose="03010101010101010101" pitchFamily="66" charset="0"/>
              </a:rPr>
              <a:t>Public Access Modifier</a:t>
            </a:r>
          </a:p>
        </p:txBody>
      </p:sp>
      <p:sp>
        <p:nvSpPr>
          <p:cNvPr id="34" name="Rectangle 37">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E03E8D-EC9F-4E31-97A3-FFFF82673597}"/>
              </a:ext>
            </a:extLst>
          </p:cNvPr>
          <p:cNvSpPr>
            <a:spLocks noGrp="1"/>
          </p:cNvSpPr>
          <p:nvPr>
            <p:ph idx="1"/>
          </p:nvPr>
        </p:nvSpPr>
        <p:spPr>
          <a:xfrm>
            <a:off x="4829164" y="1645920"/>
            <a:ext cx="6294448" cy="4470821"/>
          </a:xfrm>
        </p:spPr>
        <p:txBody>
          <a:bodyPr>
            <a:normAutofit/>
          </a:bodyPr>
          <a:lstStyle/>
          <a:p>
            <a:r>
              <a:rPr lang="en-IN" dirty="0">
                <a:latin typeface="Lucida Calligraphy" panose="03010101010101010101" pitchFamily="66" charset="0"/>
              </a:rPr>
              <a:t> </a:t>
            </a:r>
            <a:r>
              <a:rPr lang="en-IN" dirty="0">
                <a:solidFill>
                  <a:srgbClr val="FFC000"/>
                </a:solidFill>
                <a:latin typeface="Lucida Calligraphy" panose="03010101010101010101" pitchFamily="66" charset="0"/>
              </a:rPr>
              <a:t>The public access modifier is accessible everywhere. It has the widest scope among all other modifiers.</a:t>
            </a:r>
          </a:p>
          <a:p>
            <a:r>
              <a:rPr lang="en-IN" dirty="0">
                <a:solidFill>
                  <a:srgbClr val="FFC000"/>
                </a:solidFill>
                <a:latin typeface="Lucida Calligraphy" panose="03010101010101010101" pitchFamily="66" charset="0"/>
              </a:rPr>
              <a:t> A class, method,  constructor, etc  declared public can be accessed from any other class. Hence the methods declared inside a public class can be accessed from any class .</a:t>
            </a:r>
          </a:p>
          <a:p>
            <a:r>
              <a:rPr lang="en-IN" dirty="0">
                <a:solidFill>
                  <a:srgbClr val="FFC000"/>
                </a:solidFill>
                <a:latin typeface="Lucida Calligraphy" panose="03010101010101010101" pitchFamily="66" charset="0"/>
              </a:rPr>
              <a:t> If the public class we are trying to access in a different package then the public class still needs to be imported.</a:t>
            </a:r>
          </a:p>
        </p:txBody>
      </p:sp>
    </p:spTree>
    <p:extLst>
      <p:ext uri="{BB962C8B-B14F-4D97-AF65-F5344CB8AC3E}">
        <p14:creationId xmlns:p14="http://schemas.microsoft.com/office/powerpoint/2010/main" val="205754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314F-A349-41CD-8972-B248B04B3D61}"/>
              </a:ext>
            </a:extLst>
          </p:cNvPr>
          <p:cNvSpPr>
            <a:spLocks noGrp="1"/>
          </p:cNvSpPr>
          <p:nvPr>
            <p:ph type="title"/>
          </p:nvPr>
        </p:nvSpPr>
        <p:spPr>
          <a:xfrm>
            <a:off x="758686" y="593725"/>
            <a:ext cx="10515600" cy="1325563"/>
          </a:xfrm>
        </p:spPr>
        <p:txBody>
          <a:bodyPr>
            <a:noAutofit/>
          </a:bodyPr>
          <a:lstStyle/>
          <a:p>
            <a:r>
              <a:rPr lang="en-IN" sz="2800" dirty="0">
                <a:solidFill>
                  <a:srgbClr val="FFFF00"/>
                </a:solidFill>
              </a:rPr>
              <a:t>class A{</a:t>
            </a:r>
            <a:br>
              <a:rPr lang="en-IN" sz="2800" dirty="0">
                <a:solidFill>
                  <a:srgbClr val="FFFF00"/>
                </a:solidFill>
              </a:rPr>
            </a:br>
            <a:r>
              <a:rPr lang="en-IN" sz="2800" dirty="0">
                <a:solidFill>
                  <a:srgbClr val="FFFF00"/>
                </a:solidFill>
              </a:rPr>
              <a:t>      public int data=40;</a:t>
            </a:r>
            <a:br>
              <a:rPr lang="en-IN" sz="2800" dirty="0">
                <a:solidFill>
                  <a:srgbClr val="FFFF00"/>
                </a:solidFill>
              </a:rPr>
            </a:br>
            <a:r>
              <a:rPr lang="en-IN" sz="2800" dirty="0">
                <a:solidFill>
                  <a:srgbClr val="FFFF00"/>
                </a:solidFill>
              </a:rPr>
              <a:t>}</a:t>
            </a:r>
            <a:br>
              <a:rPr lang="en-IN" sz="2800" dirty="0">
                <a:solidFill>
                  <a:srgbClr val="FFFF00"/>
                </a:solidFill>
              </a:rPr>
            </a:br>
            <a:r>
              <a:rPr lang="en-IN" sz="2800" dirty="0">
                <a:solidFill>
                  <a:srgbClr val="FFFF00"/>
                </a:solidFill>
              </a:rPr>
              <a:t>public class Test{</a:t>
            </a:r>
            <a:br>
              <a:rPr lang="en-IN" sz="2800" dirty="0">
                <a:solidFill>
                  <a:srgbClr val="FFFF00"/>
                </a:solidFill>
              </a:rPr>
            </a:br>
            <a:r>
              <a:rPr lang="en-IN" sz="2800" dirty="0">
                <a:solidFill>
                  <a:srgbClr val="FFFF00"/>
                </a:solidFill>
              </a:rPr>
              <a:t>       public static void main (String </a:t>
            </a:r>
            <a:r>
              <a:rPr lang="en-IN" sz="2800" dirty="0" err="1">
                <a:solidFill>
                  <a:srgbClr val="FFFF00"/>
                </a:solidFill>
              </a:rPr>
              <a:t>args</a:t>
            </a:r>
            <a:r>
              <a:rPr lang="en-IN" sz="2800" dirty="0">
                <a:solidFill>
                  <a:srgbClr val="FFFF00"/>
                </a:solidFill>
              </a:rPr>
              <a:t>[]){</a:t>
            </a:r>
            <a:br>
              <a:rPr lang="en-IN" sz="2800" dirty="0">
                <a:solidFill>
                  <a:srgbClr val="FFFF00"/>
                </a:solidFill>
              </a:rPr>
            </a:br>
            <a:r>
              <a:rPr lang="en-IN" sz="2800" dirty="0">
                <a:solidFill>
                  <a:srgbClr val="FFFF00"/>
                </a:solidFill>
              </a:rPr>
              <a:t>              A </a:t>
            </a:r>
            <a:r>
              <a:rPr lang="en-IN" sz="2800" dirty="0" err="1">
                <a:solidFill>
                  <a:srgbClr val="FFFF00"/>
                </a:solidFill>
              </a:rPr>
              <a:t>obj</a:t>
            </a:r>
            <a:r>
              <a:rPr lang="en-IN" sz="2800" dirty="0">
                <a:solidFill>
                  <a:srgbClr val="FFFF00"/>
                </a:solidFill>
              </a:rPr>
              <a:t>= new A();</a:t>
            </a:r>
            <a:br>
              <a:rPr lang="en-IN" sz="2800" dirty="0">
                <a:solidFill>
                  <a:srgbClr val="FFFF00"/>
                </a:solidFill>
              </a:rPr>
            </a:br>
            <a:r>
              <a:rPr lang="en-IN" sz="2800" dirty="0">
                <a:solidFill>
                  <a:srgbClr val="FFFF00"/>
                </a:solidFill>
              </a:rPr>
              <a:t>              </a:t>
            </a:r>
            <a:r>
              <a:rPr lang="en-IN" sz="2800" dirty="0" err="1">
                <a:solidFill>
                  <a:srgbClr val="FFFF00"/>
                </a:solidFill>
              </a:rPr>
              <a:t>System.out.println</a:t>
            </a:r>
            <a:r>
              <a:rPr lang="en-IN" sz="2800" dirty="0">
                <a:solidFill>
                  <a:srgbClr val="FFFF00"/>
                </a:solidFill>
              </a:rPr>
              <a:t>(“Data is : “+</a:t>
            </a:r>
            <a:r>
              <a:rPr lang="en-IN" sz="2800" dirty="0" err="1">
                <a:solidFill>
                  <a:srgbClr val="FFFF00"/>
                </a:solidFill>
              </a:rPr>
              <a:t>obj.data</a:t>
            </a:r>
            <a:r>
              <a:rPr lang="en-IN" sz="2800" dirty="0">
                <a:solidFill>
                  <a:srgbClr val="FFFF00"/>
                </a:solidFill>
              </a:rPr>
              <a:t>);</a:t>
            </a:r>
            <a:br>
              <a:rPr lang="en-IN" sz="2800" dirty="0">
                <a:solidFill>
                  <a:srgbClr val="FFFF00"/>
                </a:solidFill>
              </a:rPr>
            </a:br>
            <a:r>
              <a:rPr lang="en-IN" sz="2800" dirty="0">
                <a:solidFill>
                  <a:srgbClr val="FFFF00"/>
                </a:solidFill>
              </a:rPr>
              <a:t>       }</a:t>
            </a:r>
            <a:br>
              <a:rPr lang="en-IN" sz="2800" dirty="0">
                <a:solidFill>
                  <a:srgbClr val="FFFF00"/>
                </a:solidFill>
              </a:rPr>
            </a:br>
            <a:r>
              <a:rPr lang="en-IN" sz="2800" dirty="0">
                <a:solidFill>
                  <a:srgbClr val="FFFF00"/>
                </a:solidFill>
              </a:rPr>
              <a:t>}</a:t>
            </a:r>
            <a:br>
              <a:rPr lang="en-IN" sz="2800" dirty="0">
                <a:solidFill>
                  <a:srgbClr val="FFFF00"/>
                </a:solidFill>
              </a:rPr>
            </a:br>
            <a:br>
              <a:rPr lang="en-IN" sz="2800" dirty="0">
                <a:solidFill>
                  <a:srgbClr val="FFFF00"/>
                </a:solidFill>
              </a:rPr>
            </a:br>
            <a:br>
              <a:rPr lang="en-IN" sz="2800" dirty="0">
                <a:solidFill>
                  <a:srgbClr val="FFFF00"/>
                </a:solidFill>
              </a:rPr>
            </a:br>
            <a:r>
              <a:rPr lang="en-IN" sz="2800" dirty="0">
                <a:solidFill>
                  <a:schemeClr val="accent2"/>
                </a:solidFill>
              </a:rPr>
              <a:t>output:</a:t>
            </a:r>
            <a:br>
              <a:rPr lang="en-IN" sz="2800" dirty="0">
                <a:solidFill>
                  <a:schemeClr val="accent2"/>
                </a:solidFill>
              </a:rPr>
            </a:br>
            <a:r>
              <a:rPr lang="en-IN" sz="2800" dirty="0">
                <a:solidFill>
                  <a:schemeClr val="accent2"/>
                </a:solidFill>
              </a:rPr>
              <a:t>              Data is: 40</a:t>
            </a:r>
          </a:p>
        </p:txBody>
      </p:sp>
    </p:spTree>
    <p:extLst>
      <p:ext uri="{BB962C8B-B14F-4D97-AF65-F5344CB8AC3E}">
        <p14:creationId xmlns:p14="http://schemas.microsoft.com/office/powerpoint/2010/main" val="302323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5F4C-E17F-4D45-92CD-9230A67D7E13}"/>
              </a:ext>
            </a:extLst>
          </p:cNvPr>
          <p:cNvSpPr>
            <a:spLocks noGrp="1"/>
          </p:cNvSpPr>
          <p:nvPr>
            <p:ph type="title"/>
          </p:nvPr>
        </p:nvSpPr>
        <p:spPr>
          <a:xfrm>
            <a:off x="553751" y="324015"/>
            <a:ext cx="7914388" cy="4470821"/>
          </a:xfrm>
        </p:spPr>
        <p:txBody>
          <a:bodyPr>
            <a:normAutofit/>
          </a:bodyPr>
          <a:lstStyle/>
          <a:p>
            <a:pPr algn="r"/>
            <a:r>
              <a:rPr lang="en-IN" dirty="0">
                <a:solidFill>
                  <a:schemeClr val="accent3">
                    <a:lumMod val="60000"/>
                    <a:lumOff val="40000"/>
                  </a:schemeClr>
                </a:solidFill>
                <a:latin typeface="Lucida Calligraphy" panose="03010101010101010101" pitchFamily="66" charset="0"/>
              </a:rPr>
              <a:t>Protected Access Modifier</a:t>
            </a:r>
          </a:p>
        </p:txBody>
      </p:sp>
      <p:graphicFrame>
        <p:nvGraphicFramePr>
          <p:cNvPr id="21" name="Content Placeholder 2">
            <a:extLst>
              <a:ext uri="{FF2B5EF4-FFF2-40B4-BE49-F238E27FC236}">
                <a16:creationId xmlns:a16="http://schemas.microsoft.com/office/drawing/2014/main" id="{2E7A7DE5-0FCB-4790-BC5D-96167D993DC0}"/>
              </a:ext>
            </a:extLst>
          </p:cNvPr>
          <p:cNvGraphicFramePr>
            <a:graphicFrameLocks noGrp="1"/>
          </p:cNvGraphicFramePr>
          <p:nvPr>
            <p:ph idx="1"/>
            <p:extLst>
              <p:ext uri="{D42A27DB-BD31-4B8C-83A1-F6EECF244321}">
                <p14:modId xmlns:p14="http://schemas.microsoft.com/office/powerpoint/2010/main" val="278990601"/>
              </p:ext>
            </p:extLst>
          </p:nvPr>
        </p:nvGraphicFramePr>
        <p:xfrm>
          <a:off x="4829164" y="1645920"/>
          <a:ext cx="6294448" cy="4470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785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5523-252E-4AB7-A484-755C7B16F394}"/>
              </a:ext>
            </a:extLst>
          </p:cNvPr>
          <p:cNvSpPr>
            <a:spLocks noGrp="1"/>
          </p:cNvSpPr>
          <p:nvPr>
            <p:ph type="title"/>
          </p:nvPr>
        </p:nvSpPr>
        <p:spPr>
          <a:xfrm>
            <a:off x="838200" y="514211"/>
            <a:ext cx="10515600" cy="1325563"/>
          </a:xfrm>
        </p:spPr>
        <p:txBody>
          <a:bodyPr>
            <a:noAutofit/>
          </a:bodyPr>
          <a:lstStyle/>
          <a:p>
            <a:r>
              <a:rPr lang="en-IN" sz="2800" dirty="0">
                <a:solidFill>
                  <a:srgbClr val="FFFF00"/>
                </a:solidFill>
              </a:rPr>
              <a:t>class A{</a:t>
            </a:r>
            <a:br>
              <a:rPr lang="en-IN" sz="2800" dirty="0">
                <a:solidFill>
                  <a:srgbClr val="FFFF00"/>
                </a:solidFill>
              </a:rPr>
            </a:br>
            <a:r>
              <a:rPr lang="en-IN" sz="2800" dirty="0">
                <a:solidFill>
                  <a:srgbClr val="FFFF00"/>
                </a:solidFill>
              </a:rPr>
              <a:t>      protected int data=40;</a:t>
            </a:r>
            <a:br>
              <a:rPr lang="en-IN" sz="2800" dirty="0">
                <a:solidFill>
                  <a:srgbClr val="FFFF00"/>
                </a:solidFill>
              </a:rPr>
            </a:br>
            <a:r>
              <a:rPr lang="en-IN" sz="2800" dirty="0">
                <a:solidFill>
                  <a:srgbClr val="FFFF00"/>
                </a:solidFill>
              </a:rPr>
              <a:t>}</a:t>
            </a:r>
            <a:br>
              <a:rPr lang="en-IN" sz="2800" dirty="0">
                <a:solidFill>
                  <a:srgbClr val="FFFF00"/>
                </a:solidFill>
              </a:rPr>
            </a:br>
            <a:r>
              <a:rPr lang="en-IN" sz="2800" dirty="0">
                <a:solidFill>
                  <a:srgbClr val="FFFF00"/>
                </a:solidFill>
              </a:rPr>
              <a:t>public class Test{</a:t>
            </a:r>
            <a:br>
              <a:rPr lang="en-IN" sz="2800" dirty="0">
                <a:solidFill>
                  <a:srgbClr val="FFFF00"/>
                </a:solidFill>
              </a:rPr>
            </a:br>
            <a:r>
              <a:rPr lang="en-IN" sz="2800" dirty="0">
                <a:solidFill>
                  <a:srgbClr val="FFFF00"/>
                </a:solidFill>
              </a:rPr>
              <a:t>       public static void main(String </a:t>
            </a:r>
            <a:r>
              <a:rPr lang="en-IN" sz="2800" dirty="0" err="1">
                <a:solidFill>
                  <a:srgbClr val="FFFF00"/>
                </a:solidFill>
              </a:rPr>
              <a:t>args</a:t>
            </a:r>
            <a:r>
              <a:rPr lang="en-IN" sz="2800" dirty="0">
                <a:solidFill>
                  <a:srgbClr val="FFFF00"/>
                </a:solidFill>
              </a:rPr>
              <a:t>[]){</a:t>
            </a:r>
            <a:br>
              <a:rPr lang="en-IN" sz="2800" dirty="0">
                <a:solidFill>
                  <a:srgbClr val="FFFF00"/>
                </a:solidFill>
              </a:rPr>
            </a:br>
            <a:r>
              <a:rPr lang="en-IN" sz="2800" dirty="0">
                <a:solidFill>
                  <a:srgbClr val="FFFF00"/>
                </a:solidFill>
              </a:rPr>
              <a:t>              A </a:t>
            </a:r>
            <a:r>
              <a:rPr lang="en-IN" sz="2800" dirty="0" err="1">
                <a:solidFill>
                  <a:srgbClr val="FFFF00"/>
                </a:solidFill>
              </a:rPr>
              <a:t>obj</a:t>
            </a:r>
            <a:r>
              <a:rPr lang="en-IN" sz="2800" dirty="0">
                <a:solidFill>
                  <a:srgbClr val="FFFF00"/>
                </a:solidFill>
              </a:rPr>
              <a:t>= new A();</a:t>
            </a:r>
            <a:br>
              <a:rPr lang="en-IN" sz="2800" dirty="0">
                <a:solidFill>
                  <a:srgbClr val="FFFF00"/>
                </a:solidFill>
              </a:rPr>
            </a:br>
            <a:r>
              <a:rPr lang="en-IN" sz="2800" dirty="0">
                <a:solidFill>
                  <a:srgbClr val="FFFF00"/>
                </a:solidFill>
              </a:rPr>
              <a:t>              </a:t>
            </a:r>
            <a:r>
              <a:rPr lang="en-IN" sz="2800" dirty="0" err="1">
                <a:solidFill>
                  <a:srgbClr val="FFFF00"/>
                </a:solidFill>
              </a:rPr>
              <a:t>System.out.println</a:t>
            </a:r>
            <a:r>
              <a:rPr lang="en-IN" sz="2800" dirty="0">
                <a:solidFill>
                  <a:srgbClr val="FFFF00"/>
                </a:solidFill>
              </a:rPr>
              <a:t>(“Data is :” +</a:t>
            </a:r>
            <a:r>
              <a:rPr lang="en-IN" sz="2800" dirty="0" err="1">
                <a:solidFill>
                  <a:srgbClr val="FFFF00"/>
                </a:solidFill>
              </a:rPr>
              <a:t>obj.data</a:t>
            </a:r>
            <a:r>
              <a:rPr lang="en-IN" sz="2800" dirty="0">
                <a:solidFill>
                  <a:srgbClr val="FFFF00"/>
                </a:solidFill>
              </a:rPr>
              <a:t>);</a:t>
            </a:r>
            <a:br>
              <a:rPr lang="en-IN" sz="2800" dirty="0">
                <a:solidFill>
                  <a:srgbClr val="FFFF00"/>
                </a:solidFill>
              </a:rPr>
            </a:br>
            <a:r>
              <a:rPr lang="en-IN" sz="2800" dirty="0">
                <a:solidFill>
                  <a:srgbClr val="FFFF00"/>
                </a:solidFill>
              </a:rPr>
              <a:t>       }</a:t>
            </a:r>
            <a:br>
              <a:rPr lang="en-IN" sz="2800" dirty="0">
                <a:solidFill>
                  <a:srgbClr val="FFFF00"/>
                </a:solidFill>
              </a:rPr>
            </a:br>
            <a:r>
              <a:rPr lang="en-IN" sz="2800" dirty="0">
                <a:solidFill>
                  <a:srgbClr val="FFFF00"/>
                </a:solidFill>
              </a:rPr>
              <a:t>}</a:t>
            </a:r>
            <a:br>
              <a:rPr lang="en-IN" sz="2800" dirty="0">
                <a:solidFill>
                  <a:srgbClr val="FFFF00"/>
                </a:solidFill>
              </a:rPr>
            </a:br>
            <a:br>
              <a:rPr lang="en-IN" sz="2800" dirty="0">
                <a:solidFill>
                  <a:srgbClr val="FFFF00"/>
                </a:solidFill>
              </a:rPr>
            </a:br>
            <a:br>
              <a:rPr lang="en-IN" sz="2800" dirty="0">
                <a:solidFill>
                  <a:srgbClr val="FFFF00"/>
                </a:solidFill>
              </a:rPr>
            </a:br>
            <a:br>
              <a:rPr lang="en-IN" sz="2800" dirty="0">
                <a:solidFill>
                  <a:srgbClr val="FFFF00"/>
                </a:solidFill>
              </a:rPr>
            </a:br>
            <a:r>
              <a:rPr lang="en-IN" sz="2800" dirty="0">
                <a:solidFill>
                  <a:schemeClr val="accent2"/>
                </a:solidFill>
              </a:rPr>
              <a:t>output:</a:t>
            </a:r>
            <a:br>
              <a:rPr lang="en-IN" sz="2800" dirty="0">
                <a:solidFill>
                  <a:schemeClr val="accent2"/>
                </a:solidFill>
              </a:rPr>
            </a:br>
            <a:r>
              <a:rPr lang="en-IN" sz="2800" dirty="0">
                <a:solidFill>
                  <a:schemeClr val="accent2"/>
                </a:solidFill>
              </a:rPr>
              <a:t>              Data is : 40</a:t>
            </a:r>
          </a:p>
        </p:txBody>
      </p:sp>
    </p:spTree>
    <p:extLst>
      <p:ext uri="{BB962C8B-B14F-4D97-AF65-F5344CB8AC3E}">
        <p14:creationId xmlns:p14="http://schemas.microsoft.com/office/powerpoint/2010/main" val="291545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7EAB-2D8B-4CE1-B1C5-31CA39CC90DE}"/>
              </a:ext>
            </a:extLst>
          </p:cNvPr>
          <p:cNvSpPr>
            <a:spLocks noGrp="1"/>
          </p:cNvSpPr>
          <p:nvPr>
            <p:ph type="title"/>
          </p:nvPr>
        </p:nvSpPr>
        <p:spPr>
          <a:xfrm>
            <a:off x="1186071" y="1200011"/>
            <a:ext cx="10515600" cy="1325563"/>
          </a:xfrm>
        </p:spPr>
        <p:txBody>
          <a:bodyPr>
            <a:normAutofit fontScale="90000"/>
          </a:bodyPr>
          <a:lstStyle/>
          <a:p>
            <a:r>
              <a:rPr lang="en-IN" sz="3100" dirty="0">
                <a:solidFill>
                  <a:srgbClr val="FFFF00"/>
                </a:solidFill>
              </a:rPr>
              <a:t>class </a:t>
            </a:r>
            <a:r>
              <a:rPr lang="en-IN" sz="3100" dirty="0" err="1">
                <a:solidFill>
                  <a:srgbClr val="FFFF00"/>
                </a:solidFill>
              </a:rPr>
              <a:t>AudioPlayer</a:t>
            </a:r>
            <a:r>
              <a:rPr lang="en-IN" sz="3100" dirty="0">
                <a:solidFill>
                  <a:srgbClr val="FFFF00"/>
                </a:solidFill>
              </a:rPr>
              <a:t>{</a:t>
            </a:r>
            <a:br>
              <a:rPr lang="en-IN" sz="3100" dirty="0">
                <a:solidFill>
                  <a:srgbClr val="FFFF00"/>
                </a:solidFill>
              </a:rPr>
            </a:br>
            <a:r>
              <a:rPr lang="en-IN" sz="3100" dirty="0">
                <a:solidFill>
                  <a:srgbClr val="FFFF00"/>
                </a:solidFill>
              </a:rPr>
              <a:t>          protected  </a:t>
            </a:r>
            <a:r>
              <a:rPr lang="en-IN" sz="3100" dirty="0" err="1">
                <a:solidFill>
                  <a:srgbClr val="FFFF00"/>
                </a:solidFill>
              </a:rPr>
              <a:t>boolean</a:t>
            </a:r>
            <a:r>
              <a:rPr lang="en-IN" sz="3100" dirty="0">
                <a:solidFill>
                  <a:srgbClr val="FFFF00"/>
                </a:solidFill>
              </a:rPr>
              <a:t> </a:t>
            </a:r>
            <a:r>
              <a:rPr lang="en-IN" sz="3100" dirty="0" err="1">
                <a:solidFill>
                  <a:srgbClr val="FFFF00"/>
                </a:solidFill>
              </a:rPr>
              <a:t>openSpeaker</a:t>
            </a:r>
            <a:r>
              <a:rPr lang="en-IN" sz="3100" dirty="0">
                <a:solidFill>
                  <a:srgbClr val="FFFF00"/>
                </a:solidFill>
              </a:rPr>
              <a:t>(Speaker </a:t>
            </a:r>
            <a:r>
              <a:rPr lang="en-IN" sz="3100" dirty="0" err="1">
                <a:solidFill>
                  <a:srgbClr val="FFFF00"/>
                </a:solidFill>
              </a:rPr>
              <a:t>sp</a:t>
            </a:r>
            <a:r>
              <a:rPr lang="en-IN" sz="3100" dirty="0">
                <a:solidFill>
                  <a:srgbClr val="FFFF00"/>
                </a:solidFill>
              </a:rPr>
              <a:t>){</a:t>
            </a:r>
            <a:br>
              <a:rPr lang="en-IN" sz="3100" dirty="0">
                <a:solidFill>
                  <a:srgbClr val="FFFF00"/>
                </a:solidFill>
              </a:rPr>
            </a:br>
            <a:r>
              <a:rPr lang="en-IN" sz="3100" dirty="0"/>
              <a:t>           </a:t>
            </a:r>
            <a:r>
              <a:rPr lang="en-IN" sz="3100" dirty="0">
                <a:solidFill>
                  <a:srgbClr val="00B0F0"/>
                </a:solidFill>
              </a:rPr>
              <a:t>     //implementation details</a:t>
            </a:r>
            <a:br>
              <a:rPr lang="en-IN" sz="3100" dirty="0">
                <a:solidFill>
                  <a:srgbClr val="00B0F0"/>
                </a:solidFill>
              </a:rPr>
            </a:br>
            <a:r>
              <a:rPr lang="en-IN" sz="3100" dirty="0">
                <a:solidFill>
                  <a:srgbClr val="00B0F0"/>
                </a:solidFill>
              </a:rPr>
              <a:t>          </a:t>
            </a:r>
            <a:r>
              <a:rPr lang="en-IN" sz="3100" dirty="0">
                <a:solidFill>
                  <a:srgbClr val="FFFF00"/>
                </a:solidFill>
              </a:rPr>
              <a:t>}</a:t>
            </a:r>
            <a:br>
              <a:rPr lang="en-IN" sz="3100" dirty="0">
                <a:solidFill>
                  <a:srgbClr val="FFFF00"/>
                </a:solidFill>
              </a:rPr>
            </a:br>
            <a:r>
              <a:rPr lang="en-IN" sz="3100" dirty="0">
                <a:solidFill>
                  <a:srgbClr val="FFFF00"/>
                </a:solidFill>
              </a:rPr>
              <a:t>}</a:t>
            </a:r>
            <a:br>
              <a:rPr lang="en-IN" sz="3100" dirty="0">
                <a:solidFill>
                  <a:srgbClr val="FFFF00"/>
                </a:solidFill>
              </a:rPr>
            </a:br>
            <a:r>
              <a:rPr lang="en-IN" sz="3100" dirty="0">
                <a:solidFill>
                  <a:srgbClr val="FFFF00"/>
                </a:solidFill>
              </a:rPr>
              <a:t>class </a:t>
            </a:r>
            <a:r>
              <a:rPr lang="en-IN" sz="3100" dirty="0" err="1">
                <a:solidFill>
                  <a:srgbClr val="FFFF00"/>
                </a:solidFill>
              </a:rPr>
              <a:t>StreamingAudioPlayer</a:t>
            </a:r>
            <a:r>
              <a:rPr lang="en-IN" sz="3100" dirty="0">
                <a:solidFill>
                  <a:srgbClr val="FFFF00"/>
                </a:solidFill>
              </a:rPr>
              <a:t>{</a:t>
            </a:r>
            <a:br>
              <a:rPr lang="en-IN" sz="3100" dirty="0">
                <a:solidFill>
                  <a:srgbClr val="FFFF00"/>
                </a:solidFill>
              </a:rPr>
            </a:br>
            <a:r>
              <a:rPr lang="en-IN" sz="3100" dirty="0">
                <a:solidFill>
                  <a:srgbClr val="FFFF00"/>
                </a:solidFill>
              </a:rPr>
              <a:t>          Boolean </a:t>
            </a:r>
            <a:r>
              <a:rPr lang="en-IN" sz="3100" dirty="0" err="1">
                <a:solidFill>
                  <a:srgbClr val="FFFF00"/>
                </a:solidFill>
              </a:rPr>
              <a:t>openSpeaker</a:t>
            </a:r>
            <a:r>
              <a:rPr lang="en-IN" sz="3100" dirty="0">
                <a:solidFill>
                  <a:srgbClr val="FFFF00"/>
                </a:solidFill>
              </a:rPr>
              <a:t>(Speaker </a:t>
            </a:r>
            <a:r>
              <a:rPr lang="en-IN" sz="3100" dirty="0" err="1">
                <a:solidFill>
                  <a:srgbClr val="FFFF00"/>
                </a:solidFill>
              </a:rPr>
              <a:t>sp</a:t>
            </a:r>
            <a:r>
              <a:rPr lang="en-IN" sz="3100" dirty="0">
                <a:solidFill>
                  <a:srgbClr val="FFFF00"/>
                </a:solidFill>
              </a:rPr>
              <a:t>){</a:t>
            </a:r>
            <a:br>
              <a:rPr lang="en-IN" sz="3100" dirty="0">
                <a:solidFill>
                  <a:srgbClr val="000000"/>
                </a:solidFill>
              </a:rPr>
            </a:br>
            <a:r>
              <a:rPr lang="en-IN" sz="3100" dirty="0">
                <a:solidFill>
                  <a:srgbClr val="000000"/>
                </a:solidFill>
              </a:rPr>
              <a:t>                </a:t>
            </a:r>
            <a:r>
              <a:rPr lang="en-IN" sz="3100" dirty="0">
                <a:solidFill>
                  <a:srgbClr val="00B0F0"/>
                </a:solidFill>
              </a:rPr>
              <a:t>//implementation details</a:t>
            </a:r>
            <a:br>
              <a:rPr lang="en-IN" sz="3100" dirty="0">
                <a:solidFill>
                  <a:srgbClr val="000000"/>
                </a:solidFill>
              </a:rPr>
            </a:br>
            <a:r>
              <a:rPr lang="en-IN" sz="3100" dirty="0">
                <a:solidFill>
                  <a:srgbClr val="FFFF00"/>
                </a:solidFill>
              </a:rPr>
              <a:t>          }</a:t>
            </a:r>
            <a:br>
              <a:rPr lang="en-IN" sz="3100" dirty="0">
                <a:solidFill>
                  <a:srgbClr val="FFFF00"/>
                </a:solidFill>
              </a:rPr>
            </a:br>
            <a:r>
              <a:rPr lang="en-IN" sz="3100" dirty="0">
                <a:solidFill>
                  <a:srgbClr val="FFFF00"/>
                </a:solidFill>
              </a:rPr>
              <a:t>}</a:t>
            </a:r>
            <a:br>
              <a:rPr lang="en-IN" sz="3100" dirty="0">
                <a:solidFill>
                  <a:srgbClr val="FFFF00"/>
                </a:solidFill>
              </a:rPr>
            </a:br>
            <a:r>
              <a:rPr lang="en-IN" sz="2400" dirty="0">
                <a:solidFill>
                  <a:srgbClr val="FFFF00"/>
                </a:solidFill>
              </a:rPr>
              <a:t>          </a:t>
            </a:r>
          </a:p>
        </p:txBody>
      </p:sp>
    </p:spTree>
    <p:extLst>
      <p:ext uri="{BB962C8B-B14F-4D97-AF65-F5344CB8AC3E}">
        <p14:creationId xmlns:p14="http://schemas.microsoft.com/office/powerpoint/2010/main" val="40448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6" name="Picture 38">
            <a:extLst>
              <a:ext uri="{FF2B5EF4-FFF2-40B4-BE49-F238E27FC236}">
                <a16:creationId xmlns:a16="http://schemas.microsoft.com/office/drawing/2014/main" id="{A1B4EA9D-4144-41C1-BC0C-1116763B2AE7}"/>
              </a:ext>
            </a:extLst>
          </p:cNvPr>
          <p:cNvPicPr>
            <a:picLocks noChangeAspect="1"/>
          </p:cNvPicPr>
          <p:nvPr/>
        </p:nvPicPr>
        <p:blipFill rotWithShape="1">
          <a:blip r:embed="rId3">
            <a:duotone>
              <a:prstClr val="black"/>
              <a:schemeClr val="accent5">
                <a:tint val="45000"/>
                <a:satMod val="400000"/>
              </a:schemeClr>
            </a:duotone>
            <a:alphaModFix amt="1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B2479DF2-3BFC-4A44-86B8-3B6E3D8A6C40}"/>
              </a:ext>
            </a:extLst>
          </p:cNvPr>
          <p:cNvSpPr>
            <a:spLocks noGrp="1"/>
          </p:cNvSpPr>
          <p:nvPr>
            <p:ph type="title"/>
          </p:nvPr>
        </p:nvSpPr>
        <p:spPr>
          <a:xfrm>
            <a:off x="646111" y="452718"/>
            <a:ext cx="9404723" cy="1400530"/>
          </a:xfrm>
        </p:spPr>
        <p:txBody>
          <a:bodyPr>
            <a:normAutofit/>
          </a:bodyPr>
          <a:lstStyle/>
          <a:p>
            <a:r>
              <a:rPr lang="en-IN" dirty="0">
                <a:solidFill>
                  <a:schemeClr val="accent2"/>
                </a:solidFill>
                <a:latin typeface="Lucida Calligraphy" panose="03010101010101010101" pitchFamily="66" charset="0"/>
              </a:rPr>
              <a:t>Modifiers in java</a:t>
            </a:r>
          </a:p>
        </p:txBody>
      </p:sp>
      <p:sp>
        <p:nvSpPr>
          <p:cNvPr id="134" name="Rectangle 62">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Content Placeholder 2">
            <a:extLst>
              <a:ext uri="{FF2B5EF4-FFF2-40B4-BE49-F238E27FC236}">
                <a16:creationId xmlns:a16="http://schemas.microsoft.com/office/drawing/2014/main" id="{A65081E9-6C3F-4856-BCF4-B9699FEFDAEE}"/>
              </a:ext>
            </a:extLst>
          </p:cNvPr>
          <p:cNvSpPr>
            <a:spLocks noGrp="1"/>
          </p:cNvSpPr>
          <p:nvPr>
            <p:ph idx="1"/>
          </p:nvPr>
        </p:nvSpPr>
        <p:spPr>
          <a:xfrm>
            <a:off x="1103312" y="2052918"/>
            <a:ext cx="8946541" cy="4195481"/>
          </a:xfrm>
        </p:spPr>
        <p:txBody>
          <a:bodyPr anchor="ctr">
            <a:normAutofit/>
          </a:bodyPr>
          <a:lstStyle/>
          <a:p>
            <a:pPr>
              <a:lnSpc>
                <a:spcPct val="90000"/>
              </a:lnSpc>
            </a:pPr>
            <a:r>
              <a:rPr lang="en-IN" sz="1700" dirty="0">
                <a:solidFill>
                  <a:schemeClr val="accent3">
                    <a:lumMod val="60000"/>
                    <a:lumOff val="40000"/>
                  </a:schemeClr>
                </a:solidFill>
                <a:latin typeface="Lucida Calligraphy" panose="03010101010101010101" pitchFamily="66" charset="0"/>
              </a:rPr>
              <a:t>There are two types of modifiers in java :</a:t>
            </a:r>
          </a:p>
          <a:p>
            <a:pPr marL="0" indent="0">
              <a:lnSpc>
                <a:spcPct val="90000"/>
              </a:lnSpc>
              <a:buNone/>
            </a:pPr>
            <a:r>
              <a:rPr lang="en-IN" sz="1700" dirty="0">
                <a:solidFill>
                  <a:schemeClr val="accent2"/>
                </a:solidFill>
                <a:latin typeface="Lucida Calligraphy" panose="03010101010101010101" pitchFamily="66" charset="0"/>
              </a:rPr>
              <a:t>           1.Access Modifiers</a:t>
            </a:r>
          </a:p>
          <a:p>
            <a:pPr marL="0" indent="0">
              <a:lnSpc>
                <a:spcPct val="90000"/>
              </a:lnSpc>
              <a:buNone/>
            </a:pPr>
            <a:r>
              <a:rPr lang="en-IN" sz="1700" dirty="0">
                <a:solidFill>
                  <a:schemeClr val="accent2"/>
                </a:solidFill>
                <a:latin typeface="Lucida Calligraphy" panose="03010101010101010101" pitchFamily="66" charset="0"/>
              </a:rPr>
              <a:t>          2.Non-access Modifiers</a:t>
            </a:r>
          </a:p>
          <a:p>
            <a:pPr>
              <a:lnSpc>
                <a:spcPct val="90000"/>
              </a:lnSpc>
            </a:pPr>
            <a:r>
              <a:rPr lang="en-IN" sz="1700" dirty="0">
                <a:solidFill>
                  <a:schemeClr val="accent3">
                    <a:lumMod val="60000"/>
                    <a:lumOff val="40000"/>
                  </a:schemeClr>
                </a:solidFill>
                <a:latin typeface="Lucida Calligraphy" panose="03010101010101010101" pitchFamily="66" charset="0"/>
              </a:rPr>
              <a:t>The access modifiers specifies accessibility of a data member, method, constructor or class.</a:t>
            </a:r>
          </a:p>
          <a:p>
            <a:pPr>
              <a:lnSpc>
                <a:spcPct val="90000"/>
              </a:lnSpc>
            </a:pPr>
            <a:r>
              <a:rPr lang="en-IN" sz="1700" dirty="0">
                <a:solidFill>
                  <a:schemeClr val="accent3">
                    <a:lumMod val="60000"/>
                    <a:lumOff val="40000"/>
                  </a:schemeClr>
                </a:solidFill>
                <a:latin typeface="Lucida Calligraphy" panose="03010101010101010101" pitchFamily="66" charset="0"/>
              </a:rPr>
              <a:t>There are 4 types of access modifiers:</a:t>
            </a:r>
          </a:p>
          <a:p>
            <a:pPr marL="514350" indent="-514350">
              <a:lnSpc>
                <a:spcPct val="90000"/>
              </a:lnSpc>
              <a:buFont typeface="+mj-lt"/>
              <a:buAutoNum type="arabicPeriod"/>
            </a:pPr>
            <a:r>
              <a:rPr lang="en-IN" sz="1700" dirty="0">
                <a:solidFill>
                  <a:schemeClr val="accent2"/>
                </a:solidFill>
                <a:latin typeface="Lucida Calligraphy" panose="03010101010101010101" pitchFamily="66" charset="0"/>
              </a:rPr>
              <a:t>Private</a:t>
            </a:r>
          </a:p>
          <a:p>
            <a:pPr marL="514350" indent="-514350">
              <a:lnSpc>
                <a:spcPct val="90000"/>
              </a:lnSpc>
              <a:buFont typeface="+mj-lt"/>
              <a:buAutoNum type="arabicPeriod"/>
            </a:pPr>
            <a:r>
              <a:rPr lang="en-IN" sz="1700" dirty="0">
                <a:solidFill>
                  <a:schemeClr val="accent2"/>
                </a:solidFill>
                <a:latin typeface="Lucida Calligraphy" panose="03010101010101010101" pitchFamily="66" charset="0"/>
              </a:rPr>
              <a:t>Default</a:t>
            </a:r>
          </a:p>
          <a:p>
            <a:pPr marL="514350" indent="-514350">
              <a:lnSpc>
                <a:spcPct val="90000"/>
              </a:lnSpc>
              <a:buFont typeface="+mj-lt"/>
              <a:buAutoNum type="arabicPeriod"/>
            </a:pPr>
            <a:r>
              <a:rPr lang="en-IN" sz="1700" dirty="0">
                <a:solidFill>
                  <a:schemeClr val="accent2"/>
                </a:solidFill>
                <a:latin typeface="Lucida Calligraphy" panose="03010101010101010101" pitchFamily="66" charset="0"/>
              </a:rPr>
              <a:t>Protected</a:t>
            </a:r>
          </a:p>
          <a:p>
            <a:pPr marL="514350" indent="-514350">
              <a:lnSpc>
                <a:spcPct val="90000"/>
              </a:lnSpc>
              <a:buFont typeface="+mj-lt"/>
              <a:buAutoNum type="arabicPeriod"/>
            </a:pPr>
            <a:r>
              <a:rPr lang="en-IN" sz="1700" dirty="0">
                <a:solidFill>
                  <a:schemeClr val="accent2"/>
                </a:solidFill>
                <a:latin typeface="Lucida Calligraphy" panose="03010101010101010101" pitchFamily="66" charset="0"/>
              </a:rPr>
              <a:t>Public</a:t>
            </a:r>
          </a:p>
          <a:p>
            <a:pPr marL="0" indent="0">
              <a:lnSpc>
                <a:spcPct val="90000"/>
              </a:lnSpc>
              <a:buNone/>
            </a:pPr>
            <a:r>
              <a:rPr lang="en-IN" sz="1700" dirty="0">
                <a:solidFill>
                  <a:schemeClr val="accent3">
                    <a:lumMod val="60000"/>
                    <a:lumOff val="40000"/>
                  </a:schemeClr>
                </a:solidFill>
                <a:latin typeface="Lucida Calligraphy" panose="03010101010101010101" pitchFamily="66" charset="0"/>
              </a:rPr>
              <a:t>         There are many non-access modifiers such as static, abstract, synchronized, native, volatile, etc.</a:t>
            </a:r>
          </a:p>
        </p:txBody>
      </p:sp>
    </p:spTree>
    <p:extLst>
      <p:ext uri="{BB962C8B-B14F-4D97-AF65-F5344CB8AC3E}">
        <p14:creationId xmlns:p14="http://schemas.microsoft.com/office/powerpoint/2010/main" val="279992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5A006-E0C0-49E0-876F-688C5E5B9D5D}"/>
              </a:ext>
            </a:extLst>
          </p:cNvPr>
          <p:cNvPicPr>
            <a:picLocks noChangeAspect="1"/>
          </p:cNvPicPr>
          <p:nvPr/>
        </p:nvPicPr>
        <p:blipFill rotWithShape="1">
          <a:blip r:embed="rId3">
            <a:duotone>
              <a:prstClr val="black"/>
              <a:schemeClr val="accent5">
                <a:tint val="45000"/>
                <a:satMod val="400000"/>
              </a:schemeClr>
            </a:duotone>
            <a:alphaModFix amt="1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BD20C1DF-47D4-4969-85EC-209A779C2080}"/>
              </a:ext>
            </a:extLst>
          </p:cNvPr>
          <p:cNvSpPr>
            <a:spLocks noGrp="1"/>
          </p:cNvSpPr>
          <p:nvPr>
            <p:ph type="title"/>
          </p:nvPr>
        </p:nvSpPr>
        <p:spPr>
          <a:xfrm>
            <a:off x="646111" y="452718"/>
            <a:ext cx="9404723" cy="1400530"/>
          </a:xfrm>
        </p:spPr>
        <p:txBody>
          <a:bodyPr>
            <a:normAutofit/>
          </a:bodyPr>
          <a:lstStyle/>
          <a:p>
            <a:r>
              <a:rPr lang="en-IN" dirty="0">
                <a:solidFill>
                  <a:schemeClr val="accent1">
                    <a:lumMod val="40000"/>
                    <a:lumOff val="60000"/>
                  </a:schemeClr>
                </a:solidFill>
                <a:latin typeface="Lucida Calligraphy" panose="03010101010101010101" pitchFamily="66" charset="0"/>
              </a:rPr>
              <a:t>Default Access Modifier</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CAB4242-A480-4E92-A45A-722AAAB96AFA}"/>
              </a:ext>
            </a:extLst>
          </p:cNvPr>
          <p:cNvSpPr>
            <a:spLocks noGrp="1"/>
          </p:cNvSpPr>
          <p:nvPr>
            <p:ph idx="1"/>
          </p:nvPr>
        </p:nvSpPr>
        <p:spPr>
          <a:xfrm>
            <a:off x="1103312" y="2052918"/>
            <a:ext cx="8946541" cy="4195481"/>
          </a:xfrm>
        </p:spPr>
        <p:txBody>
          <a:bodyPr anchor="ctr">
            <a:normAutofit/>
          </a:bodyPr>
          <a:lstStyle/>
          <a:p>
            <a:r>
              <a:rPr lang="en-IN" dirty="0">
                <a:latin typeface="Lucida Calligraphy" panose="03010101010101010101" pitchFamily="66" charset="0"/>
              </a:rPr>
              <a:t> </a:t>
            </a:r>
            <a:r>
              <a:rPr lang="en-IN" dirty="0">
                <a:solidFill>
                  <a:srgbClr val="FFC000"/>
                </a:solidFill>
                <a:latin typeface="Lucida Calligraphy" panose="03010101010101010101" pitchFamily="66" charset="0"/>
              </a:rPr>
              <a:t>Default access modifier means we do not explicitly declare an access modifier for a class, method, field, etc.</a:t>
            </a:r>
          </a:p>
          <a:p>
            <a:r>
              <a:rPr lang="en-IN" dirty="0">
                <a:solidFill>
                  <a:srgbClr val="FFC000"/>
                </a:solidFill>
                <a:latin typeface="Lucida Calligraphy" panose="03010101010101010101" pitchFamily="66" charset="0"/>
              </a:rPr>
              <a:t> A variable or method declared without any  access control modifier is available to any other class in same </a:t>
            </a:r>
            <a:r>
              <a:rPr lang="en-IN" dirty="0" err="1">
                <a:solidFill>
                  <a:srgbClr val="FFC000"/>
                </a:solidFill>
                <a:latin typeface="Lucida Calligraphy" panose="03010101010101010101" pitchFamily="66" charset="0"/>
              </a:rPr>
              <a:t>package.The</a:t>
            </a:r>
            <a:r>
              <a:rPr lang="en-IN" dirty="0">
                <a:solidFill>
                  <a:srgbClr val="FFC000"/>
                </a:solidFill>
                <a:latin typeface="Lucida Calligraphy" panose="03010101010101010101" pitchFamily="66" charset="0"/>
              </a:rPr>
              <a:t> fields in an interface are implicitly public static final and the methods in interface are by default public.</a:t>
            </a:r>
          </a:p>
          <a:p>
            <a:r>
              <a:rPr lang="en-IN" dirty="0">
                <a:solidFill>
                  <a:srgbClr val="FFC000"/>
                </a:solidFill>
                <a:latin typeface="Lucida Calligraphy" panose="03010101010101010101" pitchFamily="66" charset="0"/>
              </a:rPr>
              <a:t> It is accessible only with in the package.</a:t>
            </a:r>
          </a:p>
        </p:txBody>
      </p:sp>
    </p:spTree>
    <p:extLst>
      <p:ext uri="{BB962C8B-B14F-4D97-AF65-F5344CB8AC3E}">
        <p14:creationId xmlns:p14="http://schemas.microsoft.com/office/powerpoint/2010/main" val="242920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1" name="Picture 55">
            <a:extLst>
              <a:ext uri="{FF2B5EF4-FFF2-40B4-BE49-F238E27FC236}">
                <a16:creationId xmlns:a16="http://schemas.microsoft.com/office/drawing/2014/main" id="{C82718FC-551C-4A63-8A40-2378E15D0B79}"/>
              </a:ext>
            </a:extLst>
          </p:cNvPr>
          <p:cNvPicPr>
            <a:picLocks noChangeAspect="1"/>
          </p:cNvPicPr>
          <p:nvPr/>
        </p:nvPicPr>
        <p:blipFill rotWithShape="1">
          <a:blip r:embed="rId3">
            <a:duotone>
              <a:prstClr val="black"/>
              <a:schemeClr val="accent5">
                <a:tint val="45000"/>
                <a:satMod val="400000"/>
              </a:schemeClr>
            </a:duotone>
            <a:alphaModFix amt="15000"/>
          </a:blip>
          <a:srcRect t="7707" b="7707"/>
          <a:stretch/>
        </p:blipFill>
        <p:spPr>
          <a:xfrm>
            <a:off x="20" y="10"/>
            <a:ext cx="12191980" cy="6857990"/>
          </a:xfrm>
          <a:prstGeom prst="rect">
            <a:avLst/>
          </a:prstGeom>
        </p:spPr>
      </p:pic>
      <p:sp>
        <p:nvSpPr>
          <p:cNvPr id="2" name="Title 1">
            <a:extLst>
              <a:ext uri="{FF2B5EF4-FFF2-40B4-BE49-F238E27FC236}">
                <a16:creationId xmlns:a16="http://schemas.microsoft.com/office/drawing/2014/main" id="{565619DE-EE0D-4951-B86C-AD092FD4724F}"/>
              </a:ext>
            </a:extLst>
          </p:cNvPr>
          <p:cNvSpPr>
            <a:spLocks noGrp="1"/>
          </p:cNvSpPr>
          <p:nvPr>
            <p:ph type="title"/>
          </p:nvPr>
        </p:nvSpPr>
        <p:spPr>
          <a:xfrm>
            <a:off x="646111" y="452718"/>
            <a:ext cx="9404723" cy="1400530"/>
          </a:xfrm>
        </p:spPr>
        <p:txBody>
          <a:bodyPr>
            <a:normAutofit/>
          </a:bodyPr>
          <a:lstStyle/>
          <a:p>
            <a:r>
              <a:rPr lang="en-IN" dirty="0">
                <a:solidFill>
                  <a:schemeClr val="accent1">
                    <a:lumMod val="40000"/>
                    <a:lumOff val="60000"/>
                  </a:schemeClr>
                </a:solidFill>
                <a:latin typeface="Lucida Calligraphy" panose="03010101010101010101" pitchFamily="66" charset="0"/>
              </a:rPr>
              <a:t>Access Modifiers</a:t>
            </a:r>
          </a:p>
        </p:txBody>
      </p:sp>
      <p:sp>
        <p:nvSpPr>
          <p:cNvPr id="66" name="Rectangle 65">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172D5AF-4B53-4A16-80A1-324F0C9C7A64}"/>
              </a:ext>
            </a:extLst>
          </p:cNvPr>
          <p:cNvSpPr>
            <a:spLocks noGrp="1"/>
          </p:cNvSpPr>
          <p:nvPr>
            <p:ph idx="1"/>
          </p:nvPr>
        </p:nvSpPr>
        <p:spPr>
          <a:xfrm>
            <a:off x="1103312" y="2052918"/>
            <a:ext cx="8946541" cy="4195481"/>
          </a:xfrm>
        </p:spPr>
        <p:txBody>
          <a:bodyPr anchor="ctr">
            <a:normAutofit/>
          </a:bodyPr>
          <a:lstStyle/>
          <a:p>
            <a:pPr marL="0" indent="0">
              <a:buNone/>
            </a:pPr>
            <a:r>
              <a:rPr lang="en-IN" dirty="0"/>
              <a:t>     </a:t>
            </a:r>
            <a:r>
              <a:rPr lang="en-IN" dirty="0">
                <a:latin typeface="Lucida Calligraphy" panose="03010101010101010101" pitchFamily="66" charset="0"/>
              </a:rPr>
              <a:t> </a:t>
            </a:r>
            <a:r>
              <a:rPr lang="en-IN" dirty="0">
                <a:solidFill>
                  <a:srgbClr val="FFFF00"/>
                </a:solidFill>
                <a:latin typeface="Lucida Calligraphy" panose="03010101010101010101" pitchFamily="66" charset="0"/>
              </a:rPr>
              <a:t>Java provides a number of access modifiers to set access levels for classes, variables, methods and constructors. The four access levels are:</a:t>
            </a:r>
          </a:p>
          <a:p>
            <a:pPr marL="0" indent="0">
              <a:buNone/>
            </a:pPr>
            <a:endParaRPr lang="en-IN" dirty="0">
              <a:solidFill>
                <a:srgbClr val="FFFF00"/>
              </a:solidFill>
              <a:latin typeface="Lucida Calligraphy" panose="03010101010101010101" pitchFamily="66" charset="0"/>
            </a:endParaRPr>
          </a:p>
          <a:p>
            <a:r>
              <a:rPr lang="en-IN" dirty="0">
                <a:solidFill>
                  <a:srgbClr val="FFFF00"/>
                </a:solidFill>
                <a:latin typeface="Lucida Calligraphy" panose="03010101010101010101" pitchFamily="66" charset="0"/>
              </a:rPr>
              <a:t>Visible to the package, the default. No modifiers are needed.</a:t>
            </a:r>
          </a:p>
          <a:p>
            <a:r>
              <a:rPr lang="en-IN" dirty="0">
                <a:solidFill>
                  <a:srgbClr val="FFFF00"/>
                </a:solidFill>
                <a:latin typeface="Lucida Calligraphy" panose="03010101010101010101" pitchFamily="66" charset="0"/>
              </a:rPr>
              <a:t>Visible to the class only (private).</a:t>
            </a:r>
          </a:p>
          <a:p>
            <a:r>
              <a:rPr lang="en-IN" dirty="0">
                <a:solidFill>
                  <a:srgbClr val="FFFF00"/>
                </a:solidFill>
                <a:latin typeface="Lucida Calligraphy" panose="03010101010101010101" pitchFamily="66" charset="0"/>
              </a:rPr>
              <a:t>Visible to the world (public).</a:t>
            </a:r>
          </a:p>
          <a:p>
            <a:r>
              <a:rPr lang="en-IN" dirty="0">
                <a:solidFill>
                  <a:srgbClr val="FFFF00"/>
                </a:solidFill>
                <a:latin typeface="Lucida Calligraphy" panose="03010101010101010101" pitchFamily="66" charset="0"/>
              </a:rPr>
              <a:t>Visible to the package and all subclasses (protected).</a:t>
            </a:r>
          </a:p>
        </p:txBody>
      </p:sp>
    </p:spTree>
    <p:extLst>
      <p:ext uri="{BB962C8B-B14F-4D97-AF65-F5344CB8AC3E}">
        <p14:creationId xmlns:p14="http://schemas.microsoft.com/office/powerpoint/2010/main" val="359040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2" name="Picture 17" descr="A picture containing food, bed, room, bedroom&#10;&#10;Description automatically generated">
            <a:extLst>
              <a:ext uri="{FF2B5EF4-FFF2-40B4-BE49-F238E27FC236}">
                <a16:creationId xmlns:a16="http://schemas.microsoft.com/office/drawing/2014/main" id="{2FE2F917-8C89-4F0C-A3B6-70346F00E58C}"/>
              </a:ext>
            </a:extLst>
          </p:cNvPr>
          <p:cNvPicPr>
            <a:picLocks noChangeAspect="1"/>
          </p:cNvPicPr>
          <p:nvPr/>
        </p:nvPicPr>
        <p:blipFill rotWithShape="1">
          <a:blip r:embed="rId3">
            <a:duotone>
              <a:prstClr val="black"/>
              <a:schemeClr val="accent5">
                <a:tint val="45000"/>
                <a:satMod val="400000"/>
              </a:schemeClr>
            </a:duotone>
            <a:alphaModFix amt="15000"/>
          </a:blip>
          <a:srcRect t="7787"/>
          <a:stretch/>
        </p:blipFill>
        <p:spPr>
          <a:xfrm>
            <a:off x="20" y="-1"/>
            <a:ext cx="12191980" cy="6858000"/>
          </a:xfrm>
          <a:prstGeom prst="rect">
            <a:avLst/>
          </a:prstGeom>
        </p:spPr>
      </p:pic>
      <p:sp>
        <p:nvSpPr>
          <p:cNvPr id="2" name="Title 1">
            <a:extLst>
              <a:ext uri="{FF2B5EF4-FFF2-40B4-BE49-F238E27FC236}">
                <a16:creationId xmlns:a16="http://schemas.microsoft.com/office/drawing/2014/main" id="{3A9DC10D-FDEE-4B94-A32B-C1015EEACE30}"/>
              </a:ext>
            </a:extLst>
          </p:cNvPr>
          <p:cNvSpPr>
            <a:spLocks noGrp="1"/>
          </p:cNvSpPr>
          <p:nvPr>
            <p:ph type="title"/>
          </p:nvPr>
        </p:nvSpPr>
        <p:spPr>
          <a:xfrm>
            <a:off x="646111" y="452718"/>
            <a:ext cx="9404723" cy="1400530"/>
          </a:xfrm>
        </p:spPr>
        <p:txBody>
          <a:bodyPr>
            <a:normAutofit/>
          </a:bodyPr>
          <a:lstStyle/>
          <a:p>
            <a:r>
              <a:rPr lang="en-IN" dirty="0">
                <a:solidFill>
                  <a:schemeClr val="accent1">
                    <a:lumMod val="40000"/>
                    <a:lumOff val="60000"/>
                  </a:schemeClr>
                </a:solidFill>
                <a:latin typeface="Lucida Calligraphy" panose="03010101010101010101" pitchFamily="66" charset="0"/>
              </a:rPr>
              <a:t>Non-Access Modifiers</a:t>
            </a:r>
          </a:p>
        </p:txBody>
      </p:sp>
      <p:sp>
        <p:nvSpPr>
          <p:cNvPr id="62" name="Rectangle 61">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Content Placeholder 2">
            <a:extLst>
              <a:ext uri="{FF2B5EF4-FFF2-40B4-BE49-F238E27FC236}">
                <a16:creationId xmlns:a16="http://schemas.microsoft.com/office/drawing/2014/main" id="{5E85BBE4-676D-41CC-9105-621DFF72F20B}"/>
              </a:ext>
            </a:extLst>
          </p:cNvPr>
          <p:cNvSpPr>
            <a:spLocks noGrp="1"/>
          </p:cNvSpPr>
          <p:nvPr>
            <p:ph idx="1"/>
          </p:nvPr>
        </p:nvSpPr>
        <p:spPr>
          <a:xfrm>
            <a:off x="1103312" y="2052918"/>
            <a:ext cx="8946541" cy="4195481"/>
          </a:xfrm>
        </p:spPr>
        <p:txBody>
          <a:bodyPr anchor="ctr">
            <a:normAutofit/>
          </a:bodyPr>
          <a:lstStyle/>
          <a:p>
            <a:pPr marL="0" indent="0">
              <a:buNone/>
            </a:pPr>
            <a:r>
              <a:rPr lang="en-IN" dirty="0">
                <a:solidFill>
                  <a:srgbClr val="FFFF00"/>
                </a:solidFill>
                <a:latin typeface="Lucida Calligraphy" panose="03010101010101010101" pitchFamily="66" charset="0"/>
              </a:rPr>
              <a:t>       Java provides a number of non-access modifiers to achieve many other functionality. </a:t>
            </a:r>
          </a:p>
          <a:p>
            <a:pPr marL="0" indent="0">
              <a:buNone/>
            </a:pPr>
            <a:endParaRPr lang="en-IN" dirty="0">
              <a:solidFill>
                <a:srgbClr val="FFFF00"/>
              </a:solidFill>
              <a:latin typeface="Lucida Calligraphy" panose="03010101010101010101" pitchFamily="66" charset="0"/>
            </a:endParaRPr>
          </a:p>
          <a:p>
            <a:r>
              <a:rPr lang="en-IN" dirty="0">
                <a:solidFill>
                  <a:srgbClr val="FFFF00"/>
                </a:solidFill>
                <a:latin typeface="Lucida Calligraphy" panose="03010101010101010101" pitchFamily="66" charset="0"/>
              </a:rPr>
              <a:t>The Static modifier for creating class methods and  variables.</a:t>
            </a:r>
          </a:p>
          <a:p>
            <a:r>
              <a:rPr lang="en-IN" dirty="0">
                <a:solidFill>
                  <a:srgbClr val="FFFF00"/>
                </a:solidFill>
                <a:latin typeface="Lucida Calligraphy" panose="03010101010101010101" pitchFamily="66" charset="0"/>
              </a:rPr>
              <a:t>The Final  modifier for finalizing the implementations of  classes, methods and variables.</a:t>
            </a:r>
          </a:p>
          <a:p>
            <a:r>
              <a:rPr lang="en-IN" dirty="0">
                <a:solidFill>
                  <a:srgbClr val="FFFF00"/>
                </a:solidFill>
                <a:latin typeface="Lucida Calligraphy" panose="03010101010101010101" pitchFamily="66" charset="0"/>
              </a:rPr>
              <a:t>The Abstract modifier for creating abstract classes and methods.</a:t>
            </a:r>
          </a:p>
          <a:p>
            <a:r>
              <a:rPr lang="en-IN" dirty="0">
                <a:solidFill>
                  <a:srgbClr val="FFFF00"/>
                </a:solidFill>
                <a:latin typeface="Lucida Calligraphy" panose="03010101010101010101" pitchFamily="66" charset="0"/>
              </a:rPr>
              <a:t>The Synchronized  and  Volatile modifiers, which are used for threads.</a:t>
            </a:r>
          </a:p>
        </p:txBody>
      </p:sp>
    </p:spTree>
    <p:extLst>
      <p:ext uri="{BB962C8B-B14F-4D97-AF65-F5344CB8AC3E}">
        <p14:creationId xmlns:p14="http://schemas.microsoft.com/office/powerpoint/2010/main" val="265257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FF50E-EAA2-49F2-AC32-672C29504EF8}"/>
              </a:ext>
            </a:extLst>
          </p:cNvPr>
          <p:cNvSpPr txBox="1"/>
          <p:nvPr/>
        </p:nvSpPr>
        <p:spPr>
          <a:xfrm>
            <a:off x="4378960" y="1473200"/>
            <a:ext cx="3235181" cy="584775"/>
          </a:xfrm>
          <a:prstGeom prst="rect">
            <a:avLst/>
          </a:prstGeom>
          <a:noFill/>
          <a:ln w="76200">
            <a:solidFill>
              <a:srgbClr val="00B0F0"/>
            </a:solidFill>
          </a:ln>
        </p:spPr>
        <p:txBody>
          <a:bodyPr wrap="none" rtlCol="0">
            <a:spAutoFit/>
          </a:bodyPr>
          <a:lstStyle/>
          <a:p>
            <a:r>
              <a:rPr lang="en-IN" sz="3200" dirty="0">
                <a:solidFill>
                  <a:srgbClr val="B91D6B"/>
                </a:solidFill>
              </a:rPr>
              <a:t>      </a:t>
            </a:r>
            <a:r>
              <a:rPr lang="en-IN" sz="3200" dirty="0">
                <a:solidFill>
                  <a:schemeClr val="accent3">
                    <a:lumMod val="40000"/>
                    <a:lumOff val="60000"/>
                  </a:schemeClr>
                </a:solidFill>
              </a:rPr>
              <a:t>PRIVATE </a:t>
            </a:r>
            <a:r>
              <a:rPr lang="en-IN" sz="3200" dirty="0">
                <a:solidFill>
                  <a:srgbClr val="B91D6B"/>
                </a:solidFill>
              </a:rPr>
              <a:t>      </a:t>
            </a:r>
          </a:p>
        </p:txBody>
      </p:sp>
      <p:sp>
        <p:nvSpPr>
          <p:cNvPr id="3" name="TextBox 2">
            <a:extLst>
              <a:ext uri="{FF2B5EF4-FFF2-40B4-BE49-F238E27FC236}">
                <a16:creationId xmlns:a16="http://schemas.microsoft.com/office/drawing/2014/main" id="{678AE58C-BA89-4A47-A3E0-13E2FFC392FF}"/>
              </a:ext>
            </a:extLst>
          </p:cNvPr>
          <p:cNvSpPr txBox="1"/>
          <p:nvPr/>
        </p:nvSpPr>
        <p:spPr>
          <a:xfrm>
            <a:off x="4378960" y="2611120"/>
            <a:ext cx="3235181" cy="584775"/>
          </a:xfrm>
          <a:prstGeom prst="rect">
            <a:avLst/>
          </a:prstGeom>
          <a:noFill/>
          <a:ln w="76200">
            <a:solidFill>
              <a:srgbClr val="3399FF"/>
            </a:solidFill>
          </a:ln>
        </p:spPr>
        <p:txBody>
          <a:bodyPr wrap="square" rtlCol="0">
            <a:spAutoFit/>
          </a:bodyPr>
          <a:lstStyle/>
          <a:p>
            <a:r>
              <a:rPr lang="en-IN" sz="3200" dirty="0">
                <a:solidFill>
                  <a:srgbClr val="B91D6B"/>
                </a:solidFill>
              </a:rPr>
              <a:t>       </a:t>
            </a:r>
            <a:r>
              <a:rPr lang="en-IN" sz="3200" dirty="0">
                <a:solidFill>
                  <a:schemeClr val="accent3">
                    <a:lumMod val="40000"/>
                    <a:lumOff val="60000"/>
                  </a:schemeClr>
                </a:solidFill>
              </a:rPr>
              <a:t>DEFAULT</a:t>
            </a:r>
            <a:r>
              <a:rPr lang="en-IN" sz="3200" dirty="0">
                <a:solidFill>
                  <a:srgbClr val="B91D6B"/>
                </a:solidFill>
              </a:rPr>
              <a:t>      </a:t>
            </a:r>
          </a:p>
        </p:txBody>
      </p:sp>
      <p:sp>
        <p:nvSpPr>
          <p:cNvPr id="4" name="TextBox 3">
            <a:extLst>
              <a:ext uri="{FF2B5EF4-FFF2-40B4-BE49-F238E27FC236}">
                <a16:creationId xmlns:a16="http://schemas.microsoft.com/office/drawing/2014/main" id="{16FD61F7-0442-40F4-B74D-3F5387287C9D}"/>
              </a:ext>
            </a:extLst>
          </p:cNvPr>
          <p:cNvSpPr txBox="1"/>
          <p:nvPr/>
        </p:nvSpPr>
        <p:spPr>
          <a:xfrm>
            <a:off x="4378960" y="3749040"/>
            <a:ext cx="3235180" cy="584775"/>
          </a:xfrm>
          <a:prstGeom prst="rect">
            <a:avLst/>
          </a:prstGeom>
          <a:noFill/>
          <a:ln w="76200">
            <a:solidFill>
              <a:srgbClr val="00B0F0"/>
            </a:solidFill>
          </a:ln>
        </p:spPr>
        <p:txBody>
          <a:bodyPr wrap="square" rtlCol="0">
            <a:spAutoFit/>
          </a:bodyPr>
          <a:lstStyle/>
          <a:p>
            <a:r>
              <a:rPr lang="en-IN" sz="3200" dirty="0">
                <a:solidFill>
                  <a:srgbClr val="B91D6B"/>
                </a:solidFill>
              </a:rPr>
              <a:t>    </a:t>
            </a:r>
            <a:r>
              <a:rPr lang="en-IN" sz="3200" dirty="0">
                <a:solidFill>
                  <a:schemeClr val="accent3">
                    <a:lumMod val="60000"/>
                    <a:lumOff val="40000"/>
                  </a:schemeClr>
                </a:solidFill>
              </a:rPr>
              <a:t>PROTECTED</a:t>
            </a:r>
            <a:r>
              <a:rPr lang="en-IN" sz="3200" dirty="0">
                <a:solidFill>
                  <a:srgbClr val="B91D6B"/>
                </a:solidFill>
              </a:rPr>
              <a:t>    </a:t>
            </a:r>
          </a:p>
        </p:txBody>
      </p:sp>
      <p:sp>
        <p:nvSpPr>
          <p:cNvPr id="5" name="TextBox 4">
            <a:extLst>
              <a:ext uri="{FF2B5EF4-FFF2-40B4-BE49-F238E27FC236}">
                <a16:creationId xmlns:a16="http://schemas.microsoft.com/office/drawing/2014/main" id="{E4B5918C-ED58-459D-B5E3-D9CA18EA8483}"/>
              </a:ext>
            </a:extLst>
          </p:cNvPr>
          <p:cNvSpPr txBox="1"/>
          <p:nvPr/>
        </p:nvSpPr>
        <p:spPr>
          <a:xfrm>
            <a:off x="4378960" y="4886960"/>
            <a:ext cx="3235180" cy="584775"/>
          </a:xfrm>
          <a:prstGeom prst="rect">
            <a:avLst/>
          </a:prstGeom>
          <a:noFill/>
          <a:ln w="76200">
            <a:solidFill>
              <a:srgbClr val="00B0F0"/>
            </a:solidFill>
          </a:ln>
        </p:spPr>
        <p:txBody>
          <a:bodyPr wrap="square" rtlCol="0">
            <a:spAutoFit/>
          </a:bodyPr>
          <a:lstStyle/>
          <a:p>
            <a:r>
              <a:rPr lang="en-IN" sz="3200" dirty="0">
                <a:solidFill>
                  <a:srgbClr val="B91D6B"/>
                </a:solidFill>
              </a:rPr>
              <a:t>       </a:t>
            </a:r>
            <a:r>
              <a:rPr lang="en-IN" sz="3200" dirty="0">
                <a:solidFill>
                  <a:schemeClr val="accent3">
                    <a:lumMod val="60000"/>
                    <a:lumOff val="40000"/>
                  </a:schemeClr>
                </a:solidFill>
              </a:rPr>
              <a:t>PUBLIC</a:t>
            </a:r>
            <a:r>
              <a:rPr lang="en-IN" sz="3200" dirty="0">
                <a:solidFill>
                  <a:srgbClr val="B91D6B"/>
                </a:solidFill>
              </a:rPr>
              <a:t>         </a:t>
            </a:r>
          </a:p>
        </p:txBody>
      </p:sp>
      <p:sp>
        <p:nvSpPr>
          <p:cNvPr id="7" name="TextBox 6">
            <a:extLst>
              <a:ext uri="{FF2B5EF4-FFF2-40B4-BE49-F238E27FC236}">
                <a16:creationId xmlns:a16="http://schemas.microsoft.com/office/drawing/2014/main" id="{6C1A6F28-09AD-4F62-946A-62AF3C033405}"/>
              </a:ext>
            </a:extLst>
          </p:cNvPr>
          <p:cNvSpPr txBox="1"/>
          <p:nvPr/>
        </p:nvSpPr>
        <p:spPr>
          <a:xfrm>
            <a:off x="284480" y="203200"/>
            <a:ext cx="2954655" cy="584775"/>
          </a:xfrm>
          <a:prstGeom prst="rect">
            <a:avLst/>
          </a:prstGeom>
          <a:noFill/>
        </p:spPr>
        <p:txBody>
          <a:bodyPr wrap="none" rtlCol="0">
            <a:spAutoFit/>
          </a:bodyPr>
          <a:lstStyle/>
          <a:p>
            <a:r>
              <a:rPr lang="en-IN" sz="3200" dirty="0">
                <a:solidFill>
                  <a:srgbClr val="FF0000"/>
                </a:solidFill>
                <a:latin typeface="Lucida Calligraphy" panose="03010101010101010101" pitchFamily="66" charset="0"/>
              </a:rPr>
              <a:t>Accessibility</a:t>
            </a:r>
          </a:p>
        </p:txBody>
      </p:sp>
      <p:sp>
        <p:nvSpPr>
          <p:cNvPr id="8" name="Arrow: Down 7">
            <a:extLst>
              <a:ext uri="{FF2B5EF4-FFF2-40B4-BE49-F238E27FC236}">
                <a16:creationId xmlns:a16="http://schemas.microsoft.com/office/drawing/2014/main" id="{BB587846-7D7B-4AD2-BBFF-16A4271604D4}"/>
              </a:ext>
            </a:extLst>
          </p:cNvPr>
          <p:cNvSpPr/>
          <p:nvPr/>
        </p:nvSpPr>
        <p:spPr>
          <a:xfrm>
            <a:off x="8559020" y="1473200"/>
            <a:ext cx="589280" cy="4307840"/>
          </a:xfrm>
          <a:prstGeom prst="downArrow">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1022C96A-899E-4617-8B85-B3A0BD5DB2A3}"/>
              </a:ext>
            </a:extLst>
          </p:cNvPr>
          <p:cNvSpPr/>
          <p:nvPr/>
        </p:nvSpPr>
        <p:spPr>
          <a:xfrm>
            <a:off x="2844800" y="1544320"/>
            <a:ext cx="589280" cy="4236720"/>
          </a:xfrm>
          <a:prstGeom prst="upArrow">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381771D-1BC0-4DDD-8A08-36BF818F3841}"/>
              </a:ext>
            </a:extLst>
          </p:cNvPr>
          <p:cNvSpPr txBox="1"/>
          <p:nvPr/>
        </p:nvSpPr>
        <p:spPr>
          <a:xfrm>
            <a:off x="152400" y="2834640"/>
            <a:ext cx="2509020" cy="400110"/>
          </a:xfrm>
          <a:prstGeom prst="rect">
            <a:avLst/>
          </a:prstGeom>
          <a:noFill/>
          <a:ln w="38100">
            <a:solidFill>
              <a:srgbClr val="B91D6B"/>
            </a:solidFill>
          </a:ln>
        </p:spPr>
        <p:txBody>
          <a:bodyPr wrap="none" rtlCol="0">
            <a:spAutoFit/>
          </a:bodyPr>
          <a:lstStyle/>
          <a:p>
            <a:r>
              <a:rPr lang="en-IN" sz="2000" dirty="0">
                <a:solidFill>
                  <a:schemeClr val="accent3">
                    <a:lumMod val="20000"/>
                    <a:lumOff val="80000"/>
                  </a:schemeClr>
                </a:solidFill>
                <a:latin typeface="Lucida Calligraphy" panose="03010101010101010101" pitchFamily="66" charset="0"/>
              </a:rPr>
              <a:t>More Restrictive</a:t>
            </a:r>
          </a:p>
        </p:txBody>
      </p:sp>
      <p:sp>
        <p:nvSpPr>
          <p:cNvPr id="12" name="TextBox 11">
            <a:extLst>
              <a:ext uri="{FF2B5EF4-FFF2-40B4-BE49-F238E27FC236}">
                <a16:creationId xmlns:a16="http://schemas.microsoft.com/office/drawing/2014/main" id="{62627123-FBEF-44DA-A68B-1FE3E92D279B}"/>
              </a:ext>
            </a:extLst>
          </p:cNvPr>
          <p:cNvSpPr txBox="1"/>
          <p:nvPr/>
        </p:nvSpPr>
        <p:spPr>
          <a:xfrm>
            <a:off x="9347200" y="2830135"/>
            <a:ext cx="2321469" cy="400110"/>
          </a:xfrm>
          <a:prstGeom prst="rect">
            <a:avLst/>
          </a:prstGeom>
          <a:noFill/>
          <a:ln w="38100">
            <a:solidFill>
              <a:srgbClr val="B91D6B"/>
            </a:solidFill>
          </a:ln>
        </p:spPr>
        <p:txBody>
          <a:bodyPr wrap="none" rtlCol="0">
            <a:spAutoFit/>
          </a:bodyPr>
          <a:lstStyle/>
          <a:p>
            <a:r>
              <a:rPr lang="en-IN" sz="2000" dirty="0">
                <a:solidFill>
                  <a:schemeClr val="accent3">
                    <a:lumMod val="20000"/>
                    <a:lumOff val="80000"/>
                  </a:schemeClr>
                </a:solidFill>
                <a:latin typeface="Lucida Calligraphy" panose="03010101010101010101" pitchFamily="66" charset="0"/>
              </a:rPr>
              <a:t>Less Restrictive</a:t>
            </a:r>
          </a:p>
        </p:txBody>
      </p:sp>
    </p:spTree>
    <p:extLst>
      <p:ext uri="{BB962C8B-B14F-4D97-AF65-F5344CB8AC3E}">
        <p14:creationId xmlns:p14="http://schemas.microsoft.com/office/powerpoint/2010/main" val="415432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D13804-B087-4DD6-9AB1-605512904162}"/>
              </a:ext>
            </a:extLst>
          </p:cNvPr>
          <p:cNvPicPr>
            <a:picLocks noChangeAspect="1"/>
          </p:cNvPicPr>
          <p:nvPr/>
        </p:nvPicPr>
        <p:blipFill rotWithShape="1">
          <a:blip r:embed="rId3">
            <a:duotone>
              <a:prstClr val="black"/>
              <a:schemeClr val="accent5">
                <a:tint val="45000"/>
                <a:satMod val="400000"/>
              </a:schemeClr>
            </a:duotone>
            <a:alphaModFix amt="15000"/>
          </a:blip>
          <a:srcRect t="13674" b="11326"/>
          <a:stretch/>
        </p:blipFill>
        <p:spPr>
          <a:xfrm>
            <a:off x="20" y="10"/>
            <a:ext cx="12191980" cy="6857990"/>
          </a:xfrm>
          <a:prstGeom prst="rect">
            <a:avLst/>
          </a:prstGeom>
        </p:spPr>
      </p:pic>
      <p:sp>
        <p:nvSpPr>
          <p:cNvPr id="2" name="Title 1">
            <a:extLst>
              <a:ext uri="{FF2B5EF4-FFF2-40B4-BE49-F238E27FC236}">
                <a16:creationId xmlns:a16="http://schemas.microsoft.com/office/drawing/2014/main" id="{C60A522A-F266-4FD6-AF82-4395D39A62F3}"/>
              </a:ext>
            </a:extLst>
          </p:cNvPr>
          <p:cNvSpPr>
            <a:spLocks noGrp="1"/>
          </p:cNvSpPr>
          <p:nvPr>
            <p:ph type="title"/>
          </p:nvPr>
        </p:nvSpPr>
        <p:spPr>
          <a:xfrm>
            <a:off x="646111" y="452718"/>
            <a:ext cx="9404723" cy="1400530"/>
          </a:xfrm>
        </p:spPr>
        <p:txBody>
          <a:bodyPr>
            <a:normAutofit/>
          </a:bodyPr>
          <a:lstStyle/>
          <a:p>
            <a:r>
              <a:rPr lang="en-IN" dirty="0">
                <a:solidFill>
                  <a:srgbClr val="FFFF00"/>
                </a:solidFill>
                <a:latin typeface="Lucida Calligraphy" panose="03010101010101010101" pitchFamily="66" charset="0"/>
              </a:rPr>
              <a:t>Private Access Modifier</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5A23AD9-1489-4685-B6E1-7F6A1A30306C}"/>
              </a:ext>
            </a:extLst>
          </p:cNvPr>
          <p:cNvSpPr>
            <a:spLocks noGrp="1"/>
          </p:cNvSpPr>
          <p:nvPr>
            <p:ph idx="1"/>
          </p:nvPr>
        </p:nvSpPr>
        <p:spPr>
          <a:xfrm>
            <a:off x="1103312" y="2052918"/>
            <a:ext cx="8946541" cy="4195481"/>
          </a:xfrm>
        </p:spPr>
        <p:txBody>
          <a:bodyPr anchor="ctr">
            <a:normAutofit/>
          </a:bodyPr>
          <a:lstStyle/>
          <a:p>
            <a:pPr>
              <a:buFont typeface="Wingdings" panose="05000000000000000000" pitchFamily="2" charset="2"/>
              <a:buChar char="ü"/>
            </a:pPr>
            <a:r>
              <a:rPr lang="en-IN" dirty="0">
                <a:latin typeface="Lucida Calligraphy" panose="03010101010101010101" pitchFamily="66" charset="0"/>
              </a:rPr>
              <a:t> </a:t>
            </a:r>
            <a:r>
              <a:rPr lang="en-IN" dirty="0">
                <a:solidFill>
                  <a:schemeClr val="accent1">
                    <a:lumMod val="40000"/>
                    <a:lumOff val="60000"/>
                  </a:schemeClr>
                </a:solidFill>
                <a:latin typeface="Lucida Calligraphy" panose="03010101010101010101" pitchFamily="66" charset="0"/>
              </a:rPr>
              <a:t>The private access modifier can be accessed only with in the class.</a:t>
            </a:r>
          </a:p>
          <a:p>
            <a:pPr>
              <a:buFont typeface="Wingdings" panose="05000000000000000000" pitchFamily="2" charset="2"/>
              <a:buChar char="ü"/>
            </a:pPr>
            <a:r>
              <a:rPr lang="en-IN" dirty="0">
                <a:solidFill>
                  <a:schemeClr val="accent1">
                    <a:lumMod val="40000"/>
                    <a:lumOff val="60000"/>
                  </a:schemeClr>
                </a:solidFill>
                <a:latin typeface="Lucida Calligraphy" panose="03010101010101010101" pitchFamily="66" charset="0"/>
              </a:rPr>
              <a:t> Methods, constructors and variables that are declared  private can only be accessed within the declared class itself</a:t>
            </a:r>
          </a:p>
          <a:p>
            <a:pPr>
              <a:buFont typeface="Wingdings" panose="05000000000000000000" pitchFamily="2" charset="2"/>
              <a:buChar char="ü"/>
            </a:pPr>
            <a:r>
              <a:rPr lang="en-IN" dirty="0">
                <a:solidFill>
                  <a:schemeClr val="accent1">
                    <a:lumMod val="40000"/>
                    <a:lumOff val="60000"/>
                  </a:schemeClr>
                </a:solidFill>
                <a:latin typeface="Lucida Calligraphy" panose="03010101010101010101" pitchFamily="66" charset="0"/>
              </a:rPr>
              <a:t> It is the most restrictive access level. Class and interfaces cannot be private level.</a:t>
            </a:r>
          </a:p>
          <a:p>
            <a:pPr>
              <a:buFont typeface="Wingdings" panose="05000000000000000000" pitchFamily="2" charset="2"/>
              <a:buChar char="ü"/>
            </a:pPr>
            <a:r>
              <a:rPr lang="en-IN" dirty="0">
                <a:solidFill>
                  <a:schemeClr val="accent1">
                    <a:lumMod val="40000"/>
                    <a:lumOff val="60000"/>
                  </a:schemeClr>
                </a:solidFill>
                <a:latin typeface="Lucida Calligraphy" panose="03010101010101010101" pitchFamily="66" charset="0"/>
              </a:rPr>
              <a:t> An object encapsulates itself and  hides data from the outside world. </a:t>
            </a:r>
          </a:p>
          <a:p>
            <a:pPr>
              <a:buFont typeface="Wingdings" panose="05000000000000000000" pitchFamily="2" charset="2"/>
              <a:buChar char="ü"/>
            </a:pPr>
            <a:r>
              <a:rPr lang="en-IN" dirty="0">
                <a:solidFill>
                  <a:schemeClr val="accent1">
                    <a:lumMod val="40000"/>
                    <a:lumOff val="60000"/>
                  </a:schemeClr>
                </a:solidFill>
                <a:latin typeface="Lucida Calligraphy" panose="03010101010101010101" pitchFamily="66" charset="0"/>
              </a:rPr>
              <a:t>Variables that are declared private can be accessed outside the class if public getter methods are present in the class.</a:t>
            </a:r>
          </a:p>
          <a:p>
            <a:pPr marL="0" indent="0">
              <a:buNone/>
            </a:pPr>
            <a:endParaRPr lang="en-IN" dirty="0">
              <a:latin typeface="Lucida Calligraphy" panose="03010101010101010101" pitchFamily="66" charset="0"/>
            </a:endParaRPr>
          </a:p>
        </p:txBody>
      </p:sp>
    </p:spTree>
    <p:extLst>
      <p:ext uri="{BB962C8B-B14F-4D97-AF65-F5344CB8AC3E}">
        <p14:creationId xmlns:p14="http://schemas.microsoft.com/office/powerpoint/2010/main" val="211589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86748C70-055E-4095-95DD-46C9F927A9D9}"/>
              </a:ext>
            </a:extLst>
          </p:cNvPr>
          <p:cNvPicPr>
            <a:picLocks noChangeAspect="1"/>
          </p:cNvPicPr>
          <p:nvPr/>
        </p:nvPicPr>
        <p:blipFill rotWithShape="1">
          <a:blip r:embed="rId7">
            <a:duotone>
              <a:prstClr val="black"/>
              <a:schemeClr val="accent5">
                <a:tint val="45000"/>
                <a:satMod val="400000"/>
              </a:schemeClr>
            </a:duotone>
            <a:alphaModFix amt="25000"/>
          </a:blip>
          <a:srcRect t="21488" r="9091" b="1903"/>
          <a:stretch/>
        </p:blipFill>
        <p:spPr>
          <a:xfrm>
            <a:off x="20" y="10"/>
            <a:ext cx="12191980" cy="6857990"/>
          </a:xfrm>
          <a:prstGeom prst="rect">
            <a:avLst/>
          </a:prstGeom>
        </p:spPr>
      </p:pic>
      <p:sp>
        <p:nvSpPr>
          <p:cNvPr id="2" name="Title 1">
            <a:extLst>
              <a:ext uri="{FF2B5EF4-FFF2-40B4-BE49-F238E27FC236}">
                <a16:creationId xmlns:a16="http://schemas.microsoft.com/office/drawing/2014/main" id="{2D17DD1B-9D18-4103-A83B-A3DC7E9E7A97}"/>
              </a:ext>
            </a:extLst>
          </p:cNvPr>
          <p:cNvSpPr>
            <a:spLocks noGrp="1"/>
          </p:cNvSpPr>
          <p:nvPr>
            <p:ph type="title"/>
          </p:nvPr>
        </p:nvSpPr>
        <p:spPr>
          <a:xfrm>
            <a:off x="2148868" y="1166219"/>
            <a:ext cx="8825658" cy="3329581"/>
          </a:xfrm>
        </p:spPr>
        <p:txBody>
          <a:bodyPr vert="horz" lIns="91440" tIns="45720" rIns="91440" bIns="45720" rtlCol="0" anchor="b">
            <a:noAutofit/>
          </a:bodyPr>
          <a:lstStyle/>
          <a:p>
            <a:pPr>
              <a:lnSpc>
                <a:spcPct val="90000"/>
              </a:lnSpc>
            </a:pPr>
            <a:r>
              <a:rPr lang="en-US" sz="2400" dirty="0">
                <a:solidFill>
                  <a:srgbClr val="FFFF00"/>
                </a:solidFill>
              </a:rPr>
              <a:t>Ex:</a:t>
            </a:r>
            <a:br>
              <a:rPr lang="en-US" sz="2400" dirty="0">
                <a:solidFill>
                  <a:srgbClr val="FFFF00"/>
                </a:solidFill>
              </a:rPr>
            </a:br>
            <a:r>
              <a:rPr lang="en-US" sz="2400" dirty="0">
                <a:solidFill>
                  <a:srgbClr val="FFFF00"/>
                </a:solidFill>
              </a:rPr>
              <a:t>public class  Test{</a:t>
            </a:r>
            <a:br>
              <a:rPr lang="en-US" sz="2400" dirty="0">
                <a:solidFill>
                  <a:srgbClr val="FFFF00"/>
                </a:solidFill>
              </a:rPr>
            </a:br>
            <a:r>
              <a:rPr lang="en-US" sz="2400" dirty="0">
                <a:solidFill>
                  <a:srgbClr val="FFFF00"/>
                </a:solidFill>
              </a:rPr>
              <a:t>       private int data=40;</a:t>
            </a:r>
            <a:br>
              <a:rPr lang="en-US" sz="2400" dirty="0">
                <a:solidFill>
                  <a:srgbClr val="FFFF00"/>
                </a:solidFill>
              </a:rPr>
            </a:br>
            <a:r>
              <a:rPr lang="en-US" sz="2400" dirty="0">
                <a:solidFill>
                  <a:srgbClr val="FFFF00"/>
                </a:solidFill>
              </a:rPr>
              <a:t>       public static void main(string </a:t>
            </a:r>
            <a:r>
              <a:rPr lang="en-US" sz="2400" dirty="0" err="1">
                <a:solidFill>
                  <a:srgbClr val="FFFF00"/>
                </a:solidFill>
              </a:rPr>
              <a:t>args</a:t>
            </a:r>
            <a:r>
              <a:rPr lang="en-US" sz="2400" dirty="0">
                <a:solidFill>
                  <a:srgbClr val="FFFF00"/>
                </a:solidFill>
              </a:rPr>
              <a:t>[]){</a:t>
            </a:r>
            <a:br>
              <a:rPr lang="en-US" sz="2400" dirty="0">
                <a:solidFill>
                  <a:srgbClr val="FFFF00"/>
                </a:solidFill>
              </a:rPr>
            </a:br>
            <a:r>
              <a:rPr lang="en-US" sz="2400" dirty="0">
                <a:solidFill>
                  <a:srgbClr val="FFFF00"/>
                </a:solidFill>
              </a:rPr>
              <a:t>             Test ex = new Test();</a:t>
            </a:r>
            <a:br>
              <a:rPr lang="en-US" sz="2400" dirty="0">
                <a:solidFill>
                  <a:srgbClr val="FFFF00"/>
                </a:solidFill>
              </a:rPr>
            </a:br>
            <a:r>
              <a:rPr lang="en-US" sz="2400" dirty="0">
                <a:solidFill>
                  <a:srgbClr val="FFFF00"/>
                </a:solidFill>
              </a:rPr>
              <a:t>             </a:t>
            </a:r>
            <a:r>
              <a:rPr lang="en-US" sz="2400" dirty="0" err="1">
                <a:solidFill>
                  <a:srgbClr val="FFFF00"/>
                </a:solidFill>
              </a:rPr>
              <a:t>System.out.println</a:t>
            </a:r>
            <a:r>
              <a:rPr lang="en-US" sz="2400" dirty="0">
                <a:solidFill>
                  <a:srgbClr val="FFFF00"/>
                </a:solidFill>
              </a:rPr>
              <a:t>(“Data is:”+</a:t>
            </a:r>
            <a:r>
              <a:rPr lang="en-US" sz="2400" dirty="0" err="1">
                <a:solidFill>
                  <a:srgbClr val="FFFF00"/>
                </a:solidFill>
              </a:rPr>
              <a:t>ex.data</a:t>
            </a:r>
            <a:r>
              <a:rPr lang="en-US" sz="2400" dirty="0">
                <a:solidFill>
                  <a:srgbClr val="FFFF00"/>
                </a:solidFill>
              </a:rPr>
              <a:t>);</a:t>
            </a:r>
            <a:br>
              <a:rPr lang="en-US" sz="2400" dirty="0">
                <a:solidFill>
                  <a:srgbClr val="FFFF00"/>
                </a:solidFill>
              </a:rPr>
            </a:br>
            <a:r>
              <a:rPr lang="en-US" sz="2400" dirty="0">
                <a:solidFill>
                  <a:srgbClr val="FFFF00"/>
                </a:solidFill>
              </a:rPr>
              <a:t>      }</a:t>
            </a:r>
            <a:br>
              <a:rPr lang="en-US" sz="2400" dirty="0">
                <a:solidFill>
                  <a:srgbClr val="FFFF00"/>
                </a:solidFill>
              </a:rPr>
            </a:br>
            <a:r>
              <a:rPr lang="en-US" sz="2400" dirty="0">
                <a:solidFill>
                  <a:srgbClr val="FFFF00"/>
                </a:solidFill>
              </a:rPr>
              <a:t>}</a:t>
            </a:r>
            <a:br>
              <a:rPr lang="en-US" sz="2400" dirty="0">
                <a:solidFill>
                  <a:srgbClr val="FFFF00"/>
                </a:solidFill>
              </a:rPr>
            </a:br>
            <a:br>
              <a:rPr lang="en-US" sz="2400" dirty="0">
                <a:solidFill>
                  <a:srgbClr val="FFFF00"/>
                </a:solidFill>
              </a:rPr>
            </a:br>
            <a:r>
              <a:rPr lang="en-US" sz="2400" dirty="0">
                <a:solidFill>
                  <a:schemeClr val="accent2"/>
                </a:solidFill>
              </a:rPr>
              <a:t>output:</a:t>
            </a:r>
            <a:br>
              <a:rPr lang="en-US" sz="2400" dirty="0">
                <a:solidFill>
                  <a:schemeClr val="accent2"/>
                </a:solidFill>
              </a:rPr>
            </a:br>
            <a:r>
              <a:rPr lang="en-US" sz="2400" dirty="0">
                <a:solidFill>
                  <a:schemeClr val="accent2"/>
                </a:solidFill>
              </a:rPr>
              <a:t>            Data is : 40</a:t>
            </a:r>
          </a:p>
        </p:txBody>
      </p:sp>
      <p:sp>
        <p:nvSpPr>
          <p:cNvPr id="6"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769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3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17DD1B-9D18-4103-A83B-A3DC7E9E7A97}"/>
              </a:ext>
            </a:extLst>
          </p:cNvPr>
          <p:cNvSpPr>
            <a:spLocks noGrp="1"/>
          </p:cNvSpPr>
          <p:nvPr>
            <p:ph type="title"/>
          </p:nvPr>
        </p:nvSpPr>
        <p:spPr>
          <a:xfrm>
            <a:off x="4356687" y="1058235"/>
            <a:ext cx="6808362" cy="4528457"/>
          </a:xfrm>
        </p:spPr>
        <p:txBody>
          <a:bodyPr vert="horz" lIns="91440" tIns="45720" rIns="91440" bIns="45720" rtlCol="0" anchor="ctr">
            <a:normAutofit/>
          </a:bodyPr>
          <a:lstStyle/>
          <a:p>
            <a:pPr>
              <a:lnSpc>
                <a:spcPct val="90000"/>
              </a:lnSpc>
            </a:pPr>
            <a:r>
              <a:rPr lang="en-US" sz="2300" b="0" i="0" kern="1200" dirty="0">
                <a:solidFill>
                  <a:srgbClr val="FFFF00"/>
                </a:solidFill>
                <a:latin typeface="+mj-lt"/>
                <a:ea typeface="+mj-ea"/>
                <a:cs typeface="+mj-cs"/>
              </a:rPr>
              <a:t>Ex:</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public class  Test{</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       private int data=40;</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       public static void main(string args[]){</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             ex.data=40;</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             Test ex = new Test();</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             System.out.println(“Data is:”+ex.data);</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      }</a:t>
            </a:r>
            <a:br>
              <a:rPr lang="en-US" sz="2300" b="0" i="0" kern="1200" dirty="0">
                <a:solidFill>
                  <a:srgbClr val="FFFF00"/>
                </a:solidFill>
                <a:latin typeface="+mj-lt"/>
                <a:ea typeface="+mj-ea"/>
                <a:cs typeface="+mj-cs"/>
              </a:rPr>
            </a:br>
            <a:r>
              <a:rPr lang="en-US" sz="2300" b="0" i="0" kern="1200" dirty="0">
                <a:solidFill>
                  <a:srgbClr val="FFFF00"/>
                </a:solidFill>
                <a:latin typeface="+mj-lt"/>
                <a:ea typeface="+mj-ea"/>
                <a:cs typeface="+mj-cs"/>
              </a:rPr>
              <a:t>}</a:t>
            </a:r>
            <a:br>
              <a:rPr lang="en-US" sz="2300" b="0" i="0" kern="1200" dirty="0">
                <a:solidFill>
                  <a:srgbClr val="FFFF00"/>
                </a:solidFill>
                <a:latin typeface="+mj-lt"/>
                <a:ea typeface="+mj-ea"/>
                <a:cs typeface="+mj-cs"/>
              </a:rPr>
            </a:br>
            <a:br>
              <a:rPr lang="en-US" sz="2300" b="0" i="0" kern="1200" dirty="0">
                <a:solidFill>
                  <a:srgbClr val="FFFF00"/>
                </a:solidFill>
                <a:latin typeface="+mj-lt"/>
                <a:ea typeface="+mj-ea"/>
                <a:cs typeface="+mj-cs"/>
              </a:rPr>
            </a:br>
            <a:r>
              <a:rPr lang="en-US" sz="2300" b="0" i="0" kern="1200" dirty="0">
                <a:solidFill>
                  <a:schemeClr val="accent2"/>
                </a:solidFill>
                <a:latin typeface="+mj-lt"/>
                <a:ea typeface="+mj-ea"/>
                <a:cs typeface="+mj-cs"/>
              </a:rPr>
              <a:t>output:</a:t>
            </a:r>
            <a:br>
              <a:rPr lang="en-US" sz="2300" b="0" i="0" kern="1200" dirty="0">
                <a:solidFill>
                  <a:schemeClr val="accent2"/>
                </a:solidFill>
                <a:latin typeface="+mj-lt"/>
                <a:ea typeface="+mj-ea"/>
                <a:cs typeface="+mj-cs"/>
              </a:rPr>
            </a:br>
            <a:r>
              <a:rPr lang="en-US" sz="2300" b="0" i="0" kern="1200" dirty="0">
                <a:solidFill>
                  <a:schemeClr val="accent2"/>
                </a:solidFill>
                <a:latin typeface="+mj-lt"/>
                <a:ea typeface="+mj-ea"/>
                <a:cs typeface="+mj-cs"/>
              </a:rPr>
              <a:t>            Data is : 40</a:t>
            </a:r>
          </a:p>
        </p:txBody>
      </p:sp>
    </p:spTree>
    <p:extLst>
      <p:ext uri="{BB962C8B-B14F-4D97-AF65-F5344CB8AC3E}">
        <p14:creationId xmlns:p14="http://schemas.microsoft.com/office/powerpoint/2010/main" val="349802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blurry image of a library&#10;&#10;Description automatically generated">
            <a:extLst>
              <a:ext uri="{FF2B5EF4-FFF2-40B4-BE49-F238E27FC236}">
                <a16:creationId xmlns:a16="http://schemas.microsoft.com/office/drawing/2014/main" id="{B4D4A4E0-764B-4B66-B0B5-DB95648C5C2B}"/>
              </a:ext>
            </a:extLst>
          </p:cNvPr>
          <p:cNvPicPr>
            <a:picLocks noChangeAspect="1"/>
          </p:cNvPicPr>
          <p:nvPr/>
        </p:nvPicPr>
        <p:blipFill rotWithShape="1">
          <a:blip r:embed="rId7">
            <a:duotone>
              <a:prstClr val="black"/>
              <a:schemeClr val="accent5">
                <a:tint val="45000"/>
                <a:satMod val="400000"/>
              </a:schemeClr>
            </a:duotone>
            <a:alphaModFix amt="25000"/>
          </a:blip>
          <a:srcRect t="21488" r="9091" b="1903"/>
          <a:stretch/>
        </p:blipFill>
        <p:spPr>
          <a:xfrm>
            <a:off x="20" y="10"/>
            <a:ext cx="12191980" cy="6857990"/>
          </a:xfrm>
          <a:prstGeom prst="rect">
            <a:avLst/>
          </a:prstGeom>
        </p:spPr>
      </p:pic>
      <p:sp>
        <p:nvSpPr>
          <p:cNvPr id="2" name="Title 1">
            <a:extLst>
              <a:ext uri="{FF2B5EF4-FFF2-40B4-BE49-F238E27FC236}">
                <a16:creationId xmlns:a16="http://schemas.microsoft.com/office/drawing/2014/main" id="{2D17DD1B-9D18-4103-A83B-A3DC7E9E7A97}"/>
              </a:ext>
            </a:extLst>
          </p:cNvPr>
          <p:cNvSpPr>
            <a:spLocks noGrp="1"/>
          </p:cNvSpPr>
          <p:nvPr>
            <p:ph type="title"/>
          </p:nvPr>
        </p:nvSpPr>
        <p:spPr>
          <a:xfrm>
            <a:off x="1681583" y="2410282"/>
            <a:ext cx="8825658" cy="3329581"/>
          </a:xfrm>
        </p:spPr>
        <p:txBody>
          <a:bodyPr vert="horz" lIns="91440" tIns="45720" rIns="91440" bIns="45720" rtlCol="0" anchor="b">
            <a:normAutofit fontScale="90000"/>
          </a:bodyPr>
          <a:lstStyle/>
          <a:p>
            <a:pPr>
              <a:lnSpc>
                <a:spcPct val="90000"/>
              </a:lnSpc>
            </a:pPr>
            <a:r>
              <a:rPr lang="en-US" sz="2200" dirty="0">
                <a:solidFill>
                  <a:srgbClr val="FFFF00"/>
                </a:solidFill>
              </a:rPr>
              <a:t>Ex:</a:t>
            </a:r>
            <a:br>
              <a:rPr lang="en-US" sz="2200" dirty="0">
                <a:solidFill>
                  <a:srgbClr val="FFFF00"/>
                </a:solidFill>
              </a:rPr>
            </a:br>
            <a:r>
              <a:rPr lang="en-US" sz="2200" dirty="0">
                <a:solidFill>
                  <a:srgbClr val="FFFF00"/>
                </a:solidFill>
              </a:rPr>
              <a:t>class A{</a:t>
            </a:r>
            <a:br>
              <a:rPr lang="en-US" sz="2200" dirty="0">
                <a:solidFill>
                  <a:srgbClr val="FFFF00"/>
                </a:solidFill>
              </a:rPr>
            </a:br>
            <a:r>
              <a:rPr lang="en-US" sz="2200" dirty="0">
                <a:solidFill>
                  <a:srgbClr val="FFFF00"/>
                </a:solidFill>
              </a:rPr>
              <a:t>    private int data=40;</a:t>
            </a:r>
            <a:br>
              <a:rPr lang="en-US" sz="2200" dirty="0">
                <a:solidFill>
                  <a:srgbClr val="FFFF00"/>
                </a:solidFill>
              </a:rPr>
            </a:br>
            <a:r>
              <a:rPr lang="en-US" sz="2200" dirty="0">
                <a:solidFill>
                  <a:srgbClr val="FFFF00"/>
                </a:solidFill>
              </a:rPr>
              <a:t>    private void msg(){</a:t>
            </a:r>
            <a:br>
              <a:rPr lang="en-US" sz="2200" dirty="0">
                <a:solidFill>
                  <a:srgbClr val="FFFF00"/>
                </a:solidFill>
              </a:rPr>
            </a:br>
            <a:r>
              <a:rPr lang="en-US" sz="2200" dirty="0">
                <a:solidFill>
                  <a:srgbClr val="FFFF00"/>
                </a:solidFill>
              </a:rPr>
              <a:t>         </a:t>
            </a:r>
            <a:r>
              <a:rPr lang="en-US" sz="2200" dirty="0" err="1">
                <a:solidFill>
                  <a:srgbClr val="FFFF00"/>
                </a:solidFill>
              </a:rPr>
              <a:t>System.out.println</a:t>
            </a:r>
            <a:r>
              <a:rPr lang="en-US" sz="2200" dirty="0">
                <a:solidFill>
                  <a:srgbClr val="FFFF00"/>
                </a:solidFill>
              </a:rPr>
              <a:t>(“Hello java”);</a:t>
            </a:r>
            <a:br>
              <a:rPr lang="en-US" sz="2200" dirty="0">
                <a:solidFill>
                  <a:srgbClr val="FFFF00"/>
                </a:solidFill>
              </a:rPr>
            </a:br>
            <a:r>
              <a:rPr lang="en-US" sz="2200" dirty="0">
                <a:solidFill>
                  <a:srgbClr val="FFFF00"/>
                </a:solidFill>
              </a:rPr>
              <a:t>    }</a:t>
            </a:r>
            <a:br>
              <a:rPr lang="en-US" sz="2200" dirty="0">
                <a:solidFill>
                  <a:srgbClr val="FFFF00"/>
                </a:solidFill>
              </a:rPr>
            </a:br>
            <a:r>
              <a:rPr lang="en-US" sz="2200" dirty="0">
                <a:solidFill>
                  <a:srgbClr val="FFFF00"/>
                </a:solidFill>
              </a:rPr>
              <a:t>}</a:t>
            </a:r>
            <a:br>
              <a:rPr lang="en-US" sz="2200" dirty="0">
                <a:solidFill>
                  <a:srgbClr val="FFFF00"/>
                </a:solidFill>
              </a:rPr>
            </a:br>
            <a:r>
              <a:rPr lang="en-US" sz="2200" dirty="0">
                <a:solidFill>
                  <a:srgbClr val="FFFF00"/>
                </a:solidFill>
              </a:rPr>
              <a:t>public class  Test{</a:t>
            </a:r>
            <a:br>
              <a:rPr lang="en-US" sz="2200" dirty="0">
                <a:solidFill>
                  <a:srgbClr val="FFFF00"/>
                </a:solidFill>
              </a:rPr>
            </a:br>
            <a:r>
              <a:rPr lang="en-US" sz="2200" dirty="0">
                <a:solidFill>
                  <a:srgbClr val="FFFF00"/>
                </a:solidFill>
              </a:rPr>
              <a:t>       public static void main(string </a:t>
            </a:r>
            <a:r>
              <a:rPr lang="en-US" sz="2200" dirty="0" err="1">
                <a:solidFill>
                  <a:srgbClr val="FFFF00"/>
                </a:solidFill>
              </a:rPr>
              <a:t>args</a:t>
            </a:r>
            <a:r>
              <a:rPr lang="en-US" sz="2200" dirty="0">
                <a:solidFill>
                  <a:srgbClr val="FFFF00"/>
                </a:solidFill>
              </a:rPr>
              <a:t>[]){</a:t>
            </a:r>
            <a:br>
              <a:rPr lang="en-US" sz="2200" dirty="0">
                <a:solidFill>
                  <a:srgbClr val="FFFF00"/>
                </a:solidFill>
              </a:rPr>
            </a:br>
            <a:r>
              <a:rPr lang="en-US" sz="2200" dirty="0">
                <a:solidFill>
                  <a:srgbClr val="FFFF00"/>
                </a:solidFill>
              </a:rPr>
              <a:t>             A obj= new A();</a:t>
            </a:r>
            <a:br>
              <a:rPr lang="en-US" sz="2200" dirty="0">
                <a:solidFill>
                  <a:srgbClr val="FFFF00"/>
                </a:solidFill>
              </a:rPr>
            </a:br>
            <a:r>
              <a:rPr lang="en-US" sz="2200" dirty="0">
                <a:solidFill>
                  <a:srgbClr val="FFFF00"/>
                </a:solidFill>
              </a:rPr>
              <a:t>             </a:t>
            </a:r>
            <a:r>
              <a:rPr lang="en-US" sz="2200" dirty="0" err="1">
                <a:solidFill>
                  <a:srgbClr val="FFFF00"/>
                </a:solidFill>
              </a:rPr>
              <a:t>System.out.println</a:t>
            </a:r>
            <a:r>
              <a:rPr lang="en-US" sz="2200" dirty="0">
                <a:solidFill>
                  <a:srgbClr val="FFFF00"/>
                </a:solidFill>
              </a:rPr>
              <a:t>(</a:t>
            </a:r>
            <a:r>
              <a:rPr lang="en-US" sz="2200" dirty="0" err="1">
                <a:solidFill>
                  <a:srgbClr val="FFFF00"/>
                </a:solidFill>
              </a:rPr>
              <a:t>obj.data</a:t>
            </a:r>
            <a:r>
              <a:rPr lang="en-US" sz="2200" dirty="0">
                <a:solidFill>
                  <a:srgbClr val="FFFF00"/>
                </a:solidFill>
              </a:rPr>
              <a:t>);  </a:t>
            </a:r>
            <a:r>
              <a:rPr lang="en-US" sz="2200" dirty="0">
                <a:solidFill>
                  <a:srgbClr val="B91D6B"/>
                </a:solidFill>
              </a:rPr>
              <a:t>//compile time error </a:t>
            </a:r>
            <a:br>
              <a:rPr lang="en-US" sz="2200" dirty="0">
                <a:solidFill>
                  <a:srgbClr val="FFFF00"/>
                </a:solidFill>
              </a:rPr>
            </a:br>
            <a:r>
              <a:rPr lang="en-US" sz="2200" dirty="0">
                <a:solidFill>
                  <a:srgbClr val="FFFF00"/>
                </a:solidFill>
              </a:rPr>
              <a:t>             obj.msg();   </a:t>
            </a:r>
            <a:r>
              <a:rPr lang="en-US" sz="2200" dirty="0">
                <a:solidFill>
                  <a:srgbClr val="B91D6B"/>
                </a:solidFill>
              </a:rPr>
              <a:t>//compile time error</a:t>
            </a:r>
            <a:br>
              <a:rPr lang="en-US" sz="2200" dirty="0">
                <a:solidFill>
                  <a:srgbClr val="FFFF00"/>
                </a:solidFill>
              </a:rPr>
            </a:br>
            <a:r>
              <a:rPr lang="en-US" sz="2200" dirty="0">
                <a:solidFill>
                  <a:srgbClr val="FFFF00"/>
                </a:solidFill>
              </a:rPr>
              <a:t>      }</a:t>
            </a:r>
            <a:br>
              <a:rPr lang="en-US" sz="2200" dirty="0">
                <a:solidFill>
                  <a:srgbClr val="FFFF00"/>
                </a:solidFill>
              </a:rPr>
            </a:br>
            <a:r>
              <a:rPr lang="en-US" sz="2200" dirty="0">
                <a:solidFill>
                  <a:srgbClr val="FFFF00"/>
                </a:solidFill>
              </a:rPr>
              <a:t>}</a:t>
            </a:r>
            <a:br>
              <a:rPr lang="en-US" sz="2200" dirty="0">
                <a:solidFill>
                  <a:srgbClr val="FFFF00"/>
                </a:solidFill>
              </a:rPr>
            </a:br>
            <a:br>
              <a:rPr lang="en-US" sz="1800" dirty="0">
                <a:solidFill>
                  <a:srgbClr val="FFFF00"/>
                </a:solidFill>
              </a:rPr>
            </a:br>
            <a:br>
              <a:rPr lang="en-US" sz="1800" dirty="0">
                <a:solidFill>
                  <a:srgbClr val="FFFF00"/>
                </a:solidFill>
              </a:rPr>
            </a:br>
            <a:endParaRPr lang="en-US" sz="1800" dirty="0">
              <a:solidFill>
                <a:srgbClr val="FFFF00"/>
              </a:solidFill>
            </a:endParaRPr>
          </a:p>
        </p:txBody>
      </p:sp>
      <p:sp>
        <p:nvSpPr>
          <p:cNvPr id="40" name="Rectangle 3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5722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55</TotalTime>
  <Words>1277</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Lucida Calligraphy</vt:lpstr>
      <vt:lpstr>Wingdings</vt:lpstr>
      <vt:lpstr>Wingdings 3</vt:lpstr>
      <vt:lpstr>Ion</vt:lpstr>
      <vt:lpstr>Access Modifiers                           seminar by Manasa                                                             2nd  year, cse-c </vt:lpstr>
      <vt:lpstr>Modifiers in java</vt:lpstr>
      <vt:lpstr>Access Modifiers</vt:lpstr>
      <vt:lpstr>Non-Access Modifiers</vt:lpstr>
      <vt:lpstr>PowerPoint Presentation</vt:lpstr>
      <vt:lpstr>Private Access Modifier</vt:lpstr>
      <vt:lpstr>Ex: public class  Test{        private int data=40;        public static void main(string args[]){              Test ex = new Test();              System.out.println(“Data is:”+ex.data);       } }  output:             Data is : 40</vt:lpstr>
      <vt:lpstr>Ex: public class  Test{        private int data=40;        public static void main(string args[]){              ex.data=40;              Test ex = new Test();              System.out.println(“Data is:”+ex.data);       } }  output:             Data is : 40</vt:lpstr>
      <vt:lpstr>Ex: class A{     private int data=40;     private void msg(){          System.out.println(“Hello java”);     } } public class  Test{        public static void main(string args[]){              A obj= new A();              System.out.println(obj.data);  //compile time error               obj.msg();   //compile time error       } }   </vt:lpstr>
      <vt:lpstr>       So if we want to make this variable available to outside world, we define two public methods  Getter() :  which returns the value of variable. Setter(parameter) : which sets its value of the variable.  </vt:lpstr>
      <vt:lpstr>class A{        private int data;        public int getA(){               return this.data;        }        public void setA(int data){               this.data=data;        } } public class Test{        public static void main(String args[]){               A obj= new A();               obj.setA(12);               System.out.println(“Data is :”+obj.getA());        } }  output:              Data is : 12 </vt:lpstr>
      <vt:lpstr>Role of private constructor</vt:lpstr>
      <vt:lpstr>Java always provides a default, no argument, public constructor if no programmer-defined constructor exists. Creating a private no-argument constructor essentially prevents the usage of that default constructor, thereby preventing a caller from creating an instance of class.it may even be empty.   So if we make any class constructor private we cannot create the instance of that class from outside the class  Let’s see an example</vt:lpstr>
      <vt:lpstr>class A{       private A(){     //private constructor       }       void msg(){               System.out.println(“Hello java”);       } } public class Test{        public static void main (String args[]){               A obj= new a();     //compile time error        } } </vt:lpstr>
      <vt:lpstr>Public Access Modifier</vt:lpstr>
      <vt:lpstr>class A{       public int data=40; } public class Test{        public static void main (String args[]){               A obj= new A();               System.out.println(“Data is : “+obj.data);        } }   output:               Data is: 40</vt:lpstr>
      <vt:lpstr>Protected Access Modifier</vt:lpstr>
      <vt:lpstr>class A{       protected int data=40; } public class Test{        public static void main(String args[]){               A obj= new A();               System.out.println(“Data is :” +obj.data);        } }    output:               Data is : 40</vt:lpstr>
      <vt:lpstr>class AudioPlayer{           protected  boolean openSpeaker(Speaker sp){                 //implementation details           } } class StreamingAudioPlayer{           Boolean openSpeaker(Speaker sp){                 //implementation details           } }           </vt:lpstr>
      <vt:lpstr>Default Access Modifier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Modifiers</dc:title>
  <dc:creator>Venkata rama rao Lella</dc:creator>
  <cp:lastModifiedBy>Venkata rama rao</cp:lastModifiedBy>
  <cp:revision>1</cp:revision>
  <dcterms:created xsi:type="dcterms:W3CDTF">2020-10-17T09:08:44Z</dcterms:created>
  <dcterms:modified xsi:type="dcterms:W3CDTF">2020-10-17T14:02:32Z</dcterms:modified>
</cp:coreProperties>
</file>