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2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AD74-944E-15E8-DF09-83271040A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231BF-0946-1022-DDE7-1D3156D7B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C68D-6A76-E13B-CBAE-E575A12C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BA-B798-E648-BA00-BCAE44EBA4E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F1E0-6116-8BD4-7985-E946A1B2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91A0-2F3C-FA96-17AE-6B20E5F3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CFCB-3F1C-1746-AE8A-B6D45FF83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5B88-932B-6DC9-15E7-05EFF166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DD58D-C6A9-FE7D-3B6F-0CD3965E1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FC43-5495-9B62-915A-52B65BA5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BA-B798-E648-BA00-BCAE44EBA4E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B48F6-F96F-DAEC-F549-893741C0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D2AD-E825-1C56-F8EB-2B3B57FF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CFCB-3F1C-1746-AE8A-B6D45FF83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561B3-E8EA-404C-6FDE-D4619B132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0E59D-A33B-9F29-CB3B-2E849F6E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F3CD-5786-5964-9927-AB8BE94E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BA-B798-E648-BA00-BCAE44EBA4E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C86A-04B3-5C3A-AE7C-198FC25E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1BB2-5ECE-EA3A-D3A6-A298EF8C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CFCB-3F1C-1746-AE8A-B6D45FF83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2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63BF-A414-7118-8B69-F4EF4518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884D-A33E-0A39-FC7F-CECAF0A74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17CF-ADAF-615F-1A54-FC27CF2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BA-B798-E648-BA00-BCAE44EBA4E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D6F75-6DD6-F373-3645-F10399AC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9475-0CB6-5890-BC7B-29ECA8BF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CFCB-3F1C-1746-AE8A-B6D45FF83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5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E0E3-11D7-38AE-E403-B93720C1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6BB4-9A6C-8537-8E43-F4DDDD2D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5C61-756E-1A86-1921-F9E3B903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BA-B798-E648-BA00-BCAE44EBA4E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A47D-7B1B-5DFB-7A93-47D1555B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C60E-DD34-936A-1B99-B66517C7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CFCB-3F1C-1746-AE8A-B6D45FF83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D9BA-1957-644E-1084-EA31D735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58955-C3B9-6431-DF5D-DF41A834A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8895A-02C5-6164-0EFA-49729A05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17B37-1395-1056-BB87-66DD9B31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BA-B798-E648-BA00-BCAE44EBA4E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DE3D9-C2D2-1ADA-92FE-99E52D6B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0D814-9EFA-B032-746C-9832FB0C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CFCB-3F1C-1746-AE8A-B6D45FF83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99E-BE74-DE7D-898E-7AA55E05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9E04-1EE7-48A5-6B0C-E71687E49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D58F6-B294-E201-8A81-58D4F483D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483A3-2590-A993-D5BA-184EE3DD5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5BC51-E3CA-3A3B-D824-8E0BF2152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29608-7453-5ABF-4C5B-4B54E02A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BA-B798-E648-BA00-BCAE44EBA4E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26842-5DEB-79D1-CE9C-7FAA5CDF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A1622-D479-D8E5-2B73-FCF04920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CFCB-3F1C-1746-AE8A-B6D45FF83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8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B55B-B690-7383-A452-A97D2CFD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4E390-6CF7-A5AD-45D3-1E70CCC9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BA-B798-E648-BA00-BCAE44EBA4E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6A95-A0B7-3ABE-04CF-B5498DA6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E753B-2992-5673-1D81-D7C7A892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CFCB-3F1C-1746-AE8A-B6D45FF83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34B14-468E-2352-2DE0-C929963B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BA-B798-E648-BA00-BCAE44EBA4E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4DCD6-CB94-4CF8-78D0-97F9ADAB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886B4-536E-81A3-BA26-A8C29CD8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CFCB-3F1C-1746-AE8A-B6D45FF83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265F-66CB-747A-C10C-67101039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4B92-BD5F-3256-4D6D-9513905B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77443-3E5E-8563-52AE-432CE284F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C28E-F8E7-2285-D04D-A657ADA8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BA-B798-E648-BA00-BCAE44EBA4E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DE202-B1D2-23CC-C661-985C6DDC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D4FA-F2E3-D3C5-7D81-3DDBA274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CFCB-3F1C-1746-AE8A-B6D45FF83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40F9-94CF-AE66-3C09-058CB167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E93D4-F372-64B1-741D-1569D039D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8B33C-7A35-D2B9-E801-0A28E4D02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B5096-FB4B-CBF5-3201-7456FD7C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BA-B798-E648-BA00-BCAE44EBA4E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0C18-94EE-3B80-F2B6-C69A0724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0D9CE-BE2D-F5D8-ED42-9EE96A7A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CFCB-3F1C-1746-AE8A-B6D45FF83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C70E4-21F9-5961-6761-B0F6AEB9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93295-AA31-C0BF-590F-6C0998928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5065-6B95-53D5-4758-C9D096A68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488BA-B798-E648-BA00-BCAE44EBA4E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227B-881B-D83E-2019-27682B2EB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AD4D0-4317-D727-A496-8353326AB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0CFCB-3F1C-1746-AE8A-B6D45FF83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101C-522A-92B2-1A64-ACF925FD6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Visualizing Operational Efficiency in Animal Shelters</a:t>
            </a:r>
            <a:br>
              <a:rPr lang="en-US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5CDDC-6E58-DB19-A8EB-B103D95BD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2068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Manasa Pullabhatla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25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FAE1-FCCB-2988-74B9-D1ACECB5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Milestones /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14C7-2B85-01B4-940B-A19D84E0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Reliable data was gathered and verified for suitability in addressing the defined objectives and questions.</a:t>
            </a: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data was cleaned, manipulated, and structured to create clear and informative visuals.</a:t>
            </a: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Visualizations were generated to answer the questions, summarize findings, and provide insights on future opportunities, along with practical suggestions for shelter improvement.</a:t>
            </a:r>
          </a:p>
        </p:txBody>
      </p:sp>
    </p:spTree>
    <p:extLst>
      <p:ext uri="{BB962C8B-B14F-4D97-AF65-F5344CB8AC3E}">
        <p14:creationId xmlns:p14="http://schemas.microsoft.com/office/powerpoint/2010/main" val="151342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BC294-B295-B312-6ADB-A12FCEB6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How many animals are brought into the shelter on average yearly?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3C7BF9-D6B1-7AF7-C29F-0C9768FB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5" y="5302165"/>
            <a:ext cx="10175630" cy="934511"/>
          </a:xfrm>
        </p:spPr>
        <p:txBody>
          <a:bodyPr anchor="ctr"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2019 had the highest intakes, while 2013 had the lowest. On average, the shelter receives 13,235 intakes per year, with a noticeable drop in 2020 due to the COVID-19 pandemic.</a:t>
            </a:r>
          </a:p>
        </p:txBody>
      </p:sp>
      <p:pic>
        <p:nvPicPr>
          <p:cNvPr id="5" name="Content Placeholder 4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DAD7FA15-A378-21EB-251A-75447085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88" y="1171882"/>
            <a:ext cx="7837976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6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BE323-035C-7711-B3A6-7BEFA231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3"/>
            <a:ext cx="10175631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6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 intake type is contributing to the influx of animals into the shelter?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179A283-F420-716A-4C4C-678D167E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88" y="1115970"/>
            <a:ext cx="7837976" cy="4065990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1CF49DD5-A74F-D494-DD09-852BD981E8C0}"/>
              </a:ext>
            </a:extLst>
          </p:cNvPr>
          <p:cNvSpPr txBox="1">
            <a:spLocks/>
          </p:cNvSpPr>
          <p:nvPr/>
        </p:nvSpPr>
        <p:spPr>
          <a:xfrm>
            <a:off x="1008185" y="5355993"/>
            <a:ext cx="10175630" cy="1138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Stray rescues were the most common intake type, followed by Owner Surrender and Public Assist, with a relatively low number of euthanasia requests.</a:t>
            </a:r>
            <a:b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09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0FD61-873E-A338-29C6-5EF10C95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dirty="0"/>
              <a:t>3. </a:t>
            </a:r>
            <a:r>
              <a:rPr lang="en-US" sz="2400" b="1" i="0" u="none" strike="noStrike" dirty="0">
                <a:effectLst/>
                <a:latin typeface="system-ui"/>
              </a:rPr>
              <a:t>What can be the possible outcomes for the animals that are taken into the shelter?</a:t>
            </a:r>
            <a:endParaRPr lang="en-US" sz="2400" dirty="0"/>
          </a:p>
        </p:txBody>
      </p:sp>
      <p:pic>
        <p:nvPicPr>
          <p:cNvPr id="5" name="Content Placeholder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2DD29891-BCA0-8665-3B1E-942BFB12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88" y="1285875"/>
            <a:ext cx="7837976" cy="3899393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D5DF8FE-7737-0375-67F9-833E5E598515}"/>
              </a:ext>
            </a:extLst>
          </p:cNvPr>
          <p:cNvSpPr txBox="1">
            <a:spLocks/>
          </p:cNvSpPr>
          <p:nvPr/>
        </p:nvSpPr>
        <p:spPr>
          <a:xfrm>
            <a:off x="1008185" y="5355992"/>
            <a:ext cx="10175630" cy="1197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Adoptions are the most common outcome, followed by Transfers and Return to Owner, indicating successful rehoming and relocation efforts.</a:t>
            </a:r>
            <a:b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1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BB4BA-8ECD-21A5-8AA8-369218B8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i="0" u="none" strike="noStrike" dirty="0">
                <a:effectLst/>
                <a:latin typeface="system-ui"/>
              </a:rPr>
              <a:t>4. Over time, has the adoption rate of animals from the shelter increased or decreased?</a:t>
            </a:r>
            <a:endParaRPr lang="en-US" sz="2400" dirty="0"/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13E1CE6A-3A0D-295A-E756-A086C917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88" y="1285875"/>
            <a:ext cx="7837976" cy="3899393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D2B4FADA-9159-FF0B-3294-FD8EEF80F190}"/>
              </a:ext>
            </a:extLst>
          </p:cNvPr>
          <p:cNvSpPr txBox="1">
            <a:spLocks/>
          </p:cNvSpPr>
          <p:nvPr/>
        </p:nvSpPr>
        <p:spPr>
          <a:xfrm>
            <a:off x="1008185" y="5355992"/>
            <a:ext cx="10175630" cy="1197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an initial increase, adoptions saw a sharp decline in 2020 and have continued to decrease gradually post-COVID, signaling potential challenges in rehoming animals.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4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549D-BDDE-D8B9-DB72-C23BFC12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92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C824-57F2-9EF1-4240-141E8460F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046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Adoption Campaigns:</a:t>
            </a: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Run targeted campaigns on social media, hold adoption events, and collaborate with local businesses to boost adoptions.</a:t>
            </a:r>
          </a:p>
          <a:p>
            <a:pPr algn="just">
              <a:lnSpc>
                <a:spcPct val="150000"/>
              </a:lnSpc>
            </a:pPr>
            <a:r>
              <a:rPr lang="en-US" sz="2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Community Outreach:</a:t>
            </a: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Build stronger community connections to encourage fostering and volunteering, helping with animal care and placements.</a:t>
            </a:r>
          </a:p>
          <a:p>
            <a:pPr algn="just">
              <a:lnSpc>
                <a:spcPct val="150000"/>
              </a:lnSpc>
            </a:pPr>
            <a:r>
              <a:rPr lang="en-US" sz="2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Data-Driven Decisions:</a:t>
            </a: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Keep analyzing trends to improve strategies and resource use, ensuring better support for animals.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3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ACB1-AB71-E4C6-5501-ED69E985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85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8D27-F451-BFD6-2153-98DE5604A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662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summary, the shelter has witnessed significant trends in intake types, outcomes, and adoption rates over the years. While the shelter has seen a steady number of intakes, particularly from strays, there has been a noticeable decline in adoptions, especially post-COVID. This highlights a potential area of concern for the shelter's operations and long-term capacity to assist animals in need.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034A-5247-129B-6923-C4875804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46" y="2440110"/>
            <a:ext cx="10515600" cy="1325563"/>
          </a:xfrm>
        </p:spPr>
        <p:txBody>
          <a:bodyPr/>
          <a:lstStyle/>
          <a:p>
            <a:pPr algn="ctr"/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307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389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system-ui</vt:lpstr>
      <vt:lpstr>Office Theme</vt:lpstr>
      <vt:lpstr>Visualizing Operational Efficiency in Animal Shelters </vt:lpstr>
      <vt:lpstr>Milestones / Development Process</vt:lpstr>
      <vt:lpstr>1. How many animals are brought into the shelter on average yearly?</vt:lpstr>
      <vt:lpstr>2. Which intake type is contributing to the influx of animals into the shelter?</vt:lpstr>
      <vt:lpstr>3. What can be the possible outcomes for the animals that are taken into the shelter?</vt:lpstr>
      <vt:lpstr>4. Over time, has the adoption rate of animals from the shelter increased or decreased?</vt:lpstr>
      <vt:lpstr>SUGGESTIONS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Pullabhatla, Manasa</dc:creator>
  <cp:lastModifiedBy>Pullabhatla, Manasa</cp:lastModifiedBy>
  <cp:revision>8</cp:revision>
  <dcterms:created xsi:type="dcterms:W3CDTF">2024-12-10T16:54:35Z</dcterms:created>
  <dcterms:modified xsi:type="dcterms:W3CDTF">2024-12-10T22:41:06Z</dcterms:modified>
</cp:coreProperties>
</file>