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7" r:id="rId6"/>
    <p:sldId id="308" r:id="rId7"/>
    <p:sldId id="278" r:id="rId8"/>
    <p:sldId id="309" r:id="rId9"/>
    <p:sldId id="318" r:id="rId10"/>
    <p:sldId id="263" r:id="rId11"/>
    <p:sldId id="310" r:id="rId12"/>
    <p:sldId id="311" r:id="rId13"/>
    <p:sldId id="312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Smart Shopping Cart System Architecture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Name: Manasa </a:t>
            </a:r>
            <a:r>
              <a:rPr lang="en-US" sz="2000" dirty="0" err="1"/>
              <a:t>Varala</a:t>
            </a:r>
            <a:br>
              <a:rPr lang="en-US" sz="2000" dirty="0"/>
            </a:br>
            <a:r>
              <a:rPr lang="en-US" sz="2000" dirty="0"/>
              <a:t>Student Id: 11727461</a:t>
            </a:r>
            <a:br>
              <a:rPr lang="en-US" sz="2000" dirty="0"/>
            </a:br>
            <a:r>
              <a:rPr lang="en-US" sz="2000" dirty="0"/>
              <a:t>Name: </a:t>
            </a:r>
            <a:r>
              <a:rPr lang="en-US" sz="2000" dirty="0" err="1"/>
              <a:t>Komatineni</a:t>
            </a:r>
            <a:r>
              <a:rPr lang="en-US" sz="2000" dirty="0"/>
              <a:t> Meghana Chowdary</a:t>
            </a:r>
            <a:br>
              <a:rPr lang="en-US" sz="2000" dirty="0"/>
            </a:br>
            <a:r>
              <a:rPr lang="en-US" sz="2000" dirty="0"/>
              <a:t>Student Id: 11599585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532B887-257E-86EC-BAE2-2BCE8E8CED6D}"/>
              </a:ext>
            </a:extLst>
          </p:cNvPr>
          <p:cNvSpPr txBox="1"/>
          <p:nvPr/>
        </p:nvSpPr>
        <p:spPr>
          <a:xfrm>
            <a:off x="1045028" y="566678"/>
            <a:ext cx="1001485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Solutions to Challenges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Hardware Compatibility</a:t>
            </a:r>
            <a:r>
              <a:rPr lang="en-IN" sz="2000" dirty="0">
                <a:latin typeface="+mj-lt"/>
              </a:rPr>
              <a:t>: Select components with standardized interfaces and perform integration testing.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Power Optimization</a:t>
            </a:r>
            <a:r>
              <a:rPr lang="en-IN" sz="2000" dirty="0">
                <a:latin typeface="+mj-lt"/>
              </a:rPr>
              <a:t>: Utilize sleep modes and efficient power management techniques.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Latency Reduction</a:t>
            </a:r>
            <a:r>
              <a:rPr lang="en-IN" sz="2000" dirty="0">
                <a:latin typeface="+mj-lt"/>
              </a:rPr>
              <a:t>: Optimize data processing algorithms and use local caching for frequently accessed information.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Wi-Fi Reliability</a:t>
            </a:r>
            <a:r>
              <a:rPr lang="en-IN" sz="2000" dirty="0">
                <a:latin typeface="+mj-lt"/>
              </a:rPr>
              <a:t>: Implement offline mode with synchronization when the connection is restored.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Improved Scanning</a:t>
            </a:r>
            <a:r>
              <a:rPr lang="en-IN" sz="2000" dirty="0">
                <a:latin typeface="+mj-lt"/>
              </a:rPr>
              <a:t>: Use high-quality scanners with error correction and a manual input fallback option.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Data Security</a:t>
            </a:r>
            <a:r>
              <a:rPr lang="en-IN" sz="2000" dirty="0">
                <a:latin typeface="+mj-lt"/>
              </a:rPr>
              <a:t>: Encrypt data transmissions and anonymize user data to ensure privacy.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61" y="914400"/>
            <a:ext cx="6511181" cy="5029200"/>
          </a:xfrm>
        </p:spPr>
        <p:txBody>
          <a:bodyPr/>
          <a:lstStyle/>
          <a:p>
            <a:r>
              <a:rPr lang="en-US" dirty="0"/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C90748-1986-BB97-E66A-A1B68D8F713F}"/>
              </a:ext>
            </a:extLst>
          </p:cNvPr>
          <p:cNvSpPr txBox="1"/>
          <p:nvPr/>
        </p:nvSpPr>
        <p:spPr>
          <a:xfrm>
            <a:off x="7081158" y="1631407"/>
            <a:ext cx="61068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Contents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+mj-lt"/>
              </a:rPr>
              <a:t>System Overview</a:t>
            </a:r>
          </a:p>
          <a:p>
            <a:r>
              <a:rPr lang="en-IN" sz="2000" dirty="0">
                <a:latin typeface="+mj-lt"/>
              </a:rPr>
              <a:t>2. Key Components</a:t>
            </a:r>
          </a:p>
          <a:p>
            <a:r>
              <a:rPr lang="en-IN" sz="2000" dirty="0">
                <a:latin typeface="+mj-lt"/>
              </a:rPr>
              <a:t>3. Block Diagram </a:t>
            </a:r>
          </a:p>
          <a:p>
            <a:r>
              <a:rPr lang="en-IN" sz="2000" dirty="0">
                <a:latin typeface="+mj-lt"/>
              </a:rPr>
              <a:t>4. Estimated Power Consumption</a:t>
            </a:r>
          </a:p>
          <a:p>
            <a:r>
              <a:rPr lang="en-IN" sz="2000" dirty="0">
                <a:latin typeface="+mj-lt"/>
              </a:rPr>
              <a:t>5. Communication and Data Processing</a:t>
            </a:r>
          </a:p>
          <a:p>
            <a:r>
              <a:rPr lang="en-IN" sz="2000" dirty="0">
                <a:latin typeface="+mj-lt"/>
              </a:rPr>
              <a:t>6. System Integration Challenges</a:t>
            </a:r>
          </a:p>
          <a:p>
            <a:r>
              <a:rPr lang="en-IN" sz="2000" dirty="0">
                <a:latin typeface="+mj-lt"/>
              </a:rPr>
              <a:t>7. Solutions to Challenges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849087"/>
            <a:ext cx="10428514" cy="4952999"/>
          </a:xfrm>
        </p:spPr>
        <p:txBody>
          <a:bodyPr/>
          <a:lstStyle/>
          <a:p>
            <a:r>
              <a:rPr lang="en-US" sz="2000" b="1" dirty="0"/>
              <a:t>System Overview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b="1" dirty="0" err="1"/>
              <a:t>Overview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smart shopping cart enhances the shopping experience with automated billing and item tracking.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Integrates RFID/barcode scanners, weight sensors, and a microcontroller for item detection and cost calculation.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Provides a wireless communication interface for cloud connectivity and mobile app integration.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Power &amp; Communication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Powered by Raspberry Pi or ESP32 with battery as the primary power source and Wi-Fi for 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D57093A-F5BA-4FC5-3903-B13F61187B39}"/>
              </a:ext>
            </a:extLst>
          </p:cNvPr>
          <p:cNvSpPr txBox="1"/>
          <p:nvPr/>
        </p:nvSpPr>
        <p:spPr>
          <a:xfrm>
            <a:off x="756557" y="751344"/>
            <a:ext cx="109836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Key Components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Overview of the main components involved in the Smart Shopping Cart System.</a:t>
            </a:r>
          </a:p>
          <a:p>
            <a:endParaRPr lang="en-IN" dirty="0">
              <a:latin typeface="+mj-lt"/>
            </a:endParaRPr>
          </a:p>
          <a:p>
            <a:r>
              <a:rPr lang="en-IN" b="1" dirty="0">
                <a:latin typeface="+mj-lt"/>
              </a:rPr>
              <a:t>Raspberry Pi/ESP32A</a:t>
            </a:r>
          </a:p>
          <a:p>
            <a:r>
              <a:rPr lang="en-IN" dirty="0">
                <a:latin typeface="+mj-lt"/>
              </a:rPr>
              <a:t>Acts as the main processing unit handling barcode scanning, ML model execution, and user interface management.</a:t>
            </a:r>
          </a:p>
          <a:p>
            <a:endParaRPr lang="en-IN" b="1" dirty="0">
              <a:latin typeface="+mj-lt"/>
            </a:endParaRPr>
          </a:p>
          <a:p>
            <a:r>
              <a:rPr lang="en-IN" b="1" dirty="0">
                <a:latin typeface="+mj-lt"/>
              </a:rPr>
              <a:t>QR/Barcode Scanner</a:t>
            </a:r>
          </a:p>
          <a:p>
            <a:r>
              <a:rPr lang="en-IN" b="1" dirty="0">
                <a:latin typeface="+mj-lt"/>
              </a:rPr>
              <a:t>Functionality</a:t>
            </a:r>
          </a:p>
          <a:p>
            <a:r>
              <a:rPr lang="en-IN" dirty="0">
                <a:latin typeface="+mj-lt"/>
              </a:rPr>
              <a:t>Captures product information for automatic billing</a:t>
            </a:r>
          </a:p>
          <a:p>
            <a:endParaRPr lang="en-IN" dirty="0">
              <a:latin typeface="+mj-lt"/>
            </a:endParaRPr>
          </a:p>
          <a:p>
            <a:r>
              <a:rPr lang="en-IN" b="1" dirty="0">
                <a:latin typeface="+mj-lt"/>
              </a:rPr>
              <a:t>Process</a:t>
            </a:r>
          </a:p>
          <a:p>
            <a:r>
              <a:rPr lang="en-IN" dirty="0">
                <a:latin typeface="+mj-lt"/>
              </a:rPr>
              <a:t>Scans item QR/barcode, sends data to Raspberry Pi/ESP32, fetches product details from local database, and updates cart details and recommendations.</a:t>
            </a:r>
          </a:p>
          <a:p>
            <a:endParaRPr lang="en-IN" dirty="0">
              <a:latin typeface="+mj-lt"/>
            </a:endParaRPr>
          </a:p>
          <a:p>
            <a:r>
              <a:rPr lang="en-IN" b="1" dirty="0">
                <a:latin typeface="+mj-lt"/>
              </a:rPr>
              <a:t>Display and Battery Pack</a:t>
            </a:r>
          </a:p>
          <a:p>
            <a:r>
              <a:rPr lang="en-IN" dirty="0">
                <a:latin typeface="+mj-lt"/>
              </a:rPr>
              <a:t>Touchscreen Display (7-inch LCD, optional) - Displays real-time cart details and recommendations.</a:t>
            </a:r>
          </a:p>
          <a:p>
            <a:r>
              <a:rPr lang="en-IN" dirty="0">
                <a:latin typeface="+mj-lt"/>
              </a:rPr>
              <a:t>Battery Pack (Lithium-ion, 10,000mAh) - Provides portability and serves as the primary power source.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 fontScale="90000"/>
          </a:bodyPr>
          <a:lstStyle/>
          <a:p>
            <a:r>
              <a:rPr lang="en-US" sz="2000" b="1" dirty="0"/>
              <a:t>                                                                        Block Diagram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Key components</a:t>
            </a:r>
            <a:r>
              <a:rPr lang="en-US" sz="2000" dirty="0"/>
              <a:t>: Raspberry Pi 4 Model B, QR/Barcode Scanner, Touchscreen Display (optional), and Battery Pack. Ensures smooth integration and performance.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370544-E2ED-F398-2708-DA6B49F0E9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828801" y="2187458"/>
            <a:ext cx="8107680" cy="4074005"/>
          </a:xfr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A85E-E445-4D9C-E085-878CD967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304800"/>
            <a:ext cx="10360152" cy="914400"/>
          </a:xfrm>
        </p:spPr>
        <p:txBody>
          <a:bodyPr/>
          <a:lstStyle/>
          <a:p>
            <a:r>
              <a:rPr lang="en-IN" b="1" dirty="0"/>
              <a:t>System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C35B-4C1B-FA49-2B99-94D298762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diagram of a software processing unit&#10;&#10;AI-generated content may be incorrect.">
            <a:extLst>
              <a:ext uri="{FF2B5EF4-FFF2-40B4-BE49-F238E27FC236}">
                <a16:creationId xmlns:a16="http://schemas.microsoft.com/office/drawing/2014/main" id="{371F2104-D867-5218-BBDF-04206D5F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5" y="1702960"/>
            <a:ext cx="7239000" cy="41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4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44F104-DBFD-60B1-BB96-5AE2185CB2B3}"/>
              </a:ext>
            </a:extLst>
          </p:cNvPr>
          <p:cNvSpPr txBox="1"/>
          <p:nvPr/>
        </p:nvSpPr>
        <p:spPr>
          <a:xfrm>
            <a:off x="3222170" y="920621"/>
            <a:ext cx="8229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Estimated Power Consumption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Raspberry Pi 4 Model B</a:t>
            </a:r>
          </a:p>
          <a:p>
            <a:r>
              <a:rPr lang="en-IN" sz="2000" dirty="0">
                <a:latin typeface="+mj-lt"/>
              </a:rPr>
              <a:t>3W to 6W depending on processing load.</a:t>
            </a:r>
          </a:p>
          <a:p>
            <a:endParaRPr lang="en-IN" sz="2000" b="1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QR/Barcode Scanner</a:t>
            </a:r>
          </a:p>
          <a:p>
            <a:r>
              <a:rPr lang="en-IN" sz="2000" dirty="0">
                <a:latin typeface="+mj-lt"/>
              </a:rPr>
              <a:t>1.5W power consumption.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7-inch LCD Display</a:t>
            </a:r>
          </a:p>
          <a:p>
            <a:r>
              <a:rPr lang="en-IN" sz="2000" dirty="0">
                <a:latin typeface="+mj-lt"/>
              </a:rPr>
              <a:t>4W if used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Wi-Fi Module</a:t>
            </a:r>
          </a:p>
          <a:p>
            <a:r>
              <a:rPr lang="en-IN" sz="2000" dirty="0">
                <a:latin typeface="+mj-lt"/>
              </a:rPr>
              <a:t>1W power consumption. Total estimated power consumption: 10W-12W</a:t>
            </a:r>
            <a:r>
              <a:rPr lang="en-IN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5F27C-20E4-48B8-6098-A1B575B0B35B}"/>
              </a:ext>
            </a:extLst>
          </p:cNvPr>
          <p:cNvSpPr txBox="1"/>
          <p:nvPr/>
        </p:nvSpPr>
        <p:spPr>
          <a:xfrm>
            <a:off x="1099456" y="1536174"/>
            <a:ext cx="93943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Communication and Data Processing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Component Communication</a:t>
            </a:r>
          </a:p>
          <a:p>
            <a:r>
              <a:rPr lang="en-IN" sz="2000" dirty="0">
                <a:latin typeface="+mj-lt"/>
              </a:rPr>
              <a:t>QR/Barcode scanner communicates with Raspberry Pi/ESP32 via USB/UART. Wi-Fi module transmits cart updates and billing data.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Data Processing</a:t>
            </a:r>
          </a:p>
          <a:p>
            <a:r>
              <a:rPr lang="en-IN" sz="2000" dirty="0">
                <a:latin typeface="+mj-lt"/>
              </a:rPr>
              <a:t>Raspberry Pi/ESP32 processes scanned data, updates cart details, runs ML model locally for recommendations, and displays information.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A171A-6F4E-D297-15FA-615739B1E31E}"/>
              </a:ext>
            </a:extLst>
          </p:cNvPr>
          <p:cNvSpPr txBox="1"/>
          <p:nvPr/>
        </p:nvSpPr>
        <p:spPr>
          <a:xfrm>
            <a:off x="1371599" y="581523"/>
            <a:ext cx="987334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System Integration Challenges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Hardware Compatibility</a:t>
            </a:r>
          </a:p>
          <a:p>
            <a:r>
              <a:rPr lang="en-IN" sz="2000" dirty="0">
                <a:latin typeface="+mj-lt"/>
              </a:rPr>
              <a:t>Ensuring all components use compatible communication protocols like USB, UART, I2C.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Power Limitations</a:t>
            </a:r>
          </a:p>
          <a:p>
            <a:r>
              <a:rPr lang="en-IN" sz="2000" dirty="0">
                <a:latin typeface="+mj-lt"/>
              </a:rPr>
              <a:t>Managing power consumption to extend battery life.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Latency &amp; Connectivity</a:t>
            </a:r>
          </a:p>
          <a:p>
            <a:r>
              <a:rPr lang="en-IN" sz="2000" dirty="0">
                <a:latin typeface="+mj-lt"/>
              </a:rPr>
              <a:t>Addressing latency in data processing and handling unstable Wi-Fi connections. Ensuring scanning accuracy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{EC8A3E8C-936D-4622-AD83-9BB8AF470C69}tf11964407_win32</Template>
  <TotalTime>40</TotalTime>
  <Words>546</Words>
  <Application>Microsoft Office PowerPoint</Application>
  <PresentationFormat>Widescreen</PresentationFormat>
  <Paragraphs>98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Custom</vt:lpstr>
      <vt:lpstr>Smart Shopping Cart System Architecture  Name: Manasa Varala Student Id: 11727461 Name: Komatineni Meghana Chowdary Student Id: 11599585</vt:lpstr>
      <vt:lpstr>PowerPoint Presentation</vt:lpstr>
      <vt:lpstr>System Overview   Overview  A smart shopping cart enhances the shopping experience with automated billing and item tracking.  Integrates RFID/barcode scanners, weight sensors, and a microcontroller for item detection and cost calculation.  Provides a wireless communication interface for cloud connectivity and mobile app integration.   Power &amp; Communication  Powered by Raspberry Pi or ESP32 with battery as the primary power source and Wi-Fi for communication.</vt:lpstr>
      <vt:lpstr>PowerPoint Presentation</vt:lpstr>
      <vt:lpstr>                                                                        Block Diagram  Key components: Raspberry Pi 4 Model B, QR/Barcode Scanner, Touchscreen Display (optional), and Battery Pack. Ensures smooth integration and performance.</vt:lpstr>
      <vt:lpstr>System Architecture</vt:lpstr>
      <vt:lpstr>PowerPoint Presentation</vt:lpstr>
      <vt:lpstr>PowerPoint Presentation</vt:lpstr>
      <vt:lpstr>PowerPoint Presentation</vt:lpstr>
      <vt:lpstr>PowerPoint Presentation</vt:lpstr>
      <vt:lpstr>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MADIVADA</dc:creator>
  <cp:lastModifiedBy>VIJAY MADIVADA</cp:lastModifiedBy>
  <cp:revision>3</cp:revision>
  <dcterms:created xsi:type="dcterms:W3CDTF">2025-03-25T23:28:29Z</dcterms:created>
  <dcterms:modified xsi:type="dcterms:W3CDTF">2025-03-26T04:45:47Z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