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sldIdLst>
    <p:sldId id="256" r:id="rId5"/>
    <p:sldId id="257" r:id="rId6"/>
    <p:sldId id="259" r:id="rId7"/>
    <p:sldId id="260" r:id="rId8"/>
    <p:sldId id="261" r:id="rId9"/>
    <p:sldId id="262" r:id="rId10"/>
    <p:sldId id="266" r:id="rId11"/>
    <p:sldId id="264" r:id="rId12"/>
    <p:sldId id="267"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AB57C-8DC7-4266-BCEB-48FBDEE46450}"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AB57C-8DC7-4266-BCEB-48FBDEE46450}"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AB57C-8DC7-4266-BCEB-48FBDEE46450}" type="datetimeFigureOut">
              <a:rPr lang="en-IN" smtClean="0"/>
              <a:t>21-04-2021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882D6-400D-45DB-B234-47864F132DF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AB57C-8DC7-4266-BCEB-48FBDEE46450}" type="datetimeFigureOut">
              <a:rPr lang="en-IN" smtClean="0"/>
              <a:t>21-04-2021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AB57C-8DC7-4266-BCEB-48FBDEE46450}" type="datetimeFigureOut">
              <a:rPr lang="en-IN" smtClean="0"/>
              <a:t>21-04-2021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2AB57C-8DC7-4266-BCEB-48FBDEE46450}" type="datetimeFigureOut">
              <a:rPr lang="en-IN" smtClean="0"/>
              <a:t>21-04-2021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E882D6-400D-45DB-B234-47864F132D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692696"/>
            <a:ext cx="7848600" cy="1927225"/>
          </a:xfrm>
        </p:spPr>
        <p:txBody>
          <a:bodyPr/>
          <a:lstStyle/>
          <a:p>
            <a:r>
              <a:rPr lang="en-IN" sz="4400" b="1" dirty="0">
                <a:latin typeface="Segoe UI Emoji" pitchFamily="34" charset="0"/>
                <a:ea typeface="Segoe UI Emoji" pitchFamily="34" charset="0"/>
              </a:rPr>
              <a:t>MPCA LAB MINI PROJECT</a:t>
            </a:r>
          </a:p>
        </p:txBody>
      </p:sp>
      <p:sp>
        <p:nvSpPr>
          <p:cNvPr id="3" name="Subtitle 2"/>
          <p:cNvSpPr>
            <a:spLocks noGrp="1"/>
          </p:cNvSpPr>
          <p:nvPr>
            <p:ph type="subTitle" idx="1"/>
          </p:nvPr>
        </p:nvSpPr>
        <p:spPr>
          <a:xfrm>
            <a:off x="899592" y="3789040"/>
            <a:ext cx="6912768" cy="1927224"/>
          </a:xfrm>
        </p:spPr>
        <p:txBody>
          <a:bodyPr>
            <a:normAutofit fontScale="70000" lnSpcReduction="20000"/>
          </a:bodyPr>
          <a:lstStyle/>
          <a:p>
            <a:r>
              <a:rPr lang="en-IN" b="1" dirty="0">
                <a:solidFill>
                  <a:schemeClr val="tx2">
                    <a:lumMod val="75000"/>
                  </a:schemeClr>
                </a:solidFill>
              </a:rPr>
              <a:t>PROJECT TITLE: </a:t>
            </a:r>
            <a:r>
              <a:rPr lang="en-IN" dirty="0">
                <a:solidFill>
                  <a:schemeClr val="tx2">
                    <a:lumMod val="75000"/>
                  </a:schemeClr>
                </a:solidFill>
              </a:rPr>
              <a:t>HOME AUTOMATION SYSTEM</a:t>
            </a:r>
          </a:p>
          <a:p>
            <a:r>
              <a:rPr lang="en-IN" b="1" dirty="0">
                <a:solidFill>
                  <a:schemeClr val="tx2">
                    <a:lumMod val="75000"/>
                  </a:schemeClr>
                </a:solidFill>
              </a:rPr>
              <a:t>SECTION:</a:t>
            </a:r>
            <a:r>
              <a:rPr lang="en-IN" b="1" dirty="0"/>
              <a:t> </a:t>
            </a:r>
            <a:r>
              <a:rPr lang="en-IN" dirty="0"/>
              <a:t>D</a:t>
            </a:r>
          </a:p>
          <a:p>
            <a:r>
              <a:rPr lang="en-IN" b="1" dirty="0">
                <a:solidFill>
                  <a:schemeClr val="tx2">
                    <a:lumMod val="75000"/>
                  </a:schemeClr>
                </a:solidFill>
              </a:rPr>
              <a:t>STUDENTS NAME &amp; SRN:</a:t>
            </a:r>
          </a:p>
          <a:p>
            <a:r>
              <a:rPr lang="en-IN" dirty="0"/>
              <a:t>1) Malavika V                PES2UG19CS212</a:t>
            </a:r>
          </a:p>
          <a:p>
            <a:r>
              <a:rPr lang="en-IN" dirty="0"/>
              <a:t>2) </a:t>
            </a:r>
            <a:r>
              <a:rPr lang="en-IN" dirty="0" err="1"/>
              <a:t>Manasa</a:t>
            </a:r>
            <a:r>
              <a:rPr lang="en-IN" dirty="0"/>
              <a:t> R                 PES2UG19CS215</a:t>
            </a:r>
          </a:p>
          <a:p>
            <a:r>
              <a:rPr lang="en-IN" dirty="0"/>
              <a:t>3) </a:t>
            </a:r>
            <a:r>
              <a:rPr lang="en-IN" dirty="0" err="1"/>
              <a:t>Manaswini</a:t>
            </a:r>
            <a:r>
              <a:rPr lang="en-IN" dirty="0"/>
              <a:t> Rathore   PES2UG19CS217</a:t>
            </a:r>
          </a:p>
          <a:p>
            <a:r>
              <a:rPr lang="en-IN" dirty="0"/>
              <a:t>4) Mihir </a:t>
            </a:r>
            <a:r>
              <a:rPr lang="en-IN" dirty="0" err="1"/>
              <a:t>Soni</a:t>
            </a:r>
            <a:r>
              <a:rPr lang="en-IN" dirty="0"/>
              <a:t>                  PES2UG19CS232</a:t>
            </a:r>
          </a:p>
        </p:txBody>
      </p:sp>
    </p:spTree>
    <p:extLst>
      <p:ext uri="{BB962C8B-B14F-4D97-AF65-F5344CB8AC3E}">
        <p14:creationId xmlns:p14="http://schemas.microsoft.com/office/powerpoint/2010/main" val="299597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876800"/>
          </a:xfrm>
        </p:spPr>
        <p:txBody>
          <a:bodyPr>
            <a:normAutofit/>
          </a:bodyPr>
          <a:lstStyle/>
          <a:p>
            <a:pPr marL="0" indent="0" algn="ctr">
              <a:buNone/>
            </a:pPr>
            <a:endParaRPr lang="en-IN" sz="4400" dirty="0"/>
          </a:p>
          <a:p>
            <a:pPr marL="0" indent="0" algn="ctr">
              <a:buNone/>
            </a:pPr>
            <a:endParaRPr lang="en-IN" sz="4400" dirty="0"/>
          </a:p>
          <a:p>
            <a:pPr marL="0" indent="0" algn="ctr">
              <a:buNone/>
            </a:pPr>
            <a:r>
              <a:rPr lang="en-IN" sz="4400" dirty="0">
                <a:solidFill>
                  <a:srgbClr val="002060"/>
                </a:solidFill>
                <a:latin typeface="Bahnschrift" pitchFamily="34" charset="0"/>
              </a:rPr>
              <a:t>THANK YOU</a:t>
            </a:r>
          </a:p>
        </p:txBody>
      </p:sp>
    </p:spTree>
    <p:extLst>
      <p:ext uri="{BB962C8B-B14F-4D97-AF65-F5344CB8AC3E}">
        <p14:creationId xmlns:p14="http://schemas.microsoft.com/office/powerpoint/2010/main" val="96324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990600"/>
          </a:xfrm>
        </p:spPr>
        <p:txBody>
          <a:bodyPr>
            <a:normAutofit/>
          </a:bodyPr>
          <a:lstStyle/>
          <a:p>
            <a:r>
              <a:rPr lang="en-IN" sz="3600" dirty="0"/>
              <a:t>PROBLEM STATEMENT</a:t>
            </a:r>
          </a:p>
        </p:txBody>
      </p:sp>
      <p:sp>
        <p:nvSpPr>
          <p:cNvPr id="3" name="Content Placeholder 2"/>
          <p:cNvSpPr>
            <a:spLocks noGrp="1"/>
          </p:cNvSpPr>
          <p:nvPr>
            <p:ph idx="4294967295"/>
          </p:nvPr>
        </p:nvSpPr>
        <p:spPr>
          <a:xfrm>
            <a:off x="323528" y="1600200"/>
            <a:ext cx="7906072" cy="4876800"/>
          </a:xfrm>
        </p:spPr>
        <p:txBody>
          <a:bodyPr>
            <a:normAutofit/>
          </a:bodyPr>
          <a:lstStyle/>
          <a:p>
            <a:pPr marL="0" indent="0">
              <a:buNone/>
            </a:pPr>
            <a:r>
              <a:rPr lang="en-US" sz="2400" dirty="0"/>
              <a:t>As technology is advancing so houses are also getting smarter. Modern houses are gradually shifting from conventional switches to centralized control system, involving detection using sensors. Presently, conventional wall switches located in different parts of the house makes it difficult for the user to go near them to operate. Even more it becomes more difficult for the elderly or physically handicapped people to do so. The main objective of this project is to develop a Home Automation system using Arduino and various sensors.</a:t>
            </a:r>
            <a:endParaRPr lang="en-US" sz="3200" dirty="0"/>
          </a:p>
        </p:txBody>
      </p:sp>
    </p:spTree>
    <p:extLst>
      <p:ext uri="{BB962C8B-B14F-4D97-AF65-F5344CB8AC3E}">
        <p14:creationId xmlns:p14="http://schemas.microsoft.com/office/powerpoint/2010/main" val="39887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990600"/>
          </a:xfrm>
        </p:spPr>
        <p:txBody>
          <a:bodyPr>
            <a:normAutofit/>
          </a:bodyPr>
          <a:lstStyle/>
          <a:p>
            <a:r>
              <a:rPr lang="en-IN" dirty="0"/>
              <a:t>INTRODUCTION</a:t>
            </a:r>
          </a:p>
        </p:txBody>
      </p:sp>
      <p:sp>
        <p:nvSpPr>
          <p:cNvPr id="3" name="Content Placeholder 2"/>
          <p:cNvSpPr>
            <a:spLocks noGrp="1"/>
          </p:cNvSpPr>
          <p:nvPr>
            <p:ph idx="4294967295"/>
          </p:nvPr>
        </p:nvSpPr>
        <p:spPr>
          <a:xfrm>
            <a:off x="0" y="1600200"/>
            <a:ext cx="8229600" cy="4876800"/>
          </a:xfrm>
        </p:spPr>
        <p:txBody>
          <a:bodyPr>
            <a:normAutofit/>
          </a:bodyPr>
          <a:lstStyle/>
          <a:p>
            <a:pPr marL="0" indent="0">
              <a:buNone/>
            </a:pPr>
            <a:endParaRPr lang="en-US" dirty="0"/>
          </a:p>
          <a:p>
            <a:pPr marL="0" indent="0">
              <a:buNone/>
            </a:pPr>
            <a:endParaRPr lang="en-US" dirty="0"/>
          </a:p>
          <a:p>
            <a:pPr marL="0" indent="0">
              <a:buNone/>
            </a:pPr>
            <a:r>
              <a:rPr lang="en-US" dirty="0"/>
              <a:t>This project helps the user to control all the electronic devices using sensors. Time is a very valuable thing. Everybody wants to save time as much as they can. New technologies are being introduced to save our time. To save people’s time we are introducing Home Automation system. With the help of this system you can control your home by these sensors which detect movement, temperature, distance and display it on a LCD.</a:t>
            </a:r>
          </a:p>
          <a:p>
            <a:endParaRPr lang="en-IN" dirty="0"/>
          </a:p>
        </p:txBody>
      </p:sp>
    </p:spTree>
    <p:extLst>
      <p:ext uri="{BB962C8B-B14F-4D97-AF65-F5344CB8AC3E}">
        <p14:creationId xmlns:p14="http://schemas.microsoft.com/office/powerpoint/2010/main" val="22562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2CD56EA9-C342-456D-B024-71948C2F3559}"/>
              </a:ext>
            </a:extLst>
          </p:cNvPr>
          <p:cNvPicPr>
            <a:picLocks noGrp="1" noChangeAspect="1"/>
          </p:cNvPicPr>
          <p:nvPr>
            <p:ph idx="1"/>
          </p:nvPr>
        </p:nvPicPr>
        <p:blipFill>
          <a:blip r:embed="rId2"/>
          <a:stretch>
            <a:fillRect/>
          </a:stretch>
        </p:blipFill>
        <p:spPr>
          <a:xfrm>
            <a:off x="457200" y="1524000"/>
            <a:ext cx="8147248" cy="4824363"/>
          </a:xfrm>
        </p:spPr>
      </p:pic>
    </p:spTree>
    <p:extLst>
      <p:ext uri="{BB962C8B-B14F-4D97-AF65-F5344CB8AC3E}">
        <p14:creationId xmlns:p14="http://schemas.microsoft.com/office/powerpoint/2010/main" val="384076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 COMPONENTS</a:t>
            </a:r>
          </a:p>
        </p:txBody>
      </p:sp>
      <p:sp>
        <p:nvSpPr>
          <p:cNvPr id="3" name="Content Placeholder 2"/>
          <p:cNvSpPr>
            <a:spLocks noGrp="1"/>
          </p:cNvSpPr>
          <p:nvPr>
            <p:ph idx="1"/>
          </p:nvPr>
        </p:nvSpPr>
        <p:spPr/>
        <p:txBody>
          <a:bodyPr>
            <a:normAutofit/>
          </a:bodyPr>
          <a:lstStyle/>
          <a:p>
            <a:r>
              <a:rPr lang="en-IN" dirty="0"/>
              <a:t>Arduino uno</a:t>
            </a:r>
          </a:p>
          <a:p>
            <a:r>
              <a:rPr lang="en-IN" dirty="0"/>
              <a:t>Ultrasonic distance sensor</a:t>
            </a:r>
          </a:p>
          <a:p>
            <a:r>
              <a:rPr lang="en-IN" dirty="0"/>
              <a:t>PIR sensor</a:t>
            </a:r>
          </a:p>
          <a:p>
            <a:r>
              <a:rPr lang="en-IN" dirty="0"/>
              <a:t>Micro servo</a:t>
            </a:r>
          </a:p>
          <a:p>
            <a:r>
              <a:rPr lang="en-IN" dirty="0"/>
              <a:t>Temperature sensor</a:t>
            </a:r>
          </a:p>
          <a:p>
            <a:r>
              <a:rPr lang="en-IN" dirty="0"/>
              <a:t>LCD</a:t>
            </a:r>
          </a:p>
          <a:p>
            <a:r>
              <a:rPr lang="en-IN" dirty="0"/>
              <a:t>DC motor</a:t>
            </a:r>
          </a:p>
          <a:p>
            <a:r>
              <a:rPr lang="en-IN" dirty="0"/>
              <a:t>LEDs</a:t>
            </a:r>
          </a:p>
          <a:p>
            <a:r>
              <a:rPr lang="en-IN" dirty="0"/>
              <a:t>H-bridge motor driver</a:t>
            </a:r>
          </a:p>
          <a:p>
            <a:r>
              <a:rPr lang="en-IN" dirty="0"/>
              <a:t>Potentiometer</a:t>
            </a:r>
          </a:p>
          <a:p>
            <a:pPr marL="0" indent="0">
              <a:buNone/>
            </a:pPr>
            <a:endParaRPr lang="en-IN" dirty="0"/>
          </a:p>
        </p:txBody>
      </p:sp>
    </p:spTree>
    <p:extLst>
      <p:ext uri="{BB962C8B-B14F-4D97-AF65-F5344CB8AC3E}">
        <p14:creationId xmlns:p14="http://schemas.microsoft.com/office/powerpoint/2010/main" val="127439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990600"/>
          </a:xfrm>
        </p:spPr>
        <p:txBody>
          <a:bodyPr>
            <a:normAutofit/>
          </a:bodyPr>
          <a:lstStyle/>
          <a:p>
            <a:r>
              <a:rPr lang="en-IN" dirty="0"/>
              <a:t>PROJECT DESCRIPTION</a:t>
            </a:r>
          </a:p>
        </p:txBody>
      </p:sp>
      <p:sp>
        <p:nvSpPr>
          <p:cNvPr id="3" name="Content Placeholder 2"/>
          <p:cNvSpPr>
            <a:spLocks noGrp="1"/>
          </p:cNvSpPr>
          <p:nvPr>
            <p:ph idx="4294967295"/>
          </p:nvPr>
        </p:nvSpPr>
        <p:spPr>
          <a:xfrm>
            <a:off x="179512" y="1628775"/>
            <a:ext cx="8050088" cy="4876800"/>
          </a:xfrm>
        </p:spPr>
        <p:txBody>
          <a:bodyPr>
            <a:normAutofit/>
          </a:bodyPr>
          <a:lstStyle/>
          <a:p>
            <a:pPr marL="0" indent="0">
              <a:buNone/>
            </a:pPr>
            <a:endParaRPr lang="en-IN" sz="2000" dirty="0"/>
          </a:p>
          <a:p>
            <a:pPr marL="0" indent="0">
              <a:buNone/>
            </a:pPr>
            <a:r>
              <a:rPr lang="en-US" sz="2000" dirty="0"/>
              <a:t>• </a:t>
            </a:r>
            <a:r>
              <a:rPr lang="en-US" dirty="0"/>
              <a:t>The door opens if anyone comes within 40 cm of it, and stays open for 2 seconds. If the person is still standing near the door, it will remain open for another 2 seconds or close.</a:t>
            </a:r>
          </a:p>
          <a:p>
            <a:pPr marL="0" indent="0">
              <a:buNone/>
            </a:pPr>
            <a:r>
              <a:rPr lang="en-US" dirty="0"/>
              <a:t> An ultrasonic sensor is used to measure the distance and a servo motor is used to open or close the door. </a:t>
            </a:r>
          </a:p>
          <a:p>
            <a:pPr marL="0" indent="0">
              <a:buNone/>
            </a:pPr>
            <a:r>
              <a:rPr lang="en-US" dirty="0"/>
              <a:t>• If any movement is detected in the room, the LEDs will light up. </a:t>
            </a:r>
          </a:p>
          <a:p>
            <a:pPr marL="0" indent="0">
              <a:buNone/>
            </a:pPr>
            <a:r>
              <a:rPr lang="en-US" dirty="0"/>
              <a:t>Here, PIR is used to detect movement.</a:t>
            </a:r>
            <a:endParaRPr lang="en-IN" dirty="0"/>
          </a:p>
        </p:txBody>
      </p:sp>
    </p:spTree>
    <p:extLst>
      <p:ext uri="{BB962C8B-B14F-4D97-AF65-F5344CB8AC3E}">
        <p14:creationId xmlns:p14="http://schemas.microsoft.com/office/powerpoint/2010/main" val="64963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990600"/>
          </a:xfrm>
        </p:spPr>
        <p:txBody>
          <a:bodyPr>
            <a:normAutofit/>
          </a:bodyPr>
          <a:lstStyle/>
          <a:p>
            <a:r>
              <a:rPr lang="en-IN" dirty="0"/>
              <a:t>PROJECT DESCRIPTION</a:t>
            </a:r>
          </a:p>
        </p:txBody>
      </p:sp>
      <p:sp>
        <p:nvSpPr>
          <p:cNvPr id="3" name="Content Placeholder 2"/>
          <p:cNvSpPr>
            <a:spLocks noGrp="1"/>
          </p:cNvSpPr>
          <p:nvPr>
            <p:ph idx="4294967295"/>
          </p:nvPr>
        </p:nvSpPr>
        <p:spPr>
          <a:xfrm>
            <a:off x="323528" y="1628775"/>
            <a:ext cx="7906072" cy="4876800"/>
          </a:xfrm>
        </p:spPr>
        <p:txBody>
          <a:bodyPr>
            <a:normAutofit/>
          </a:bodyPr>
          <a:lstStyle/>
          <a:p>
            <a:pPr marL="0" indent="0">
              <a:buNone/>
            </a:pPr>
            <a:endParaRPr lang="en-IN" sz="2000" dirty="0"/>
          </a:p>
          <a:p>
            <a:pPr marL="0" indent="0">
              <a:buNone/>
            </a:pPr>
            <a:r>
              <a:rPr lang="en-US" sz="2000" dirty="0"/>
              <a:t>• </a:t>
            </a:r>
            <a:r>
              <a:rPr lang="en-US" dirty="0"/>
              <a:t>Room temperature is calculated and if it is greater than 20 degree Celsius, a fan will be switched on and be running. </a:t>
            </a:r>
          </a:p>
          <a:p>
            <a:pPr marL="0" indent="0">
              <a:buNone/>
            </a:pPr>
            <a:r>
              <a:rPr lang="en-US" dirty="0"/>
              <a:t>Otherwise, it's switched off.</a:t>
            </a:r>
          </a:p>
          <a:p>
            <a:pPr marL="0" indent="0">
              <a:buNone/>
            </a:pPr>
            <a:r>
              <a:rPr lang="en-US" dirty="0"/>
              <a:t>The status of any of the above is displayed on the LCD Screen.</a:t>
            </a:r>
            <a:endParaRPr lang="en-IN" dirty="0"/>
          </a:p>
        </p:txBody>
      </p:sp>
    </p:spTree>
    <p:extLst>
      <p:ext uri="{BB962C8B-B14F-4D97-AF65-F5344CB8AC3E}">
        <p14:creationId xmlns:p14="http://schemas.microsoft.com/office/powerpoint/2010/main" val="411817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a:xfrm>
            <a:off x="467570" y="2204864"/>
            <a:ext cx="8229600" cy="3484984"/>
          </a:xfrm>
        </p:spPr>
        <p:txBody>
          <a:bodyPr/>
          <a:lstStyle/>
          <a:p>
            <a:r>
              <a:rPr lang="en-US" dirty="0"/>
              <a:t>Home automation system with automated door locking and security cameras facilitates more security.</a:t>
            </a:r>
          </a:p>
          <a:p>
            <a:r>
              <a:rPr lang="en-US" dirty="0"/>
              <a:t>Lighting control</a:t>
            </a:r>
          </a:p>
          <a:p>
            <a:r>
              <a:rPr lang="en-US" dirty="0"/>
              <a:t>Efficient use of electricity and other household devices</a:t>
            </a:r>
          </a:p>
          <a:p>
            <a:r>
              <a:rPr lang="en-US" dirty="0"/>
              <a:t>AI driven digital experience</a:t>
            </a:r>
          </a:p>
          <a:p>
            <a:r>
              <a:rPr lang="en-US" dirty="0"/>
              <a:t>Smart home appliances </a:t>
            </a:r>
          </a:p>
          <a:p>
            <a:r>
              <a:rPr lang="en-US" dirty="0"/>
              <a:t>Automatic sensors can be used to water the garden</a:t>
            </a:r>
          </a:p>
          <a:p>
            <a:endParaRPr lang="en-US" dirty="0"/>
          </a:p>
          <a:p>
            <a:endParaRPr lang="en-IN" dirty="0"/>
          </a:p>
        </p:txBody>
      </p:sp>
    </p:spTree>
    <p:extLst>
      <p:ext uri="{BB962C8B-B14F-4D97-AF65-F5344CB8AC3E}">
        <p14:creationId xmlns:p14="http://schemas.microsoft.com/office/powerpoint/2010/main" val="224684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REFERENCES(Website links, Books etc.</a:t>
            </a:r>
          </a:p>
        </p:txBody>
      </p:sp>
      <p:sp>
        <p:nvSpPr>
          <p:cNvPr id="3" name="Content Placeholder 2"/>
          <p:cNvSpPr>
            <a:spLocks noGrp="1"/>
          </p:cNvSpPr>
          <p:nvPr>
            <p:ph idx="1"/>
          </p:nvPr>
        </p:nvSpPr>
        <p:spPr/>
        <p:txBody>
          <a:bodyPr/>
          <a:lstStyle/>
          <a:p>
            <a:pPr>
              <a:buFontTx/>
              <a:buChar char="-"/>
            </a:pPr>
            <a:r>
              <a:rPr lang="en-IN" dirty="0"/>
              <a:t>http://www.energiazero.org/simulazioni/Intro% 20thinkercad.pdf </a:t>
            </a:r>
          </a:p>
          <a:p>
            <a:pPr>
              <a:buFontTx/>
              <a:buChar char="-"/>
            </a:pPr>
            <a:r>
              <a:rPr lang="en-IN" dirty="0"/>
              <a:t> https://www.tinkercad.com/things/cVd15n3xCu d-</a:t>
            </a:r>
            <a:r>
              <a:rPr lang="en-IN" dirty="0" err="1"/>
              <a:t>arduino</a:t>
            </a:r>
            <a:r>
              <a:rPr lang="en-IN" dirty="0"/>
              <a:t>-with-lcd-interface</a:t>
            </a:r>
          </a:p>
          <a:p>
            <a:pPr>
              <a:buFontTx/>
              <a:buChar char="-"/>
            </a:pPr>
            <a:r>
              <a:rPr lang="en-IN" dirty="0"/>
              <a:t> https://www.tinkercad.com/things/iovuycemCB W-temperature-sensor-display-with-lcd-</a:t>
            </a:r>
            <a:r>
              <a:rPr lang="en-IN" dirty="0" err="1"/>
              <a:t>inarduino</a:t>
            </a:r>
            <a:endParaRPr lang="en-IN" dirty="0"/>
          </a:p>
          <a:p>
            <a:pPr>
              <a:buFontTx/>
              <a:buChar char="-"/>
            </a:pPr>
            <a:r>
              <a:rPr lang="en-IN" dirty="0"/>
              <a:t> https://www.theengineeringprojects.com/2018/ 06/introduction-to-arduino-uno.html</a:t>
            </a:r>
          </a:p>
        </p:txBody>
      </p:sp>
    </p:spTree>
    <p:extLst>
      <p:ext uri="{BB962C8B-B14F-4D97-AF65-F5344CB8AC3E}">
        <p14:creationId xmlns:p14="http://schemas.microsoft.com/office/powerpoint/2010/main" val="838432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AC50C095C5A8468053449A6B3176EE" ma:contentTypeVersion="8" ma:contentTypeDescription="Create a new document." ma:contentTypeScope="" ma:versionID="e06f8bcee00fef209c01778c7f2cd916">
  <xsd:schema xmlns:xsd="http://www.w3.org/2001/XMLSchema" xmlns:xs="http://www.w3.org/2001/XMLSchema" xmlns:p="http://schemas.microsoft.com/office/2006/metadata/properties" xmlns:ns2="852f7f84-ee64-42d1-bbe2-b75ed5446aeb" targetNamespace="http://schemas.microsoft.com/office/2006/metadata/properties" ma:root="true" ma:fieldsID="6c70184f9b81a8befee3134ca751eac3" ns2:_="">
    <xsd:import namespace="852f7f84-ee64-42d1-bbe2-b75ed5446a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2f7f84-ee64-42d1-bbe2-b75ed5446a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F4BA44-D91A-40FB-B51A-5DBBE0ED5C61}">
  <ds:schemaRefs>
    <ds:schemaRef ds:uri="http://schemas.microsoft.com/sharepoint/v3/contenttype/forms"/>
  </ds:schemaRefs>
</ds:datastoreItem>
</file>

<file path=customXml/itemProps2.xml><?xml version="1.0" encoding="utf-8"?>
<ds:datastoreItem xmlns:ds="http://schemas.openxmlformats.org/officeDocument/2006/customXml" ds:itemID="{AA56B4C1-6447-4618-94F8-402DB22B867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DDED679-CF21-4A92-8BBC-A8A3408AFF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2f7f84-ee64-42d1-bbe2-b75ed5446a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Clarity</Template>
  <TotalTime>521</TotalTime>
  <Words>481</Words>
  <Application>Microsoft Office PowerPoint</Application>
  <PresentationFormat>On-screen Show (4:3)</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Bahnschrift</vt:lpstr>
      <vt:lpstr>Segoe UI Emoji</vt:lpstr>
      <vt:lpstr>Clarity</vt:lpstr>
      <vt:lpstr>MPCA LAB MINI PROJECT</vt:lpstr>
      <vt:lpstr>PROBLEM STATEMENT</vt:lpstr>
      <vt:lpstr>INTRODUCTION</vt:lpstr>
      <vt:lpstr>BLOCK DIAGRAM</vt:lpstr>
      <vt:lpstr>REQUIRED COMPONENTS</vt:lpstr>
      <vt:lpstr>PROJECT DESCRIPTION</vt:lpstr>
      <vt:lpstr>PROJECT DESCRIPTION</vt:lpstr>
      <vt:lpstr>APPLICATIONS</vt:lpstr>
      <vt:lpstr>REFERENCES(Website links, Books etc.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MINI PROJECT</dc:title>
  <dc:creator>Malavika V</dc:creator>
  <cp:lastModifiedBy>Malavika V</cp:lastModifiedBy>
  <cp:revision>19</cp:revision>
  <dcterms:created xsi:type="dcterms:W3CDTF">2020-04-03T15:43:14Z</dcterms:created>
  <dcterms:modified xsi:type="dcterms:W3CDTF">2021-04-21T13:35:07Z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0x010100DBAC50C095C5A8468053449A6B3176EE</vt:lpwstr>
  </property>
</Properties>
</file>