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9" r:id="rId4"/>
    <p:sldId id="258" r:id="rId5"/>
    <p:sldId id="261" r:id="rId6"/>
    <p:sldId id="262" r:id="rId7"/>
    <p:sldId id="271" r:id="rId8"/>
    <p:sldId id="278" r:id="rId9"/>
    <p:sldId id="266" r:id="rId10"/>
    <p:sldId id="267" r:id="rId11"/>
    <p:sldId id="276" r:id="rId12"/>
    <p:sldId id="272" r:id="rId13"/>
    <p:sldId id="274" r:id="rId14"/>
    <p:sldId id="273" r:id="rId15"/>
    <p:sldId id="260" r:id="rId16"/>
    <p:sldId id="268" r:id="rId17"/>
    <p:sldId id="269" r:id="rId18"/>
    <p:sldId id="270" r:id="rId19"/>
    <p:sldId id="279" r:id="rId20"/>
    <p:sldId id="280" r:id="rId21"/>
    <p:sldId id="281" r:id="rId22"/>
    <p:sldId id="283" r:id="rId23"/>
    <p:sldId id="282" r:id="rId24"/>
    <p:sldId id="285" r:id="rId25"/>
    <p:sldId id="284" r:id="rId26"/>
    <p:sldId id="275" r:id="rId2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6E6"/>
    <a:srgbClr val="EA4B04"/>
    <a:srgbClr val="9900CC"/>
    <a:srgbClr val="FF9900"/>
    <a:srgbClr val="D99B01"/>
    <a:srgbClr val="FF66CC"/>
    <a:srgbClr val="FF67AC"/>
    <a:srgbClr val="CC0099"/>
    <a:srgbClr val="FFDC47"/>
    <a:srgbClr val="5EEC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353" autoAdjust="0"/>
  </p:normalViewPr>
  <p:slideViewPr>
    <p:cSldViewPr>
      <p:cViewPr varScale="1">
        <p:scale>
          <a:sx n="112" d="100"/>
          <a:sy n="112" d="100"/>
        </p:scale>
        <p:origin x="610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EE2D15-F25E-40A4-A10A-4C9AFA0BFA6E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5AC8A1-FE35-4092-9242-A4D70C7FF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162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5045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5045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504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25318" y="2724455"/>
            <a:ext cx="8093364" cy="1231117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5317" y="1350110"/>
            <a:ext cx="8093366" cy="1068936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00206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</a:p>
          <a:p>
            <a:r>
              <a:rPr lang="en-US" dirty="0"/>
              <a:t>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C83626FB-E8F8-4803-8EC8-BF03248BCF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28470"/>
            <a:ext cx="8246070" cy="916229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1"/>
            <a:ext cx="8246070" cy="3359504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433880"/>
            <a:ext cx="626090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670" y="1198559"/>
            <a:ext cx="6260905" cy="3511061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128470"/>
            <a:ext cx="8246071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2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087040"/>
            <a:ext cx="4040188" cy="213787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2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087040"/>
            <a:ext cx="4041775" cy="213787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0DFF02-B701-4741-A3EA-0F184D940169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  <a:latin typeface="Dubai" panose="020B0503030403030204" pitchFamily="34" charset="-78"/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  <a:latin typeface="Dubai" panose="020B0503030403030204" pitchFamily="34" charset="-78"/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By</a:t>
            </a:r>
            <a:br>
              <a:rPr lang="en-US" sz="1800" dirty="0"/>
            </a:br>
            <a:r>
              <a:rPr lang="en-US" sz="1800" dirty="0" err="1"/>
              <a:t>Manasa</a:t>
            </a:r>
            <a:r>
              <a:rPr lang="en-US" sz="1800" dirty="0"/>
              <a:t> </a:t>
            </a:r>
            <a:r>
              <a:rPr lang="en-US" sz="1800" dirty="0" err="1"/>
              <a:t>Giddalapati</a:t>
            </a:r>
            <a:endParaRPr lang="en-IN" sz="1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  <a:latin typeface="+mj-lt"/>
              </a:rPr>
              <a:t>DIGITAL BOOKS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effectLst/>
              </a:rPr>
              <a:t>Payment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1671" y="1198559"/>
            <a:ext cx="6108200" cy="3511061"/>
          </a:xfrm>
        </p:spPr>
        <p:txBody>
          <a:bodyPr>
            <a:normAutofit/>
          </a:bodyPr>
          <a:lstStyle/>
          <a:p>
            <a:pPr marL="285750" indent="-285750"/>
            <a:r>
              <a:rPr lang="en-US" sz="1800" dirty="0"/>
              <a:t>Reader can download invoice</a:t>
            </a:r>
          </a:p>
          <a:p>
            <a:pPr marL="285750" indent="-285750"/>
            <a:r>
              <a:rPr lang="en-US" sz="1800" dirty="0"/>
              <a:t>Reader can find purchased book by payment Id </a:t>
            </a:r>
          </a:p>
          <a:p>
            <a:pPr marL="285750" indent="-285750"/>
            <a:r>
              <a:rPr lang="en-US" sz="1800" dirty="0"/>
              <a:t>Reader can ask for refund within 24 hours of payment</a:t>
            </a:r>
          </a:p>
        </p:txBody>
      </p:sp>
    </p:spTree>
    <p:extLst>
      <p:ext uri="{BB962C8B-B14F-4D97-AF65-F5344CB8AC3E}">
        <p14:creationId xmlns:p14="http://schemas.microsoft.com/office/powerpoint/2010/main" val="852203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BC8FD-716B-1CDC-EC54-6F988BE62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Tools Used</a:t>
            </a:r>
          </a:p>
        </p:txBody>
      </p:sp>
      <p:grpSp>
        <p:nvGrpSpPr>
          <p:cNvPr id="60" name="Group 64">
            <a:extLst>
              <a:ext uri="{FF2B5EF4-FFF2-40B4-BE49-F238E27FC236}">
                <a16:creationId xmlns:a16="http://schemas.microsoft.com/office/drawing/2014/main" id="{C31F7442-9AF9-A106-25DD-5A8B61B55DA8}"/>
              </a:ext>
            </a:extLst>
          </p:cNvPr>
          <p:cNvGrpSpPr/>
          <p:nvPr/>
        </p:nvGrpSpPr>
        <p:grpSpPr>
          <a:xfrm>
            <a:off x="-161855" y="1198559"/>
            <a:ext cx="5923629" cy="3629119"/>
            <a:chOff x="-876298" y="1420220"/>
            <a:chExt cx="6438899" cy="4240538"/>
          </a:xfrm>
        </p:grpSpPr>
        <p:sp>
          <p:nvSpPr>
            <p:cNvPr id="61" name="Freeform 66">
              <a:extLst>
                <a:ext uri="{FF2B5EF4-FFF2-40B4-BE49-F238E27FC236}">
                  <a16:creationId xmlns:a16="http://schemas.microsoft.com/office/drawing/2014/main" id="{74096096-3A25-11A8-5E7A-732FE33C94E0}"/>
                </a:ext>
              </a:extLst>
            </p:cNvPr>
            <p:cNvSpPr/>
            <p:nvPr/>
          </p:nvSpPr>
          <p:spPr>
            <a:xfrm>
              <a:off x="-876298" y="4889500"/>
              <a:ext cx="2806700" cy="762000"/>
            </a:xfrm>
            <a:custGeom>
              <a:avLst/>
              <a:gdLst>
                <a:gd name="connsiteX0" fmla="*/ 482600 w 1727200"/>
                <a:gd name="connsiteY0" fmla="*/ 0 h 863600"/>
                <a:gd name="connsiteX1" fmla="*/ 0 w 1727200"/>
                <a:gd name="connsiteY1" fmla="*/ 0 h 863600"/>
                <a:gd name="connsiteX2" fmla="*/ 1130300 w 1727200"/>
                <a:gd name="connsiteY2" fmla="*/ 863600 h 863600"/>
                <a:gd name="connsiteX3" fmla="*/ 1727200 w 1727200"/>
                <a:gd name="connsiteY3" fmla="*/ 863600 h 863600"/>
                <a:gd name="connsiteX4" fmla="*/ 482600 w 1727200"/>
                <a:gd name="connsiteY4" fmla="*/ 0 h 863600"/>
                <a:gd name="connsiteX0" fmla="*/ 482600 w 1727200"/>
                <a:gd name="connsiteY0" fmla="*/ 0 h 863600"/>
                <a:gd name="connsiteX1" fmla="*/ 0 w 1727200"/>
                <a:gd name="connsiteY1" fmla="*/ 0 h 863600"/>
                <a:gd name="connsiteX2" fmla="*/ 901700 w 1727200"/>
                <a:gd name="connsiteY2" fmla="*/ 863600 h 863600"/>
                <a:gd name="connsiteX3" fmla="*/ 1727200 w 1727200"/>
                <a:gd name="connsiteY3" fmla="*/ 863600 h 863600"/>
                <a:gd name="connsiteX4" fmla="*/ 482600 w 1727200"/>
                <a:gd name="connsiteY4" fmla="*/ 0 h 863600"/>
                <a:gd name="connsiteX0" fmla="*/ 711200 w 1955800"/>
                <a:gd name="connsiteY0" fmla="*/ 0 h 863600"/>
                <a:gd name="connsiteX1" fmla="*/ 0 w 1955800"/>
                <a:gd name="connsiteY1" fmla="*/ 0 h 863600"/>
                <a:gd name="connsiteX2" fmla="*/ 1130300 w 1955800"/>
                <a:gd name="connsiteY2" fmla="*/ 863600 h 863600"/>
                <a:gd name="connsiteX3" fmla="*/ 1955800 w 1955800"/>
                <a:gd name="connsiteY3" fmla="*/ 863600 h 863600"/>
                <a:gd name="connsiteX4" fmla="*/ 711200 w 1955800"/>
                <a:gd name="connsiteY4" fmla="*/ 0 h 863600"/>
                <a:gd name="connsiteX0" fmla="*/ 711200 w 1955800"/>
                <a:gd name="connsiteY0" fmla="*/ 0 h 863600"/>
                <a:gd name="connsiteX1" fmla="*/ 0 w 1955800"/>
                <a:gd name="connsiteY1" fmla="*/ 0 h 863600"/>
                <a:gd name="connsiteX2" fmla="*/ 444500 w 1955800"/>
                <a:gd name="connsiteY2" fmla="*/ 863600 h 863600"/>
                <a:gd name="connsiteX3" fmla="*/ 1955800 w 1955800"/>
                <a:gd name="connsiteY3" fmla="*/ 863600 h 863600"/>
                <a:gd name="connsiteX4" fmla="*/ 711200 w 1955800"/>
                <a:gd name="connsiteY4" fmla="*/ 0 h 863600"/>
                <a:gd name="connsiteX0" fmla="*/ 1473200 w 2717800"/>
                <a:gd name="connsiteY0" fmla="*/ 0 h 863600"/>
                <a:gd name="connsiteX1" fmla="*/ 0 w 2717800"/>
                <a:gd name="connsiteY1" fmla="*/ 0 h 863600"/>
                <a:gd name="connsiteX2" fmla="*/ 1206500 w 2717800"/>
                <a:gd name="connsiteY2" fmla="*/ 863600 h 863600"/>
                <a:gd name="connsiteX3" fmla="*/ 2717800 w 2717800"/>
                <a:gd name="connsiteY3" fmla="*/ 863600 h 863600"/>
                <a:gd name="connsiteX4" fmla="*/ 1473200 w 2717800"/>
                <a:gd name="connsiteY4" fmla="*/ 0 h 863600"/>
                <a:gd name="connsiteX0" fmla="*/ 1320800 w 2565400"/>
                <a:gd name="connsiteY0" fmla="*/ 0 h 863600"/>
                <a:gd name="connsiteX1" fmla="*/ 0 w 2565400"/>
                <a:gd name="connsiteY1" fmla="*/ 0 h 863600"/>
                <a:gd name="connsiteX2" fmla="*/ 1054100 w 2565400"/>
                <a:gd name="connsiteY2" fmla="*/ 863600 h 863600"/>
                <a:gd name="connsiteX3" fmla="*/ 2565400 w 2565400"/>
                <a:gd name="connsiteY3" fmla="*/ 863600 h 863600"/>
                <a:gd name="connsiteX4" fmla="*/ 1320800 w 2565400"/>
                <a:gd name="connsiteY4" fmla="*/ 0 h 863600"/>
                <a:gd name="connsiteX0" fmla="*/ 1562100 w 2806700"/>
                <a:gd name="connsiteY0" fmla="*/ 0 h 863600"/>
                <a:gd name="connsiteX1" fmla="*/ 241300 w 2806700"/>
                <a:gd name="connsiteY1" fmla="*/ 0 h 863600"/>
                <a:gd name="connsiteX2" fmla="*/ 0 w 2806700"/>
                <a:gd name="connsiteY2" fmla="*/ 0 h 863600"/>
                <a:gd name="connsiteX3" fmla="*/ 1295400 w 2806700"/>
                <a:gd name="connsiteY3" fmla="*/ 863600 h 863600"/>
                <a:gd name="connsiteX4" fmla="*/ 2806700 w 2806700"/>
                <a:gd name="connsiteY4" fmla="*/ 863600 h 863600"/>
                <a:gd name="connsiteX5" fmla="*/ 1562100 w 2806700"/>
                <a:gd name="connsiteY5" fmla="*/ 0 h 86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06700" h="863600">
                  <a:moveTo>
                    <a:pt x="1562100" y="0"/>
                  </a:moveTo>
                  <a:lnTo>
                    <a:pt x="241300" y="0"/>
                  </a:lnTo>
                  <a:lnTo>
                    <a:pt x="0" y="0"/>
                  </a:lnTo>
                  <a:lnTo>
                    <a:pt x="1295400" y="863600"/>
                  </a:lnTo>
                  <a:lnTo>
                    <a:pt x="2806700" y="863600"/>
                  </a:lnTo>
                  <a:lnTo>
                    <a:pt x="156210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0000"/>
                </a:gs>
                <a:gs pos="61000">
                  <a:srgbClr val="FFFFFF">
                    <a:alpha val="0"/>
                  </a:srgbClr>
                </a:gs>
              </a:gsLst>
              <a:lin ang="75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2" name="Group 63">
              <a:extLst>
                <a:ext uri="{FF2B5EF4-FFF2-40B4-BE49-F238E27FC236}">
                  <a16:creationId xmlns:a16="http://schemas.microsoft.com/office/drawing/2014/main" id="{E3974B93-2C01-DA7F-89E6-B6577A1164B0}"/>
                </a:ext>
              </a:extLst>
            </p:cNvPr>
            <p:cNvGrpSpPr/>
            <p:nvPr/>
          </p:nvGrpSpPr>
          <p:grpSpPr>
            <a:xfrm>
              <a:off x="685802" y="1420220"/>
              <a:ext cx="4876799" cy="4240538"/>
              <a:chOff x="685802" y="1420220"/>
              <a:chExt cx="4876799" cy="4240538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DDB86277-F787-8138-E9E4-3B00B90D1D0F}"/>
                  </a:ext>
                </a:extLst>
              </p:cNvPr>
              <p:cNvGrpSpPr/>
              <p:nvPr/>
            </p:nvGrpSpPr>
            <p:grpSpPr>
              <a:xfrm>
                <a:off x="685802" y="4444657"/>
                <a:ext cx="4876799" cy="1216101"/>
                <a:chOff x="685802" y="4444657"/>
                <a:chExt cx="4876799" cy="1216101"/>
              </a:xfrm>
            </p:grpSpPr>
            <p:grpSp>
              <p:nvGrpSpPr>
                <p:cNvPr id="111" name="Group 42">
                  <a:extLst>
                    <a:ext uri="{FF2B5EF4-FFF2-40B4-BE49-F238E27FC236}">
                      <a16:creationId xmlns:a16="http://schemas.microsoft.com/office/drawing/2014/main" id="{DFFD7A4D-3ABC-DE48-CD96-726D32BB59AC}"/>
                    </a:ext>
                  </a:extLst>
                </p:cNvPr>
                <p:cNvGrpSpPr/>
                <p:nvPr/>
              </p:nvGrpSpPr>
              <p:grpSpPr>
                <a:xfrm>
                  <a:off x="685802" y="4444657"/>
                  <a:ext cx="4876799" cy="1216101"/>
                  <a:chOff x="825500" y="4989513"/>
                  <a:chExt cx="7493001" cy="1868488"/>
                </a:xfrm>
              </p:grpSpPr>
              <p:sp>
                <p:nvSpPr>
                  <p:cNvPr id="113" name="Freeform 5">
                    <a:extLst>
                      <a:ext uri="{FF2B5EF4-FFF2-40B4-BE49-F238E27FC236}">
                        <a16:creationId xmlns:a16="http://schemas.microsoft.com/office/drawing/2014/main" id="{C2DB4F00-3FA0-82D9-A2C5-AA7481D0583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47963" y="5656263"/>
                    <a:ext cx="5570538" cy="1201738"/>
                  </a:xfrm>
                  <a:custGeom>
                    <a:avLst/>
                    <a:gdLst/>
                    <a:ahLst/>
                    <a:cxnLst>
                      <a:cxn ang="0">
                        <a:pos x="10527" y="0"/>
                      </a:cxn>
                      <a:cxn ang="0">
                        <a:pos x="10527" y="1099"/>
                      </a:cxn>
                      <a:cxn ang="0">
                        <a:pos x="0" y="2271"/>
                      </a:cxn>
                      <a:cxn ang="0">
                        <a:pos x="0" y="929"/>
                      </a:cxn>
                      <a:cxn ang="0">
                        <a:pos x="10527" y="0"/>
                      </a:cxn>
                    </a:cxnLst>
                    <a:rect l="0" t="0" r="r" b="b"/>
                    <a:pathLst>
                      <a:path w="10527" h="2271">
                        <a:moveTo>
                          <a:pt x="10527" y="0"/>
                        </a:moveTo>
                        <a:lnTo>
                          <a:pt x="10527" y="1099"/>
                        </a:lnTo>
                        <a:lnTo>
                          <a:pt x="0" y="2271"/>
                        </a:lnTo>
                        <a:lnTo>
                          <a:pt x="0" y="929"/>
                        </a:lnTo>
                        <a:lnTo>
                          <a:pt x="10527" y="0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8BA4DB"/>
                      </a:gs>
                      <a:gs pos="100000">
                        <a:srgbClr val="436BA9"/>
                      </a:gs>
                    </a:gsLst>
                    <a:lin ang="2700000" scaled="1"/>
                  </a:gradFill>
                  <a:ln w="9525">
                    <a:noFill/>
                    <a:prstDash val="sysDash"/>
                    <a:miter lim="800000"/>
                    <a:headEnd/>
                    <a:tailEnd/>
                  </a:ln>
                </p:spPr>
                <p:txBody>
                  <a:bodyPr lIns="18288" tIns="18288" rIns="18288" bIns="18288" anchor="ctr" anchorCtr="1"/>
                  <a:lstStyle/>
                  <a:p>
                    <a:pPr algn="ctr">
                      <a:lnSpc>
                        <a:spcPct val="85000"/>
                      </a:lnSpc>
                      <a:spcBef>
                        <a:spcPct val="20000"/>
                      </a:spcBef>
                    </a:pPr>
                    <a:endParaRPr lang="en-US" sz="1600" b="1" dirty="0">
                      <a:solidFill>
                        <a:schemeClr val="bg1"/>
                      </a:solidFill>
                      <a:latin typeface="Arial Narrow" pitchFamily="112" charset="0"/>
                    </a:endParaRPr>
                  </a:p>
                </p:txBody>
              </p:sp>
              <p:sp>
                <p:nvSpPr>
                  <p:cNvPr id="114" name="Freeform 6">
                    <a:extLst>
                      <a:ext uri="{FF2B5EF4-FFF2-40B4-BE49-F238E27FC236}">
                        <a16:creationId xmlns:a16="http://schemas.microsoft.com/office/drawing/2014/main" id="{AD93294C-AEE0-34E0-EF48-C906CE918C6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30184" y="5211763"/>
                    <a:ext cx="1922463" cy="1646238"/>
                  </a:xfrm>
                  <a:custGeom>
                    <a:avLst/>
                    <a:gdLst/>
                    <a:ahLst/>
                    <a:cxnLst>
                      <a:cxn ang="0">
                        <a:pos x="3633" y="3111"/>
                      </a:cxn>
                      <a:cxn ang="0">
                        <a:pos x="0" y="881"/>
                      </a:cxn>
                      <a:cxn ang="0">
                        <a:pos x="0" y="0"/>
                      </a:cxn>
                      <a:cxn ang="0">
                        <a:pos x="3633" y="1769"/>
                      </a:cxn>
                      <a:cxn ang="0">
                        <a:pos x="3633" y="3111"/>
                      </a:cxn>
                    </a:cxnLst>
                    <a:rect l="0" t="0" r="r" b="b"/>
                    <a:pathLst>
                      <a:path w="3633" h="3111">
                        <a:moveTo>
                          <a:pt x="3633" y="3111"/>
                        </a:moveTo>
                        <a:lnTo>
                          <a:pt x="0" y="881"/>
                        </a:lnTo>
                        <a:lnTo>
                          <a:pt x="0" y="0"/>
                        </a:lnTo>
                        <a:lnTo>
                          <a:pt x="3633" y="1769"/>
                        </a:lnTo>
                        <a:lnTo>
                          <a:pt x="3633" y="311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345493"/>
                      </a:gs>
                      <a:gs pos="100000">
                        <a:srgbClr val="192948"/>
                      </a:gs>
                    </a:gsLst>
                    <a:lin ang="10800000" scaled="0"/>
                  </a:gradFill>
                  <a:ln w="9525">
                    <a:noFill/>
                    <a:prstDash val="sysDash"/>
                    <a:miter lim="800000"/>
                    <a:headEnd/>
                    <a:tailEnd/>
                  </a:ln>
                </p:spPr>
                <p:txBody>
                  <a:bodyPr lIns="18288" tIns="18288" rIns="18288" bIns="18288" anchor="ctr" anchorCtr="1"/>
                  <a:lstStyle/>
                  <a:p>
                    <a:pPr algn="ctr">
                      <a:lnSpc>
                        <a:spcPct val="85000"/>
                      </a:lnSpc>
                      <a:spcBef>
                        <a:spcPct val="20000"/>
                      </a:spcBef>
                    </a:pPr>
                    <a:endParaRPr lang="en-US" sz="1600" b="1" dirty="0">
                      <a:solidFill>
                        <a:schemeClr val="bg1"/>
                      </a:solidFill>
                      <a:latin typeface="Arial Narrow" pitchFamily="112" charset="0"/>
                    </a:endParaRPr>
                  </a:p>
                </p:txBody>
              </p:sp>
              <p:sp>
                <p:nvSpPr>
                  <p:cNvPr id="115" name="Freeform 7">
                    <a:extLst>
                      <a:ext uri="{FF2B5EF4-FFF2-40B4-BE49-F238E27FC236}">
                        <a16:creationId xmlns:a16="http://schemas.microsoft.com/office/drawing/2014/main" id="{4F5818A2-A07C-EA56-07A0-B9C130734D9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25500" y="4989513"/>
                    <a:ext cx="7493000" cy="1162050"/>
                  </a:xfrm>
                  <a:custGeom>
                    <a:avLst/>
                    <a:gdLst/>
                    <a:ahLst/>
                    <a:cxnLst>
                      <a:cxn ang="0">
                        <a:pos x="3633" y="2195"/>
                      </a:cxn>
                      <a:cxn ang="0">
                        <a:pos x="0" y="426"/>
                      </a:cxn>
                      <a:cxn ang="0">
                        <a:pos x="7822" y="0"/>
                      </a:cxn>
                      <a:cxn ang="0">
                        <a:pos x="14160" y="1266"/>
                      </a:cxn>
                      <a:cxn ang="0">
                        <a:pos x="3633" y="2195"/>
                      </a:cxn>
                    </a:cxnLst>
                    <a:rect l="0" t="0" r="r" b="b"/>
                    <a:pathLst>
                      <a:path w="14160" h="2195">
                        <a:moveTo>
                          <a:pt x="3633" y="2195"/>
                        </a:moveTo>
                        <a:lnTo>
                          <a:pt x="0" y="426"/>
                        </a:lnTo>
                        <a:lnTo>
                          <a:pt x="7822" y="0"/>
                        </a:lnTo>
                        <a:lnTo>
                          <a:pt x="14160" y="1266"/>
                        </a:lnTo>
                        <a:lnTo>
                          <a:pt x="3633" y="2195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122F54"/>
                      </a:gs>
                      <a:gs pos="100000">
                        <a:srgbClr val="060F1E"/>
                      </a:gs>
                    </a:gsLst>
                    <a:lin ang="10800000" scaled="0"/>
                  </a:gradFill>
                  <a:ln w="9525">
                    <a:noFill/>
                    <a:prstDash val="sysDash"/>
                    <a:miter lim="800000"/>
                    <a:headEnd/>
                    <a:tailEnd/>
                  </a:ln>
                </p:spPr>
                <p:txBody>
                  <a:bodyPr lIns="18288" tIns="18288" rIns="18288" bIns="18288" anchor="ctr" anchorCtr="1"/>
                  <a:lstStyle/>
                  <a:p>
                    <a:pPr algn="ctr">
                      <a:lnSpc>
                        <a:spcPct val="85000"/>
                      </a:lnSpc>
                      <a:spcBef>
                        <a:spcPct val="20000"/>
                      </a:spcBef>
                    </a:pPr>
                    <a:endParaRPr lang="en-US" sz="1600" b="1" dirty="0">
                      <a:solidFill>
                        <a:schemeClr val="bg1"/>
                      </a:solidFill>
                      <a:latin typeface="Arial Narrow" pitchFamily="112" charset="0"/>
                    </a:endParaRPr>
                  </a:p>
                </p:txBody>
              </p:sp>
            </p:grpSp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6CC570B8-DA84-C518-F9D7-CC867CDEF178}"/>
                    </a:ext>
                  </a:extLst>
                </p:cNvPr>
                <p:cNvSpPr txBox="1"/>
                <p:nvPr/>
              </p:nvSpPr>
              <p:spPr>
                <a:xfrm>
                  <a:off x="2113093" y="5044333"/>
                  <a:ext cx="3352618" cy="385403"/>
                </a:xfrm>
                <a:prstGeom prst="rect">
                  <a:avLst/>
                </a:prstGeom>
                <a:noFill/>
                <a:scene3d>
                  <a:camera prst="orthographicFront">
                    <a:rot lat="816000" lon="20081884" rev="21593909"/>
                  </a:camera>
                  <a:lightRig rig="threePt" dir="t"/>
                </a:scene3d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85000"/>
                    </a:lnSpc>
                  </a:pPr>
                  <a:r>
                    <a:rPr lang="en-US" b="1" dirty="0" err="1">
                      <a:solidFill>
                        <a:srgbClr val="FFFFFF"/>
                      </a:solidFill>
                      <a:latin typeface="+mj-lt"/>
                      <a:cs typeface="Arial Narrow"/>
                    </a:rPr>
                    <a:t>.Net</a:t>
                  </a:r>
                  <a:r>
                    <a:rPr lang="en-US" b="1" dirty="0">
                      <a:solidFill>
                        <a:srgbClr val="FFFFFF"/>
                      </a:solidFill>
                      <a:latin typeface="+mj-lt"/>
                      <a:cs typeface="Arial Narrow"/>
                    </a:rPr>
                    <a:t> Core Web API,C#</a:t>
                  </a:r>
                </a:p>
              </p:txBody>
            </p:sp>
          </p:grpSp>
          <p:grpSp>
            <p:nvGrpSpPr>
              <p:cNvPr id="64" name="Group 61">
                <a:extLst>
                  <a:ext uri="{FF2B5EF4-FFF2-40B4-BE49-F238E27FC236}">
                    <a16:creationId xmlns:a16="http://schemas.microsoft.com/office/drawing/2014/main" id="{737D0279-641C-BF2D-CBE1-34DF195AD52B}"/>
                  </a:ext>
                </a:extLst>
              </p:cNvPr>
              <p:cNvGrpSpPr/>
              <p:nvPr/>
            </p:nvGrpSpPr>
            <p:grpSpPr>
              <a:xfrm>
                <a:off x="685802" y="4158454"/>
                <a:ext cx="4876799" cy="1002223"/>
                <a:chOff x="685802" y="4158454"/>
                <a:chExt cx="4876799" cy="1002223"/>
              </a:xfrm>
            </p:grpSpPr>
            <p:grpSp>
              <p:nvGrpSpPr>
                <p:cNvPr id="106" name="Group 41">
                  <a:extLst>
                    <a:ext uri="{FF2B5EF4-FFF2-40B4-BE49-F238E27FC236}">
                      <a16:creationId xmlns:a16="http://schemas.microsoft.com/office/drawing/2014/main" id="{D509FFEE-3528-8CF7-E2EE-047833AF1BE4}"/>
                    </a:ext>
                  </a:extLst>
                </p:cNvPr>
                <p:cNvGrpSpPr/>
                <p:nvPr/>
              </p:nvGrpSpPr>
              <p:grpSpPr>
                <a:xfrm>
                  <a:off x="685802" y="4158454"/>
                  <a:ext cx="4876799" cy="1002223"/>
                  <a:chOff x="825500" y="4549775"/>
                  <a:chExt cx="7493001" cy="1539875"/>
                </a:xfrm>
              </p:grpSpPr>
              <p:sp>
                <p:nvSpPr>
                  <p:cNvPr id="108" name="Freeform 8">
                    <a:extLst>
                      <a:ext uri="{FF2B5EF4-FFF2-40B4-BE49-F238E27FC236}">
                        <a16:creationId xmlns:a16="http://schemas.microsoft.com/office/drawing/2014/main" id="{F33300AE-783F-68ED-C02C-4675F82433C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47963" y="5026025"/>
                    <a:ext cx="5570538" cy="1063625"/>
                  </a:xfrm>
                  <a:custGeom>
                    <a:avLst/>
                    <a:gdLst/>
                    <a:ahLst/>
                    <a:cxnLst>
                      <a:cxn ang="0">
                        <a:pos x="10527" y="0"/>
                      </a:cxn>
                      <a:cxn ang="0">
                        <a:pos x="10527" y="1100"/>
                      </a:cxn>
                      <a:cxn ang="0">
                        <a:pos x="0" y="2009"/>
                      </a:cxn>
                      <a:cxn ang="0">
                        <a:pos x="0" y="666"/>
                      </a:cxn>
                      <a:cxn ang="0">
                        <a:pos x="10527" y="0"/>
                      </a:cxn>
                    </a:cxnLst>
                    <a:rect l="0" t="0" r="r" b="b"/>
                    <a:pathLst>
                      <a:path w="10527" h="2009">
                        <a:moveTo>
                          <a:pt x="10527" y="0"/>
                        </a:moveTo>
                        <a:lnTo>
                          <a:pt x="10527" y="1100"/>
                        </a:lnTo>
                        <a:lnTo>
                          <a:pt x="0" y="2009"/>
                        </a:lnTo>
                        <a:lnTo>
                          <a:pt x="0" y="666"/>
                        </a:lnTo>
                        <a:lnTo>
                          <a:pt x="10527" y="0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8BA4DB"/>
                      </a:gs>
                      <a:gs pos="100000">
                        <a:srgbClr val="436BA9"/>
                      </a:gs>
                    </a:gsLst>
                    <a:lin ang="2700000" scaled="1"/>
                  </a:gradFill>
                  <a:ln w="9525">
                    <a:noFill/>
                    <a:prstDash val="sysDash"/>
                    <a:miter lim="800000"/>
                    <a:headEnd/>
                    <a:tailEnd/>
                  </a:ln>
                </p:spPr>
                <p:txBody>
                  <a:bodyPr lIns="18288" tIns="18288" rIns="18288" bIns="18288" anchor="ctr" anchorCtr="1"/>
                  <a:lstStyle/>
                  <a:p>
                    <a:pPr algn="ctr">
                      <a:lnSpc>
                        <a:spcPct val="85000"/>
                      </a:lnSpc>
                      <a:spcBef>
                        <a:spcPct val="20000"/>
                      </a:spcBef>
                    </a:pPr>
                    <a:endParaRPr lang="en-US" sz="1600" b="1" dirty="0">
                      <a:solidFill>
                        <a:schemeClr val="bg1"/>
                      </a:solidFill>
                      <a:latin typeface="Arial Narrow" pitchFamily="112" charset="0"/>
                    </a:endParaRPr>
                  </a:p>
                </p:txBody>
              </p:sp>
              <p:sp>
                <p:nvSpPr>
                  <p:cNvPr id="109" name="Freeform 9">
                    <a:extLst>
                      <a:ext uri="{FF2B5EF4-FFF2-40B4-BE49-F238E27FC236}">
                        <a16:creationId xmlns:a16="http://schemas.microsoft.com/office/drawing/2014/main" id="{786D3A7C-35E1-C926-3AEF-E056F3CC653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30184" y="4708525"/>
                    <a:ext cx="1922463" cy="1381125"/>
                  </a:xfrm>
                  <a:custGeom>
                    <a:avLst/>
                    <a:gdLst/>
                    <a:ahLst/>
                    <a:cxnLst>
                      <a:cxn ang="0">
                        <a:pos x="3633" y="2611"/>
                      </a:cxn>
                      <a:cxn ang="0">
                        <a:pos x="0" y="881"/>
                      </a:cxn>
                      <a:cxn ang="0">
                        <a:pos x="0" y="0"/>
                      </a:cxn>
                      <a:cxn ang="0">
                        <a:pos x="3633" y="1268"/>
                      </a:cxn>
                      <a:cxn ang="0">
                        <a:pos x="3633" y="2611"/>
                      </a:cxn>
                    </a:cxnLst>
                    <a:rect l="0" t="0" r="r" b="b"/>
                    <a:pathLst>
                      <a:path w="3633" h="2611">
                        <a:moveTo>
                          <a:pt x="3633" y="2611"/>
                        </a:moveTo>
                        <a:lnTo>
                          <a:pt x="0" y="881"/>
                        </a:lnTo>
                        <a:lnTo>
                          <a:pt x="0" y="0"/>
                        </a:lnTo>
                        <a:lnTo>
                          <a:pt x="3633" y="1268"/>
                        </a:lnTo>
                        <a:lnTo>
                          <a:pt x="3633" y="261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345493"/>
                      </a:gs>
                      <a:gs pos="100000">
                        <a:srgbClr val="192948"/>
                      </a:gs>
                    </a:gsLst>
                    <a:lin ang="10800000" scaled="0"/>
                  </a:gradFill>
                  <a:ln w="9525">
                    <a:noFill/>
                    <a:prstDash val="sysDash"/>
                    <a:miter lim="800000"/>
                    <a:headEnd/>
                    <a:tailEnd/>
                  </a:ln>
                </p:spPr>
                <p:txBody>
                  <a:bodyPr lIns="18288" tIns="18288" rIns="18288" bIns="18288" anchor="ctr" anchorCtr="1"/>
                  <a:lstStyle/>
                  <a:p>
                    <a:pPr algn="ctr">
                      <a:lnSpc>
                        <a:spcPct val="85000"/>
                      </a:lnSpc>
                      <a:spcBef>
                        <a:spcPct val="20000"/>
                      </a:spcBef>
                    </a:pPr>
                    <a:endParaRPr lang="en-US" sz="1600" b="1" dirty="0">
                      <a:solidFill>
                        <a:schemeClr val="bg1"/>
                      </a:solidFill>
                      <a:latin typeface="Arial Narrow" pitchFamily="112" charset="0"/>
                    </a:endParaRPr>
                  </a:p>
                </p:txBody>
              </p:sp>
              <p:sp>
                <p:nvSpPr>
                  <p:cNvPr id="110" name="Freeform 10">
                    <a:extLst>
                      <a:ext uri="{FF2B5EF4-FFF2-40B4-BE49-F238E27FC236}">
                        <a16:creationId xmlns:a16="http://schemas.microsoft.com/office/drawing/2014/main" id="{55104B25-4936-F65C-2F12-5A1CD1F654F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25500" y="4549775"/>
                    <a:ext cx="7493000" cy="831850"/>
                  </a:xfrm>
                  <a:custGeom>
                    <a:avLst/>
                    <a:gdLst/>
                    <a:ahLst/>
                    <a:cxnLst>
                      <a:cxn ang="0">
                        <a:pos x="3633" y="1574"/>
                      </a:cxn>
                      <a:cxn ang="0">
                        <a:pos x="0" y="306"/>
                      </a:cxn>
                      <a:cxn ang="0">
                        <a:pos x="7822" y="0"/>
                      </a:cxn>
                      <a:cxn ang="0">
                        <a:pos x="14160" y="908"/>
                      </a:cxn>
                      <a:cxn ang="0">
                        <a:pos x="3633" y="1574"/>
                      </a:cxn>
                    </a:cxnLst>
                    <a:rect l="0" t="0" r="r" b="b"/>
                    <a:pathLst>
                      <a:path w="14160" h="1574">
                        <a:moveTo>
                          <a:pt x="3633" y="1574"/>
                        </a:moveTo>
                        <a:lnTo>
                          <a:pt x="0" y="306"/>
                        </a:lnTo>
                        <a:lnTo>
                          <a:pt x="7822" y="0"/>
                        </a:lnTo>
                        <a:lnTo>
                          <a:pt x="14160" y="908"/>
                        </a:lnTo>
                        <a:lnTo>
                          <a:pt x="3633" y="1574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122F54"/>
                      </a:gs>
                      <a:gs pos="100000">
                        <a:srgbClr val="060F1E"/>
                      </a:gs>
                    </a:gsLst>
                    <a:lin ang="10800000" scaled="0"/>
                  </a:gradFill>
                  <a:ln w="9525">
                    <a:noFill/>
                    <a:prstDash val="sysDash"/>
                    <a:miter lim="800000"/>
                    <a:headEnd/>
                    <a:tailEnd/>
                  </a:ln>
                </p:spPr>
                <p:txBody>
                  <a:bodyPr lIns="18288" tIns="18288" rIns="18288" bIns="18288" anchor="ctr" anchorCtr="1"/>
                  <a:lstStyle/>
                  <a:p>
                    <a:pPr algn="ctr">
                      <a:lnSpc>
                        <a:spcPct val="85000"/>
                      </a:lnSpc>
                      <a:spcBef>
                        <a:spcPct val="20000"/>
                      </a:spcBef>
                    </a:pPr>
                    <a:endParaRPr lang="en-US" sz="1600" b="1" dirty="0">
                      <a:solidFill>
                        <a:schemeClr val="bg1"/>
                      </a:solidFill>
                      <a:latin typeface="Arial Narrow" pitchFamily="112" charset="0"/>
                    </a:endParaRPr>
                  </a:p>
                </p:txBody>
              </p:sp>
            </p:grpSp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A286534B-54EE-F779-9621-FC75144CF4FA}"/>
                    </a:ext>
                  </a:extLst>
                </p:cNvPr>
                <p:cNvSpPr txBox="1"/>
                <p:nvPr/>
              </p:nvSpPr>
              <p:spPr>
                <a:xfrm>
                  <a:off x="2113093" y="4597538"/>
                  <a:ext cx="3352618" cy="385403"/>
                </a:xfrm>
                <a:prstGeom prst="rect">
                  <a:avLst/>
                </a:prstGeom>
                <a:noFill/>
                <a:scene3d>
                  <a:camera prst="orthographicFront">
                    <a:rot lat="576000" lon="20081884" rev="21593909"/>
                  </a:camera>
                  <a:lightRig rig="threePt" dir="t"/>
                </a:scene3d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85000"/>
                    </a:lnSpc>
                  </a:pPr>
                  <a:r>
                    <a:rPr lang="en-US" b="1" dirty="0">
                      <a:solidFill>
                        <a:srgbClr val="FFFFFF"/>
                      </a:solidFill>
                      <a:latin typeface="+mj-lt"/>
                      <a:cs typeface="Arial Narrow"/>
                    </a:rPr>
                    <a:t>Angular , Bootstrap</a:t>
                  </a:r>
                </a:p>
              </p:txBody>
            </p:sp>
          </p:grpSp>
          <p:grpSp>
            <p:nvGrpSpPr>
              <p:cNvPr id="65" name="Group 58">
                <a:extLst>
                  <a:ext uri="{FF2B5EF4-FFF2-40B4-BE49-F238E27FC236}">
                    <a16:creationId xmlns:a16="http://schemas.microsoft.com/office/drawing/2014/main" id="{298A7F49-6A20-DA14-A898-33A1EB4AEB1B}"/>
                  </a:ext>
                </a:extLst>
              </p:cNvPr>
              <p:cNvGrpSpPr/>
              <p:nvPr/>
            </p:nvGrpSpPr>
            <p:grpSpPr>
              <a:xfrm>
                <a:off x="685802" y="1420220"/>
                <a:ext cx="4876798" cy="993126"/>
                <a:chOff x="685802" y="1420220"/>
                <a:chExt cx="4876798" cy="993126"/>
              </a:xfrm>
            </p:grpSpPr>
            <p:sp>
              <p:nvSpPr>
                <p:cNvPr id="104" name="Freeform 18">
                  <a:extLst>
                    <a:ext uri="{FF2B5EF4-FFF2-40B4-BE49-F238E27FC236}">
                      <a16:creationId xmlns:a16="http://schemas.microsoft.com/office/drawing/2014/main" id="{FDDBF191-4E8D-AF53-A63A-609C26F87F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85802" y="1657029"/>
                  <a:ext cx="4876798" cy="756317"/>
                </a:xfrm>
                <a:custGeom>
                  <a:avLst/>
                  <a:gdLst/>
                  <a:ahLst/>
                  <a:cxnLst>
                    <a:cxn ang="0">
                      <a:pos x="14160" y="929"/>
                    </a:cxn>
                    <a:cxn ang="0">
                      <a:pos x="7822" y="2195"/>
                    </a:cxn>
                    <a:cxn ang="0">
                      <a:pos x="0" y="1769"/>
                    </a:cxn>
                    <a:cxn ang="0">
                      <a:pos x="3633" y="0"/>
                    </a:cxn>
                    <a:cxn ang="0">
                      <a:pos x="14160" y="929"/>
                    </a:cxn>
                  </a:cxnLst>
                  <a:rect l="0" t="0" r="r" b="b"/>
                  <a:pathLst>
                    <a:path w="14160" h="2195">
                      <a:moveTo>
                        <a:pt x="14160" y="929"/>
                      </a:moveTo>
                      <a:lnTo>
                        <a:pt x="7822" y="2195"/>
                      </a:lnTo>
                      <a:lnTo>
                        <a:pt x="0" y="1769"/>
                      </a:lnTo>
                      <a:lnTo>
                        <a:pt x="3633" y="0"/>
                      </a:lnTo>
                      <a:lnTo>
                        <a:pt x="14160" y="929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122F54"/>
                    </a:gs>
                    <a:gs pos="100000">
                      <a:srgbClr val="060F1E"/>
                    </a:gs>
                  </a:gsLst>
                  <a:lin ang="10800000" scaled="0"/>
                </a:gradFill>
                <a:ln w="9525">
                  <a:noFill/>
                  <a:prstDash val="sysDash"/>
                  <a:miter lim="800000"/>
                  <a:headEnd/>
                  <a:tailEnd/>
                </a:ln>
              </p:spPr>
              <p:txBody>
                <a:bodyPr lIns="18288" tIns="18288" rIns="18288" bIns="18288" anchor="ctr" anchorCtr="1"/>
                <a:lstStyle/>
                <a:p>
                  <a:pPr algn="ctr">
                    <a:lnSpc>
                      <a:spcPct val="85000"/>
                    </a:lnSpc>
                    <a:spcBef>
                      <a:spcPct val="20000"/>
                    </a:spcBef>
                  </a:pPr>
                  <a:endParaRPr lang="en-US" sz="1600" b="1" dirty="0">
                    <a:solidFill>
                      <a:schemeClr val="bg1"/>
                    </a:solidFill>
                    <a:latin typeface="Arial Narrow" pitchFamily="112" charset="0"/>
                  </a:endParaRPr>
                </a:p>
              </p:txBody>
            </p:sp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473F6068-25D8-998F-76D4-7B005B8973F0}"/>
                    </a:ext>
                  </a:extLst>
                </p:cNvPr>
                <p:cNvSpPr txBox="1"/>
                <p:nvPr/>
              </p:nvSpPr>
              <p:spPr>
                <a:xfrm>
                  <a:off x="2113093" y="1420220"/>
                  <a:ext cx="3352618" cy="356294"/>
                </a:xfrm>
                <a:prstGeom prst="rect">
                  <a:avLst/>
                </a:prstGeom>
                <a:noFill/>
                <a:scene3d>
                  <a:camera prst="orthographicFront">
                    <a:rot lat="20874000" lon="20082946" rev="21593975"/>
                  </a:camera>
                  <a:lightRig rig="threePt" dir="t"/>
                </a:scene3d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85000"/>
                    </a:lnSpc>
                  </a:pPr>
                  <a:endParaRPr lang="en-US" b="1" dirty="0">
                    <a:solidFill>
                      <a:srgbClr val="FFFFFF"/>
                    </a:solidFill>
                    <a:latin typeface="+mj-lt"/>
                    <a:cs typeface="Arial Narrow"/>
                  </a:endParaRPr>
                </a:p>
              </p:txBody>
            </p:sp>
          </p:grpSp>
          <p:grpSp>
            <p:nvGrpSpPr>
              <p:cNvPr id="66" name="Group 57">
                <a:extLst>
                  <a:ext uri="{FF2B5EF4-FFF2-40B4-BE49-F238E27FC236}">
                    <a16:creationId xmlns:a16="http://schemas.microsoft.com/office/drawing/2014/main" id="{99016FAA-710F-B178-EB85-D85950D53B2A}"/>
                  </a:ext>
                </a:extLst>
              </p:cNvPr>
              <p:cNvGrpSpPr/>
              <p:nvPr/>
            </p:nvGrpSpPr>
            <p:grpSpPr>
              <a:xfrm>
                <a:off x="685802" y="1697324"/>
                <a:ext cx="4876799" cy="1002223"/>
                <a:chOff x="685802" y="1697324"/>
                <a:chExt cx="4876799" cy="1002223"/>
              </a:xfrm>
            </p:grpSpPr>
            <p:grpSp>
              <p:nvGrpSpPr>
                <p:cNvPr id="96" name="Group 34">
                  <a:extLst>
                    <a:ext uri="{FF2B5EF4-FFF2-40B4-BE49-F238E27FC236}">
                      <a16:creationId xmlns:a16="http://schemas.microsoft.com/office/drawing/2014/main" id="{DE3905F2-3437-05DD-16CD-F1BFFE51A391}"/>
                    </a:ext>
                  </a:extLst>
                </p:cNvPr>
                <p:cNvGrpSpPr/>
                <p:nvPr/>
              </p:nvGrpSpPr>
              <p:grpSpPr>
                <a:xfrm>
                  <a:off x="685802" y="1697324"/>
                  <a:ext cx="4876799" cy="1002223"/>
                  <a:chOff x="825500" y="768350"/>
                  <a:chExt cx="7493001" cy="1539875"/>
                </a:xfrm>
              </p:grpSpPr>
              <p:sp>
                <p:nvSpPr>
                  <p:cNvPr id="98" name="Freeform 20">
                    <a:extLst>
                      <a:ext uri="{FF2B5EF4-FFF2-40B4-BE49-F238E27FC236}">
                        <a16:creationId xmlns:a16="http://schemas.microsoft.com/office/drawing/2014/main" id="{5E7EFBC9-2FF2-E85C-4807-E9CA4E5F3EC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47963" y="768350"/>
                    <a:ext cx="5570538" cy="1063625"/>
                  </a:xfrm>
                  <a:custGeom>
                    <a:avLst/>
                    <a:gdLst/>
                    <a:ahLst/>
                    <a:cxnLst>
                      <a:cxn ang="0">
                        <a:pos x="10527" y="909"/>
                      </a:cxn>
                      <a:cxn ang="0">
                        <a:pos x="10527" y="2009"/>
                      </a:cxn>
                      <a:cxn ang="0">
                        <a:pos x="0" y="1343"/>
                      </a:cxn>
                      <a:cxn ang="0">
                        <a:pos x="0" y="0"/>
                      </a:cxn>
                      <a:cxn ang="0">
                        <a:pos x="10527" y="909"/>
                      </a:cxn>
                    </a:cxnLst>
                    <a:rect l="0" t="0" r="r" b="b"/>
                    <a:pathLst>
                      <a:path w="10527" h="2009">
                        <a:moveTo>
                          <a:pt x="10527" y="909"/>
                        </a:moveTo>
                        <a:lnTo>
                          <a:pt x="10527" y="2009"/>
                        </a:lnTo>
                        <a:lnTo>
                          <a:pt x="0" y="1343"/>
                        </a:lnTo>
                        <a:lnTo>
                          <a:pt x="0" y="0"/>
                        </a:lnTo>
                        <a:lnTo>
                          <a:pt x="10527" y="909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8BA4DB"/>
                      </a:gs>
                      <a:gs pos="100000">
                        <a:srgbClr val="436BA9"/>
                      </a:gs>
                    </a:gsLst>
                    <a:lin ang="2700000" scaled="1"/>
                  </a:gradFill>
                  <a:ln w="9525">
                    <a:noFill/>
                    <a:prstDash val="sysDash"/>
                    <a:miter lim="800000"/>
                    <a:headEnd/>
                    <a:tailEnd/>
                  </a:ln>
                </p:spPr>
                <p:txBody>
                  <a:bodyPr lIns="18288" tIns="18288" rIns="18288" bIns="18288" anchor="ctr" anchorCtr="1"/>
                  <a:lstStyle/>
                  <a:p>
                    <a:pPr algn="ctr">
                      <a:lnSpc>
                        <a:spcPct val="85000"/>
                      </a:lnSpc>
                      <a:spcBef>
                        <a:spcPct val="20000"/>
                      </a:spcBef>
                    </a:pPr>
                    <a:endParaRPr lang="en-US" sz="1600" b="1" dirty="0">
                      <a:solidFill>
                        <a:schemeClr val="bg1"/>
                      </a:solidFill>
                      <a:latin typeface="Arial Narrow" pitchFamily="112" charset="0"/>
                    </a:endParaRPr>
                  </a:p>
                </p:txBody>
              </p:sp>
              <p:sp>
                <p:nvSpPr>
                  <p:cNvPr id="99" name="Freeform 21">
                    <a:extLst>
                      <a:ext uri="{FF2B5EF4-FFF2-40B4-BE49-F238E27FC236}">
                        <a16:creationId xmlns:a16="http://schemas.microsoft.com/office/drawing/2014/main" id="{00706886-0FF6-7258-57D7-4892A6B299E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25500" y="1476375"/>
                    <a:ext cx="7493000" cy="831850"/>
                  </a:xfrm>
                  <a:custGeom>
                    <a:avLst/>
                    <a:gdLst/>
                    <a:ahLst/>
                    <a:cxnLst>
                      <a:cxn ang="0">
                        <a:pos x="14160" y="666"/>
                      </a:cxn>
                      <a:cxn ang="0">
                        <a:pos x="7822" y="1574"/>
                      </a:cxn>
                      <a:cxn ang="0">
                        <a:pos x="0" y="1268"/>
                      </a:cxn>
                      <a:cxn ang="0">
                        <a:pos x="3633" y="0"/>
                      </a:cxn>
                      <a:cxn ang="0">
                        <a:pos x="14160" y="666"/>
                      </a:cxn>
                    </a:cxnLst>
                    <a:rect l="0" t="0" r="r" b="b"/>
                    <a:pathLst>
                      <a:path w="14160" h="1574">
                        <a:moveTo>
                          <a:pt x="14160" y="666"/>
                        </a:moveTo>
                        <a:lnTo>
                          <a:pt x="7822" y="1574"/>
                        </a:lnTo>
                        <a:lnTo>
                          <a:pt x="0" y="1268"/>
                        </a:lnTo>
                        <a:lnTo>
                          <a:pt x="3633" y="0"/>
                        </a:lnTo>
                        <a:lnTo>
                          <a:pt x="14160" y="666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122F54"/>
                      </a:gs>
                      <a:gs pos="100000">
                        <a:srgbClr val="060F1E"/>
                      </a:gs>
                    </a:gsLst>
                    <a:lin ang="10800000" scaled="0"/>
                  </a:gradFill>
                  <a:ln w="9525">
                    <a:noFill/>
                    <a:prstDash val="sysDash"/>
                    <a:miter lim="800000"/>
                    <a:headEnd/>
                    <a:tailEnd/>
                  </a:ln>
                </p:spPr>
                <p:txBody>
                  <a:bodyPr lIns="18288" tIns="18288" rIns="18288" bIns="18288" anchor="ctr" anchorCtr="1"/>
                  <a:lstStyle/>
                  <a:p>
                    <a:pPr algn="ctr">
                      <a:lnSpc>
                        <a:spcPct val="85000"/>
                      </a:lnSpc>
                      <a:spcBef>
                        <a:spcPct val="20000"/>
                      </a:spcBef>
                    </a:pPr>
                    <a:endParaRPr lang="en-US" sz="1600" b="1" dirty="0">
                      <a:solidFill>
                        <a:schemeClr val="bg1"/>
                      </a:solidFill>
                      <a:latin typeface="Arial Narrow" pitchFamily="112" charset="0"/>
                    </a:endParaRPr>
                  </a:p>
                </p:txBody>
              </p:sp>
              <p:sp>
                <p:nvSpPr>
                  <p:cNvPr id="100" name="Freeform 22">
                    <a:extLst>
                      <a:ext uri="{FF2B5EF4-FFF2-40B4-BE49-F238E27FC236}">
                        <a16:creationId xmlns:a16="http://schemas.microsoft.com/office/drawing/2014/main" id="{C86B5ABB-76E0-D9DF-D1AF-6925B82DFE0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30184" y="768350"/>
                    <a:ext cx="1922463" cy="1381125"/>
                  </a:xfrm>
                  <a:custGeom>
                    <a:avLst/>
                    <a:gdLst/>
                    <a:ahLst/>
                    <a:cxnLst>
                      <a:cxn ang="0">
                        <a:pos x="3633" y="1343"/>
                      </a:cxn>
                      <a:cxn ang="0">
                        <a:pos x="0" y="2611"/>
                      </a:cxn>
                      <a:cxn ang="0">
                        <a:pos x="0" y="1730"/>
                      </a:cxn>
                      <a:cxn ang="0">
                        <a:pos x="3633" y="0"/>
                      </a:cxn>
                      <a:cxn ang="0">
                        <a:pos x="3633" y="1343"/>
                      </a:cxn>
                    </a:cxnLst>
                    <a:rect l="0" t="0" r="r" b="b"/>
                    <a:pathLst>
                      <a:path w="3633" h="2611">
                        <a:moveTo>
                          <a:pt x="3633" y="1343"/>
                        </a:moveTo>
                        <a:lnTo>
                          <a:pt x="0" y="2611"/>
                        </a:lnTo>
                        <a:lnTo>
                          <a:pt x="0" y="1730"/>
                        </a:lnTo>
                        <a:lnTo>
                          <a:pt x="3633" y="0"/>
                        </a:lnTo>
                        <a:lnTo>
                          <a:pt x="3633" y="1343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345493"/>
                      </a:gs>
                      <a:gs pos="100000">
                        <a:srgbClr val="192948"/>
                      </a:gs>
                    </a:gsLst>
                    <a:lin ang="10800000" scaled="0"/>
                  </a:gradFill>
                  <a:ln w="9525">
                    <a:noFill/>
                    <a:prstDash val="sysDash"/>
                    <a:miter lim="800000"/>
                    <a:headEnd/>
                    <a:tailEnd/>
                  </a:ln>
                </p:spPr>
                <p:txBody>
                  <a:bodyPr lIns="18288" tIns="18288" rIns="18288" bIns="18288" anchor="ctr" anchorCtr="1"/>
                  <a:lstStyle/>
                  <a:p>
                    <a:pPr algn="ctr">
                      <a:lnSpc>
                        <a:spcPct val="85000"/>
                      </a:lnSpc>
                      <a:spcBef>
                        <a:spcPct val="20000"/>
                      </a:spcBef>
                    </a:pPr>
                    <a:endParaRPr lang="en-US" sz="1600" b="1" dirty="0">
                      <a:solidFill>
                        <a:schemeClr val="bg1"/>
                      </a:solidFill>
                      <a:latin typeface="Arial Narrow" pitchFamily="112" charset="0"/>
                    </a:endParaRPr>
                  </a:p>
                </p:txBody>
              </p:sp>
            </p:grpSp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EC9D55B9-5EA2-6A9A-6CC9-FD99E964CFCE}"/>
                    </a:ext>
                  </a:extLst>
                </p:cNvPr>
                <p:cNvSpPr txBox="1"/>
                <p:nvPr/>
              </p:nvSpPr>
              <p:spPr>
                <a:xfrm>
                  <a:off x="2113093" y="1855796"/>
                  <a:ext cx="3352618" cy="385403"/>
                </a:xfrm>
                <a:prstGeom prst="rect">
                  <a:avLst/>
                </a:prstGeom>
                <a:noFill/>
                <a:scene3d>
                  <a:camera prst="orthographicFront">
                    <a:rot lat="21054000" lon="20082946" rev="21593975"/>
                  </a:camera>
                  <a:lightRig rig="threePt" dir="t"/>
                </a:scene3d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85000"/>
                    </a:lnSpc>
                  </a:pPr>
                  <a:r>
                    <a:rPr lang="en-US" b="1" dirty="0">
                      <a:solidFill>
                        <a:srgbClr val="FFFFFF"/>
                      </a:solidFill>
                      <a:latin typeface="+mj-lt"/>
                      <a:cs typeface="Arial Narrow"/>
                    </a:rPr>
                    <a:t>Windows OS</a:t>
                  </a:r>
                </a:p>
              </p:txBody>
            </p:sp>
          </p:grpSp>
          <p:grpSp>
            <p:nvGrpSpPr>
              <p:cNvPr id="67" name="Group 56">
                <a:extLst>
                  <a:ext uri="{FF2B5EF4-FFF2-40B4-BE49-F238E27FC236}">
                    <a16:creationId xmlns:a16="http://schemas.microsoft.com/office/drawing/2014/main" id="{BC70FAD7-DBDB-0C58-17B8-4EBFEB9475D6}"/>
                  </a:ext>
                </a:extLst>
              </p:cNvPr>
              <p:cNvGrpSpPr/>
              <p:nvPr/>
            </p:nvGrpSpPr>
            <p:grpSpPr>
              <a:xfrm>
                <a:off x="685802" y="2197403"/>
                <a:ext cx="4876799" cy="788347"/>
                <a:chOff x="685802" y="2197403"/>
                <a:chExt cx="4876799" cy="788347"/>
              </a:xfrm>
            </p:grpSpPr>
            <p:grpSp>
              <p:nvGrpSpPr>
                <p:cNvPr id="91" name="Group 35">
                  <a:extLst>
                    <a:ext uri="{FF2B5EF4-FFF2-40B4-BE49-F238E27FC236}">
                      <a16:creationId xmlns:a16="http://schemas.microsoft.com/office/drawing/2014/main" id="{F6EB7EA0-25B7-8709-7DBF-537831CFC4EC}"/>
                    </a:ext>
                  </a:extLst>
                </p:cNvPr>
                <p:cNvGrpSpPr/>
                <p:nvPr/>
              </p:nvGrpSpPr>
              <p:grpSpPr>
                <a:xfrm>
                  <a:off x="685802" y="2197403"/>
                  <a:ext cx="4876799" cy="788347"/>
                  <a:chOff x="825500" y="1536700"/>
                  <a:chExt cx="7493001" cy="1211263"/>
                </a:xfrm>
              </p:grpSpPr>
              <p:sp>
                <p:nvSpPr>
                  <p:cNvPr id="93" name="Freeform 23">
                    <a:extLst>
                      <a:ext uri="{FF2B5EF4-FFF2-40B4-BE49-F238E27FC236}">
                        <a16:creationId xmlns:a16="http://schemas.microsoft.com/office/drawing/2014/main" id="{9B150E99-7498-BE75-6FDA-6B73EE9BC87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47963" y="1536700"/>
                    <a:ext cx="5570538" cy="923925"/>
                  </a:xfrm>
                  <a:custGeom>
                    <a:avLst/>
                    <a:gdLst/>
                    <a:ahLst/>
                    <a:cxnLst>
                      <a:cxn ang="0">
                        <a:pos x="10527" y="647"/>
                      </a:cxn>
                      <a:cxn ang="0">
                        <a:pos x="10527" y="1746"/>
                      </a:cxn>
                      <a:cxn ang="0">
                        <a:pos x="0" y="1343"/>
                      </a:cxn>
                      <a:cxn ang="0">
                        <a:pos x="0" y="0"/>
                      </a:cxn>
                      <a:cxn ang="0">
                        <a:pos x="10527" y="647"/>
                      </a:cxn>
                    </a:cxnLst>
                    <a:rect l="0" t="0" r="r" b="b"/>
                    <a:pathLst>
                      <a:path w="10527" h="1746">
                        <a:moveTo>
                          <a:pt x="10527" y="647"/>
                        </a:moveTo>
                        <a:lnTo>
                          <a:pt x="10527" y="1746"/>
                        </a:lnTo>
                        <a:lnTo>
                          <a:pt x="0" y="1343"/>
                        </a:lnTo>
                        <a:lnTo>
                          <a:pt x="0" y="0"/>
                        </a:lnTo>
                        <a:lnTo>
                          <a:pt x="10527" y="647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8BA4DB"/>
                      </a:gs>
                      <a:gs pos="100000">
                        <a:srgbClr val="436BA9"/>
                      </a:gs>
                    </a:gsLst>
                    <a:lin ang="2700000" scaled="1"/>
                  </a:gradFill>
                  <a:ln w="9525">
                    <a:noFill/>
                    <a:prstDash val="sysDash"/>
                    <a:miter lim="800000"/>
                    <a:headEnd/>
                    <a:tailEnd/>
                  </a:ln>
                </p:spPr>
                <p:txBody>
                  <a:bodyPr lIns="18288" tIns="18288" rIns="18288" bIns="18288" anchor="ctr" anchorCtr="1"/>
                  <a:lstStyle/>
                  <a:p>
                    <a:pPr algn="ctr">
                      <a:lnSpc>
                        <a:spcPct val="85000"/>
                      </a:lnSpc>
                      <a:spcBef>
                        <a:spcPct val="20000"/>
                      </a:spcBef>
                    </a:pPr>
                    <a:endParaRPr lang="en-US" sz="1600" b="1" dirty="0">
                      <a:solidFill>
                        <a:schemeClr val="bg1"/>
                      </a:solidFill>
                      <a:latin typeface="Arial Narrow" pitchFamily="112" charset="0"/>
                    </a:endParaRPr>
                  </a:p>
                </p:txBody>
              </p:sp>
              <p:sp>
                <p:nvSpPr>
                  <p:cNvPr id="94" name="Freeform 24">
                    <a:extLst>
                      <a:ext uri="{FF2B5EF4-FFF2-40B4-BE49-F238E27FC236}">
                        <a16:creationId xmlns:a16="http://schemas.microsoft.com/office/drawing/2014/main" id="{FED18E2B-272C-BF59-D2B2-401CCAB15C6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25500" y="2244725"/>
                    <a:ext cx="7493000" cy="503238"/>
                  </a:xfrm>
                  <a:custGeom>
                    <a:avLst/>
                    <a:gdLst/>
                    <a:ahLst/>
                    <a:cxnLst>
                      <a:cxn ang="0">
                        <a:pos x="14160" y="403"/>
                      </a:cxn>
                      <a:cxn ang="0">
                        <a:pos x="7822" y="953"/>
                      </a:cxn>
                      <a:cxn ang="0">
                        <a:pos x="0" y="769"/>
                      </a:cxn>
                      <a:cxn ang="0">
                        <a:pos x="3633" y="0"/>
                      </a:cxn>
                      <a:cxn ang="0">
                        <a:pos x="14160" y="403"/>
                      </a:cxn>
                    </a:cxnLst>
                    <a:rect l="0" t="0" r="r" b="b"/>
                    <a:pathLst>
                      <a:path w="14160" h="953">
                        <a:moveTo>
                          <a:pt x="14160" y="403"/>
                        </a:moveTo>
                        <a:lnTo>
                          <a:pt x="7822" y="953"/>
                        </a:lnTo>
                        <a:lnTo>
                          <a:pt x="0" y="769"/>
                        </a:lnTo>
                        <a:lnTo>
                          <a:pt x="3633" y="0"/>
                        </a:lnTo>
                        <a:lnTo>
                          <a:pt x="14160" y="403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122F54"/>
                      </a:gs>
                      <a:gs pos="100000">
                        <a:srgbClr val="060F1E"/>
                      </a:gs>
                    </a:gsLst>
                    <a:lin ang="10800000" scaled="0"/>
                  </a:gradFill>
                  <a:ln w="9525">
                    <a:noFill/>
                    <a:prstDash val="sysDash"/>
                    <a:miter lim="800000"/>
                    <a:headEnd/>
                    <a:tailEnd/>
                  </a:ln>
                </p:spPr>
                <p:txBody>
                  <a:bodyPr lIns="18288" tIns="18288" rIns="18288" bIns="18288" anchor="ctr" anchorCtr="1"/>
                  <a:lstStyle/>
                  <a:p>
                    <a:pPr algn="ctr">
                      <a:lnSpc>
                        <a:spcPct val="85000"/>
                      </a:lnSpc>
                      <a:spcBef>
                        <a:spcPct val="20000"/>
                      </a:spcBef>
                    </a:pPr>
                    <a:endParaRPr lang="en-US" sz="1600" b="1" dirty="0">
                      <a:solidFill>
                        <a:schemeClr val="bg1"/>
                      </a:solidFill>
                      <a:latin typeface="Arial Narrow" pitchFamily="112" charset="0"/>
                    </a:endParaRPr>
                  </a:p>
                </p:txBody>
              </p:sp>
              <p:sp>
                <p:nvSpPr>
                  <p:cNvPr id="95" name="Freeform 25">
                    <a:extLst>
                      <a:ext uri="{FF2B5EF4-FFF2-40B4-BE49-F238E27FC236}">
                        <a16:creationId xmlns:a16="http://schemas.microsoft.com/office/drawing/2014/main" id="{D80FBB4C-3D45-139B-4837-39A92699E4A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30184" y="1536700"/>
                    <a:ext cx="1922463" cy="1117600"/>
                  </a:xfrm>
                  <a:custGeom>
                    <a:avLst/>
                    <a:gdLst/>
                    <a:ahLst/>
                    <a:cxnLst>
                      <a:cxn ang="0">
                        <a:pos x="3633" y="1343"/>
                      </a:cxn>
                      <a:cxn ang="0">
                        <a:pos x="0" y="2112"/>
                      </a:cxn>
                      <a:cxn ang="0">
                        <a:pos x="0" y="1231"/>
                      </a:cxn>
                      <a:cxn ang="0">
                        <a:pos x="3633" y="0"/>
                      </a:cxn>
                      <a:cxn ang="0">
                        <a:pos x="3633" y="1343"/>
                      </a:cxn>
                    </a:cxnLst>
                    <a:rect l="0" t="0" r="r" b="b"/>
                    <a:pathLst>
                      <a:path w="3633" h="2112">
                        <a:moveTo>
                          <a:pt x="3633" y="1343"/>
                        </a:moveTo>
                        <a:lnTo>
                          <a:pt x="0" y="2112"/>
                        </a:lnTo>
                        <a:lnTo>
                          <a:pt x="0" y="1231"/>
                        </a:lnTo>
                        <a:lnTo>
                          <a:pt x="3633" y="0"/>
                        </a:lnTo>
                        <a:lnTo>
                          <a:pt x="3633" y="1343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345493"/>
                      </a:gs>
                      <a:gs pos="100000">
                        <a:srgbClr val="192948"/>
                      </a:gs>
                    </a:gsLst>
                    <a:lin ang="10800000" scaled="0"/>
                  </a:gradFill>
                  <a:ln w="9525">
                    <a:noFill/>
                    <a:prstDash val="sysDash"/>
                    <a:miter lim="800000"/>
                    <a:headEnd/>
                    <a:tailEnd/>
                  </a:ln>
                </p:spPr>
                <p:txBody>
                  <a:bodyPr lIns="18288" tIns="18288" rIns="18288" bIns="18288" anchor="ctr" anchorCtr="1"/>
                  <a:lstStyle/>
                  <a:p>
                    <a:pPr algn="ctr">
                      <a:lnSpc>
                        <a:spcPct val="85000"/>
                      </a:lnSpc>
                      <a:spcBef>
                        <a:spcPct val="20000"/>
                      </a:spcBef>
                    </a:pPr>
                    <a:endParaRPr lang="en-US" sz="1600" b="1" dirty="0">
                      <a:solidFill>
                        <a:schemeClr val="bg1"/>
                      </a:solidFill>
                      <a:latin typeface="Arial Narrow" pitchFamily="112" charset="0"/>
                    </a:endParaRPr>
                  </a:p>
                </p:txBody>
              </p:sp>
            </p:grpSp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51A51A71-3BEC-0B2B-B44B-4DBFCF5994E0}"/>
                    </a:ext>
                  </a:extLst>
                </p:cNvPr>
                <p:cNvSpPr txBox="1"/>
                <p:nvPr/>
              </p:nvSpPr>
              <p:spPr>
                <a:xfrm>
                  <a:off x="2113093" y="2319220"/>
                  <a:ext cx="3352618" cy="385403"/>
                </a:xfrm>
                <a:prstGeom prst="rect">
                  <a:avLst/>
                </a:prstGeom>
                <a:noFill/>
                <a:scene3d>
                  <a:camera prst="orthographicFront">
                    <a:rot lat="21294000" lon="20082946" rev="21593975"/>
                  </a:camera>
                  <a:lightRig rig="threePt" dir="t"/>
                </a:scene3d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85000"/>
                    </a:lnSpc>
                  </a:pPr>
                  <a:r>
                    <a:rPr lang="en-US" b="1" dirty="0">
                      <a:solidFill>
                        <a:srgbClr val="FFFFFF"/>
                      </a:solidFill>
                      <a:latin typeface="+mj-lt"/>
                      <a:cs typeface="Arial Narrow"/>
                    </a:rPr>
                    <a:t>Azure Cloud(for Deployment)</a:t>
                  </a:r>
                </a:p>
              </p:txBody>
            </p:sp>
          </p:grpSp>
          <p:grpSp>
            <p:nvGrpSpPr>
              <p:cNvPr id="68" name="Group 55">
                <a:extLst>
                  <a:ext uri="{FF2B5EF4-FFF2-40B4-BE49-F238E27FC236}">
                    <a16:creationId xmlns:a16="http://schemas.microsoft.com/office/drawing/2014/main" id="{9DF2D4D8-AD6F-A9B2-619F-166FBDDC2BDF}"/>
                  </a:ext>
                </a:extLst>
              </p:cNvPr>
              <p:cNvGrpSpPr/>
              <p:nvPr/>
            </p:nvGrpSpPr>
            <p:grpSpPr>
              <a:xfrm>
                <a:off x="685802" y="2697481"/>
                <a:ext cx="4876799" cy="575504"/>
                <a:chOff x="685802" y="2697481"/>
                <a:chExt cx="4876799" cy="575504"/>
              </a:xfrm>
            </p:grpSpPr>
            <p:grpSp>
              <p:nvGrpSpPr>
                <p:cNvPr id="86" name="Group 36">
                  <a:extLst>
                    <a:ext uri="{FF2B5EF4-FFF2-40B4-BE49-F238E27FC236}">
                      <a16:creationId xmlns:a16="http://schemas.microsoft.com/office/drawing/2014/main" id="{7C10FAF6-2C74-5CB8-3E9C-C39FA8840F5A}"/>
                    </a:ext>
                  </a:extLst>
                </p:cNvPr>
                <p:cNvGrpSpPr/>
                <p:nvPr/>
              </p:nvGrpSpPr>
              <p:grpSpPr>
                <a:xfrm>
                  <a:off x="685802" y="2697481"/>
                  <a:ext cx="4876799" cy="575504"/>
                  <a:chOff x="825500" y="2305050"/>
                  <a:chExt cx="7493001" cy="884238"/>
                </a:xfrm>
              </p:grpSpPr>
              <p:sp>
                <p:nvSpPr>
                  <p:cNvPr id="88" name="Freeform 26">
                    <a:extLst>
                      <a:ext uri="{FF2B5EF4-FFF2-40B4-BE49-F238E27FC236}">
                        <a16:creationId xmlns:a16="http://schemas.microsoft.com/office/drawing/2014/main" id="{FA6F7B8E-C99F-09EF-AAB5-858FFA6C8AE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47963" y="2305050"/>
                    <a:ext cx="5570538" cy="785813"/>
                  </a:xfrm>
                  <a:custGeom>
                    <a:avLst/>
                    <a:gdLst/>
                    <a:ahLst/>
                    <a:cxnLst>
                      <a:cxn ang="0">
                        <a:pos x="10527" y="383"/>
                      </a:cxn>
                      <a:cxn ang="0">
                        <a:pos x="10527" y="1483"/>
                      </a:cxn>
                      <a:cxn ang="0">
                        <a:pos x="0" y="1342"/>
                      </a:cxn>
                      <a:cxn ang="0">
                        <a:pos x="0" y="0"/>
                      </a:cxn>
                      <a:cxn ang="0">
                        <a:pos x="10527" y="383"/>
                      </a:cxn>
                    </a:cxnLst>
                    <a:rect l="0" t="0" r="r" b="b"/>
                    <a:pathLst>
                      <a:path w="10527" h="1483">
                        <a:moveTo>
                          <a:pt x="10527" y="383"/>
                        </a:moveTo>
                        <a:lnTo>
                          <a:pt x="10527" y="1483"/>
                        </a:lnTo>
                        <a:lnTo>
                          <a:pt x="0" y="1342"/>
                        </a:lnTo>
                        <a:lnTo>
                          <a:pt x="0" y="0"/>
                        </a:lnTo>
                        <a:lnTo>
                          <a:pt x="10527" y="383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8BA4DB"/>
                      </a:gs>
                      <a:gs pos="100000">
                        <a:srgbClr val="436BA9"/>
                      </a:gs>
                    </a:gsLst>
                    <a:lin ang="2700000" scaled="1"/>
                  </a:gradFill>
                  <a:ln w="9525">
                    <a:noFill/>
                    <a:prstDash val="sysDash"/>
                    <a:miter lim="800000"/>
                    <a:headEnd/>
                    <a:tailEnd/>
                  </a:ln>
                </p:spPr>
                <p:txBody>
                  <a:bodyPr lIns="18288" tIns="18288" rIns="18288" bIns="18288" anchor="ctr" anchorCtr="1"/>
                  <a:lstStyle/>
                  <a:p>
                    <a:pPr algn="ctr">
                      <a:lnSpc>
                        <a:spcPct val="85000"/>
                      </a:lnSpc>
                      <a:spcBef>
                        <a:spcPct val="20000"/>
                      </a:spcBef>
                    </a:pPr>
                    <a:endParaRPr lang="en-US" sz="1600" b="1" dirty="0">
                      <a:solidFill>
                        <a:schemeClr val="bg1"/>
                      </a:solidFill>
                      <a:latin typeface="Arial Narrow" pitchFamily="112" charset="0"/>
                    </a:endParaRPr>
                  </a:p>
                </p:txBody>
              </p:sp>
              <p:sp>
                <p:nvSpPr>
                  <p:cNvPr id="89" name="Freeform 27">
                    <a:extLst>
                      <a:ext uri="{FF2B5EF4-FFF2-40B4-BE49-F238E27FC236}">
                        <a16:creationId xmlns:a16="http://schemas.microsoft.com/office/drawing/2014/main" id="{9F9F1AD7-C5EC-8C05-3D7E-B272CE2E467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25500" y="3013075"/>
                    <a:ext cx="7493000" cy="176213"/>
                  </a:xfrm>
                  <a:custGeom>
                    <a:avLst/>
                    <a:gdLst/>
                    <a:ahLst/>
                    <a:cxnLst>
                      <a:cxn ang="0">
                        <a:pos x="14160" y="141"/>
                      </a:cxn>
                      <a:cxn ang="0">
                        <a:pos x="7822" y="334"/>
                      </a:cxn>
                      <a:cxn ang="0">
                        <a:pos x="0" y="269"/>
                      </a:cxn>
                      <a:cxn ang="0">
                        <a:pos x="3633" y="0"/>
                      </a:cxn>
                      <a:cxn ang="0">
                        <a:pos x="14160" y="141"/>
                      </a:cxn>
                    </a:cxnLst>
                    <a:rect l="0" t="0" r="r" b="b"/>
                    <a:pathLst>
                      <a:path w="14160" h="334">
                        <a:moveTo>
                          <a:pt x="14160" y="141"/>
                        </a:moveTo>
                        <a:lnTo>
                          <a:pt x="7822" y="334"/>
                        </a:lnTo>
                        <a:lnTo>
                          <a:pt x="0" y="269"/>
                        </a:lnTo>
                        <a:lnTo>
                          <a:pt x="3633" y="0"/>
                        </a:lnTo>
                        <a:lnTo>
                          <a:pt x="14160" y="14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122F54"/>
                      </a:gs>
                      <a:gs pos="100000">
                        <a:srgbClr val="060F1E"/>
                      </a:gs>
                    </a:gsLst>
                    <a:lin ang="10800000" scaled="0"/>
                  </a:gradFill>
                  <a:ln w="9525">
                    <a:noFill/>
                    <a:prstDash val="sysDash"/>
                    <a:miter lim="800000"/>
                    <a:headEnd/>
                    <a:tailEnd/>
                  </a:ln>
                </p:spPr>
                <p:txBody>
                  <a:bodyPr lIns="18288" tIns="18288" rIns="18288" bIns="18288" anchor="ctr" anchorCtr="1"/>
                  <a:lstStyle/>
                  <a:p>
                    <a:pPr algn="ctr">
                      <a:lnSpc>
                        <a:spcPct val="85000"/>
                      </a:lnSpc>
                      <a:spcBef>
                        <a:spcPct val="20000"/>
                      </a:spcBef>
                    </a:pPr>
                    <a:endParaRPr lang="en-US" sz="1600" b="1" dirty="0">
                      <a:solidFill>
                        <a:schemeClr val="bg1"/>
                      </a:solidFill>
                      <a:latin typeface="Arial Narrow" pitchFamily="112" charset="0"/>
                    </a:endParaRPr>
                  </a:p>
                </p:txBody>
              </p:sp>
              <p:sp>
                <p:nvSpPr>
                  <p:cNvPr id="90" name="Freeform 28">
                    <a:extLst>
                      <a:ext uri="{FF2B5EF4-FFF2-40B4-BE49-F238E27FC236}">
                        <a16:creationId xmlns:a16="http://schemas.microsoft.com/office/drawing/2014/main" id="{13AFD46E-2FFB-4BA3-0A78-6A7FB8FFE62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30184" y="2305050"/>
                    <a:ext cx="1922463" cy="852489"/>
                  </a:xfrm>
                  <a:custGeom>
                    <a:avLst/>
                    <a:gdLst/>
                    <a:ahLst/>
                    <a:cxnLst>
                      <a:cxn ang="0">
                        <a:pos x="3633" y="1342"/>
                      </a:cxn>
                      <a:cxn ang="0">
                        <a:pos x="0" y="1611"/>
                      </a:cxn>
                      <a:cxn ang="0">
                        <a:pos x="0" y="730"/>
                      </a:cxn>
                      <a:cxn ang="0">
                        <a:pos x="3633" y="0"/>
                      </a:cxn>
                      <a:cxn ang="0">
                        <a:pos x="3633" y="1342"/>
                      </a:cxn>
                    </a:cxnLst>
                    <a:rect l="0" t="0" r="r" b="b"/>
                    <a:pathLst>
                      <a:path w="3633" h="1611">
                        <a:moveTo>
                          <a:pt x="3633" y="1342"/>
                        </a:moveTo>
                        <a:lnTo>
                          <a:pt x="0" y="1611"/>
                        </a:lnTo>
                        <a:lnTo>
                          <a:pt x="0" y="730"/>
                        </a:lnTo>
                        <a:lnTo>
                          <a:pt x="3633" y="0"/>
                        </a:lnTo>
                        <a:lnTo>
                          <a:pt x="3633" y="1342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345493"/>
                      </a:gs>
                      <a:gs pos="100000">
                        <a:srgbClr val="192948"/>
                      </a:gs>
                    </a:gsLst>
                    <a:lin ang="10800000" scaled="0"/>
                  </a:gradFill>
                  <a:ln w="9525">
                    <a:noFill/>
                    <a:prstDash val="sysDash"/>
                    <a:miter lim="800000"/>
                    <a:headEnd/>
                    <a:tailEnd/>
                  </a:ln>
                </p:spPr>
                <p:txBody>
                  <a:bodyPr lIns="18288" tIns="18288" rIns="18288" bIns="18288" anchor="ctr" anchorCtr="1"/>
                  <a:lstStyle/>
                  <a:p>
                    <a:pPr algn="ctr">
                      <a:lnSpc>
                        <a:spcPct val="85000"/>
                      </a:lnSpc>
                      <a:spcBef>
                        <a:spcPct val="20000"/>
                      </a:spcBef>
                    </a:pPr>
                    <a:endParaRPr lang="en-US" sz="1600" b="1" dirty="0">
                      <a:solidFill>
                        <a:schemeClr val="bg1"/>
                      </a:solidFill>
                      <a:latin typeface="Arial Narrow" pitchFamily="112" charset="0"/>
                    </a:endParaRPr>
                  </a:p>
                </p:txBody>
              </p:sp>
            </p:grp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8767EC15-95FF-9BFC-8702-D818F8E11F6A}"/>
                    </a:ext>
                  </a:extLst>
                </p:cNvPr>
                <p:cNvSpPr txBox="1"/>
                <p:nvPr/>
              </p:nvSpPr>
              <p:spPr>
                <a:xfrm>
                  <a:off x="2113093" y="2782645"/>
                  <a:ext cx="3352618" cy="385403"/>
                </a:xfrm>
                <a:prstGeom prst="rect">
                  <a:avLst/>
                </a:prstGeom>
                <a:noFill/>
                <a:scene3d>
                  <a:camera prst="orthographicFront">
                    <a:rot lat="21354000" lon="20082946" rev="21593975"/>
                  </a:camera>
                  <a:lightRig rig="threePt" dir="t"/>
                </a:scene3d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85000"/>
                    </a:lnSpc>
                  </a:pPr>
                  <a:r>
                    <a:rPr lang="en-US" b="1" dirty="0">
                      <a:solidFill>
                        <a:srgbClr val="FFFFFF"/>
                      </a:solidFill>
                      <a:latin typeface="+mj-lt"/>
                      <a:cs typeface="Arial Narrow"/>
                    </a:rPr>
                    <a:t>Git</a:t>
                  </a:r>
                </a:p>
              </p:txBody>
            </p:sp>
          </p:grpSp>
          <p:grpSp>
            <p:nvGrpSpPr>
              <p:cNvPr id="69" name="Group 60">
                <a:extLst>
                  <a:ext uri="{FF2B5EF4-FFF2-40B4-BE49-F238E27FC236}">
                    <a16:creationId xmlns:a16="http://schemas.microsoft.com/office/drawing/2014/main" id="{41F0AE8C-5BA4-338F-E463-F1D779548F15}"/>
                  </a:ext>
                </a:extLst>
              </p:cNvPr>
              <p:cNvGrpSpPr/>
              <p:nvPr/>
            </p:nvGrpSpPr>
            <p:grpSpPr>
              <a:xfrm>
                <a:off x="685802" y="3872255"/>
                <a:ext cx="4876799" cy="788347"/>
                <a:chOff x="685802" y="3872255"/>
                <a:chExt cx="4876799" cy="788347"/>
              </a:xfrm>
            </p:grpSpPr>
            <p:grpSp>
              <p:nvGrpSpPr>
                <p:cNvPr id="81" name="Group 40">
                  <a:extLst>
                    <a:ext uri="{FF2B5EF4-FFF2-40B4-BE49-F238E27FC236}">
                      <a16:creationId xmlns:a16="http://schemas.microsoft.com/office/drawing/2014/main" id="{AAAFBBCE-0FF7-D124-FDB7-F263D736A67E}"/>
                    </a:ext>
                  </a:extLst>
                </p:cNvPr>
                <p:cNvGrpSpPr/>
                <p:nvPr/>
              </p:nvGrpSpPr>
              <p:grpSpPr>
                <a:xfrm>
                  <a:off x="685802" y="3872255"/>
                  <a:ext cx="4876799" cy="788347"/>
                  <a:chOff x="825500" y="4110038"/>
                  <a:chExt cx="7493001" cy="1211262"/>
                </a:xfrm>
              </p:grpSpPr>
              <p:sp>
                <p:nvSpPr>
                  <p:cNvPr id="83" name="Freeform 11">
                    <a:extLst>
                      <a:ext uri="{FF2B5EF4-FFF2-40B4-BE49-F238E27FC236}">
                        <a16:creationId xmlns:a16="http://schemas.microsoft.com/office/drawing/2014/main" id="{8F4DE175-8D39-48BC-B6D6-7C60E157210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47963" y="4397375"/>
                    <a:ext cx="5570538" cy="923925"/>
                  </a:xfrm>
                  <a:custGeom>
                    <a:avLst/>
                    <a:gdLst/>
                    <a:ahLst/>
                    <a:cxnLst>
                      <a:cxn ang="0">
                        <a:pos x="10527" y="0"/>
                      </a:cxn>
                      <a:cxn ang="0">
                        <a:pos x="10527" y="1099"/>
                      </a:cxn>
                      <a:cxn ang="0">
                        <a:pos x="0" y="1746"/>
                      </a:cxn>
                      <a:cxn ang="0">
                        <a:pos x="0" y="403"/>
                      </a:cxn>
                      <a:cxn ang="0">
                        <a:pos x="10527" y="0"/>
                      </a:cxn>
                    </a:cxnLst>
                    <a:rect l="0" t="0" r="r" b="b"/>
                    <a:pathLst>
                      <a:path w="10527" h="1746">
                        <a:moveTo>
                          <a:pt x="10527" y="0"/>
                        </a:moveTo>
                        <a:lnTo>
                          <a:pt x="10527" y="1099"/>
                        </a:lnTo>
                        <a:lnTo>
                          <a:pt x="0" y="1746"/>
                        </a:lnTo>
                        <a:lnTo>
                          <a:pt x="0" y="403"/>
                        </a:lnTo>
                        <a:lnTo>
                          <a:pt x="10527" y="0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8BA4DB"/>
                      </a:gs>
                      <a:gs pos="100000">
                        <a:srgbClr val="436BA9"/>
                      </a:gs>
                    </a:gsLst>
                    <a:lin ang="2700000" scaled="1"/>
                  </a:gradFill>
                  <a:ln w="9525">
                    <a:noFill/>
                    <a:prstDash val="sysDash"/>
                    <a:miter lim="800000"/>
                    <a:headEnd/>
                    <a:tailEnd/>
                  </a:ln>
                </p:spPr>
                <p:txBody>
                  <a:bodyPr lIns="18288" tIns="18288" rIns="18288" bIns="18288" anchor="ctr" anchorCtr="1"/>
                  <a:lstStyle/>
                  <a:p>
                    <a:pPr algn="ctr">
                      <a:lnSpc>
                        <a:spcPct val="85000"/>
                      </a:lnSpc>
                      <a:spcBef>
                        <a:spcPct val="20000"/>
                      </a:spcBef>
                    </a:pPr>
                    <a:endParaRPr lang="en-US" sz="1600" b="1" dirty="0">
                      <a:solidFill>
                        <a:schemeClr val="bg1"/>
                      </a:solidFill>
                      <a:latin typeface="Arial Narrow" pitchFamily="112" charset="0"/>
                    </a:endParaRPr>
                  </a:p>
                </p:txBody>
              </p:sp>
              <p:sp>
                <p:nvSpPr>
                  <p:cNvPr id="84" name="Freeform 12">
                    <a:extLst>
                      <a:ext uri="{FF2B5EF4-FFF2-40B4-BE49-F238E27FC236}">
                        <a16:creationId xmlns:a16="http://schemas.microsoft.com/office/drawing/2014/main" id="{F3EABBA2-5052-9EF3-FD97-5F0080CE6FA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30184" y="4203700"/>
                    <a:ext cx="1922463" cy="1117600"/>
                  </a:xfrm>
                  <a:custGeom>
                    <a:avLst/>
                    <a:gdLst/>
                    <a:ahLst/>
                    <a:cxnLst>
                      <a:cxn ang="0">
                        <a:pos x="3633" y="2112"/>
                      </a:cxn>
                      <a:cxn ang="0">
                        <a:pos x="0" y="881"/>
                      </a:cxn>
                      <a:cxn ang="0">
                        <a:pos x="0" y="0"/>
                      </a:cxn>
                      <a:cxn ang="0">
                        <a:pos x="3633" y="769"/>
                      </a:cxn>
                      <a:cxn ang="0">
                        <a:pos x="3633" y="2112"/>
                      </a:cxn>
                    </a:cxnLst>
                    <a:rect l="0" t="0" r="r" b="b"/>
                    <a:pathLst>
                      <a:path w="3633" h="2112">
                        <a:moveTo>
                          <a:pt x="3633" y="2112"/>
                        </a:moveTo>
                        <a:lnTo>
                          <a:pt x="0" y="881"/>
                        </a:lnTo>
                        <a:lnTo>
                          <a:pt x="0" y="0"/>
                        </a:lnTo>
                        <a:lnTo>
                          <a:pt x="3633" y="769"/>
                        </a:lnTo>
                        <a:lnTo>
                          <a:pt x="3633" y="2112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345493"/>
                      </a:gs>
                      <a:gs pos="100000">
                        <a:srgbClr val="192948"/>
                      </a:gs>
                    </a:gsLst>
                    <a:lin ang="10800000" scaled="0"/>
                  </a:gradFill>
                  <a:ln w="9525">
                    <a:noFill/>
                    <a:prstDash val="sysDash"/>
                    <a:miter lim="800000"/>
                    <a:headEnd/>
                    <a:tailEnd/>
                  </a:ln>
                </p:spPr>
                <p:txBody>
                  <a:bodyPr lIns="18288" tIns="18288" rIns="18288" bIns="18288" anchor="ctr" anchorCtr="1"/>
                  <a:lstStyle/>
                  <a:p>
                    <a:pPr algn="ctr">
                      <a:lnSpc>
                        <a:spcPct val="85000"/>
                      </a:lnSpc>
                      <a:spcBef>
                        <a:spcPct val="20000"/>
                      </a:spcBef>
                    </a:pPr>
                    <a:endParaRPr lang="en-US" sz="1600" b="1" dirty="0">
                      <a:solidFill>
                        <a:schemeClr val="bg1"/>
                      </a:solidFill>
                      <a:latin typeface="Arial Narrow" pitchFamily="112" charset="0"/>
                    </a:endParaRPr>
                  </a:p>
                </p:txBody>
              </p:sp>
              <p:sp>
                <p:nvSpPr>
                  <p:cNvPr id="85" name="Freeform 13">
                    <a:extLst>
                      <a:ext uri="{FF2B5EF4-FFF2-40B4-BE49-F238E27FC236}">
                        <a16:creationId xmlns:a16="http://schemas.microsoft.com/office/drawing/2014/main" id="{B325F372-40AE-4AF7-2698-C90F1E9C990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25500" y="4110038"/>
                    <a:ext cx="7493000" cy="503238"/>
                  </a:xfrm>
                  <a:custGeom>
                    <a:avLst/>
                    <a:gdLst/>
                    <a:ahLst/>
                    <a:cxnLst>
                      <a:cxn ang="0">
                        <a:pos x="3633" y="953"/>
                      </a:cxn>
                      <a:cxn ang="0">
                        <a:pos x="0" y="184"/>
                      </a:cxn>
                      <a:cxn ang="0">
                        <a:pos x="7822" y="0"/>
                      </a:cxn>
                      <a:cxn ang="0">
                        <a:pos x="14160" y="550"/>
                      </a:cxn>
                      <a:cxn ang="0">
                        <a:pos x="3633" y="953"/>
                      </a:cxn>
                    </a:cxnLst>
                    <a:rect l="0" t="0" r="r" b="b"/>
                    <a:pathLst>
                      <a:path w="14160" h="953">
                        <a:moveTo>
                          <a:pt x="3633" y="953"/>
                        </a:moveTo>
                        <a:lnTo>
                          <a:pt x="0" y="184"/>
                        </a:lnTo>
                        <a:lnTo>
                          <a:pt x="7822" y="0"/>
                        </a:lnTo>
                        <a:lnTo>
                          <a:pt x="14160" y="550"/>
                        </a:lnTo>
                        <a:lnTo>
                          <a:pt x="3633" y="953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122F54"/>
                      </a:gs>
                      <a:gs pos="100000">
                        <a:srgbClr val="060F1E"/>
                      </a:gs>
                    </a:gsLst>
                    <a:lin ang="10800000" scaled="0"/>
                  </a:gradFill>
                  <a:ln w="9525">
                    <a:noFill/>
                    <a:prstDash val="sysDash"/>
                    <a:miter lim="800000"/>
                    <a:headEnd/>
                    <a:tailEnd/>
                  </a:ln>
                </p:spPr>
                <p:txBody>
                  <a:bodyPr lIns="18288" tIns="18288" rIns="18288" bIns="18288" anchor="ctr" anchorCtr="1"/>
                  <a:lstStyle/>
                  <a:p>
                    <a:pPr algn="ctr">
                      <a:lnSpc>
                        <a:spcPct val="85000"/>
                      </a:lnSpc>
                      <a:spcBef>
                        <a:spcPct val="20000"/>
                      </a:spcBef>
                    </a:pPr>
                    <a:endParaRPr lang="en-US" sz="1600" b="1" dirty="0">
                      <a:solidFill>
                        <a:schemeClr val="bg1"/>
                      </a:solidFill>
                      <a:latin typeface="Arial Narrow" pitchFamily="112" charset="0"/>
                    </a:endParaRPr>
                  </a:p>
                </p:txBody>
              </p:sp>
            </p:grpSp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A8E5A163-9073-F705-6494-2926CFFDB83D}"/>
                    </a:ext>
                  </a:extLst>
                </p:cNvPr>
                <p:cNvSpPr txBox="1"/>
                <p:nvPr/>
              </p:nvSpPr>
              <p:spPr>
                <a:xfrm>
                  <a:off x="2113093" y="4150742"/>
                  <a:ext cx="3352618" cy="385403"/>
                </a:xfrm>
                <a:prstGeom prst="rect">
                  <a:avLst/>
                </a:prstGeom>
                <a:noFill/>
                <a:scene3d>
                  <a:camera prst="orthographicFront">
                    <a:rot lat="395000" lon="20082422" rev="21594000"/>
                  </a:camera>
                  <a:lightRig rig="threePt" dir="t"/>
                </a:scene3d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85000"/>
                    </a:lnSpc>
                  </a:pPr>
                  <a:r>
                    <a:rPr lang="en-US" b="1" dirty="0">
                      <a:solidFill>
                        <a:srgbClr val="FFFFFF"/>
                      </a:solidFill>
                      <a:latin typeface="+mj-lt"/>
                      <a:cs typeface="Arial Narrow"/>
                    </a:rPr>
                    <a:t>SQL Server</a:t>
                  </a:r>
                </a:p>
              </p:txBody>
            </p:sp>
          </p:grpSp>
          <p:grpSp>
            <p:nvGrpSpPr>
              <p:cNvPr id="70" name="Group 59">
                <a:extLst>
                  <a:ext uri="{FF2B5EF4-FFF2-40B4-BE49-F238E27FC236}">
                    <a16:creationId xmlns:a16="http://schemas.microsoft.com/office/drawing/2014/main" id="{3DCC4585-5791-CE95-8C26-478691A56AF3}"/>
                  </a:ext>
                </a:extLst>
              </p:cNvPr>
              <p:cNvGrpSpPr/>
              <p:nvPr/>
            </p:nvGrpSpPr>
            <p:grpSpPr>
              <a:xfrm>
                <a:off x="685802" y="3585017"/>
                <a:ext cx="4876799" cy="575504"/>
                <a:chOff x="685802" y="3585017"/>
                <a:chExt cx="4876799" cy="575504"/>
              </a:xfrm>
            </p:grpSpPr>
            <p:grpSp>
              <p:nvGrpSpPr>
                <p:cNvPr id="76" name="Group 39">
                  <a:extLst>
                    <a:ext uri="{FF2B5EF4-FFF2-40B4-BE49-F238E27FC236}">
                      <a16:creationId xmlns:a16="http://schemas.microsoft.com/office/drawing/2014/main" id="{F5B4F434-1AAA-1E55-43BF-760CFBBA6475}"/>
                    </a:ext>
                  </a:extLst>
                </p:cNvPr>
                <p:cNvGrpSpPr/>
                <p:nvPr/>
              </p:nvGrpSpPr>
              <p:grpSpPr>
                <a:xfrm>
                  <a:off x="685802" y="3585017"/>
                  <a:ext cx="4876799" cy="575504"/>
                  <a:chOff x="825500" y="3668713"/>
                  <a:chExt cx="7493001" cy="884238"/>
                </a:xfrm>
              </p:grpSpPr>
              <p:sp>
                <p:nvSpPr>
                  <p:cNvPr id="78" name="Freeform 14">
                    <a:extLst>
                      <a:ext uri="{FF2B5EF4-FFF2-40B4-BE49-F238E27FC236}">
                        <a16:creationId xmlns:a16="http://schemas.microsoft.com/office/drawing/2014/main" id="{60C01129-202D-AB9D-A11C-35C3B93CDEB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47963" y="3767138"/>
                    <a:ext cx="5570538" cy="785813"/>
                  </a:xfrm>
                  <a:custGeom>
                    <a:avLst/>
                    <a:gdLst/>
                    <a:ahLst/>
                    <a:cxnLst>
                      <a:cxn ang="0">
                        <a:pos x="10527" y="0"/>
                      </a:cxn>
                      <a:cxn ang="0">
                        <a:pos x="10527" y="1100"/>
                      </a:cxn>
                      <a:cxn ang="0">
                        <a:pos x="0" y="1483"/>
                      </a:cxn>
                      <a:cxn ang="0">
                        <a:pos x="0" y="141"/>
                      </a:cxn>
                      <a:cxn ang="0">
                        <a:pos x="10527" y="0"/>
                      </a:cxn>
                    </a:cxnLst>
                    <a:rect l="0" t="0" r="r" b="b"/>
                    <a:pathLst>
                      <a:path w="10527" h="1483">
                        <a:moveTo>
                          <a:pt x="10527" y="0"/>
                        </a:moveTo>
                        <a:lnTo>
                          <a:pt x="10527" y="1100"/>
                        </a:lnTo>
                        <a:lnTo>
                          <a:pt x="0" y="1483"/>
                        </a:lnTo>
                        <a:lnTo>
                          <a:pt x="0" y="141"/>
                        </a:lnTo>
                        <a:lnTo>
                          <a:pt x="10527" y="0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8BA4DB"/>
                      </a:gs>
                      <a:gs pos="100000">
                        <a:srgbClr val="436BA9"/>
                      </a:gs>
                    </a:gsLst>
                    <a:lin ang="2700000" scaled="1"/>
                  </a:gradFill>
                  <a:ln w="9525">
                    <a:noFill/>
                    <a:prstDash val="sysDash"/>
                    <a:miter lim="800000"/>
                    <a:headEnd/>
                    <a:tailEnd/>
                  </a:ln>
                </p:spPr>
                <p:txBody>
                  <a:bodyPr lIns="18288" tIns="18288" rIns="18288" bIns="18288" anchor="ctr" anchorCtr="1"/>
                  <a:lstStyle/>
                  <a:p>
                    <a:pPr algn="ctr">
                      <a:lnSpc>
                        <a:spcPct val="85000"/>
                      </a:lnSpc>
                      <a:spcBef>
                        <a:spcPct val="20000"/>
                      </a:spcBef>
                    </a:pPr>
                    <a:endParaRPr lang="en-US" sz="1600" b="1" dirty="0">
                      <a:solidFill>
                        <a:schemeClr val="bg1"/>
                      </a:solidFill>
                      <a:latin typeface="Arial Narrow" pitchFamily="112" charset="0"/>
                    </a:endParaRPr>
                  </a:p>
                </p:txBody>
              </p:sp>
              <p:sp>
                <p:nvSpPr>
                  <p:cNvPr id="79" name="Freeform 15">
                    <a:extLst>
                      <a:ext uri="{FF2B5EF4-FFF2-40B4-BE49-F238E27FC236}">
                        <a16:creationId xmlns:a16="http://schemas.microsoft.com/office/drawing/2014/main" id="{181BF7AF-F31F-B1BC-A814-98B5EA28AB8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30184" y="3700462"/>
                    <a:ext cx="1922463" cy="852489"/>
                  </a:xfrm>
                  <a:custGeom>
                    <a:avLst/>
                    <a:gdLst/>
                    <a:ahLst/>
                    <a:cxnLst>
                      <a:cxn ang="0">
                        <a:pos x="3633" y="1611"/>
                      </a:cxn>
                      <a:cxn ang="0">
                        <a:pos x="0" y="881"/>
                      </a:cxn>
                      <a:cxn ang="0">
                        <a:pos x="0" y="0"/>
                      </a:cxn>
                      <a:cxn ang="0">
                        <a:pos x="3633" y="269"/>
                      </a:cxn>
                      <a:cxn ang="0">
                        <a:pos x="3633" y="1611"/>
                      </a:cxn>
                    </a:cxnLst>
                    <a:rect l="0" t="0" r="r" b="b"/>
                    <a:pathLst>
                      <a:path w="3633" h="1611">
                        <a:moveTo>
                          <a:pt x="3633" y="1611"/>
                        </a:moveTo>
                        <a:lnTo>
                          <a:pt x="0" y="881"/>
                        </a:lnTo>
                        <a:lnTo>
                          <a:pt x="0" y="0"/>
                        </a:lnTo>
                        <a:lnTo>
                          <a:pt x="3633" y="269"/>
                        </a:lnTo>
                        <a:lnTo>
                          <a:pt x="3633" y="161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345493"/>
                      </a:gs>
                      <a:gs pos="100000">
                        <a:srgbClr val="192948"/>
                      </a:gs>
                    </a:gsLst>
                    <a:lin ang="10800000" scaled="0"/>
                  </a:gradFill>
                  <a:ln w="9525">
                    <a:noFill/>
                    <a:prstDash val="sysDash"/>
                    <a:miter lim="800000"/>
                    <a:headEnd/>
                    <a:tailEnd/>
                  </a:ln>
                </p:spPr>
                <p:txBody>
                  <a:bodyPr lIns="18288" tIns="18288" rIns="18288" bIns="18288" anchor="ctr" anchorCtr="1"/>
                  <a:lstStyle/>
                  <a:p>
                    <a:pPr algn="ctr">
                      <a:lnSpc>
                        <a:spcPct val="85000"/>
                      </a:lnSpc>
                      <a:spcBef>
                        <a:spcPct val="20000"/>
                      </a:spcBef>
                    </a:pPr>
                    <a:endParaRPr lang="en-US" sz="1600" b="1" dirty="0">
                      <a:solidFill>
                        <a:schemeClr val="bg1"/>
                      </a:solidFill>
                      <a:latin typeface="Arial Narrow" pitchFamily="112" charset="0"/>
                    </a:endParaRPr>
                  </a:p>
                </p:txBody>
              </p:sp>
              <p:sp>
                <p:nvSpPr>
                  <p:cNvPr id="80" name="Freeform 16">
                    <a:extLst>
                      <a:ext uri="{FF2B5EF4-FFF2-40B4-BE49-F238E27FC236}">
                        <a16:creationId xmlns:a16="http://schemas.microsoft.com/office/drawing/2014/main" id="{87D0B549-4A3E-4A07-4586-5DBE3E25FB3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25500" y="3668713"/>
                    <a:ext cx="7493000" cy="176213"/>
                  </a:xfrm>
                  <a:custGeom>
                    <a:avLst/>
                    <a:gdLst/>
                    <a:ahLst/>
                    <a:cxnLst>
                      <a:cxn ang="0">
                        <a:pos x="3633" y="334"/>
                      </a:cxn>
                      <a:cxn ang="0">
                        <a:pos x="0" y="65"/>
                      </a:cxn>
                      <a:cxn ang="0">
                        <a:pos x="7822" y="0"/>
                      </a:cxn>
                      <a:cxn ang="0">
                        <a:pos x="14160" y="193"/>
                      </a:cxn>
                      <a:cxn ang="0">
                        <a:pos x="3633" y="334"/>
                      </a:cxn>
                    </a:cxnLst>
                    <a:rect l="0" t="0" r="r" b="b"/>
                    <a:pathLst>
                      <a:path w="14160" h="334">
                        <a:moveTo>
                          <a:pt x="3633" y="334"/>
                        </a:moveTo>
                        <a:lnTo>
                          <a:pt x="0" y="65"/>
                        </a:lnTo>
                        <a:lnTo>
                          <a:pt x="7822" y="0"/>
                        </a:lnTo>
                        <a:lnTo>
                          <a:pt x="14160" y="193"/>
                        </a:lnTo>
                        <a:lnTo>
                          <a:pt x="3633" y="334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122F54"/>
                      </a:gs>
                      <a:gs pos="100000">
                        <a:srgbClr val="060F1E"/>
                      </a:gs>
                    </a:gsLst>
                    <a:lin ang="10800000" scaled="0"/>
                  </a:gradFill>
                  <a:ln w="9525">
                    <a:noFill/>
                    <a:prstDash val="sysDash"/>
                    <a:miter lim="800000"/>
                    <a:headEnd/>
                    <a:tailEnd/>
                  </a:ln>
                </p:spPr>
                <p:txBody>
                  <a:bodyPr lIns="18288" tIns="18288" rIns="18288" bIns="18288" anchor="ctr" anchorCtr="1"/>
                  <a:lstStyle/>
                  <a:p>
                    <a:pPr algn="ctr">
                      <a:lnSpc>
                        <a:spcPct val="85000"/>
                      </a:lnSpc>
                      <a:spcBef>
                        <a:spcPct val="20000"/>
                      </a:spcBef>
                    </a:pPr>
                    <a:endParaRPr lang="en-US" sz="1600" b="1" dirty="0">
                      <a:solidFill>
                        <a:schemeClr val="bg1"/>
                      </a:solidFill>
                      <a:latin typeface="Arial Narrow" pitchFamily="112" charset="0"/>
                    </a:endParaRPr>
                  </a:p>
                </p:txBody>
              </p:sp>
            </p:grpSp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16F5D568-CDDB-857D-1540-0D2A09F1521D}"/>
                    </a:ext>
                  </a:extLst>
                </p:cNvPr>
                <p:cNvSpPr txBox="1"/>
                <p:nvPr/>
              </p:nvSpPr>
              <p:spPr>
                <a:xfrm>
                  <a:off x="2113093" y="3697298"/>
                  <a:ext cx="3352618" cy="385403"/>
                </a:xfrm>
                <a:prstGeom prst="rect">
                  <a:avLst/>
                </a:prstGeom>
                <a:noFill/>
                <a:scene3d>
                  <a:camera prst="orthographicFront">
                    <a:rot lat="216000" lon="20082422" rev="21594000"/>
                  </a:camera>
                  <a:lightRig rig="threePt" dir="t"/>
                </a:scene3d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85000"/>
                    </a:lnSpc>
                  </a:pPr>
                  <a:r>
                    <a:rPr lang="en-US" b="1" dirty="0">
                      <a:solidFill>
                        <a:srgbClr val="FFFFFF"/>
                      </a:solidFill>
                      <a:latin typeface="+mj-lt"/>
                      <a:cs typeface="Arial Narrow"/>
                    </a:rPr>
                    <a:t>Visual Studio 2022</a:t>
                  </a:r>
                </a:p>
              </p:txBody>
            </p:sp>
          </p:grpSp>
          <p:grpSp>
            <p:nvGrpSpPr>
              <p:cNvPr id="71" name="Group 54">
                <a:extLst>
                  <a:ext uri="{FF2B5EF4-FFF2-40B4-BE49-F238E27FC236}">
                    <a16:creationId xmlns:a16="http://schemas.microsoft.com/office/drawing/2014/main" id="{563F2472-6D99-C569-FCEC-9331CC4016CA}"/>
                  </a:ext>
                </a:extLst>
              </p:cNvPr>
              <p:cNvGrpSpPr/>
              <p:nvPr/>
            </p:nvGrpSpPr>
            <p:grpSpPr>
              <a:xfrm>
                <a:off x="688851" y="3197559"/>
                <a:ext cx="4873749" cy="462882"/>
                <a:chOff x="688851" y="3197559"/>
                <a:chExt cx="4873749" cy="462882"/>
              </a:xfrm>
            </p:grpSpPr>
            <p:grpSp>
              <p:nvGrpSpPr>
                <p:cNvPr id="72" name="Group 37">
                  <a:extLst>
                    <a:ext uri="{FF2B5EF4-FFF2-40B4-BE49-F238E27FC236}">
                      <a16:creationId xmlns:a16="http://schemas.microsoft.com/office/drawing/2014/main" id="{C51F6EB3-B4E6-E74C-B821-D40C7912A881}"/>
                    </a:ext>
                  </a:extLst>
                </p:cNvPr>
                <p:cNvGrpSpPr/>
                <p:nvPr/>
              </p:nvGrpSpPr>
              <p:grpSpPr>
                <a:xfrm>
                  <a:off x="688851" y="3197559"/>
                  <a:ext cx="4873749" cy="462882"/>
                  <a:chOff x="830184" y="3073400"/>
                  <a:chExt cx="7488317" cy="711200"/>
                </a:xfrm>
              </p:grpSpPr>
              <p:sp>
                <p:nvSpPr>
                  <p:cNvPr id="74" name="Freeform 29">
                    <a:extLst>
                      <a:ext uri="{FF2B5EF4-FFF2-40B4-BE49-F238E27FC236}">
                        <a16:creationId xmlns:a16="http://schemas.microsoft.com/office/drawing/2014/main" id="{3B833535-E512-2450-2A73-57266F9E8DF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47963" y="3073400"/>
                    <a:ext cx="5570538" cy="711200"/>
                  </a:xfrm>
                  <a:custGeom>
                    <a:avLst/>
                    <a:gdLst/>
                    <a:ahLst/>
                    <a:cxnLst>
                      <a:cxn ang="0">
                        <a:pos x="10527" y="121"/>
                      </a:cxn>
                      <a:cxn ang="0">
                        <a:pos x="10527" y="1221"/>
                      </a:cxn>
                      <a:cxn ang="0">
                        <a:pos x="0" y="1342"/>
                      </a:cxn>
                      <a:cxn ang="0">
                        <a:pos x="0" y="0"/>
                      </a:cxn>
                      <a:cxn ang="0">
                        <a:pos x="10527" y="121"/>
                      </a:cxn>
                    </a:cxnLst>
                    <a:rect l="0" t="0" r="r" b="b"/>
                    <a:pathLst>
                      <a:path w="10527" h="1342">
                        <a:moveTo>
                          <a:pt x="10527" y="121"/>
                        </a:moveTo>
                        <a:lnTo>
                          <a:pt x="10527" y="1221"/>
                        </a:lnTo>
                        <a:lnTo>
                          <a:pt x="0" y="1342"/>
                        </a:lnTo>
                        <a:lnTo>
                          <a:pt x="0" y="0"/>
                        </a:lnTo>
                        <a:lnTo>
                          <a:pt x="10527" y="12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8BA4DB"/>
                      </a:gs>
                      <a:gs pos="100000">
                        <a:srgbClr val="436BA9"/>
                      </a:gs>
                    </a:gsLst>
                    <a:lin ang="2700000" scaled="1"/>
                  </a:gradFill>
                  <a:ln w="9525">
                    <a:noFill/>
                    <a:prstDash val="sysDash"/>
                    <a:miter lim="800000"/>
                    <a:headEnd/>
                    <a:tailEnd/>
                  </a:ln>
                </p:spPr>
                <p:txBody>
                  <a:bodyPr lIns="18288" tIns="18288" rIns="18288" bIns="18288" anchor="ctr" anchorCtr="1"/>
                  <a:lstStyle/>
                  <a:p>
                    <a:pPr algn="ctr">
                      <a:lnSpc>
                        <a:spcPct val="85000"/>
                      </a:lnSpc>
                      <a:spcBef>
                        <a:spcPct val="20000"/>
                      </a:spcBef>
                    </a:pPr>
                    <a:endParaRPr lang="en-US" sz="1600" b="1" dirty="0">
                      <a:solidFill>
                        <a:schemeClr val="bg1"/>
                      </a:solidFill>
                      <a:latin typeface="Arial Narrow" pitchFamily="112" charset="0"/>
                    </a:endParaRPr>
                  </a:p>
                </p:txBody>
              </p:sp>
              <p:sp>
                <p:nvSpPr>
                  <p:cNvPr id="75" name="Freeform 30">
                    <a:extLst>
                      <a:ext uri="{FF2B5EF4-FFF2-40B4-BE49-F238E27FC236}">
                        <a16:creationId xmlns:a16="http://schemas.microsoft.com/office/drawing/2014/main" id="{FC47894F-53DB-527A-609E-B3BC0878F72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30184" y="3073400"/>
                    <a:ext cx="1922463" cy="711200"/>
                  </a:xfrm>
                  <a:custGeom>
                    <a:avLst/>
                    <a:gdLst/>
                    <a:ahLst/>
                    <a:cxnLst>
                      <a:cxn ang="0">
                        <a:pos x="3633" y="1342"/>
                      </a:cxn>
                      <a:cxn ang="0">
                        <a:pos x="0" y="1111"/>
                      </a:cxn>
                      <a:cxn ang="0">
                        <a:pos x="0" y="231"/>
                      </a:cxn>
                      <a:cxn ang="0">
                        <a:pos x="3633" y="0"/>
                      </a:cxn>
                      <a:cxn ang="0">
                        <a:pos x="3633" y="1342"/>
                      </a:cxn>
                    </a:cxnLst>
                    <a:rect l="0" t="0" r="r" b="b"/>
                    <a:pathLst>
                      <a:path w="3633" h="1342">
                        <a:moveTo>
                          <a:pt x="3633" y="1342"/>
                        </a:moveTo>
                        <a:lnTo>
                          <a:pt x="0" y="1111"/>
                        </a:lnTo>
                        <a:lnTo>
                          <a:pt x="0" y="231"/>
                        </a:lnTo>
                        <a:lnTo>
                          <a:pt x="3633" y="0"/>
                        </a:lnTo>
                        <a:lnTo>
                          <a:pt x="3633" y="1342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345493"/>
                      </a:gs>
                      <a:gs pos="100000">
                        <a:srgbClr val="192948"/>
                      </a:gs>
                    </a:gsLst>
                    <a:lin ang="10800000" scaled="0"/>
                  </a:gradFill>
                  <a:ln w="9525">
                    <a:noFill/>
                    <a:prstDash val="sysDash"/>
                    <a:miter lim="800000"/>
                    <a:headEnd/>
                    <a:tailEnd/>
                  </a:ln>
                </p:spPr>
                <p:txBody>
                  <a:bodyPr lIns="18288" tIns="18288" rIns="18288" bIns="18288" anchor="ctr" anchorCtr="1"/>
                  <a:lstStyle/>
                  <a:p>
                    <a:pPr algn="ctr">
                      <a:lnSpc>
                        <a:spcPct val="85000"/>
                      </a:lnSpc>
                      <a:spcBef>
                        <a:spcPct val="20000"/>
                      </a:spcBef>
                    </a:pPr>
                    <a:endParaRPr lang="en-US" sz="1600" b="1" dirty="0">
                      <a:solidFill>
                        <a:schemeClr val="bg1"/>
                      </a:solidFill>
                      <a:latin typeface="Arial Narrow" pitchFamily="112" charset="0"/>
                    </a:endParaRPr>
                  </a:p>
                </p:txBody>
              </p:sp>
            </p:grpSp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6B81B981-4118-C8E4-7D1F-C39F84B5375D}"/>
                    </a:ext>
                  </a:extLst>
                </p:cNvPr>
                <p:cNvSpPr txBox="1"/>
                <p:nvPr/>
              </p:nvSpPr>
              <p:spPr>
                <a:xfrm>
                  <a:off x="2113093" y="3233874"/>
                  <a:ext cx="3352618" cy="385403"/>
                </a:xfrm>
                <a:prstGeom prst="rect">
                  <a:avLst/>
                </a:prstGeom>
                <a:noFill/>
                <a:scene3d>
                  <a:camera prst="orthographicFront">
                    <a:rot lat="36000" lon="20082422" rev="21594000"/>
                  </a:camera>
                  <a:lightRig rig="threePt" dir="t"/>
                </a:scene3d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85000"/>
                    </a:lnSpc>
                  </a:pPr>
                  <a:r>
                    <a:rPr lang="en-US" b="1" dirty="0">
                      <a:solidFill>
                        <a:srgbClr val="FFFFFF"/>
                      </a:solidFill>
                      <a:latin typeface="+mj-lt"/>
                      <a:cs typeface="Arial Narrow"/>
                    </a:rPr>
                    <a:t>Visual Studio Code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9596390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2338690" y="2266340"/>
            <a:ext cx="4466621" cy="61082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solidFill>
                  <a:schemeClr val="bg1"/>
                </a:solidFill>
              </a:rPr>
              <a:t>USER FLOW CHART</a:t>
            </a:r>
          </a:p>
        </p:txBody>
      </p:sp>
    </p:spTree>
    <p:extLst>
      <p:ext uri="{BB962C8B-B14F-4D97-AF65-F5344CB8AC3E}">
        <p14:creationId xmlns:p14="http://schemas.microsoft.com/office/powerpoint/2010/main" val="976568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bg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2800" b="1" dirty="0">
              <a:effectLst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7460" y="989035"/>
            <a:ext cx="8689081" cy="3873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1825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bg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2800" b="1" dirty="0">
              <a:effectLst/>
            </a:endParaRPr>
          </a:p>
        </p:txBody>
      </p:sp>
      <p:pic>
        <p:nvPicPr>
          <p:cNvPr id="1026" name="Picture 2" descr="E:\wor stuff\SSTECH Work\ps\Reader User Flo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016" y="1249671"/>
            <a:ext cx="8837968" cy="3154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8818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2338690" y="2266340"/>
            <a:ext cx="4466621" cy="61082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solidFill>
                  <a:schemeClr val="bg1"/>
                </a:solidFill>
              </a:rPr>
              <a:t>OUTPUT SCREENS</a:t>
            </a:r>
          </a:p>
        </p:txBody>
      </p:sp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effectLst/>
              </a:rPr>
              <a:t>Home Page</a:t>
            </a:r>
          </a:p>
        </p:txBody>
      </p:sp>
      <p:sp>
        <p:nvSpPr>
          <p:cNvPr id="3" name="Rectangle 2"/>
          <p:cNvSpPr/>
          <p:nvPr/>
        </p:nvSpPr>
        <p:spPr>
          <a:xfrm>
            <a:off x="5335525" y="0"/>
            <a:ext cx="3808475" cy="5143500"/>
          </a:xfrm>
          <a:prstGeom prst="rect">
            <a:avLst/>
          </a:prstGeom>
          <a:solidFill>
            <a:srgbClr val="EA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68C2642-8647-F637-8C5E-7EAC52A70C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360" y="1198563"/>
            <a:ext cx="4055215" cy="3511550"/>
          </a:xfrm>
        </p:spPr>
      </p:pic>
    </p:spTree>
    <p:extLst>
      <p:ext uri="{BB962C8B-B14F-4D97-AF65-F5344CB8AC3E}">
        <p14:creationId xmlns:p14="http://schemas.microsoft.com/office/powerpoint/2010/main" val="31821451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effectLst/>
              </a:rPr>
              <a:t>Search Book Page</a:t>
            </a:r>
          </a:p>
        </p:txBody>
      </p:sp>
      <p:sp>
        <p:nvSpPr>
          <p:cNvPr id="3" name="Rectangle 2"/>
          <p:cNvSpPr/>
          <p:nvPr/>
        </p:nvSpPr>
        <p:spPr>
          <a:xfrm>
            <a:off x="5335525" y="0"/>
            <a:ext cx="3808475" cy="5143500"/>
          </a:xfrm>
          <a:prstGeom prst="rect">
            <a:avLst/>
          </a:prstGeom>
          <a:solidFill>
            <a:srgbClr val="EA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5F9AED2-4BB6-338A-3C08-C209253F4F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63" y="1362160"/>
            <a:ext cx="6261100" cy="3184356"/>
          </a:xfrm>
        </p:spPr>
      </p:pic>
    </p:spTree>
    <p:extLst>
      <p:ext uri="{BB962C8B-B14F-4D97-AF65-F5344CB8AC3E}">
        <p14:creationId xmlns:p14="http://schemas.microsoft.com/office/powerpoint/2010/main" val="14711846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effectLst/>
              </a:rPr>
              <a:t>Search results</a:t>
            </a:r>
          </a:p>
        </p:txBody>
      </p:sp>
      <p:sp>
        <p:nvSpPr>
          <p:cNvPr id="3" name="Rectangle 2"/>
          <p:cNvSpPr/>
          <p:nvPr/>
        </p:nvSpPr>
        <p:spPr>
          <a:xfrm>
            <a:off x="5335525" y="0"/>
            <a:ext cx="3808475" cy="5143500"/>
          </a:xfrm>
          <a:prstGeom prst="rect">
            <a:avLst/>
          </a:prstGeom>
          <a:solidFill>
            <a:srgbClr val="EA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4175A61-1818-C978-E057-731B6CCD63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63" y="1343025"/>
            <a:ext cx="6261100" cy="3222625"/>
          </a:xfrm>
        </p:spPr>
      </p:pic>
    </p:spTree>
    <p:extLst>
      <p:ext uri="{BB962C8B-B14F-4D97-AF65-F5344CB8AC3E}">
        <p14:creationId xmlns:p14="http://schemas.microsoft.com/office/powerpoint/2010/main" val="12469864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effectLst/>
              </a:rPr>
              <a:t>Payments</a:t>
            </a:r>
          </a:p>
        </p:txBody>
      </p:sp>
      <p:sp>
        <p:nvSpPr>
          <p:cNvPr id="3" name="Rectangle 2"/>
          <p:cNvSpPr/>
          <p:nvPr/>
        </p:nvSpPr>
        <p:spPr>
          <a:xfrm>
            <a:off x="5335525" y="0"/>
            <a:ext cx="3808475" cy="5143500"/>
          </a:xfrm>
          <a:prstGeom prst="rect">
            <a:avLst/>
          </a:prstGeom>
          <a:solidFill>
            <a:srgbClr val="EA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662C8B6-EF62-B078-E14D-87865A7CF1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63" y="1738804"/>
            <a:ext cx="6261100" cy="2431067"/>
          </a:xfrm>
        </p:spPr>
      </p:pic>
    </p:spTree>
    <p:extLst>
      <p:ext uri="{BB962C8B-B14F-4D97-AF65-F5344CB8AC3E}">
        <p14:creationId xmlns:p14="http://schemas.microsoft.com/office/powerpoint/2010/main" val="2634934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/>
          </a:bodyPr>
          <a:lstStyle/>
          <a:p>
            <a:r>
              <a:rPr lang="en-US" sz="2800" b="1" dirty="0">
                <a:effectLst/>
              </a:rPr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Digital Books is the replacement for old library Management systems </a:t>
            </a:r>
          </a:p>
          <a:p>
            <a:r>
              <a:rPr lang="en-US" sz="1800" dirty="0"/>
              <a:t>which are ordinary and depend on manual working for recording Books, readers, authors and payment Information .</a:t>
            </a:r>
          </a:p>
          <a:p>
            <a:r>
              <a:rPr lang="en-US" sz="1800" dirty="0"/>
              <a:t>It is a new, self-contained project.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effectLst/>
              </a:rPr>
              <a:t>Invoice</a:t>
            </a:r>
          </a:p>
        </p:txBody>
      </p:sp>
      <p:sp>
        <p:nvSpPr>
          <p:cNvPr id="3" name="Rectangle 2"/>
          <p:cNvSpPr/>
          <p:nvPr/>
        </p:nvSpPr>
        <p:spPr>
          <a:xfrm>
            <a:off x="5335525" y="0"/>
            <a:ext cx="3808475" cy="5143500"/>
          </a:xfrm>
          <a:prstGeom prst="rect">
            <a:avLst/>
          </a:prstGeom>
          <a:solidFill>
            <a:srgbClr val="EA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4379D3E7-1A8B-D182-4467-0874410C25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00" y="1198563"/>
            <a:ext cx="6230425" cy="3511550"/>
          </a:xfrm>
        </p:spPr>
      </p:pic>
    </p:spTree>
    <p:extLst>
      <p:ext uri="{BB962C8B-B14F-4D97-AF65-F5344CB8AC3E}">
        <p14:creationId xmlns:p14="http://schemas.microsoft.com/office/powerpoint/2010/main" val="27999104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effectLst/>
              </a:rPr>
              <a:t>Purchased Books</a:t>
            </a:r>
          </a:p>
        </p:txBody>
      </p:sp>
      <p:sp>
        <p:nvSpPr>
          <p:cNvPr id="3" name="Rectangle 2"/>
          <p:cNvSpPr/>
          <p:nvPr/>
        </p:nvSpPr>
        <p:spPr>
          <a:xfrm>
            <a:off x="5335525" y="0"/>
            <a:ext cx="3808475" cy="5143500"/>
          </a:xfrm>
          <a:prstGeom prst="rect">
            <a:avLst/>
          </a:prstGeom>
          <a:solidFill>
            <a:srgbClr val="EA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CA75E25-EF3E-B6E0-6EA4-57FED260E7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63" y="1750094"/>
            <a:ext cx="6261100" cy="2408488"/>
          </a:xfrm>
        </p:spPr>
      </p:pic>
    </p:spTree>
    <p:extLst>
      <p:ext uri="{BB962C8B-B14F-4D97-AF65-F5344CB8AC3E}">
        <p14:creationId xmlns:p14="http://schemas.microsoft.com/office/powerpoint/2010/main" val="3166051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effectLst/>
              </a:rPr>
              <a:t>Author Signup</a:t>
            </a:r>
          </a:p>
        </p:txBody>
      </p:sp>
      <p:sp>
        <p:nvSpPr>
          <p:cNvPr id="3" name="Rectangle 2"/>
          <p:cNvSpPr/>
          <p:nvPr/>
        </p:nvSpPr>
        <p:spPr>
          <a:xfrm>
            <a:off x="5335525" y="0"/>
            <a:ext cx="3808475" cy="5143500"/>
          </a:xfrm>
          <a:prstGeom prst="rect">
            <a:avLst/>
          </a:prstGeom>
          <a:solidFill>
            <a:srgbClr val="EA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D8A4E83-38B4-B1BA-472B-D8DC5696E3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90" r="26831"/>
          <a:stretch/>
        </p:blipFill>
        <p:spPr>
          <a:xfrm>
            <a:off x="2128720" y="1247210"/>
            <a:ext cx="5191970" cy="3414256"/>
          </a:xfrm>
        </p:spPr>
      </p:pic>
    </p:spTree>
    <p:extLst>
      <p:ext uri="{BB962C8B-B14F-4D97-AF65-F5344CB8AC3E}">
        <p14:creationId xmlns:p14="http://schemas.microsoft.com/office/powerpoint/2010/main" val="2749159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effectLst/>
              </a:rPr>
              <a:t>Author Login</a:t>
            </a:r>
          </a:p>
        </p:txBody>
      </p:sp>
      <p:sp>
        <p:nvSpPr>
          <p:cNvPr id="3" name="Rectangle 2"/>
          <p:cNvSpPr/>
          <p:nvPr/>
        </p:nvSpPr>
        <p:spPr>
          <a:xfrm>
            <a:off x="5335525" y="0"/>
            <a:ext cx="3808475" cy="5143500"/>
          </a:xfrm>
          <a:prstGeom prst="rect">
            <a:avLst/>
          </a:prstGeom>
          <a:solidFill>
            <a:srgbClr val="EA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2CCC142-70D8-EA59-FAE3-8A3B485666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90" r="31709"/>
          <a:stretch/>
        </p:blipFill>
        <p:spPr>
          <a:xfrm>
            <a:off x="2128719" y="1301016"/>
            <a:ext cx="5039265" cy="3306643"/>
          </a:xfrm>
        </p:spPr>
      </p:pic>
    </p:spTree>
    <p:extLst>
      <p:ext uri="{BB962C8B-B14F-4D97-AF65-F5344CB8AC3E}">
        <p14:creationId xmlns:p14="http://schemas.microsoft.com/office/powerpoint/2010/main" val="6194149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effectLst/>
              </a:rPr>
              <a:t>Create Books</a:t>
            </a:r>
          </a:p>
        </p:txBody>
      </p:sp>
      <p:sp>
        <p:nvSpPr>
          <p:cNvPr id="3" name="Rectangle 2"/>
          <p:cNvSpPr/>
          <p:nvPr/>
        </p:nvSpPr>
        <p:spPr>
          <a:xfrm>
            <a:off x="5335525" y="0"/>
            <a:ext cx="3808475" cy="5143500"/>
          </a:xfrm>
          <a:prstGeom prst="rect">
            <a:avLst/>
          </a:prstGeom>
          <a:solidFill>
            <a:srgbClr val="EA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BE81A5B-E363-0C1F-B0C9-82B4C8CB40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63" y="1237427"/>
            <a:ext cx="6261100" cy="3433822"/>
          </a:xfrm>
        </p:spPr>
      </p:pic>
    </p:spTree>
    <p:extLst>
      <p:ext uri="{BB962C8B-B14F-4D97-AF65-F5344CB8AC3E}">
        <p14:creationId xmlns:p14="http://schemas.microsoft.com/office/powerpoint/2010/main" val="8031585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effectLst/>
              </a:rPr>
              <a:t>My Books</a:t>
            </a:r>
          </a:p>
        </p:txBody>
      </p:sp>
      <p:sp>
        <p:nvSpPr>
          <p:cNvPr id="3" name="Rectangle 2"/>
          <p:cNvSpPr/>
          <p:nvPr/>
        </p:nvSpPr>
        <p:spPr>
          <a:xfrm>
            <a:off x="5335525" y="0"/>
            <a:ext cx="3808475" cy="5143500"/>
          </a:xfrm>
          <a:prstGeom prst="rect">
            <a:avLst/>
          </a:prstGeom>
          <a:solidFill>
            <a:srgbClr val="EA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42E084D-A6A5-2DCE-0F7E-B1192A9712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63" y="1643481"/>
            <a:ext cx="6261100" cy="2621714"/>
          </a:xfrm>
        </p:spPr>
      </p:pic>
    </p:spTree>
    <p:extLst>
      <p:ext uri="{BB962C8B-B14F-4D97-AF65-F5344CB8AC3E}">
        <p14:creationId xmlns:p14="http://schemas.microsoft.com/office/powerpoint/2010/main" val="33707879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2338690" y="2266340"/>
            <a:ext cx="4466621" cy="61082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solidFill>
                  <a:schemeClr val="bg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30148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effectLst/>
              </a:rPr>
              <a:t>Existing System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1671" y="1198559"/>
            <a:ext cx="6108200" cy="3511061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000000"/>
                </a:solidFill>
              </a:rPr>
              <a:t>In the available Online Library Management System, librarian maintains the details of each book on the registers </a:t>
            </a:r>
          </a:p>
          <a:p>
            <a:r>
              <a:rPr lang="en-US" sz="1800" dirty="0">
                <a:solidFill>
                  <a:srgbClr val="000000"/>
                </a:solidFill>
              </a:rPr>
              <a:t>While they need to spend an extra hour to maintain the records of books. </a:t>
            </a:r>
          </a:p>
          <a:p>
            <a:r>
              <a:rPr lang="en-US" sz="1800" dirty="0">
                <a:solidFill>
                  <a:srgbClr val="000000"/>
                </a:solidFill>
              </a:rPr>
              <a:t>For a student who wants to know about a book in the library need to search the entire book section. </a:t>
            </a:r>
          </a:p>
          <a:p>
            <a:r>
              <a:rPr lang="en-US" sz="1800" dirty="0">
                <a:solidFill>
                  <a:srgbClr val="000000"/>
                </a:solidFill>
              </a:rPr>
              <a:t>Student needs to check the status of the book means the last date of book, how many books has issued.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effectLst/>
              </a:rPr>
              <a:t>Limitations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36879" y="2087041"/>
            <a:ext cx="4040188" cy="1095530"/>
          </a:xfrm>
        </p:spPr>
        <p:txBody>
          <a:bodyPr>
            <a:normAutofit/>
          </a:bodyPr>
          <a:lstStyle/>
          <a:p>
            <a:pPr marL="285750" indent="-285750" algn="l"/>
            <a:r>
              <a:rPr lang="en-US" sz="1800" dirty="0"/>
              <a:t>More time Consuming</a:t>
            </a:r>
          </a:p>
          <a:p>
            <a:pPr marL="285750" indent="-285750" algn="l"/>
            <a:r>
              <a:rPr lang="en-US" sz="1800" dirty="0"/>
              <a:t>No option for author to add books.</a:t>
            </a:r>
          </a:p>
          <a:p>
            <a:pPr marL="285750" indent="-285750" algn="l"/>
            <a:r>
              <a:rPr lang="en-US" sz="1800" dirty="0"/>
              <a:t>Payment option not available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572000" y="2087041"/>
            <a:ext cx="4041775" cy="1095530"/>
          </a:xfrm>
        </p:spPr>
        <p:txBody>
          <a:bodyPr>
            <a:normAutofit/>
          </a:bodyPr>
          <a:lstStyle/>
          <a:p>
            <a:pPr marL="285750" indent="-285750" algn="l"/>
            <a:r>
              <a:rPr lang="en-US" sz="1800" dirty="0"/>
              <a:t>Not flexible</a:t>
            </a:r>
          </a:p>
          <a:p>
            <a:pPr marL="285750" indent="-285750" algn="l"/>
            <a:r>
              <a:rPr lang="en-US" sz="1800" dirty="0"/>
              <a:t>Requires more Manpower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/>
          </a:bodyPr>
          <a:lstStyle/>
          <a:p>
            <a:r>
              <a:rPr lang="en-US" sz="2800" b="1" dirty="0">
                <a:effectLst/>
              </a:rPr>
              <a:t>Proposed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Digital Books is an application which refers to library systems which are generally small or medium in size. </a:t>
            </a:r>
          </a:p>
          <a:p>
            <a:r>
              <a:rPr lang="en-US" sz="1800" dirty="0"/>
              <a:t>It is used by author to manage the library using a computerized system where he/she can add new books, videos and Page sources. </a:t>
            </a:r>
          </a:p>
          <a:p>
            <a:r>
              <a:rPr lang="en-US" sz="1800" dirty="0"/>
              <a:t>Books and reader maintenance modules are also included in this system which would keep track of the reader using the website and  also a detailed description about the books a library contains. </a:t>
            </a:r>
          </a:p>
        </p:txBody>
      </p:sp>
    </p:spTree>
    <p:extLst>
      <p:ext uri="{BB962C8B-B14F-4D97-AF65-F5344CB8AC3E}">
        <p14:creationId xmlns:p14="http://schemas.microsoft.com/office/powerpoint/2010/main" val="3871914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effectLst/>
              </a:rPr>
              <a:t>Advantages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36879" y="2087041"/>
            <a:ext cx="4040188" cy="1553644"/>
          </a:xfrm>
        </p:spPr>
        <p:txBody>
          <a:bodyPr>
            <a:noAutofit/>
          </a:bodyPr>
          <a:lstStyle/>
          <a:p>
            <a:pPr marL="285750" indent="-285750" algn="l"/>
            <a:r>
              <a:rPr lang="en-US" sz="1800" dirty="0"/>
              <a:t>Less Time Consuming</a:t>
            </a:r>
          </a:p>
          <a:p>
            <a:pPr marL="285750" indent="-285750" algn="l"/>
            <a:r>
              <a:rPr lang="en-US" sz="1800" dirty="0"/>
              <a:t>More Flexible</a:t>
            </a:r>
          </a:p>
          <a:p>
            <a:pPr marL="285750" indent="-285750" algn="l"/>
            <a:r>
              <a:rPr lang="en-US" sz="1800" dirty="0"/>
              <a:t>Author can add books and block or unblock book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572000" y="2087041"/>
            <a:ext cx="4041775" cy="1095530"/>
          </a:xfrm>
        </p:spPr>
        <p:txBody>
          <a:bodyPr>
            <a:normAutofit/>
          </a:bodyPr>
          <a:lstStyle/>
          <a:p>
            <a:pPr marL="285750" indent="-285750" algn="l"/>
            <a:r>
              <a:rPr lang="en-US" sz="1800" dirty="0"/>
              <a:t>Reader can search books</a:t>
            </a:r>
          </a:p>
          <a:p>
            <a:pPr marL="285750" indent="-285750" algn="l"/>
            <a:r>
              <a:rPr lang="en-US" sz="1800" dirty="0"/>
              <a:t>Reader can buy books and read books online</a:t>
            </a:r>
          </a:p>
        </p:txBody>
      </p:sp>
    </p:spTree>
    <p:extLst>
      <p:ext uri="{BB962C8B-B14F-4D97-AF65-F5344CB8AC3E}">
        <p14:creationId xmlns:p14="http://schemas.microsoft.com/office/powerpoint/2010/main" val="1658357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effectLst/>
              </a:rPr>
              <a:t>Registration Page</a:t>
            </a:r>
          </a:p>
        </p:txBody>
      </p:sp>
      <p:sp>
        <p:nvSpPr>
          <p:cNvPr id="3" name="Rectangle 2"/>
          <p:cNvSpPr/>
          <p:nvPr/>
        </p:nvSpPr>
        <p:spPr>
          <a:xfrm>
            <a:off x="5409938" y="-14824"/>
            <a:ext cx="3808475" cy="5143500"/>
          </a:xfrm>
          <a:prstGeom prst="rect">
            <a:avLst/>
          </a:prstGeom>
          <a:solidFill>
            <a:srgbClr val="EA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C6DD9D7-4584-7231-F367-A388962DB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0274E2C-088F-7741-6287-257859734B62}"/>
              </a:ext>
            </a:extLst>
          </p:cNvPr>
          <p:cNvSpPr/>
          <p:nvPr/>
        </p:nvSpPr>
        <p:spPr>
          <a:xfrm>
            <a:off x="-14307" y="-41329"/>
            <a:ext cx="5844728" cy="6912244"/>
          </a:xfrm>
          <a:custGeom>
            <a:avLst/>
            <a:gdLst>
              <a:gd name="connsiteX0" fmla="*/ 5965 w 9366941"/>
              <a:gd name="connsiteY0" fmla="*/ 0 h 10368366"/>
              <a:gd name="connsiteX1" fmla="*/ 4221504 w 9366941"/>
              <a:gd name="connsiteY1" fmla="*/ 15498 h 10368366"/>
              <a:gd name="connsiteX2" fmla="*/ 9366941 w 9366941"/>
              <a:gd name="connsiteY2" fmla="*/ 5160935 h 10368366"/>
              <a:gd name="connsiteX3" fmla="*/ 4175009 w 9366941"/>
              <a:gd name="connsiteY3" fmla="*/ 10321871 h 10368366"/>
              <a:gd name="connsiteX4" fmla="*/ 5965 w 9366941"/>
              <a:gd name="connsiteY4" fmla="*/ 10368366 h 10368366"/>
              <a:gd name="connsiteX5" fmla="*/ 5965 w 9366941"/>
              <a:gd name="connsiteY5" fmla="*/ 0 h 10368366"/>
              <a:gd name="connsiteX0" fmla="*/ 5965 w 9366941"/>
              <a:gd name="connsiteY0" fmla="*/ 0 h 10368366"/>
              <a:gd name="connsiteX1" fmla="*/ 4221504 w 9366941"/>
              <a:gd name="connsiteY1" fmla="*/ 15498 h 10368366"/>
              <a:gd name="connsiteX2" fmla="*/ 9366941 w 9366941"/>
              <a:gd name="connsiteY2" fmla="*/ 5160935 h 10368366"/>
              <a:gd name="connsiteX3" fmla="*/ 4113016 w 9366941"/>
              <a:gd name="connsiteY3" fmla="*/ 10352867 h 10368366"/>
              <a:gd name="connsiteX4" fmla="*/ 5965 w 9366941"/>
              <a:gd name="connsiteY4" fmla="*/ 10368366 h 10368366"/>
              <a:gd name="connsiteX5" fmla="*/ 5965 w 9366941"/>
              <a:gd name="connsiteY5" fmla="*/ 0 h 10368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366941" h="10368366">
                <a:moveTo>
                  <a:pt x="5965" y="0"/>
                </a:moveTo>
                <a:lnTo>
                  <a:pt x="4221504" y="15498"/>
                </a:lnTo>
                <a:lnTo>
                  <a:pt x="9366941" y="5160935"/>
                </a:lnTo>
                <a:lnTo>
                  <a:pt x="4113016" y="10352867"/>
                </a:lnTo>
                <a:lnTo>
                  <a:pt x="5965" y="10368366"/>
                </a:lnTo>
                <a:cubicBezTo>
                  <a:pt x="799" y="6917410"/>
                  <a:pt x="-4368" y="3466454"/>
                  <a:pt x="5965" y="0"/>
                </a:cubicBezTo>
                <a:close/>
              </a:path>
            </a:pathLst>
          </a:custGeom>
          <a:solidFill>
            <a:srgbClr val="507C8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8" name="자유형: 도형 47">
            <a:extLst>
              <a:ext uri="{FF2B5EF4-FFF2-40B4-BE49-F238E27FC236}">
                <a16:creationId xmlns:a16="http://schemas.microsoft.com/office/drawing/2014/main" id="{1F45E982-29AC-000F-DCC8-F7A1B868A295}"/>
              </a:ext>
            </a:extLst>
          </p:cNvPr>
          <p:cNvSpPr/>
          <p:nvPr/>
        </p:nvSpPr>
        <p:spPr>
          <a:xfrm rot="13500000">
            <a:off x="-2256476" y="553604"/>
            <a:ext cx="5802245" cy="5770392"/>
          </a:xfrm>
          <a:custGeom>
            <a:avLst/>
            <a:gdLst>
              <a:gd name="connsiteX0" fmla="*/ 4856856 w 5882683"/>
              <a:gd name="connsiteY0" fmla="*/ 5882683 h 5882683"/>
              <a:gd name="connsiteX1" fmla="*/ 5641 w 5882683"/>
              <a:gd name="connsiteY1" fmla="*/ 5882683 h 5882683"/>
              <a:gd name="connsiteX2" fmla="*/ 5641 w 5882683"/>
              <a:gd name="connsiteY2" fmla="*/ 1031468 h 5882683"/>
              <a:gd name="connsiteX3" fmla="*/ 5882683 w 5882683"/>
              <a:gd name="connsiteY3" fmla="*/ 4856856 h 5882683"/>
              <a:gd name="connsiteX4" fmla="*/ 4856857 w 5882683"/>
              <a:gd name="connsiteY4" fmla="*/ 5882683 h 5882683"/>
              <a:gd name="connsiteX5" fmla="*/ 0 w 5882683"/>
              <a:gd name="connsiteY5" fmla="*/ 1025827 h 5882683"/>
              <a:gd name="connsiteX6" fmla="*/ 1025827 w 5882683"/>
              <a:gd name="connsiteY6" fmla="*/ 0 h 5882683"/>
              <a:gd name="connsiteX0" fmla="*/ 4856856 w 5882683"/>
              <a:gd name="connsiteY0" fmla="*/ 5882683 h 5882683"/>
              <a:gd name="connsiteX1" fmla="*/ 5641 w 5882683"/>
              <a:gd name="connsiteY1" fmla="*/ 5882683 h 5882683"/>
              <a:gd name="connsiteX2" fmla="*/ 5641 w 5882683"/>
              <a:gd name="connsiteY2" fmla="*/ 1031468 h 5882683"/>
              <a:gd name="connsiteX3" fmla="*/ 4856856 w 5882683"/>
              <a:gd name="connsiteY3" fmla="*/ 5882683 h 5882683"/>
              <a:gd name="connsiteX4" fmla="*/ 5882683 w 5882683"/>
              <a:gd name="connsiteY4" fmla="*/ 4856856 h 5882683"/>
              <a:gd name="connsiteX5" fmla="*/ 4856857 w 5882683"/>
              <a:gd name="connsiteY5" fmla="*/ 5882683 h 5882683"/>
              <a:gd name="connsiteX6" fmla="*/ 0 w 5882683"/>
              <a:gd name="connsiteY6" fmla="*/ 1025827 h 5882683"/>
              <a:gd name="connsiteX7" fmla="*/ 1025827 w 5882683"/>
              <a:gd name="connsiteY7" fmla="*/ 0 h 5882683"/>
              <a:gd name="connsiteX8" fmla="*/ 5882683 w 5882683"/>
              <a:gd name="connsiteY8" fmla="*/ 4856856 h 5882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82683" h="5882683">
                <a:moveTo>
                  <a:pt x="4856856" y="5882683"/>
                </a:moveTo>
                <a:lnTo>
                  <a:pt x="5641" y="5882683"/>
                </a:lnTo>
                <a:lnTo>
                  <a:pt x="5641" y="1031468"/>
                </a:lnTo>
                <a:lnTo>
                  <a:pt x="4856856" y="5882683"/>
                </a:lnTo>
                <a:close/>
                <a:moveTo>
                  <a:pt x="5882683" y="4856856"/>
                </a:moveTo>
                <a:lnTo>
                  <a:pt x="4856857" y="5882683"/>
                </a:lnTo>
                <a:lnTo>
                  <a:pt x="0" y="1025827"/>
                </a:lnTo>
                <a:lnTo>
                  <a:pt x="1025827" y="0"/>
                </a:lnTo>
                <a:lnTo>
                  <a:pt x="5882683" y="4856856"/>
                </a:lnTo>
                <a:close/>
              </a:path>
            </a:pathLst>
          </a:custGeom>
          <a:solidFill>
            <a:srgbClr val="9CCCD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9" name="직각 삼각형 3">
            <a:extLst>
              <a:ext uri="{FF2B5EF4-FFF2-40B4-BE49-F238E27FC236}">
                <a16:creationId xmlns:a16="http://schemas.microsoft.com/office/drawing/2014/main" id="{369B7C26-FC41-8F54-9870-BDA3167314B2}"/>
              </a:ext>
            </a:extLst>
          </p:cNvPr>
          <p:cNvSpPr/>
          <p:nvPr/>
        </p:nvSpPr>
        <p:spPr>
          <a:xfrm rot="13500000">
            <a:off x="-2425607" y="989896"/>
            <a:ext cx="4851215" cy="4851215"/>
          </a:xfrm>
          <a:prstGeom prst="rtTriangle">
            <a:avLst/>
          </a:prstGeom>
          <a:solidFill>
            <a:srgbClr val="8CBAB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0" name="직각 삼각형 45">
            <a:extLst>
              <a:ext uri="{FF2B5EF4-FFF2-40B4-BE49-F238E27FC236}">
                <a16:creationId xmlns:a16="http://schemas.microsoft.com/office/drawing/2014/main" id="{9CB667D4-5DF7-6307-5C5D-8DD257699397}"/>
              </a:ext>
            </a:extLst>
          </p:cNvPr>
          <p:cNvSpPr/>
          <p:nvPr/>
        </p:nvSpPr>
        <p:spPr>
          <a:xfrm rot="13500000">
            <a:off x="-1497592" y="1931273"/>
            <a:ext cx="2968459" cy="2968459"/>
          </a:xfrm>
          <a:prstGeom prst="rtTriangle">
            <a:avLst/>
          </a:prstGeom>
          <a:solidFill>
            <a:srgbClr val="507C8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2AC3BFA9-AF51-21C7-9D67-C19489BD4476}"/>
              </a:ext>
            </a:extLst>
          </p:cNvPr>
          <p:cNvSpPr txBox="1">
            <a:spLocks/>
          </p:cNvSpPr>
          <p:nvPr/>
        </p:nvSpPr>
        <p:spPr>
          <a:xfrm>
            <a:off x="-161855" y="339509"/>
            <a:ext cx="12058581" cy="724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"/>
                <a:cs typeface="Arial" pitchFamily="34" charset="0"/>
              </a:rPr>
              <a:t> MODULES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C82116-A41E-D922-2BB2-69BB86826FA6}"/>
              </a:ext>
            </a:extLst>
          </p:cNvPr>
          <p:cNvSpPr txBox="1"/>
          <p:nvPr/>
        </p:nvSpPr>
        <p:spPr>
          <a:xfrm rot="18900000">
            <a:off x="4912191" y="3130083"/>
            <a:ext cx="9603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ln w="12700">
                  <a:solidFill>
                    <a:prstClr val="white"/>
                  </a:solidFill>
                </a:ln>
                <a:solidFill>
                  <a:prstClr val="white"/>
                </a:solidFill>
                <a:latin typeface="Arial"/>
                <a:cs typeface="Arial" pitchFamily="34" charset="0"/>
              </a:rPr>
              <a:t>01</a:t>
            </a:r>
            <a:endParaRPr lang="ko-KR" altLang="en-US" sz="4000" b="1" dirty="0">
              <a:ln w="12700">
                <a:solidFill>
                  <a:prstClr val="white"/>
                </a:solidFill>
              </a:ln>
              <a:solidFill>
                <a:prstClr val="white"/>
              </a:solidFill>
              <a:latin typeface="Arial"/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F6ED20-40A1-EE52-3B87-5ED74D678BC9}"/>
              </a:ext>
            </a:extLst>
          </p:cNvPr>
          <p:cNvSpPr txBox="1"/>
          <p:nvPr/>
        </p:nvSpPr>
        <p:spPr>
          <a:xfrm rot="18900000">
            <a:off x="3763994" y="3127120"/>
            <a:ext cx="9603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ln w="12700">
                  <a:solidFill>
                    <a:prstClr val="white"/>
                  </a:solidFill>
                </a:ln>
                <a:solidFill>
                  <a:prstClr val="white"/>
                </a:solidFill>
                <a:latin typeface="Arial"/>
                <a:cs typeface="Arial" pitchFamily="34" charset="0"/>
              </a:rPr>
              <a:t>02</a:t>
            </a:r>
            <a:endParaRPr lang="ko-KR" altLang="en-US" sz="4000" b="1" dirty="0">
              <a:ln w="12700">
                <a:solidFill>
                  <a:prstClr val="white"/>
                </a:solidFill>
              </a:ln>
              <a:solidFill>
                <a:prstClr val="white"/>
              </a:solidFill>
              <a:latin typeface="Arial"/>
              <a:cs typeface="Arial" pitchFamily="34" charset="0"/>
            </a:endParaRPr>
          </a:p>
        </p:txBody>
      </p:sp>
      <p:grpSp>
        <p:nvGrpSpPr>
          <p:cNvPr id="14" name="그룹 6">
            <a:extLst>
              <a:ext uri="{FF2B5EF4-FFF2-40B4-BE49-F238E27FC236}">
                <a16:creationId xmlns:a16="http://schemas.microsoft.com/office/drawing/2014/main" id="{4849009A-A65D-F152-6410-6DE6AB2A787F}"/>
              </a:ext>
            </a:extLst>
          </p:cNvPr>
          <p:cNvGrpSpPr/>
          <p:nvPr/>
        </p:nvGrpSpPr>
        <p:grpSpPr>
          <a:xfrm rot="18900000">
            <a:off x="2573714" y="4431440"/>
            <a:ext cx="2922430" cy="684266"/>
            <a:chOff x="2658056" y="4528224"/>
            <a:chExt cx="2922430" cy="68426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05DE495-ED45-6096-7575-1DFD86F6F6F7}"/>
                </a:ext>
              </a:extLst>
            </p:cNvPr>
            <p:cNvSpPr txBox="1"/>
            <p:nvPr/>
          </p:nvSpPr>
          <p:spPr>
            <a:xfrm>
              <a:off x="2658057" y="4528224"/>
              <a:ext cx="292242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endParaRPr lang="ko-KR" altLang="en-US" sz="1200" b="1" dirty="0">
                <a:solidFill>
                  <a:prstClr val="white"/>
                </a:solidFill>
                <a:latin typeface="Arial"/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ACA4B14-8228-9850-5448-3EEDBC0907E7}"/>
                </a:ext>
              </a:extLst>
            </p:cNvPr>
            <p:cNvSpPr txBox="1"/>
            <p:nvPr/>
          </p:nvSpPr>
          <p:spPr>
            <a:xfrm>
              <a:off x="2658056" y="4935491"/>
              <a:ext cx="29118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en-US" altLang="ko-KR" sz="1200" dirty="0">
                <a:solidFill>
                  <a:prstClr val="white"/>
                </a:solidFill>
                <a:latin typeface="Arial"/>
                <a:cs typeface="Arial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F8AFA84-BFC6-5BD1-1E50-5191A7C5C6BA}"/>
              </a:ext>
            </a:extLst>
          </p:cNvPr>
          <p:cNvGrpSpPr/>
          <p:nvPr/>
        </p:nvGrpSpPr>
        <p:grpSpPr>
          <a:xfrm>
            <a:off x="7292562" y="4195782"/>
            <a:ext cx="3361942" cy="551532"/>
            <a:chOff x="803640" y="3362835"/>
            <a:chExt cx="2059657" cy="5515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AA526C0-1922-7D3D-1491-33C422A60017}"/>
                </a:ext>
              </a:extLst>
            </p:cNvPr>
            <p:cNvSpPr txBox="1"/>
            <p:nvPr/>
          </p:nvSpPr>
          <p:spPr>
            <a:xfrm>
              <a:off x="803640" y="3637368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/>
                  <a:cs typeface="Arial" pitchFamily="34" charset="0"/>
                </a:rPr>
                <a:t>.  </a:t>
              </a:r>
              <a:endPara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EF48C60-8518-3291-6515-7D177129F358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cs typeface="Arial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D145026-D175-B3B6-7C73-38DA1A24739F}"/>
              </a:ext>
            </a:extLst>
          </p:cNvPr>
          <p:cNvGrpSpPr/>
          <p:nvPr/>
        </p:nvGrpSpPr>
        <p:grpSpPr>
          <a:xfrm>
            <a:off x="6190416" y="5298688"/>
            <a:ext cx="4464086" cy="551532"/>
            <a:chOff x="803640" y="3362835"/>
            <a:chExt cx="2059657" cy="55153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04608EA-C377-E091-C80A-A79270FAE516}"/>
                </a:ext>
              </a:extLst>
            </p:cNvPr>
            <p:cNvSpPr txBox="1"/>
            <p:nvPr/>
          </p:nvSpPr>
          <p:spPr>
            <a:xfrm>
              <a:off x="803640" y="3637368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30A1DC2-B66B-27B9-D18C-FA97274C2EFD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cs typeface="Arial" pitchFamily="34" charset="0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C4F478EF-1FB2-C512-6FE1-C7FAB39840AD}"/>
              </a:ext>
            </a:extLst>
          </p:cNvPr>
          <p:cNvSpPr txBox="1"/>
          <p:nvPr/>
        </p:nvSpPr>
        <p:spPr>
          <a:xfrm>
            <a:off x="7325956" y="1316484"/>
            <a:ext cx="39419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cs typeface="Arial" pitchFamily="34" charset="0"/>
              </a:rPr>
              <a:t>. </a:t>
            </a:r>
            <a:endParaRPr lang="ko-KR" altLang="en-US" sz="1200" dirty="0">
              <a:solidFill>
                <a:prstClr val="black">
                  <a:lumMod val="75000"/>
                  <a:lumOff val="25000"/>
                </a:prstClr>
              </a:solidFill>
              <a:latin typeface="Arial"/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F84AD89-21A2-9E34-2D9E-80D99ABD97A0}"/>
              </a:ext>
            </a:extLst>
          </p:cNvPr>
          <p:cNvSpPr txBox="1"/>
          <p:nvPr/>
        </p:nvSpPr>
        <p:spPr>
          <a:xfrm rot="18900000">
            <a:off x="2341727" y="3127120"/>
            <a:ext cx="9603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ln w="12700">
                  <a:solidFill>
                    <a:prstClr val="white"/>
                  </a:solidFill>
                </a:ln>
                <a:solidFill>
                  <a:prstClr val="white"/>
                </a:solidFill>
                <a:latin typeface="Arial"/>
                <a:cs typeface="Arial" pitchFamily="34" charset="0"/>
              </a:rPr>
              <a:t>03</a:t>
            </a:r>
            <a:endParaRPr lang="ko-KR" altLang="en-US" sz="4000" b="1" dirty="0">
              <a:ln w="12700">
                <a:solidFill>
                  <a:prstClr val="white"/>
                </a:solidFill>
              </a:ln>
              <a:solidFill>
                <a:prstClr val="white"/>
              </a:solidFill>
              <a:latin typeface="Arial"/>
              <a:cs typeface="Arial" pitchFamily="34" charset="0"/>
            </a:endParaRPr>
          </a:p>
        </p:txBody>
      </p:sp>
      <p:grpSp>
        <p:nvGrpSpPr>
          <p:cNvPr id="31" name="그룹 7">
            <a:extLst>
              <a:ext uri="{FF2B5EF4-FFF2-40B4-BE49-F238E27FC236}">
                <a16:creationId xmlns:a16="http://schemas.microsoft.com/office/drawing/2014/main" id="{5A0B0636-3F70-2083-E916-2A628B8EBF8F}"/>
              </a:ext>
            </a:extLst>
          </p:cNvPr>
          <p:cNvGrpSpPr/>
          <p:nvPr/>
        </p:nvGrpSpPr>
        <p:grpSpPr>
          <a:xfrm rot="18900000">
            <a:off x="-44098" y="4398066"/>
            <a:ext cx="3470473" cy="523220"/>
            <a:chOff x="-652438" y="4715729"/>
            <a:chExt cx="3470473" cy="523220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09F186C-CABE-284F-61BB-E9A9629AE94D}"/>
                </a:ext>
              </a:extLst>
            </p:cNvPr>
            <p:cNvSpPr txBox="1"/>
            <p:nvPr/>
          </p:nvSpPr>
          <p:spPr>
            <a:xfrm>
              <a:off x="-652438" y="4715729"/>
              <a:ext cx="2922429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2800" b="1" dirty="0">
                  <a:solidFill>
                    <a:prstClr val="white"/>
                  </a:solidFill>
                  <a:latin typeface="Arial"/>
                  <a:cs typeface="Arial" pitchFamily="34" charset="0"/>
                </a:rPr>
                <a:t>Payment</a:t>
              </a:r>
              <a:endParaRPr lang="ko-KR" altLang="en-US" sz="2800" b="1" dirty="0">
                <a:solidFill>
                  <a:prstClr val="white"/>
                </a:solidFill>
                <a:latin typeface="Arial"/>
                <a:cs typeface="Arial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B7FA637-FEDA-00A2-FD4C-19615A5102CE}"/>
                </a:ext>
              </a:extLst>
            </p:cNvPr>
            <p:cNvSpPr txBox="1"/>
            <p:nvPr/>
          </p:nvSpPr>
          <p:spPr>
            <a:xfrm>
              <a:off x="-93768" y="4935491"/>
              <a:ext cx="29118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en-US" altLang="ko-KR" sz="1200" dirty="0">
                <a:solidFill>
                  <a:prstClr val="white"/>
                </a:solidFill>
                <a:latin typeface="Arial"/>
                <a:cs typeface="Arial" pitchFamily="34" charset="0"/>
              </a:endParaRPr>
            </a:p>
          </p:txBody>
        </p:sp>
      </p:grpSp>
      <p:sp>
        <p:nvSpPr>
          <p:cNvPr id="34" name="Block Arc 14">
            <a:extLst>
              <a:ext uri="{FF2B5EF4-FFF2-40B4-BE49-F238E27FC236}">
                <a16:creationId xmlns:a16="http://schemas.microsoft.com/office/drawing/2014/main" id="{01036A9F-84F1-EE91-93D6-87C28241961D}"/>
              </a:ext>
            </a:extLst>
          </p:cNvPr>
          <p:cNvSpPr/>
          <p:nvPr/>
        </p:nvSpPr>
        <p:spPr>
          <a:xfrm rot="16200000">
            <a:off x="713013" y="3063588"/>
            <a:ext cx="703364" cy="703827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grpSp>
        <p:nvGrpSpPr>
          <p:cNvPr id="38" name="그룹 7">
            <a:extLst>
              <a:ext uri="{FF2B5EF4-FFF2-40B4-BE49-F238E27FC236}">
                <a16:creationId xmlns:a16="http://schemas.microsoft.com/office/drawing/2014/main" id="{9E354F5B-C9C5-A4BE-D3A0-A41997E7013D}"/>
              </a:ext>
            </a:extLst>
          </p:cNvPr>
          <p:cNvGrpSpPr/>
          <p:nvPr/>
        </p:nvGrpSpPr>
        <p:grpSpPr>
          <a:xfrm rot="18900000">
            <a:off x="1201488" y="4445041"/>
            <a:ext cx="3470472" cy="523220"/>
            <a:chOff x="-652437" y="4715729"/>
            <a:chExt cx="3470472" cy="523220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EB54C36-473D-7C4B-5119-48D8ECCF8440}"/>
                </a:ext>
              </a:extLst>
            </p:cNvPr>
            <p:cNvSpPr txBox="1"/>
            <p:nvPr/>
          </p:nvSpPr>
          <p:spPr>
            <a:xfrm>
              <a:off x="-652437" y="4715729"/>
              <a:ext cx="2922429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2800" b="1" dirty="0">
                  <a:solidFill>
                    <a:prstClr val="white"/>
                  </a:solidFill>
                  <a:latin typeface="Arial"/>
                  <a:cs typeface="Arial" pitchFamily="34" charset="0"/>
                </a:rPr>
                <a:t>Reader</a:t>
              </a:r>
              <a:endParaRPr lang="ko-KR" altLang="en-US" sz="2800" b="1" dirty="0">
                <a:solidFill>
                  <a:prstClr val="white"/>
                </a:solidFill>
                <a:latin typeface="Arial"/>
                <a:cs typeface="Arial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2B4FABE-3487-0365-FE8B-CCF7D9F9A558}"/>
                </a:ext>
              </a:extLst>
            </p:cNvPr>
            <p:cNvSpPr txBox="1"/>
            <p:nvPr/>
          </p:nvSpPr>
          <p:spPr>
            <a:xfrm>
              <a:off x="-93768" y="4935491"/>
              <a:ext cx="29118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en-US" altLang="ko-KR" sz="1200" dirty="0">
                <a:solidFill>
                  <a:prstClr val="white"/>
                </a:solidFill>
                <a:latin typeface="Arial"/>
                <a:cs typeface="Arial" pitchFamily="34" charset="0"/>
              </a:endParaRPr>
            </a:p>
          </p:txBody>
        </p:sp>
      </p:grpSp>
      <p:grpSp>
        <p:nvGrpSpPr>
          <p:cNvPr id="41" name="그룹 7">
            <a:extLst>
              <a:ext uri="{FF2B5EF4-FFF2-40B4-BE49-F238E27FC236}">
                <a16:creationId xmlns:a16="http://schemas.microsoft.com/office/drawing/2014/main" id="{EEC3568C-0B4E-89D0-106B-D204C9B5C5FB}"/>
              </a:ext>
            </a:extLst>
          </p:cNvPr>
          <p:cNvGrpSpPr/>
          <p:nvPr/>
        </p:nvGrpSpPr>
        <p:grpSpPr>
          <a:xfrm rot="18900000">
            <a:off x="2240425" y="4574219"/>
            <a:ext cx="3470472" cy="523220"/>
            <a:chOff x="-652437" y="4715729"/>
            <a:chExt cx="3470472" cy="523220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698BB37-C5F9-A65F-2916-CE23B86ACA14}"/>
                </a:ext>
              </a:extLst>
            </p:cNvPr>
            <p:cNvSpPr txBox="1"/>
            <p:nvPr/>
          </p:nvSpPr>
          <p:spPr>
            <a:xfrm>
              <a:off x="-652437" y="4715729"/>
              <a:ext cx="2922429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IN" altLang="ko-KR" sz="2800" b="1" dirty="0">
                  <a:solidFill>
                    <a:prstClr val="white"/>
                  </a:solidFill>
                  <a:latin typeface="Arial"/>
                  <a:cs typeface="Arial" pitchFamily="34" charset="0"/>
                </a:rPr>
                <a:t>Author</a:t>
              </a:r>
              <a:endParaRPr lang="ko-KR" altLang="en-US" sz="2800" b="1" dirty="0">
                <a:solidFill>
                  <a:prstClr val="white"/>
                </a:solidFill>
                <a:latin typeface="Arial"/>
                <a:cs typeface="Arial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47A4FD6-91F6-ABFF-BC92-0D039C1D633F}"/>
                </a:ext>
              </a:extLst>
            </p:cNvPr>
            <p:cNvSpPr txBox="1"/>
            <p:nvPr/>
          </p:nvSpPr>
          <p:spPr>
            <a:xfrm>
              <a:off x="-93768" y="4935491"/>
              <a:ext cx="29118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en-US" altLang="ko-KR" sz="1200" dirty="0">
                <a:solidFill>
                  <a:prstClr val="white"/>
                </a:solidFill>
                <a:latin typeface="Arial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4517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effectLst/>
              </a:rPr>
              <a:t>Author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1671" y="1198559"/>
            <a:ext cx="6108200" cy="3511061"/>
          </a:xfrm>
        </p:spPr>
        <p:txBody>
          <a:bodyPr>
            <a:normAutofit/>
          </a:bodyPr>
          <a:lstStyle/>
          <a:p>
            <a:pPr marL="285750" indent="-285750"/>
            <a:r>
              <a:rPr lang="en-US" sz="1800" dirty="0"/>
              <a:t>Author can create account </a:t>
            </a:r>
          </a:p>
          <a:p>
            <a:pPr marL="285750" indent="-285750"/>
            <a:r>
              <a:rPr lang="en-US" sz="1800" dirty="0"/>
              <a:t>Author can login </a:t>
            </a:r>
          </a:p>
          <a:p>
            <a:pPr marL="285750" indent="-285750"/>
            <a:r>
              <a:rPr lang="en-US" sz="1800" dirty="0"/>
              <a:t>Author can create book </a:t>
            </a:r>
          </a:p>
          <a:p>
            <a:pPr marL="285750" indent="-285750"/>
            <a:r>
              <a:rPr lang="en-US" sz="1800" dirty="0"/>
              <a:t>Author can edit/block/unblock book </a:t>
            </a:r>
          </a:p>
        </p:txBody>
      </p:sp>
    </p:spTree>
    <p:extLst>
      <p:ext uri="{BB962C8B-B14F-4D97-AF65-F5344CB8AC3E}">
        <p14:creationId xmlns:p14="http://schemas.microsoft.com/office/powerpoint/2010/main" val="2406239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effectLst/>
              </a:rPr>
              <a:t>Reader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1671" y="1198559"/>
            <a:ext cx="6108200" cy="3511061"/>
          </a:xfrm>
        </p:spPr>
        <p:txBody>
          <a:bodyPr>
            <a:normAutofit/>
          </a:bodyPr>
          <a:lstStyle/>
          <a:p>
            <a:pPr marL="285750" indent="-285750"/>
            <a:r>
              <a:rPr lang="en-US" sz="1800" dirty="0"/>
              <a:t>Reader can search </a:t>
            </a:r>
          </a:p>
          <a:p>
            <a:pPr marL="285750" indent="-285750"/>
            <a:r>
              <a:rPr lang="en-US" sz="1800" dirty="0"/>
              <a:t>Reader can buy book </a:t>
            </a:r>
          </a:p>
          <a:p>
            <a:pPr marL="285750" indent="-285750"/>
            <a:r>
              <a:rPr lang="en-US" sz="1800" dirty="0"/>
              <a:t>Reader can find all purchased books </a:t>
            </a:r>
          </a:p>
          <a:p>
            <a:pPr marL="285750" indent="-285750"/>
            <a:r>
              <a:rPr lang="en-US" sz="1800" dirty="0"/>
              <a:t>Reader can read book</a:t>
            </a:r>
          </a:p>
        </p:txBody>
      </p:sp>
    </p:spTree>
    <p:extLst>
      <p:ext uri="{BB962C8B-B14F-4D97-AF65-F5344CB8AC3E}">
        <p14:creationId xmlns:p14="http://schemas.microsoft.com/office/powerpoint/2010/main" val="861554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1085</TotalTime>
  <Words>383</Words>
  <Application>Microsoft Office PowerPoint</Application>
  <PresentationFormat>On-screen Show (16:9)</PresentationFormat>
  <Paragraphs>76</Paragraphs>
  <Slides>26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Arial Narrow</vt:lpstr>
      <vt:lpstr>Calibri</vt:lpstr>
      <vt:lpstr>Dubai</vt:lpstr>
      <vt:lpstr>Office Theme</vt:lpstr>
      <vt:lpstr>By Manasa Giddalapati</vt:lpstr>
      <vt:lpstr>Abstract</vt:lpstr>
      <vt:lpstr>Existing System</vt:lpstr>
      <vt:lpstr>Limitations</vt:lpstr>
      <vt:lpstr>Proposed System</vt:lpstr>
      <vt:lpstr>Advantages</vt:lpstr>
      <vt:lpstr>Registration Page</vt:lpstr>
      <vt:lpstr>Author</vt:lpstr>
      <vt:lpstr>Reader</vt:lpstr>
      <vt:lpstr>Payment</vt:lpstr>
      <vt:lpstr>Tools Used</vt:lpstr>
      <vt:lpstr>PowerPoint Presentation</vt:lpstr>
      <vt:lpstr>PowerPoint Presentation</vt:lpstr>
      <vt:lpstr>PowerPoint Presentation</vt:lpstr>
      <vt:lpstr>PowerPoint Presentation</vt:lpstr>
      <vt:lpstr>Home Page</vt:lpstr>
      <vt:lpstr>Search Book Page</vt:lpstr>
      <vt:lpstr>Search results</vt:lpstr>
      <vt:lpstr>Payments</vt:lpstr>
      <vt:lpstr>Invoice</vt:lpstr>
      <vt:lpstr>Purchased Books</vt:lpstr>
      <vt:lpstr>Author Signup</vt:lpstr>
      <vt:lpstr>Author Login</vt:lpstr>
      <vt:lpstr>Create Books</vt:lpstr>
      <vt:lpstr>My Books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Giddalapati Manasa</cp:lastModifiedBy>
  <cp:revision>148</cp:revision>
  <dcterms:created xsi:type="dcterms:W3CDTF">2013-08-21T19:17:07Z</dcterms:created>
  <dcterms:modified xsi:type="dcterms:W3CDTF">2022-08-28T15:44:46Z</dcterms:modified>
</cp:coreProperties>
</file>