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Project 2</a:t>
            </a:r>
            <a:br>
              <a:rPr lang="en-IN" altLang="en-US" dirty="0"/>
            </a:br>
            <a:r>
              <a:rPr lang="en-US" dirty="0"/>
              <a:t>Data Acquisition and Data Wrangling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by Manasa Avvaru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Base on  three data set </a:t>
            </a:r>
            <a:endParaRPr lang="en-IN" altLang="en-US"/>
          </a:p>
          <a:p>
            <a:r>
              <a:rPr lang="en-IN" altLang="en-US"/>
              <a:t>the most common variable are taken in consideration</a:t>
            </a:r>
            <a:endParaRPr lang="en-IN" altLang="en-US"/>
          </a:p>
          <a:p>
            <a:r>
              <a:rPr lang="en-IN" altLang="en-US"/>
              <a:t>the correlation and skewness for data is been generated </a:t>
            </a:r>
            <a:endParaRPr lang="en-IN" altLang="en-US"/>
          </a:p>
          <a:p>
            <a:r>
              <a:rPr lang="en-IN" altLang="en-US"/>
              <a:t>the duplicate values and null date are been found</a:t>
            </a:r>
            <a:endParaRPr lang="en-IN" altLang="en-US"/>
          </a:p>
          <a:p>
            <a:r>
              <a:rPr lang="en-IN" altLang="en-US"/>
              <a:t>Statistical functions are use to analyse the data. Example: mean, median and mode.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Pandas 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Numpy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Seaborn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Matplotlib</a:t>
            </a:r>
            <a:endParaRPr lang="en-US" dirty="0" smtClean="0"/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Steps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Data Import and Conversion</a:t>
            </a:r>
            <a:endParaRPr lang="en-US"/>
          </a:p>
          <a:p>
            <a:r>
              <a:rPr lang="en-US"/>
              <a:t>Dataset Merge and Concatenation</a:t>
            </a:r>
            <a:endParaRPr lang="en-US"/>
          </a:p>
          <a:p>
            <a:r>
              <a:rPr lang="en-US"/>
              <a:t> The dataset has been organized.</a:t>
            </a:r>
            <a:endParaRPr lang="en-US"/>
          </a:p>
          <a:p>
            <a:r>
              <a:rPr lang="en-US"/>
              <a:t> Handling missing values and substituting the data mean for them. </a:t>
            </a:r>
            <a:endParaRPr lang="en-US"/>
          </a:p>
          <a:p>
            <a:r>
              <a:rPr lang="en-US"/>
              <a:t>Examine each dataset for singular values and outliers. </a:t>
            </a:r>
            <a:endParaRPr lang="en-US"/>
          </a:p>
          <a:p>
            <a:r>
              <a:rPr lang="en-US"/>
              <a:t>Verified the dataset's correlation and skewness.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Output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of the raw and column data has been cleaned and verified.</a:t>
            </a:r>
            <a:endParaRPr lang="en-US"/>
          </a:p>
          <a:p>
            <a:r>
              <a:rPr lang="en-US"/>
              <a:t>It is now possible to examine and operate with the data.</a:t>
            </a:r>
            <a:endParaRPr lang="en-US"/>
          </a:p>
          <a:p>
            <a:r>
              <a:rPr lang="en-US"/>
              <a:t>There are 13 columns and 1000 rows in the dataset.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Presentation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Data Acquisition and Data Wrangling</dc:title>
  <dc:creator/>
  <cp:lastModifiedBy>91797</cp:lastModifiedBy>
  <cp:revision>1</cp:revision>
  <dcterms:created xsi:type="dcterms:W3CDTF">2024-10-12T22:38:51Z</dcterms:created>
  <dcterms:modified xsi:type="dcterms:W3CDTF">2024-10-12T22:38:51Z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F37DA2827B274D03A1E862FEA817B14C_11</vt:lpwstr>
  </property>
  <property fmtid="{D5CDD505-2E9C-101B-9397-08002B2CF9AE}" pid="3" name="KSOProductBuildVer">
    <vt:lpwstr>1033-12.2.0.13472</vt:lpwstr>
  </property>
</Properties>
</file>