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885B6-B0AF-458C-BA68-1BA13C3D521A}" v="4" dt="2024-01-29T14:10:14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einze" userId="8373ecd2-b5b9-4b48-849d-3bee853f6cc0" providerId="ADAL" clId="{D54885B6-B0AF-458C-BA68-1BA13C3D521A}"/>
    <pc:docChg chg="addSld modSld">
      <pc:chgData name="Thorsten Heinze" userId="8373ecd2-b5b9-4b48-849d-3bee853f6cc0" providerId="ADAL" clId="{D54885B6-B0AF-458C-BA68-1BA13C3D521A}" dt="2024-01-29T14:10:42.538" v="133" actId="20577"/>
      <pc:docMkLst>
        <pc:docMk/>
      </pc:docMkLst>
      <pc:sldChg chg="addSp modSp add mod">
        <pc:chgData name="Thorsten Heinze" userId="8373ecd2-b5b9-4b48-849d-3bee853f6cc0" providerId="ADAL" clId="{D54885B6-B0AF-458C-BA68-1BA13C3D521A}" dt="2024-01-29T14:10:42.538" v="133" actId="20577"/>
        <pc:sldMkLst>
          <pc:docMk/>
          <pc:sldMk cId="406222127" sldId="264"/>
        </pc:sldMkLst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" creationId="{BAB9265A-2A10-1100-63C6-16F8BE20457B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3" creationId="{FE2918B3-6970-B0F4-5D60-73189BA11478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4" creationId="{5FE9BEE8-54DA-2231-D123-397D030A4BD3}"/>
          </ac:spMkLst>
        </pc:spChg>
        <pc:spChg chg="add mod">
          <ac:chgData name="Thorsten Heinze" userId="8373ecd2-b5b9-4b48-849d-3bee853f6cc0" providerId="ADAL" clId="{D54885B6-B0AF-458C-BA68-1BA13C3D521A}" dt="2024-01-29T14:10:42.538" v="133" actId="20577"/>
          <ac:spMkLst>
            <pc:docMk/>
            <pc:sldMk cId="406222127" sldId="264"/>
            <ac:spMk id="6" creationId="{DB937BBC-55A9-5573-E46E-37B3098B4B06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7" creationId="{FF9C34C9-85D6-90E2-61F9-CABB2045239E}"/>
          </ac:spMkLst>
        </pc:spChg>
        <pc:spChg chg="add 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8" creationId="{D04BE4F9-4718-0700-B732-E8C45B04049B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9" creationId="{3819FB14-8F2C-C801-C066-116138DE30AB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0" creationId="{59590030-8C48-1C23-FF31-6BF2FE0FBFBE}"/>
          </ac:spMkLst>
        </pc:spChg>
        <pc:spChg chg="add 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1" creationId="{9E9F56AD-9671-BCC3-4B66-E99FDF6B9B8B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2" creationId="{9BB5919D-653F-8435-C76E-9715D4F97D26}"/>
          </ac:spMkLst>
        </pc:spChg>
        <pc:spChg chg="add 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3" creationId="{141FE6C7-9B0A-69CB-06FB-8BA56023F306}"/>
          </ac:spMkLst>
        </pc:spChg>
        <pc:spChg chg="add 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4" creationId="{1EF20270-D2FC-1B75-D10E-7A14CA894F4E}"/>
          </ac:spMkLst>
        </pc:spChg>
        <pc:spChg chg="add 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16" creationId="{71C40B38-2C96-882A-5132-3F5EEB171B76}"/>
          </ac:spMkLst>
        </pc:spChg>
        <pc:spChg chg="add mod">
          <ac:chgData name="Thorsten Heinze" userId="8373ecd2-b5b9-4b48-849d-3bee853f6cc0" providerId="ADAL" clId="{D54885B6-B0AF-458C-BA68-1BA13C3D521A}" dt="2024-01-29T14:10:18.625" v="107" actId="14100"/>
          <ac:spMkLst>
            <pc:docMk/>
            <pc:sldMk cId="406222127" sldId="264"/>
            <ac:spMk id="22" creationId="{152CE6E7-A24E-04A2-7FDF-7F6BB38728A6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3" creationId="{2ADF84E1-8085-FB3D-AF09-387C2BC0A363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5" creationId="{666541B0-F694-8FA6-3DBD-D9E19C07B722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6" creationId="{A2130B2B-8DC2-59FB-E410-80ED4DE49D06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7" creationId="{A9A441BD-F8EE-F19C-6A65-D4F5A714C37D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29" creationId="{3712D227-B3CF-18B6-7B7A-3DA91EE98DC0}"/>
          </ac:spMkLst>
        </pc:spChg>
        <pc:spChg chg="mod">
          <ac:chgData name="Thorsten Heinze" userId="8373ecd2-b5b9-4b48-849d-3bee853f6cc0" providerId="ADAL" clId="{D54885B6-B0AF-458C-BA68-1BA13C3D521A}" dt="2024-01-26T17:34:11.173" v="105" actId="1076"/>
          <ac:spMkLst>
            <pc:docMk/>
            <pc:sldMk cId="406222127" sldId="264"/>
            <ac:spMk id="30" creationId="{7E082088-A8B2-CA04-2276-AEBDE4132DB3}"/>
          </ac:spMkLst>
        </pc:spChg>
        <pc:cxnChg chg="add 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5" creationId="{C6DFF34D-17F2-40E9-451A-883BB2334A6A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15" creationId="{82AE1D31-95F2-3AC7-463A-60E2993F9ED7}"/>
          </ac:cxnSpMkLst>
        </pc:cxnChg>
        <pc:cxnChg chg="add 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17" creationId="{43433B68-7B0C-B4E2-99E1-1CCAB669D5DB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18" creationId="{AC79CBDB-C77C-FB50-65AB-3FD8FAF00BBC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19" creationId="{84C230F6-46B7-2D23-780C-08B3D2314688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20" creationId="{B672D8E6-DDF2-59E5-CE4D-80A8E1D923C7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21" creationId="{862263C5-0C7E-642D-1C8B-4000456598FE}"/>
          </ac:cxnSpMkLst>
        </pc:cxnChg>
        <pc:cxnChg chg="mod">
          <ac:chgData name="Thorsten Heinze" userId="8373ecd2-b5b9-4b48-849d-3bee853f6cc0" providerId="ADAL" clId="{D54885B6-B0AF-458C-BA68-1BA13C3D521A}" dt="2024-01-26T17:34:11.173" v="105" actId="1076"/>
          <ac:cxnSpMkLst>
            <pc:docMk/>
            <pc:sldMk cId="406222127" sldId="264"/>
            <ac:cxnSpMk id="32" creationId="{FC6A3EBD-6B12-9282-4136-A8D6D4A94555}"/>
          </ac:cxnSpMkLst>
        </pc:cxnChg>
      </pc:sldChg>
    </pc:docChg>
  </pc:docChgLst>
  <pc:docChgLst>
    <pc:chgData name="Thorsten Heinze" userId="8373ecd2-b5b9-4b48-849d-3bee853f6cc0" providerId="ADAL" clId="{7E4FCCEB-D42F-4DD9-867B-35F67576A4ED}"/>
    <pc:docChg chg="undo custSel addSld delSld modSld">
      <pc:chgData name="Thorsten Heinze" userId="8373ecd2-b5b9-4b48-849d-3bee853f6cc0" providerId="ADAL" clId="{7E4FCCEB-D42F-4DD9-867B-35F67576A4ED}" dt="2023-12-08T09:49:24.229" v="264" actId="1076"/>
      <pc:docMkLst>
        <pc:docMk/>
      </pc:docMkLst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1737837643" sldId="256"/>
        </pc:sldMkLst>
      </pc:sldChg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72114733" sldId="257"/>
        </pc:sldMkLst>
      </pc:sldChg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3186791301" sldId="258"/>
        </pc:sldMkLst>
      </pc:sldChg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856334044" sldId="260"/>
        </pc:sldMkLst>
      </pc:sldChg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3098861833" sldId="261"/>
        </pc:sldMkLst>
      </pc:sldChg>
      <pc:sldChg chg="del">
        <pc:chgData name="Thorsten Heinze" userId="8373ecd2-b5b9-4b48-849d-3bee853f6cc0" providerId="ADAL" clId="{7E4FCCEB-D42F-4DD9-867B-35F67576A4ED}" dt="2023-12-08T09:48:50.787" v="256" actId="47"/>
        <pc:sldMkLst>
          <pc:docMk/>
          <pc:sldMk cId="561380136" sldId="262"/>
        </pc:sldMkLst>
      </pc:sldChg>
      <pc:sldChg chg="addSp delSp modSp add mod">
        <pc:chgData name="Thorsten Heinze" userId="8373ecd2-b5b9-4b48-849d-3bee853f6cc0" providerId="ADAL" clId="{7E4FCCEB-D42F-4DD9-867B-35F67576A4ED}" dt="2023-12-08T09:49:24.229" v="264" actId="1076"/>
        <pc:sldMkLst>
          <pc:docMk/>
          <pc:sldMk cId="730326608" sldId="263"/>
        </pc:sldMkLst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" creationId="{BAB9265A-2A10-1100-63C6-16F8BE20457B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3" creationId="{FE2918B3-6970-B0F4-5D60-73189BA11478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4" creationId="{5FE9BEE8-54DA-2231-D123-397D030A4BD3}"/>
          </ac:spMkLst>
        </pc:spChg>
        <pc:spChg chg="del">
          <ac:chgData name="Thorsten Heinze" userId="8373ecd2-b5b9-4b48-849d-3bee853f6cc0" providerId="ADAL" clId="{7E4FCCEB-D42F-4DD9-867B-35F67576A4ED}" dt="2023-12-08T09:35:39.144" v="4" actId="478"/>
          <ac:spMkLst>
            <pc:docMk/>
            <pc:sldMk cId="730326608" sldId="263"/>
            <ac:spMk id="5" creationId="{7E2A3897-D116-2AF7-957A-C76EF940150C}"/>
          </ac:spMkLst>
        </pc:spChg>
        <pc:spChg chg="del mod">
          <ac:chgData name="Thorsten Heinze" userId="8373ecd2-b5b9-4b48-849d-3bee853f6cc0" providerId="ADAL" clId="{7E4FCCEB-D42F-4DD9-867B-35F67576A4ED}" dt="2023-12-08T09:44:06.339" v="235" actId="478"/>
          <ac:spMkLst>
            <pc:docMk/>
            <pc:sldMk cId="730326608" sldId="263"/>
            <ac:spMk id="6" creationId="{8101018C-1BA5-967B-5A4E-BDA11C4B7F28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7" creationId="{FF9C34C9-85D6-90E2-61F9-CABB2045239E}"/>
          </ac:spMkLst>
        </pc:spChg>
        <pc:spChg chg="del">
          <ac:chgData name="Thorsten Heinze" userId="8373ecd2-b5b9-4b48-849d-3bee853f6cc0" providerId="ADAL" clId="{7E4FCCEB-D42F-4DD9-867B-35F67576A4ED}" dt="2023-12-08T09:35:39.144" v="4" actId="478"/>
          <ac:spMkLst>
            <pc:docMk/>
            <pc:sldMk cId="730326608" sldId="263"/>
            <ac:spMk id="8" creationId="{E163AF8F-12BC-1143-3BAC-CB3B10FD0104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9" creationId="{3819FB14-8F2C-C801-C066-116138DE30AB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10" creationId="{59590030-8C48-1C23-FF31-6BF2FE0FBFBE}"/>
          </ac:spMkLst>
        </pc:spChg>
        <pc:spChg chg="add del">
          <ac:chgData name="Thorsten Heinze" userId="8373ecd2-b5b9-4b48-849d-3bee853f6cc0" providerId="ADAL" clId="{7E4FCCEB-D42F-4DD9-867B-35F67576A4ED}" dt="2023-12-08T09:36:46.689" v="24" actId="478"/>
          <ac:spMkLst>
            <pc:docMk/>
            <pc:sldMk cId="730326608" sldId="263"/>
            <ac:spMk id="11" creationId="{FFC55273-BF22-6FE6-2F3C-C8F6BF777AA7}"/>
          </ac:spMkLst>
        </pc:spChg>
        <pc:spChg chg="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12" creationId="{9BB5919D-653F-8435-C76E-9715D4F97D26}"/>
          </ac:spMkLst>
        </pc:spChg>
        <pc:spChg chg="del mod">
          <ac:chgData name="Thorsten Heinze" userId="8373ecd2-b5b9-4b48-849d-3bee853f6cc0" providerId="ADAL" clId="{7E4FCCEB-D42F-4DD9-867B-35F67576A4ED}" dt="2023-12-08T09:35:36.177" v="3" actId="478"/>
          <ac:spMkLst>
            <pc:docMk/>
            <pc:sldMk cId="730326608" sldId="263"/>
            <ac:spMk id="16" creationId="{5A60B6AC-11BD-38A5-4404-F102E83C3174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3" creationId="{2ADF84E1-8085-FB3D-AF09-387C2BC0A363}"/>
          </ac:spMkLst>
        </pc:spChg>
        <pc:spChg chg="add del mod">
          <ac:chgData name="Thorsten Heinze" userId="8373ecd2-b5b9-4b48-849d-3bee853f6cc0" providerId="ADAL" clId="{7E4FCCEB-D42F-4DD9-867B-35F67576A4ED}" dt="2023-12-08T09:42:00.091" v="187" actId="478"/>
          <ac:spMkLst>
            <pc:docMk/>
            <pc:sldMk cId="730326608" sldId="263"/>
            <ac:spMk id="24" creationId="{84B00EF9-385F-3779-0F2B-B51E671FFA5E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5" creationId="{666541B0-F694-8FA6-3DBD-D9E19C07B722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6" creationId="{A2130B2B-8DC2-59FB-E410-80ED4DE49D06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7" creationId="{A9A441BD-F8EE-F19C-6A65-D4F5A714C37D}"/>
          </ac:spMkLst>
        </pc:spChg>
        <pc:spChg chg="add del mod">
          <ac:chgData name="Thorsten Heinze" userId="8373ecd2-b5b9-4b48-849d-3bee853f6cc0" providerId="ADAL" clId="{7E4FCCEB-D42F-4DD9-867B-35F67576A4ED}" dt="2023-12-08T09:44:21.137" v="238" actId="478"/>
          <ac:spMkLst>
            <pc:docMk/>
            <pc:sldMk cId="730326608" sldId="263"/>
            <ac:spMk id="28" creationId="{7749EAE8-2E1A-3C9A-945E-88DC879BB6BD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29" creationId="{3712D227-B3CF-18B6-7B7A-3DA91EE98DC0}"/>
          </ac:spMkLst>
        </pc:spChg>
        <pc:spChg chg="add mod">
          <ac:chgData name="Thorsten Heinze" userId="8373ecd2-b5b9-4b48-849d-3bee853f6cc0" providerId="ADAL" clId="{7E4FCCEB-D42F-4DD9-867B-35F67576A4ED}" dt="2023-12-08T09:49:24.229" v="264" actId="1076"/>
          <ac:spMkLst>
            <pc:docMk/>
            <pc:sldMk cId="730326608" sldId="263"/>
            <ac:spMk id="30" creationId="{7E082088-A8B2-CA04-2276-AEBDE4132DB3}"/>
          </ac:spMkLst>
        </pc:spChg>
        <pc:picChg chg="del mod">
          <ac:chgData name="Thorsten Heinze" userId="8373ecd2-b5b9-4b48-849d-3bee853f6cc0" providerId="ADAL" clId="{7E4FCCEB-D42F-4DD9-867B-35F67576A4ED}" dt="2023-12-08T09:36:30.681" v="21" actId="478"/>
          <ac:picMkLst>
            <pc:docMk/>
            <pc:sldMk cId="730326608" sldId="263"/>
            <ac:picMk id="13" creationId="{28BFBD89-D2EE-C729-1985-48160164D9C7}"/>
          </ac:picMkLst>
        </pc:pic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15" creationId="{82AE1D31-95F2-3AC7-463A-60E2993F9ED7}"/>
          </ac:cxnSpMkLst>
        </pc:cxn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18" creationId="{AC79CBDB-C77C-FB50-65AB-3FD8FAF00BBC}"/>
          </ac:cxnSpMkLst>
        </pc:cxn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19" creationId="{84C230F6-46B7-2D23-780C-08B3D2314688}"/>
          </ac:cxnSpMkLst>
        </pc:cxn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20" creationId="{B672D8E6-DDF2-59E5-CE4D-80A8E1D923C7}"/>
          </ac:cxnSpMkLst>
        </pc:cxn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21" creationId="{862263C5-0C7E-642D-1C8B-4000456598FE}"/>
          </ac:cxnSpMkLst>
        </pc:cxnChg>
        <pc:cxnChg chg="add mod">
          <ac:chgData name="Thorsten Heinze" userId="8373ecd2-b5b9-4b48-849d-3bee853f6cc0" providerId="ADAL" clId="{7E4FCCEB-D42F-4DD9-867B-35F67576A4ED}" dt="2023-12-08T09:49:24.229" v="264" actId="1076"/>
          <ac:cxnSpMkLst>
            <pc:docMk/>
            <pc:sldMk cId="730326608" sldId="263"/>
            <ac:cxnSpMk id="32" creationId="{FC6A3EBD-6B12-9282-4136-A8D6D4A94555}"/>
          </ac:cxnSpMkLst>
        </pc:cxnChg>
      </pc:sldChg>
    </pc:docChg>
  </pc:docChgLst>
  <pc:docChgLst>
    <pc:chgData name="Thorsten Heinze" userId="8373ecd2-b5b9-4b48-849d-3bee853f6cc0" providerId="ADAL" clId="{7CC1E105-E942-4B12-AF31-FF1E39C4B4AE}"/>
    <pc:docChg chg="undo custSel addSld delSld modSld sldOrd">
      <pc:chgData name="Thorsten Heinze" userId="8373ecd2-b5b9-4b48-849d-3bee853f6cc0" providerId="ADAL" clId="{7CC1E105-E942-4B12-AF31-FF1E39C4B4AE}" dt="2023-06-30T15:28:00.648" v="148" actId="208"/>
      <pc:docMkLst>
        <pc:docMk/>
      </pc:docMkLst>
      <pc:sldChg chg="delSp modSp mod ord">
        <pc:chgData name="Thorsten Heinze" userId="8373ecd2-b5b9-4b48-849d-3bee853f6cc0" providerId="ADAL" clId="{7CC1E105-E942-4B12-AF31-FF1E39C4B4AE}" dt="2023-06-29T15:15:05.701" v="37" actId="478"/>
        <pc:sldMkLst>
          <pc:docMk/>
          <pc:sldMk cId="1737837643" sldId="256"/>
        </pc:sldMkLst>
        <pc:spChg chg="del">
          <ac:chgData name="Thorsten Heinze" userId="8373ecd2-b5b9-4b48-849d-3bee853f6cc0" providerId="ADAL" clId="{7CC1E105-E942-4B12-AF31-FF1E39C4B4AE}" dt="2023-06-29T15:15:05.701" v="37" actId="478"/>
          <ac:spMkLst>
            <pc:docMk/>
            <pc:sldMk cId="1737837643" sldId="256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28.349" v="12" actId="20577"/>
          <ac:spMkLst>
            <pc:docMk/>
            <pc:sldMk cId="1737837643" sldId="256"/>
            <ac:spMk id="7" creationId="{FF9C34C9-85D6-90E2-61F9-CABB2045239E}"/>
          </ac:spMkLst>
        </pc:spChg>
      </pc:sldChg>
      <pc:sldChg chg="delSp modSp mod">
        <pc:chgData name="Thorsten Heinze" userId="8373ecd2-b5b9-4b48-849d-3bee853f6cc0" providerId="ADAL" clId="{7CC1E105-E942-4B12-AF31-FF1E39C4B4AE}" dt="2023-06-29T15:14:55.983" v="33" actId="478"/>
        <pc:sldMkLst>
          <pc:docMk/>
          <pc:sldMk cId="72114733" sldId="257"/>
        </pc:sldMkLst>
        <pc:spChg chg="del">
          <ac:chgData name="Thorsten Heinze" userId="8373ecd2-b5b9-4b48-849d-3bee853f6cc0" providerId="ADAL" clId="{7CC1E105-E942-4B12-AF31-FF1E39C4B4AE}" dt="2023-06-29T15:14:55.983" v="33" actId="478"/>
          <ac:spMkLst>
            <pc:docMk/>
            <pc:sldMk cId="72114733" sldId="257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44.809" v="32" actId="20577"/>
          <ac:spMkLst>
            <pc:docMk/>
            <pc:sldMk cId="72114733" sldId="257"/>
            <ac:spMk id="7" creationId="{FF9C34C9-85D6-90E2-61F9-CABB2045239E}"/>
          </ac:spMkLst>
        </pc:spChg>
      </pc:sldChg>
      <pc:sldChg chg="delSp modSp mod">
        <pc:chgData name="Thorsten Heinze" userId="8373ecd2-b5b9-4b48-849d-3bee853f6cc0" providerId="ADAL" clId="{7CC1E105-E942-4B12-AF31-FF1E39C4B4AE}" dt="2023-06-29T15:14:58.941" v="34" actId="478"/>
        <pc:sldMkLst>
          <pc:docMk/>
          <pc:sldMk cId="3186791301" sldId="258"/>
        </pc:sldMkLst>
        <pc:spChg chg="del">
          <ac:chgData name="Thorsten Heinze" userId="8373ecd2-b5b9-4b48-849d-3bee853f6cc0" providerId="ADAL" clId="{7CC1E105-E942-4B12-AF31-FF1E39C4B4AE}" dt="2023-06-29T15:14:58.941" v="34" actId="478"/>
          <ac:spMkLst>
            <pc:docMk/>
            <pc:sldMk cId="3186791301" sldId="258"/>
            <ac:spMk id="4" creationId="{D1BC47FB-2C67-97C1-AE83-B79CBDEB2B65}"/>
          </ac:spMkLst>
        </pc:spChg>
        <pc:spChg chg="mod">
          <ac:chgData name="Thorsten Heinze" userId="8373ecd2-b5b9-4b48-849d-3bee853f6cc0" providerId="ADAL" clId="{7CC1E105-E942-4B12-AF31-FF1E39C4B4AE}" dt="2023-06-29T15:14:37.029" v="23" actId="20577"/>
          <ac:spMkLst>
            <pc:docMk/>
            <pc:sldMk cId="3186791301" sldId="258"/>
            <ac:spMk id="7" creationId="{FF9C34C9-85D6-90E2-61F9-CABB2045239E}"/>
          </ac:spMkLst>
        </pc:spChg>
      </pc:sldChg>
      <pc:sldChg chg="addSp delSp modSp add del mod ord">
        <pc:chgData name="Thorsten Heinze" userId="8373ecd2-b5b9-4b48-849d-3bee853f6cc0" providerId="ADAL" clId="{7CC1E105-E942-4B12-AF31-FF1E39C4B4AE}" dt="2023-06-30T15:25:56.398" v="133" actId="47"/>
        <pc:sldMkLst>
          <pc:docMk/>
          <pc:sldMk cId="3966813729" sldId="259"/>
        </pc:sldMkLst>
        <pc:spChg chg="del">
          <ac:chgData name="Thorsten Heinze" userId="8373ecd2-b5b9-4b48-849d-3bee853f6cc0" providerId="ADAL" clId="{7CC1E105-E942-4B12-AF31-FF1E39C4B4AE}" dt="2023-06-30T15:20:47.981" v="39" actId="478"/>
          <ac:spMkLst>
            <pc:docMk/>
            <pc:sldMk cId="3966813729" sldId="259"/>
            <ac:spMk id="2" creationId="{E0ED7138-047D-7A8D-3565-312BF94A5CDC}"/>
          </ac:spMkLst>
        </pc:spChg>
        <pc:spChg chg="add mod">
          <ac:chgData name="Thorsten Heinze" userId="8373ecd2-b5b9-4b48-849d-3bee853f6cc0" providerId="ADAL" clId="{7CC1E105-E942-4B12-AF31-FF1E39C4B4AE}" dt="2023-06-30T15:21:11.982" v="49" actId="20577"/>
          <ac:spMkLst>
            <pc:docMk/>
            <pc:sldMk cId="3966813729" sldId="259"/>
            <ac:spMk id="3" creationId="{FE2918B3-6970-B0F4-5D60-73189BA11478}"/>
          </ac:spMkLst>
        </pc:spChg>
        <pc:spChg chg="add mod">
          <ac:chgData name="Thorsten Heinze" userId="8373ecd2-b5b9-4b48-849d-3bee853f6cc0" providerId="ADAL" clId="{7CC1E105-E942-4B12-AF31-FF1E39C4B4AE}" dt="2023-06-30T15:21:07.567" v="41" actId="571"/>
          <ac:spMkLst>
            <pc:docMk/>
            <pc:sldMk cId="3966813729" sldId="259"/>
            <ac:spMk id="4" creationId="{5FE9BEE8-54DA-2231-D123-397D030A4BD3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5" creationId="{7E2A3897-D116-2AF7-957A-C76EF940150C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7" creationId="{FF9C34C9-85D6-90E2-61F9-CABB2045239E}"/>
          </ac:spMkLst>
        </pc:spChg>
        <pc:spChg chg="mod">
          <ac:chgData name="Thorsten Heinze" userId="8373ecd2-b5b9-4b48-849d-3bee853f6cc0" providerId="ADAL" clId="{7CC1E105-E942-4B12-AF31-FF1E39C4B4AE}" dt="2023-06-30T15:20:57.463" v="40" actId="1076"/>
          <ac:spMkLst>
            <pc:docMk/>
            <pc:sldMk cId="3966813729" sldId="259"/>
            <ac:spMk id="8" creationId="{E163AF8F-12BC-1143-3BAC-CB3B10FD0104}"/>
          </ac:spMkLst>
        </pc:spChg>
        <pc:spChg chg="add mod">
          <ac:chgData name="Thorsten Heinze" userId="8373ecd2-b5b9-4b48-849d-3bee853f6cc0" providerId="ADAL" clId="{7CC1E105-E942-4B12-AF31-FF1E39C4B4AE}" dt="2023-06-30T15:21:27.071" v="71" actId="20577"/>
          <ac:spMkLst>
            <pc:docMk/>
            <pc:sldMk cId="3966813729" sldId="259"/>
            <ac:spMk id="9" creationId="{3819FB14-8F2C-C801-C066-116138DE30AB}"/>
          </ac:spMkLst>
        </pc:spChg>
        <pc:spChg chg="add mod">
          <ac:chgData name="Thorsten Heinze" userId="8373ecd2-b5b9-4b48-849d-3bee853f6cc0" providerId="ADAL" clId="{7CC1E105-E942-4B12-AF31-FF1E39C4B4AE}" dt="2023-06-30T15:21:21.703" v="51" actId="571"/>
          <ac:spMkLst>
            <pc:docMk/>
            <pc:sldMk cId="3966813729" sldId="259"/>
            <ac:spMk id="12" creationId="{9BB5919D-653F-8435-C76E-9715D4F97D26}"/>
          </ac:spMkLst>
        </pc:spChg>
        <pc:spChg chg="add mod">
          <ac:chgData name="Thorsten Heinze" userId="8373ecd2-b5b9-4b48-849d-3bee853f6cc0" providerId="ADAL" clId="{7CC1E105-E942-4B12-AF31-FF1E39C4B4AE}" dt="2023-06-30T15:24:49.451" v="114" actId="1076"/>
          <ac:spMkLst>
            <pc:docMk/>
            <pc:sldMk cId="3966813729" sldId="259"/>
            <ac:spMk id="14" creationId="{5E42BF06-E635-A71D-EB77-EDE50F59B428}"/>
          </ac:spMkLst>
        </pc:spChg>
        <pc:spChg chg="add mod">
          <ac:chgData name="Thorsten Heinze" userId="8373ecd2-b5b9-4b48-849d-3bee853f6cc0" providerId="ADAL" clId="{7CC1E105-E942-4B12-AF31-FF1E39C4B4AE}" dt="2023-06-30T15:25:15.417" v="128" actId="1076"/>
          <ac:spMkLst>
            <pc:docMk/>
            <pc:sldMk cId="3966813729" sldId="259"/>
            <ac:spMk id="17" creationId="{90A89EE7-4749-B7C8-893C-5DB093A6BE81}"/>
          </ac:spMkLst>
        </pc:spChg>
        <pc:picChg chg="add del mod">
          <ac:chgData name="Thorsten Heinze" userId="8373ecd2-b5b9-4b48-849d-3bee853f6cc0" providerId="ADAL" clId="{7CC1E105-E942-4B12-AF31-FF1E39C4B4AE}" dt="2023-06-30T15:21:14.711" v="50" actId="478"/>
          <ac:picMkLst>
            <pc:docMk/>
            <pc:sldMk cId="3966813729" sldId="259"/>
            <ac:picMk id="6" creationId="{4111B5AA-87C9-4E31-79FF-E86CC487FA91}"/>
          </ac:picMkLst>
        </pc:picChg>
        <pc:picChg chg="mod">
          <ac:chgData name="Thorsten Heinze" userId="8373ecd2-b5b9-4b48-849d-3bee853f6cc0" providerId="ADAL" clId="{7CC1E105-E942-4B12-AF31-FF1E39C4B4AE}" dt="2023-06-30T15:20:57.463" v="40" actId="1076"/>
          <ac:picMkLst>
            <pc:docMk/>
            <pc:sldMk cId="3966813729" sldId="259"/>
            <ac:picMk id="11" creationId="{3BB8C444-114B-9B62-E26D-B65874789B49}"/>
          </ac:picMkLst>
        </pc:picChg>
      </pc:sldChg>
      <pc:sldChg chg="addSp delSp modSp add mod ord">
        <pc:chgData name="Thorsten Heinze" userId="8373ecd2-b5b9-4b48-849d-3bee853f6cc0" providerId="ADAL" clId="{7CC1E105-E942-4B12-AF31-FF1E39C4B4AE}" dt="2023-06-30T15:23:45.013" v="93" actId="14100"/>
        <pc:sldMkLst>
          <pc:docMk/>
          <pc:sldMk cId="856334044" sldId="260"/>
        </pc:sldMkLst>
        <pc:spChg chg="add mod">
          <ac:chgData name="Thorsten Heinze" userId="8373ecd2-b5b9-4b48-849d-3bee853f6cc0" providerId="ADAL" clId="{7CC1E105-E942-4B12-AF31-FF1E39C4B4AE}" dt="2023-06-30T15:22:04.940" v="78" actId="208"/>
          <ac:spMkLst>
            <pc:docMk/>
            <pc:sldMk cId="856334044" sldId="260"/>
            <ac:spMk id="2" creationId="{BAB9265A-2A10-1100-63C6-16F8BE20457B}"/>
          </ac:spMkLst>
        </pc:spChg>
        <pc:spChg chg="add mod">
          <ac:chgData name="Thorsten Heinze" userId="8373ecd2-b5b9-4b48-849d-3bee853f6cc0" providerId="ADAL" clId="{7CC1E105-E942-4B12-AF31-FF1E39C4B4AE}" dt="2023-06-30T15:23:29.963" v="89" actId="14100"/>
          <ac:spMkLst>
            <pc:docMk/>
            <pc:sldMk cId="856334044" sldId="260"/>
            <ac:spMk id="6" creationId="{8101018C-1BA5-967B-5A4E-BDA11C4B7F28}"/>
          </ac:spMkLst>
        </pc:spChg>
        <pc:spChg chg="mod">
          <ac:chgData name="Thorsten Heinze" userId="8373ecd2-b5b9-4b48-849d-3bee853f6cc0" providerId="ADAL" clId="{7CC1E105-E942-4B12-AF31-FF1E39C4B4AE}" dt="2023-06-30T15:23:45.013" v="93" actId="14100"/>
          <ac:spMkLst>
            <pc:docMk/>
            <pc:sldMk cId="856334044" sldId="260"/>
            <ac:spMk id="10" creationId="{59590030-8C48-1C23-FF31-6BF2FE0FBFBE}"/>
          </ac:spMkLst>
        </pc:spChg>
        <pc:picChg chg="del">
          <ac:chgData name="Thorsten Heinze" userId="8373ecd2-b5b9-4b48-849d-3bee853f6cc0" providerId="ADAL" clId="{7CC1E105-E942-4B12-AF31-FF1E39C4B4AE}" dt="2023-06-30T15:21:35.102" v="73" actId="478"/>
          <ac:picMkLst>
            <pc:docMk/>
            <pc:sldMk cId="856334044" sldId="260"/>
            <ac:picMk id="11" creationId="{3BB8C444-114B-9B62-E26D-B65874789B49}"/>
          </ac:picMkLst>
        </pc:picChg>
        <pc:picChg chg="del">
          <ac:chgData name="Thorsten Heinze" userId="8373ecd2-b5b9-4b48-849d-3bee853f6cc0" providerId="ADAL" clId="{7CC1E105-E942-4B12-AF31-FF1E39C4B4AE}" dt="2023-06-30T15:23:36.080" v="90" actId="478"/>
          <ac:picMkLst>
            <pc:docMk/>
            <pc:sldMk cId="856334044" sldId="260"/>
            <ac:picMk id="15" creationId="{1038DF3D-A540-6E35-7BC6-71871AFDBC71}"/>
          </ac:picMkLst>
        </pc:picChg>
      </pc:sldChg>
      <pc:sldChg chg="add">
        <pc:chgData name="Thorsten Heinze" userId="8373ecd2-b5b9-4b48-849d-3bee853f6cc0" providerId="ADAL" clId="{7CC1E105-E942-4B12-AF31-FF1E39C4B4AE}" dt="2023-06-30T15:25:24.868" v="129"/>
        <pc:sldMkLst>
          <pc:docMk/>
          <pc:sldMk cId="3098861833" sldId="261"/>
        </pc:sldMkLst>
      </pc:sldChg>
      <pc:sldChg chg="addSp delSp modSp add mod">
        <pc:chgData name="Thorsten Heinze" userId="8373ecd2-b5b9-4b48-849d-3bee853f6cc0" providerId="ADAL" clId="{7CC1E105-E942-4B12-AF31-FF1E39C4B4AE}" dt="2023-06-30T15:28:00.648" v="148" actId="208"/>
        <pc:sldMkLst>
          <pc:docMk/>
          <pc:sldMk cId="561380136" sldId="262"/>
        </pc:sldMkLst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3" creationId="{FE2918B3-6970-B0F4-5D60-73189BA11478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4" creationId="{5FE9BEE8-54DA-2231-D123-397D030A4BD3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5" creationId="{7E2A3897-D116-2AF7-957A-C76EF940150C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8" creationId="{E163AF8F-12BC-1143-3BAC-CB3B10FD0104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9" creationId="{3819FB14-8F2C-C801-C066-116138DE30AB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1" creationId="{E035B25A-FAE8-8361-9207-43339BF6D393}"/>
          </ac:spMkLst>
        </pc:spChg>
        <pc:spChg chg="del">
          <ac:chgData name="Thorsten Heinze" userId="8373ecd2-b5b9-4b48-849d-3bee853f6cc0" providerId="ADAL" clId="{7CC1E105-E942-4B12-AF31-FF1E39C4B4AE}" dt="2023-06-30T15:25:43.931" v="131" actId="478"/>
          <ac:spMkLst>
            <pc:docMk/>
            <pc:sldMk cId="561380136" sldId="262"/>
            <ac:spMk id="12" creationId="{9BB5919D-653F-8435-C76E-9715D4F97D26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4" creationId="{F50ED1AE-88A8-567A-4668-FC7AF2A59D61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7" creationId="{FD70B2AB-B3A0-16EF-E556-E154AC06EDD3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8" creationId="{90C6E300-3EB2-DCDF-3516-33262626D373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19" creationId="{F69D7F45-0604-E689-6EC9-6F94649F25BD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0" creationId="{F46A3B6B-1500-A6C8-5BF3-22A7AB61673D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1" creationId="{3CC22182-9BD2-D95C-89BE-07CF38AF3841}"/>
          </ac:spMkLst>
        </pc:spChg>
        <pc:spChg chg="add mod">
          <ac:chgData name="Thorsten Heinze" userId="8373ecd2-b5b9-4b48-849d-3bee853f6cc0" providerId="ADAL" clId="{7CC1E105-E942-4B12-AF31-FF1E39C4B4AE}" dt="2023-06-30T15:25:44.202" v="132"/>
          <ac:spMkLst>
            <pc:docMk/>
            <pc:sldMk cId="561380136" sldId="262"/>
            <ac:spMk id="22" creationId="{FF57E437-0192-D254-3919-CDC8FB384F5E}"/>
          </ac:spMkLst>
        </pc:spChg>
        <pc:spChg chg="add mod">
          <ac:chgData name="Thorsten Heinze" userId="8373ecd2-b5b9-4b48-849d-3bee853f6cc0" providerId="ADAL" clId="{7CC1E105-E942-4B12-AF31-FF1E39C4B4AE}" dt="2023-06-30T15:28:00.648" v="148" actId="208"/>
          <ac:spMkLst>
            <pc:docMk/>
            <pc:sldMk cId="561380136" sldId="262"/>
            <ac:spMk id="23" creationId="{3A6E78E3-6E70-0057-DAEA-4EB5DB874637}"/>
          </ac:spMkLst>
        </pc:spChg>
        <pc:picChg chg="add mod">
          <ac:chgData name="Thorsten Heinze" userId="8373ecd2-b5b9-4b48-849d-3bee853f6cc0" providerId="ADAL" clId="{7CC1E105-E942-4B12-AF31-FF1E39C4B4AE}" dt="2023-06-30T15:25:44.202" v="132"/>
          <ac:picMkLst>
            <pc:docMk/>
            <pc:sldMk cId="561380136" sldId="262"/>
            <ac:picMk id="15" creationId="{DA0FAA58-DBE1-7A32-F339-2CD95B56C0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094DC-6BEA-6ACB-40CA-7545B6523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BE2CD6-63CB-9707-E1BA-C834F10E6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FC5CA7-CB32-8ED3-68C7-F2A2CA8C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24C1D-2777-2399-6839-26CECB45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262CC9-D2B7-0AE8-6E2A-50834C8D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69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EE948-4F6A-6470-478A-5EA7441B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449BCF1-253F-EFAE-33B7-3399EC1C7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0A841D-3EA4-F9E8-14C3-0CD5F01E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1BD95-5CA2-8CAF-5AAE-1D6E61A42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6A042-EFAD-1BC1-4007-4171DF3B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21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576824-1036-89D7-DECA-6ED2E27C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453460-6573-A1B2-5216-931245339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AA58A-5DEE-7333-6F9B-526E0C31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71C66-984C-9C90-BCA5-768704EC1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A7C41-21D0-1173-009D-DAAE30F3F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82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B76A4-02B3-2683-B308-560D444A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78CBBD-3C3E-F9C1-57DF-5EBA3DDF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3AFC6-C021-5CD7-EF8A-D977DD14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97E382-E748-99AD-069F-11FD74AC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3003D-12FB-F1E2-44F5-03AFB2F7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0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1257-713A-6E9F-4158-87CFE3E3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710C5F-10B7-9629-45DA-CAC29C522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0DAE91-DA47-1712-AE10-DCFCD843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37D0C-CDE5-179D-AC63-AF5B3A78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D9234-2B60-CA27-2A20-AA8A81C3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35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4E2D8-8A30-934D-8618-ACDC0A65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85D98-2B79-A0D6-FCEB-9C8674294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9FF670-8BED-686D-BACC-FECD0E678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24E25-4AB6-C6AA-87E5-59A1678F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CB7F2E-0004-0803-D5C8-B60F2EFC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E9DEE-F35F-7316-F745-E3119091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59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6F287-C094-0A30-D16A-35CC79AC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DDF449-526A-8354-DA22-BDDECBA8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94A27E-1800-DEFD-E07C-E438AE40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4A8306-92CF-873F-A316-FB935789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A8E2BF8-F3F5-61F2-9488-D5F998FB3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ED8AEA-29F9-DA3A-22F5-2CD4484B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31CDA1-A23E-DD67-800E-E7C61D6B6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5763B0-2B99-8EF3-1726-6B9DDCD6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32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134A-9A56-12A2-C112-63253399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E10561-4D36-A1AA-954F-C22181AE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C69164-ED9D-A1ED-1268-0E16E30B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ACF218-1845-10AF-4BB0-CC58EF27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2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16B5A2-A5E1-5205-A999-04EE464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197206-F87B-73E8-AA14-544FD524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B91BEC-C8A3-3141-3B9E-83408FE0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70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4FB25-7A07-F72A-C0BA-AA2F34EF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57828-B5F7-9894-ADB2-771F6368B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14A0C-1C9C-CDA3-52CB-2389595BC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C076C6-8AA1-3DE4-50D9-667CAAAD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1AD288-6AF2-1220-C55C-1AA914AB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1857E-9D9D-0708-43BF-DDE719C2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8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2A94E-FF40-FA40-16A8-A8A99F6C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C89755-11DB-0CE5-D9A3-BF6656EF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97DED5-6FFA-1380-36D1-76408AF74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726443-4B30-3AA1-258B-79094EC8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E25B21-39F8-D126-6FAC-599A75E9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4A53FF-04B2-5309-96E7-57C83AE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4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8E889B-255D-D42E-F85E-87990517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6B10E-1D1B-DA26-3B89-4004225E5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05A88D-31C4-3DA8-6EBC-CDE7410A2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BBD4-0F2B-4EE5-BDD5-C9DF58FE3246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81257-DD88-A210-6AE8-FEFB2DFBC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829A3-6F94-98AC-D210-71575FBE7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94A11-5A07-4681-BC33-06AB8DEBB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22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1335973" y="191081"/>
            <a:ext cx="8886330" cy="62959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1840881" y="1747309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List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2918B3-6970-B0F4-5D60-73189BA11478}"/>
              </a:ext>
            </a:extLst>
          </p:cNvPr>
          <p:cNvSpPr txBox="1"/>
          <p:nvPr/>
        </p:nvSpPr>
        <p:spPr>
          <a:xfrm>
            <a:off x="1773034" y="867052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E9BEE8-54DA-2231-D123-397D030A4BD3}"/>
              </a:ext>
            </a:extLst>
          </p:cNvPr>
          <p:cNvSpPr/>
          <p:nvPr/>
        </p:nvSpPr>
        <p:spPr>
          <a:xfrm>
            <a:off x="2980579" y="867052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19FB14-8F2C-C801-C066-116138DE30AB}"/>
              </a:ext>
            </a:extLst>
          </p:cNvPr>
          <p:cNvSpPr txBox="1"/>
          <p:nvPr/>
        </p:nvSpPr>
        <p:spPr>
          <a:xfrm>
            <a:off x="1773034" y="47884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B5919D-653F-8435-C76E-9715D4F97D26}"/>
              </a:ext>
            </a:extLst>
          </p:cNvPr>
          <p:cNvSpPr/>
          <p:nvPr/>
        </p:nvSpPr>
        <p:spPr>
          <a:xfrm>
            <a:off x="2980579" y="478845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B9265A-2A10-1100-63C6-16F8BE20457B}"/>
              </a:ext>
            </a:extLst>
          </p:cNvPr>
          <p:cNvSpPr/>
          <p:nvPr/>
        </p:nvSpPr>
        <p:spPr>
          <a:xfrm>
            <a:off x="1840882" y="2247127"/>
            <a:ext cx="7805786" cy="234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solidFill>
                  <a:schemeClr val="tx1"/>
                </a:solidFill>
              </a:rPr>
              <a:t>ApplicationName</a:t>
            </a:r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 err="1">
                <a:solidFill>
                  <a:schemeClr val="tx1"/>
                </a:solidFill>
              </a:rPr>
              <a:t>ReleaseNumber</a:t>
            </a:r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 err="1">
                <a:solidFill>
                  <a:schemeClr val="tx1"/>
                </a:solidFill>
              </a:rPr>
              <a:t>ApprovalStatus</a:t>
            </a:r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 err="1">
                <a:solidFill>
                  <a:schemeClr val="tx1"/>
                </a:solidFill>
              </a:rPr>
              <a:t>EmbeddingStatus</a:t>
            </a:r>
            <a:r>
              <a:rPr lang="de-DE" sz="1600" dirty="0">
                <a:solidFill>
                  <a:schemeClr val="tx1"/>
                </a:solidFill>
              </a:rPr>
              <a:t>   </a:t>
            </a:r>
            <a:r>
              <a:rPr lang="de-DE" sz="1600" dirty="0" err="1">
                <a:solidFill>
                  <a:schemeClr val="tx1"/>
                </a:solidFill>
              </a:rPr>
              <a:t>ReasonOfFailure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2AE1D31-95F2-3AC7-463A-60E2993F9ED7}"/>
              </a:ext>
            </a:extLst>
          </p:cNvPr>
          <p:cNvCxnSpPr>
            <a:cxnSpLocks/>
          </p:cNvCxnSpPr>
          <p:nvPr/>
        </p:nvCxnSpPr>
        <p:spPr>
          <a:xfrm>
            <a:off x="3426904" y="2341949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C79CBDB-C77C-FB50-65AB-3FD8FAF00BBC}"/>
              </a:ext>
            </a:extLst>
          </p:cNvPr>
          <p:cNvCxnSpPr>
            <a:cxnSpLocks/>
          </p:cNvCxnSpPr>
          <p:nvPr/>
        </p:nvCxnSpPr>
        <p:spPr>
          <a:xfrm>
            <a:off x="4893395" y="2341949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4C230F6-46B7-2D23-780C-08B3D2314688}"/>
              </a:ext>
            </a:extLst>
          </p:cNvPr>
          <p:cNvCxnSpPr>
            <a:cxnSpLocks/>
          </p:cNvCxnSpPr>
          <p:nvPr/>
        </p:nvCxnSpPr>
        <p:spPr>
          <a:xfrm>
            <a:off x="6273622" y="2341949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672D8E6-DDF2-59E5-CE4D-80A8E1D923C7}"/>
              </a:ext>
            </a:extLst>
          </p:cNvPr>
          <p:cNvCxnSpPr>
            <a:cxnSpLocks/>
          </p:cNvCxnSpPr>
          <p:nvPr/>
        </p:nvCxnSpPr>
        <p:spPr>
          <a:xfrm>
            <a:off x="7869508" y="2341949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62263C5-0C7E-642D-1C8B-4000456598FE}"/>
              </a:ext>
            </a:extLst>
          </p:cNvPr>
          <p:cNvCxnSpPr>
            <a:cxnSpLocks/>
          </p:cNvCxnSpPr>
          <p:nvPr/>
        </p:nvCxnSpPr>
        <p:spPr>
          <a:xfrm flipH="1">
            <a:off x="1898621" y="2600487"/>
            <a:ext cx="77047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ADF84E1-8085-FB3D-AF09-387C2BC0A363}"/>
              </a:ext>
            </a:extLst>
          </p:cNvPr>
          <p:cNvSpPr txBox="1"/>
          <p:nvPr/>
        </p:nvSpPr>
        <p:spPr>
          <a:xfrm>
            <a:off x="1773034" y="5036769"/>
            <a:ext cx="5207045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dirty="0" err="1">
                <a:solidFill>
                  <a:schemeClr val="tx1"/>
                </a:solidFill>
              </a:rPr>
              <a:t>ApplicationName</a:t>
            </a:r>
            <a:r>
              <a:rPr lang="de-DE" dirty="0">
                <a:solidFill>
                  <a:schemeClr val="tx1"/>
                </a:solidFill>
              </a:rPr>
              <a:t>:       </a:t>
            </a:r>
            <a:r>
              <a:rPr lang="de-DE" dirty="0" err="1">
                <a:solidFill>
                  <a:schemeClr val="tx1"/>
                </a:solidFill>
              </a:rPr>
              <a:t>ReleaseNumber</a:t>
            </a:r>
            <a:r>
              <a:rPr lang="de-DE" dirty="0">
                <a:solidFill>
                  <a:schemeClr val="tx1"/>
                </a:solidFill>
              </a:rPr>
              <a:t>:        </a:t>
            </a:r>
            <a:r>
              <a:rPr lang="de-DE" dirty="0" err="1">
                <a:solidFill>
                  <a:schemeClr val="tx1"/>
                </a:solidFill>
              </a:rPr>
              <a:t>ApprovalStatus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66541B0-F694-8FA6-3DBD-D9E19C07B722}"/>
              </a:ext>
            </a:extLst>
          </p:cNvPr>
          <p:cNvSpPr/>
          <p:nvPr/>
        </p:nvSpPr>
        <p:spPr>
          <a:xfrm>
            <a:off x="1830774" y="5344309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130B2B-8DC2-59FB-E410-80ED4DE49D06}"/>
              </a:ext>
            </a:extLst>
          </p:cNvPr>
          <p:cNvSpPr/>
          <p:nvPr/>
        </p:nvSpPr>
        <p:spPr>
          <a:xfrm>
            <a:off x="3605523" y="5344308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A441BD-F8EE-F19C-6A65-D4F5A714C37D}"/>
              </a:ext>
            </a:extLst>
          </p:cNvPr>
          <p:cNvSpPr/>
          <p:nvPr/>
        </p:nvSpPr>
        <p:spPr>
          <a:xfrm>
            <a:off x="5373730" y="5344308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712D227-B3CF-18B6-7B7A-3DA91EE98DC0}"/>
              </a:ext>
            </a:extLst>
          </p:cNvPr>
          <p:cNvSpPr/>
          <p:nvPr/>
        </p:nvSpPr>
        <p:spPr>
          <a:xfrm>
            <a:off x="1830774" y="5793835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Approval Status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7E082088-A8B2-CA04-2276-AEBDE4132DB3}"/>
              </a:ext>
            </a:extLst>
          </p:cNvPr>
          <p:cNvSpPr/>
          <p:nvPr/>
        </p:nvSpPr>
        <p:spPr>
          <a:xfrm>
            <a:off x="6871888" y="5436516"/>
            <a:ext cx="92824" cy="17931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6A3EBD-6B12-9282-4136-A8D6D4A94555}"/>
              </a:ext>
            </a:extLst>
          </p:cNvPr>
          <p:cNvCxnSpPr>
            <a:cxnSpLocks/>
          </p:cNvCxnSpPr>
          <p:nvPr/>
        </p:nvCxnSpPr>
        <p:spPr>
          <a:xfrm>
            <a:off x="6798780" y="5344308"/>
            <a:ext cx="0" cy="33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32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9590030-8C48-1C23-FF31-6BF2FE0FBFBE}"/>
              </a:ext>
            </a:extLst>
          </p:cNvPr>
          <p:cNvSpPr/>
          <p:nvPr/>
        </p:nvSpPr>
        <p:spPr>
          <a:xfrm>
            <a:off x="1319497" y="95540"/>
            <a:ext cx="8886330" cy="66669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F9C34C9-85D6-90E2-61F9-CABB2045239E}"/>
              </a:ext>
            </a:extLst>
          </p:cNvPr>
          <p:cNvSpPr/>
          <p:nvPr/>
        </p:nvSpPr>
        <p:spPr>
          <a:xfrm>
            <a:off x="1824405" y="1305777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List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2918B3-6970-B0F4-5D60-73189BA11478}"/>
              </a:ext>
            </a:extLst>
          </p:cNvPr>
          <p:cNvSpPr txBox="1"/>
          <p:nvPr/>
        </p:nvSpPr>
        <p:spPr>
          <a:xfrm>
            <a:off x="1756558" y="771511"/>
            <a:ext cx="1133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Password: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E9BEE8-54DA-2231-D123-397D030A4BD3}"/>
              </a:ext>
            </a:extLst>
          </p:cNvPr>
          <p:cNvSpPr/>
          <p:nvPr/>
        </p:nvSpPr>
        <p:spPr>
          <a:xfrm>
            <a:off x="2964103" y="771511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19FB14-8F2C-C801-C066-116138DE30AB}"/>
              </a:ext>
            </a:extLst>
          </p:cNvPr>
          <p:cNvSpPr txBox="1"/>
          <p:nvPr/>
        </p:nvSpPr>
        <p:spPr>
          <a:xfrm>
            <a:off x="1756558" y="383304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Username: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BB5919D-653F-8435-C76E-9715D4F97D26}"/>
              </a:ext>
            </a:extLst>
          </p:cNvPr>
          <p:cNvSpPr/>
          <p:nvPr/>
        </p:nvSpPr>
        <p:spPr>
          <a:xfrm>
            <a:off x="2964103" y="383304"/>
            <a:ext cx="2348254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B9265A-2A10-1100-63C6-16F8BE20457B}"/>
              </a:ext>
            </a:extLst>
          </p:cNvPr>
          <p:cNvSpPr/>
          <p:nvPr/>
        </p:nvSpPr>
        <p:spPr>
          <a:xfrm>
            <a:off x="1824406" y="1805595"/>
            <a:ext cx="7805786" cy="234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chemeClr val="tx1"/>
                </a:solidFill>
              </a:rPr>
              <a:t>ApplicationName</a:t>
            </a:r>
            <a:r>
              <a:rPr lang="de-DE" sz="1400" dirty="0">
                <a:solidFill>
                  <a:schemeClr val="tx1"/>
                </a:solidFill>
              </a:rPr>
              <a:t>   </a:t>
            </a:r>
            <a:r>
              <a:rPr lang="de-DE" sz="1400" dirty="0" err="1">
                <a:solidFill>
                  <a:schemeClr val="tx1"/>
                </a:solidFill>
              </a:rPr>
              <a:t>ReleaseNumber</a:t>
            </a:r>
            <a:r>
              <a:rPr lang="de-DE" sz="1400" dirty="0">
                <a:solidFill>
                  <a:schemeClr val="tx1"/>
                </a:solidFill>
              </a:rPr>
              <a:t>   </a:t>
            </a:r>
            <a:r>
              <a:rPr lang="de-DE" sz="1400" dirty="0" err="1">
                <a:solidFill>
                  <a:schemeClr val="tx1"/>
                </a:solidFill>
              </a:rPr>
              <a:t>ApprovalStatus</a:t>
            </a:r>
            <a:r>
              <a:rPr lang="de-DE" sz="1400" dirty="0">
                <a:solidFill>
                  <a:schemeClr val="tx1"/>
                </a:solidFill>
              </a:rPr>
              <a:t>   </a:t>
            </a:r>
            <a:r>
              <a:rPr lang="de-DE" sz="1400" err="1">
                <a:solidFill>
                  <a:schemeClr val="tx1"/>
                </a:solidFill>
              </a:rPr>
              <a:t>EmbeddingStatus</a:t>
            </a:r>
            <a:r>
              <a:rPr lang="de-DE" sz="1400">
                <a:solidFill>
                  <a:schemeClr val="tx1"/>
                </a:solidFill>
              </a:rPr>
              <a:t>   ReasonOfFailure   xCorrelator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2AE1D31-95F2-3AC7-463A-60E2993F9ED7}"/>
              </a:ext>
            </a:extLst>
          </p:cNvPr>
          <p:cNvCxnSpPr>
            <a:cxnSpLocks/>
          </p:cNvCxnSpPr>
          <p:nvPr/>
        </p:nvCxnSpPr>
        <p:spPr>
          <a:xfrm>
            <a:off x="3229192" y="1900417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C79CBDB-C77C-FB50-65AB-3FD8FAF00BBC}"/>
              </a:ext>
            </a:extLst>
          </p:cNvPr>
          <p:cNvCxnSpPr>
            <a:cxnSpLocks/>
          </p:cNvCxnSpPr>
          <p:nvPr/>
        </p:nvCxnSpPr>
        <p:spPr>
          <a:xfrm>
            <a:off x="4506216" y="1892238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4C230F6-46B7-2D23-780C-08B3D2314688}"/>
              </a:ext>
            </a:extLst>
          </p:cNvPr>
          <p:cNvCxnSpPr>
            <a:cxnSpLocks/>
          </p:cNvCxnSpPr>
          <p:nvPr/>
        </p:nvCxnSpPr>
        <p:spPr>
          <a:xfrm>
            <a:off x="5721686" y="1892238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672D8E6-DDF2-59E5-CE4D-80A8E1D923C7}"/>
              </a:ext>
            </a:extLst>
          </p:cNvPr>
          <p:cNvCxnSpPr>
            <a:cxnSpLocks/>
          </p:cNvCxnSpPr>
          <p:nvPr/>
        </p:nvCxnSpPr>
        <p:spPr>
          <a:xfrm>
            <a:off x="7111627" y="1892238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62263C5-0C7E-642D-1C8B-4000456598FE}"/>
              </a:ext>
            </a:extLst>
          </p:cNvPr>
          <p:cNvCxnSpPr>
            <a:cxnSpLocks/>
          </p:cNvCxnSpPr>
          <p:nvPr/>
        </p:nvCxnSpPr>
        <p:spPr>
          <a:xfrm flipH="1">
            <a:off x="1882145" y="2158955"/>
            <a:ext cx="77047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ADF84E1-8085-FB3D-AF09-387C2BC0A363}"/>
              </a:ext>
            </a:extLst>
          </p:cNvPr>
          <p:cNvSpPr txBox="1"/>
          <p:nvPr/>
        </p:nvSpPr>
        <p:spPr>
          <a:xfrm>
            <a:off x="1756558" y="4241009"/>
            <a:ext cx="5207045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dirty="0" err="1">
                <a:solidFill>
                  <a:schemeClr val="tx1"/>
                </a:solidFill>
              </a:rPr>
              <a:t>ApplicationName</a:t>
            </a:r>
            <a:r>
              <a:rPr lang="de-DE" dirty="0">
                <a:solidFill>
                  <a:schemeClr val="tx1"/>
                </a:solidFill>
              </a:rPr>
              <a:t>:       </a:t>
            </a:r>
            <a:r>
              <a:rPr lang="de-DE" dirty="0" err="1">
                <a:solidFill>
                  <a:schemeClr val="tx1"/>
                </a:solidFill>
              </a:rPr>
              <a:t>ReleaseNumber</a:t>
            </a:r>
            <a:r>
              <a:rPr lang="de-DE" dirty="0">
                <a:solidFill>
                  <a:schemeClr val="tx1"/>
                </a:solidFill>
              </a:rPr>
              <a:t>:        </a:t>
            </a:r>
            <a:r>
              <a:rPr lang="de-DE" dirty="0" err="1">
                <a:solidFill>
                  <a:schemeClr val="tx1"/>
                </a:solidFill>
              </a:rPr>
              <a:t>ApprovalStatus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666541B0-F694-8FA6-3DBD-D9E19C07B722}"/>
              </a:ext>
            </a:extLst>
          </p:cNvPr>
          <p:cNvSpPr/>
          <p:nvPr/>
        </p:nvSpPr>
        <p:spPr>
          <a:xfrm>
            <a:off x="1814298" y="4548549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130B2B-8DC2-59FB-E410-80ED4DE49D06}"/>
              </a:ext>
            </a:extLst>
          </p:cNvPr>
          <p:cNvSpPr/>
          <p:nvPr/>
        </p:nvSpPr>
        <p:spPr>
          <a:xfrm>
            <a:off x="3589047" y="4548548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9A441BD-F8EE-F19C-6A65-D4F5A714C37D}"/>
              </a:ext>
            </a:extLst>
          </p:cNvPr>
          <p:cNvSpPr/>
          <p:nvPr/>
        </p:nvSpPr>
        <p:spPr>
          <a:xfrm>
            <a:off x="5357254" y="4548548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3712D227-B3CF-18B6-7B7A-3DA91EE98DC0}"/>
              </a:ext>
            </a:extLst>
          </p:cNvPr>
          <p:cNvSpPr/>
          <p:nvPr/>
        </p:nvSpPr>
        <p:spPr>
          <a:xfrm>
            <a:off x="1814298" y="4998075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Approval Status</a:t>
            </a:r>
          </a:p>
        </p:txBody>
      </p:sp>
      <p:sp>
        <p:nvSpPr>
          <p:cNvPr id="30" name="Pfeil: nach unten 29">
            <a:extLst>
              <a:ext uri="{FF2B5EF4-FFF2-40B4-BE49-F238E27FC236}">
                <a16:creationId xmlns:a16="http://schemas.microsoft.com/office/drawing/2014/main" id="{7E082088-A8B2-CA04-2276-AEBDE4132DB3}"/>
              </a:ext>
            </a:extLst>
          </p:cNvPr>
          <p:cNvSpPr/>
          <p:nvPr/>
        </p:nvSpPr>
        <p:spPr>
          <a:xfrm>
            <a:off x="6855412" y="4640756"/>
            <a:ext cx="92824" cy="17931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C6A3EBD-6B12-9282-4136-A8D6D4A94555}"/>
              </a:ext>
            </a:extLst>
          </p:cNvPr>
          <p:cNvCxnSpPr>
            <a:cxnSpLocks/>
          </p:cNvCxnSpPr>
          <p:nvPr/>
        </p:nvCxnSpPr>
        <p:spPr>
          <a:xfrm>
            <a:off x="6782304" y="4548548"/>
            <a:ext cx="0" cy="33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C6DFF34D-17F2-40E9-451A-883BB2334A6A}"/>
              </a:ext>
            </a:extLst>
          </p:cNvPr>
          <p:cNvCxnSpPr>
            <a:cxnSpLocks/>
          </p:cNvCxnSpPr>
          <p:nvPr/>
        </p:nvCxnSpPr>
        <p:spPr>
          <a:xfrm>
            <a:off x="8396729" y="1892238"/>
            <a:ext cx="0" cy="21904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B937BBC-55A9-5573-E46E-37B3098B4B06}"/>
              </a:ext>
            </a:extLst>
          </p:cNvPr>
          <p:cNvSpPr txBox="1"/>
          <p:nvPr/>
        </p:nvSpPr>
        <p:spPr>
          <a:xfrm>
            <a:off x="1766665" y="5481597"/>
            <a:ext cx="7881358" cy="33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 algn="ctr">
              <a:defRPr sz="16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de-DE" dirty="0" err="1">
                <a:solidFill>
                  <a:schemeClr val="tx1"/>
                </a:solidFill>
              </a:rPr>
              <a:t>ApplicationName</a:t>
            </a:r>
            <a:r>
              <a:rPr lang="de-DE" dirty="0">
                <a:solidFill>
                  <a:schemeClr val="tx1"/>
                </a:solidFill>
              </a:rPr>
              <a:t>:       </a:t>
            </a:r>
            <a:r>
              <a:rPr lang="de-DE" dirty="0" err="1">
                <a:solidFill>
                  <a:schemeClr val="tx1"/>
                </a:solidFill>
              </a:rPr>
              <a:t>ReleaseNumber</a:t>
            </a:r>
            <a:r>
              <a:rPr lang="de-DE">
                <a:solidFill>
                  <a:schemeClr val="tx1"/>
                </a:solidFill>
              </a:rPr>
              <a:t>:         </a:t>
            </a:r>
            <a:r>
              <a:rPr lang="de-DE" sz="1600">
                <a:solidFill>
                  <a:schemeClr val="tx1"/>
                </a:solidFill>
              </a:rPr>
              <a:t>EmbeddingStatus</a:t>
            </a:r>
            <a:r>
              <a:rPr lang="de-DE">
                <a:solidFill>
                  <a:schemeClr val="tx1"/>
                </a:solidFill>
              </a:rPr>
              <a:t>:      ReasonOfFailure: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04BE4F9-4718-0700-B732-E8C45B04049B}"/>
              </a:ext>
            </a:extLst>
          </p:cNvPr>
          <p:cNvSpPr/>
          <p:nvPr/>
        </p:nvSpPr>
        <p:spPr>
          <a:xfrm>
            <a:off x="1824405" y="5789137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9F56AD-9671-BCC3-4B66-E99FDF6B9B8B}"/>
              </a:ext>
            </a:extLst>
          </p:cNvPr>
          <p:cNvSpPr/>
          <p:nvPr/>
        </p:nvSpPr>
        <p:spPr>
          <a:xfrm>
            <a:off x="3599154" y="5789136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1FE6C7-9B0A-69CB-06FB-8BA56023F306}"/>
              </a:ext>
            </a:extLst>
          </p:cNvPr>
          <p:cNvSpPr/>
          <p:nvPr/>
        </p:nvSpPr>
        <p:spPr>
          <a:xfrm>
            <a:off x="5367361" y="5789136"/>
            <a:ext cx="1664089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EF20270-D2FC-1B75-D10E-7A14CA894F4E}"/>
              </a:ext>
            </a:extLst>
          </p:cNvPr>
          <p:cNvSpPr/>
          <p:nvPr/>
        </p:nvSpPr>
        <p:spPr>
          <a:xfrm>
            <a:off x="1824405" y="6238663"/>
            <a:ext cx="3610502" cy="33271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 Embedding </a:t>
            </a:r>
            <a:r>
              <a:rPr lang="en-US" dirty="0"/>
              <a:t>Status</a:t>
            </a: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71C40B38-2C96-882A-5132-3F5EEB171B76}"/>
              </a:ext>
            </a:extLst>
          </p:cNvPr>
          <p:cNvSpPr/>
          <p:nvPr/>
        </p:nvSpPr>
        <p:spPr>
          <a:xfrm>
            <a:off x="6865519" y="5881344"/>
            <a:ext cx="92824" cy="17931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3433B68-7B0C-B4E2-99E1-1CCAB669D5DB}"/>
              </a:ext>
            </a:extLst>
          </p:cNvPr>
          <p:cNvCxnSpPr>
            <a:cxnSpLocks/>
          </p:cNvCxnSpPr>
          <p:nvPr/>
        </p:nvCxnSpPr>
        <p:spPr>
          <a:xfrm>
            <a:off x="6792411" y="5789136"/>
            <a:ext cx="0" cy="332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152CE6E7-A24E-04A2-7FDF-7F6BB38728A6}"/>
              </a:ext>
            </a:extLst>
          </p:cNvPr>
          <p:cNvSpPr/>
          <p:nvPr/>
        </p:nvSpPr>
        <p:spPr>
          <a:xfrm>
            <a:off x="7142110" y="5789135"/>
            <a:ext cx="2488082" cy="3327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Telefónica Germany GmbH &amp; Co.OHG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Thorsten Heinze</dc:creator>
  <cp:lastModifiedBy>Thorsten Heinze</cp:lastModifiedBy>
  <cp:revision>1</cp:revision>
  <dcterms:created xsi:type="dcterms:W3CDTF">2023-06-26T08:09:22Z</dcterms:created>
  <dcterms:modified xsi:type="dcterms:W3CDTF">2024-01-29T14:10:42Z</dcterms:modified>
</cp:coreProperties>
</file>