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0" r:id="rId7"/>
    <p:sldId id="269" r:id="rId8"/>
    <p:sldId id="270" r:id="rId9"/>
    <p:sldId id="271" r:id="rId10"/>
    <p:sldId id="272" r:id="rId11"/>
    <p:sldId id="261" r:id="rId12"/>
    <p:sldId id="262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samal" userId="439664ca37632d69" providerId="LiveId" clId="{A98A21CE-CBBC-4D50-84DC-BEF48184A53D}"/>
    <pc:docChg chg="modSld">
      <pc:chgData name="satya samal" userId="439664ca37632d69" providerId="LiveId" clId="{A98A21CE-CBBC-4D50-84DC-BEF48184A53D}" dt="2025-08-18T08:25:55.252" v="50" actId="20577"/>
      <pc:docMkLst>
        <pc:docMk/>
      </pc:docMkLst>
      <pc:sldChg chg="modSp mod">
        <pc:chgData name="satya samal" userId="439664ca37632d69" providerId="LiveId" clId="{A98A21CE-CBBC-4D50-84DC-BEF48184A53D}" dt="2025-08-18T08:23:57.277" v="46" actId="1076"/>
        <pc:sldMkLst>
          <pc:docMk/>
          <pc:sldMk cId="2862779964" sldId="256"/>
        </pc:sldMkLst>
        <pc:spChg chg="mod">
          <ac:chgData name="satya samal" userId="439664ca37632d69" providerId="LiveId" clId="{A98A21CE-CBBC-4D50-84DC-BEF48184A53D}" dt="2025-08-18T08:23:23.605" v="40" actId="14100"/>
          <ac:spMkLst>
            <pc:docMk/>
            <pc:sldMk cId="2862779964" sldId="256"/>
            <ac:spMk id="2" creationId="{30B53C5B-3093-0FED-BCE4-213A9BD44CA5}"/>
          </ac:spMkLst>
        </pc:spChg>
        <pc:spChg chg="mod">
          <ac:chgData name="satya samal" userId="439664ca37632d69" providerId="LiveId" clId="{A98A21CE-CBBC-4D50-84DC-BEF48184A53D}" dt="2025-08-18T08:23:16.464" v="39" actId="1076"/>
          <ac:spMkLst>
            <pc:docMk/>
            <pc:sldMk cId="2862779964" sldId="256"/>
            <ac:spMk id="9" creationId="{A10C9FE6-58D9-7755-D562-B296FF45A0C8}"/>
          </ac:spMkLst>
        </pc:spChg>
        <pc:picChg chg="mod">
          <ac:chgData name="satya samal" userId="439664ca37632d69" providerId="LiveId" clId="{A98A21CE-CBBC-4D50-84DC-BEF48184A53D}" dt="2025-08-18T08:23:57.277" v="46" actId="1076"/>
          <ac:picMkLst>
            <pc:docMk/>
            <pc:sldMk cId="2862779964" sldId="256"/>
            <ac:picMk id="4" creationId="{E2C859A4-A908-D286-E5EF-9A9EF873E60D}"/>
          </ac:picMkLst>
        </pc:picChg>
      </pc:sldChg>
      <pc:sldChg chg="modSp mod">
        <pc:chgData name="satya samal" userId="439664ca37632d69" providerId="LiveId" clId="{A98A21CE-CBBC-4D50-84DC-BEF48184A53D}" dt="2025-08-18T08:25:55.252" v="50" actId="20577"/>
        <pc:sldMkLst>
          <pc:docMk/>
          <pc:sldMk cId="242402430" sldId="261"/>
        </pc:sldMkLst>
        <pc:spChg chg="mod">
          <ac:chgData name="satya samal" userId="439664ca37632d69" providerId="LiveId" clId="{A98A21CE-CBBC-4D50-84DC-BEF48184A53D}" dt="2025-08-18T08:25:55.252" v="50" actId="20577"/>
          <ac:spMkLst>
            <pc:docMk/>
            <pc:sldMk cId="242402430" sldId="261"/>
            <ac:spMk id="3" creationId="{853C5AF2-074C-4D01-101A-F4B03F856964}"/>
          </ac:spMkLst>
        </pc:spChg>
      </pc:sldChg>
      <pc:sldChg chg="modSp mod">
        <pc:chgData name="satya samal" userId="439664ca37632d69" providerId="LiveId" clId="{A98A21CE-CBBC-4D50-84DC-BEF48184A53D}" dt="2025-08-18T08:21:03.214" v="31" actId="20577"/>
        <pc:sldMkLst>
          <pc:docMk/>
          <pc:sldMk cId="862999061" sldId="262"/>
        </pc:sldMkLst>
        <pc:spChg chg="mod">
          <ac:chgData name="satya samal" userId="439664ca37632d69" providerId="LiveId" clId="{A98A21CE-CBBC-4D50-84DC-BEF48184A53D}" dt="2025-08-18T08:21:03.214" v="31" actId="20577"/>
          <ac:spMkLst>
            <pc:docMk/>
            <pc:sldMk cId="862999061" sldId="262"/>
            <ac:spMk id="3" creationId="{38839ABE-F090-698E-666C-9BCB3BC7D754}"/>
          </ac:spMkLst>
        </pc:spChg>
      </pc:sldChg>
      <pc:sldChg chg="modSp mod">
        <pc:chgData name="satya samal" userId="439664ca37632d69" providerId="LiveId" clId="{A98A21CE-CBBC-4D50-84DC-BEF48184A53D}" dt="2025-08-18T08:14:13.919" v="16" actId="113"/>
        <pc:sldMkLst>
          <pc:docMk/>
          <pc:sldMk cId="1051965708" sldId="270"/>
        </pc:sldMkLst>
        <pc:spChg chg="mod">
          <ac:chgData name="satya samal" userId="439664ca37632d69" providerId="LiveId" clId="{A98A21CE-CBBC-4D50-84DC-BEF48184A53D}" dt="2025-08-18T08:13:42.150" v="10" actId="113"/>
          <ac:spMkLst>
            <pc:docMk/>
            <pc:sldMk cId="1051965708" sldId="270"/>
            <ac:spMk id="4" creationId="{78FE9576-ACE1-244E-26B3-673AC9D36140}"/>
          </ac:spMkLst>
        </pc:spChg>
        <pc:spChg chg="mod">
          <ac:chgData name="satya samal" userId="439664ca37632d69" providerId="LiveId" clId="{A98A21CE-CBBC-4D50-84DC-BEF48184A53D}" dt="2025-08-18T08:13:52.696" v="13" actId="255"/>
          <ac:spMkLst>
            <pc:docMk/>
            <pc:sldMk cId="1051965708" sldId="270"/>
            <ac:spMk id="5" creationId="{E7A105E8-B007-3622-1EAD-C170D56C6813}"/>
          </ac:spMkLst>
        </pc:spChg>
        <pc:spChg chg="mod">
          <ac:chgData name="satya samal" userId="439664ca37632d69" providerId="LiveId" clId="{A98A21CE-CBBC-4D50-84DC-BEF48184A53D}" dt="2025-08-18T08:14:13.919" v="16" actId="113"/>
          <ac:spMkLst>
            <pc:docMk/>
            <pc:sldMk cId="1051965708" sldId="270"/>
            <ac:spMk id="6" creationId="{66A34CD8-BBFF-EF71-CD21-46EBE803F07B}"/>
          </ac:spMkLst>
        </pc:spChg>
      </pc:sldChg>
      <pc:sldChg chg="modSp mod">
        <pc:chgData name="satya samal" userId="439664ca37632d69" providerId="LiveId" clId="{A98A21CE-CBBC-4D50-84DC-BEF48184A53D}" dt="2025-08-18T08:14:46.539" v="25" actId="255"/>
        <pc:sldMkLst>
          <pc:docMk/>
          <pc:sldMk cId="2881846838" sldId="271"/>
        </pc:sldMkLst>
        <pc:spChg chg="mod">
          <ac:chgData name="satya samal" userId="439664ca37632d69" providerId="LiveId" clId="{A98A21CE-CBBC-4D50-84DC-BEF48184A53D}" dt="2025-08-18T08:14:29.024" v="19" actId="255"/>
          <ac:spMkLst>
            <pc:docMk/>
            <pc:sldMk cId="2881846838" sldId="271"/>
            <ac:spMk id="4" creationId="{F1B12C39-2A4B-61FA-9325-70C99BFD2BDA}"/>
          </ac:spMkLst>
        </pc:spChg>
        <pc:spChg chg="mod">
          <ac:chgData name="satya samal" userId="439664ca37632d69" providerId="LiveId" clId="{A98A21CE-CBBC-4D50-84DC-BEF48184A53D}" dt="2025-08-18T08:14:36.488" v="22" actId="113"/>
          <ac:spMkLst>
            <pc:docMk/>
            <pc:sldMk cId="2881846838" sldId="271"/>
            <ac:spMk id="5" creationId="{5BF1E228-DA86-CE25-FB6E-C58172003CF0}"/>
          </ac:spMkLst>
        </pc:spChg>
        <pc:spChg chg="mod">
          <ac:chgData name="satya samal" userId="439664ca37632d69" providerId="LiveId" clId="{A98A21CE-CBBC-4D50-84DC-BEF48184A53D}" dt="2025-08-18T08:14:46.539" v="25" actId="255"/>
          <ac:spMkLst>
            <pc:docMk/>
            <pc:sldMk cId="2881846838" sldId="271"/>
            <ac:spMk id="6" creationId="{D420DB93-CEF6-694C-277E-1E76D89718B8}"/>
          </ac:spMkLst>
        </pc:spChg>
      </pc:sldChg>
      <pc:sldChg chg="modSp mod">
        <pc:chgData name="satya samal" userId="439664ca37632d69" providerId="LiveId" clId="{A98A21CE-CBBC-4D50-84DC-BEF48184A53D}" dt="2025-08-18T08:13:12.207" v="7" actId="113"/>
        <pc:sldMkLst>
          <pc:docMk/>
          <pc:sldMk cId="3144568000" sldId="272"/>
        </pc:sldMkLst>
        <pc:spChg chg="mod">
          <ac:chgData name="satya samal" userId="439664ca37632d69" providerId="LiveId" clId="{A98A21CE-CBBC-4D50-84DC-BEF48184A53D}" dt="2025-08-18T08:12:53.623" v="2" actId="113"/>
          <ac:spMkLst>
            <pc:docMk/>
            <pc:sldMk cId="3144568000" sldId="272"/>
            <ac:spMk id="4" creationId="{0E1925B4-7215-22F4-1453-E3A0E99EC082}"/>
          </ac:spMkLst>
        </pc:spChg>
        <pc:spChg chg="mod">
          <ac:chgData name="satya samal" userId="439664ca37632d69" providerId="LiveId" clId="{A98A21CE-CBBC-4D50-84DC-BEF48184A53D}" dt="2025-08-18T08:13:04.413" v="5" actId="113"/>
          <ac:spMkLst>
            <pc:docMk/>
            <pc:sldMk cId="3144568000" sldId="272"/>
            <ac:spMk id="5" creationId="{969C46D6-F01C-7E41-3FDF-BCCB8A9F9BF4}"/>
          </ac:spMkLst>
        </pc:spChg>
        <pc:spChg chg="mod">
          <ac:chgData name="satya samal" userId="439664ca37632d69" providerId="LiveId" clId="{A98A21CE-CBBC-4D50-84DC-BEF48184A53D}" dt="2025-08-18T08:13:12.207" v="7" actId="113"/>
          <ac:spMkLst>
            <pc:docMk/>
            <pc:sldMk cId="3144568000" sldId="272"/>
            <ac:spMk id="6" creationId="{93FBDBFC-A763-1025-4E4E-517549A86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39787-EC4F-4AF9-9EB8-635C95A265C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C813D-A13B-412A-923D-36A14C5C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B62-D13D-B1EE-7052-EDF81111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8C91-E408-42E2-CAE4-2D820680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4BAD-9531-89CB-58E4-B0751CAA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818B-82ED-4109-AABC-9A574F22F059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0D78-68C6-F64A-0F45-0D992958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E290-A3AC-C961-7220-AA1CB52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8B08-5517-4A51-A908-D3084629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39879-7DAD-28F9-6096-E21FE5839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F47-ABF0-0E09-26A1-DA2EE84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37C-CFFD-4793-9497-3DDEEB0E5126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3A78-C209-D380-F69E-3C5E88CB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841E-A363-5D72-0007-6A2F619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E9F66-C0CF-2365-F9A9-7C6E5094B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AD60-759F-0D41-5831-5BC3DD87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10A5-E4DE-537E-A5AA-0FDBF43D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69F8-22A5-4940-9CC9-90EB43FD93E8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118B-A40A-CA53-B314-34E98B73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12F3-9D8D-CE1B-2027-8B20EFD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5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ECC7-38AB-3CFC-177C-90D3503D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BB32-EAE3-D9C8-0C40-40963AE4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AE77-AF0B-234A-4CE9-FADCF31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3DE-3578-4C08-B50E-E3979F47B555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5348-A78C-E88F-956E-4F1595D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DF6D-625A-4636-3253-E931B647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F04-C965-DE49-F7ED-B64F5174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AA2A0-22D4-AF23-A6C8-F3798CA0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7848-1499-AE49-6BD1-47FC7A0F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5A76-8BD8-4EC1-B543-A4E9901BB427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4F0B-EB7C-8E3D-BFC7-0BC2B21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A796-75ED-52FA-D1B2-A834274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C718-3BB9-9B21-152B-5D698E15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EAAE-5BA6-FB30-0755-03E9DF71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85530-1D25-5BAF-BEB8-32DB8C9D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FEA4F-6BD0-3371-D226-EFA4E9F0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4773-2B55-4105-934F-480071CF28A7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F943-0DB5-BF21-4468-DA77E358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F56C-49A1-2CC2-243C-51956307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87D-9102-7253-15C9-A1EDBD8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D955-A290-BACD-0702-C27B5689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D89CB-D760-550C-00A8-5E9593C4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5ADB3-5CD5-29A4-7A3F-4A9647661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191EC-E03C-B27F-41C3-EF3F2F797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FD43E-ACDA-92A3-0774-13030EBD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6FF-FE03-4636-89E4-86B1BE2F0E0C}" type="datetime1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678BE-B268-4CC3-475B-E9347506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2D34E-8319-32AA-84B7-8996748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7A4-7DD4-2F7A-E590-D497691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21C55-125A-E571-F068-C97DEBDC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1C07-080B-405B-8927-09E92E38AF28}" type="datetime1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81C16-D751-2291-D7C6-A7DFA360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CF25F-EFCD-B4F3-4BBE-1331EB34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7D56D-0ACA-BF0D-5CCF-C3D6E018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9818-3D09-4FC6-851D-B341D4E8D39E}" type="datetime1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3FB94-D72F-EFEC-CDD3-11B3DFAA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6844-371A-5BDD-8556-83FAB8F0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2B0C-504A-14FE-220C-7709FEB4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7D3D-D6C2-C744-67AD-901AA80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40365-E6C2-7DC8-A295-746CB76D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310-DA0F-7015-B4A9-F79BAD31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71F-EF20-4647-8B8D-D13BCEB013E9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17C8-91A4-9F81-C81B-4B10908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748F-C903-EDD9-8ABC-E5A8E56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2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2620-B388-5039-608B-015FB694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276B-3445-7049-45F2-936D5379C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834A-B240-9FC4-50F3-CCD69E1B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921E-DEE2-A6DA-75C1-CEFFCCB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712D-6763-4574-80BE-FD525500CDAB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38A-8963-BD3B-65CD-3FF6483B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9670-52DC-20C1-74B3-18133A2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FE60A-DD8D-2AD8-AD06-ACE7D66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7D62-70CC-3294-B210-FD01390E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7FE-8179-E073-F6D1-B66151C3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A804-446D-4CC8-946B-11E025BFE4F9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7FA2-ADC0-AD5B-B968-2C6559ECA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9FE8-2928-3A60-FEC6-D440EED6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B45D-AB31-4B9D-8501-6CF3E719E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C5B-3093-0FED-BCE4-213A9BD44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56884"/>
            <a:ext cx="11887200" cy="14227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AutoSense: Smarter Market Estimator for the Road Ahead</a:t>
            </a:r>
            <a:br>
              <a:rPr lang="en-US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C67A-FDF9-7152-3777-27FFE57BD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258" y="4581166"/>
            <a:ext cx="6319552" cy="2387600"/>
          </a:xfrm>
        </p:spPr>
        <p:txBody>
          <a:bodyPr>
            <a:noAutofit/>
          </a:bodyPr>
          <a:lstStyle/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Guided by: </a:t>
            </a:r>
          </a:p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Mr. Saroj Kumar Behera</a:t>
            </a:r>
          </a:p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Group: 07</a:t>
            </a:r>
          </a:p>
          <a:p>
            <a:pPr>
              <a:lnSpc>
                <a:spcPts val="3569"/>
              </a:lnSpc>
            </a:pPr>
            <a:endParaRPr lang="en-US" sz="28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>
              <a:lnSpc>
                <a:spcPts val="4357"/>
              </a:lnSpc>
            </a:pPr>
            <a:endParaRPr lang="en-US" sz="28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>
              <a:lnSpc>
                <a:spcPts val="3569"/>
              </a:lnSpc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E1EB7-B138-90C5-0FF5-492E9395FE72}"/>
              </a:ext>
            </a:extLst>
          </p:cNvPr>
          <p:cNvSpPr txBox="1"/>
          <p:nvPr/>
        </p:nvSpPr>
        <p:spPr>
          <a:xfrm>
            <a:off x="641684" y="4408527"/>
            <a:ext cx="6096000" cy="191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69"/>
              </a:lnSpc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Presented by:</a:t>
            </a:r>
          </a:p>
          <a:p>
            <a:pPr>
              <a:lnSpc>
                <a:spcPts val="3569"/>
              </a:lnSpc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Manasa Barik (23CSEDS039)</a:t>
            </a:r>
          </a:p>
          <a:p>
            <a:pPr>
              <a:lnSpc>
                <a:spcPts val="3569"/>
              </a:lnSpc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Satya Prakash Samal (23CSEDS019)</a:t>
            </a:r>
          </a:p>
          <a:p>
            <a:pPr>
              <a:lnSpc>
                <a:spcPts val="3569"/>
              </a:lnSpc>
            </a:pPr>
            <a:r>
              <a:rPr lang="en-US" sz="2800" b="1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Swapnajit Barik (23CSEDS030)</a:t>
            </a:r>
            <a:endParaRPr lang="en-IN" sz="2800" b="1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E2C859A4-A908-D286-E5EF-9A9EF873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67" y="2363316"/>
            <a:ext cx="2067791" cy="181758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4D13BD-9599-AF2C-274B-119CE3B6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CF00-6B90-4EC0-B3D2-D27DC40222DB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77D616-7A93-4E12-5259-5F4279E8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167A8A-F143-BF19-1737-2E04B322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C9FE6-58D9-7755-D562-B296FF45A0C8}"/>
              </a:ext>
            </a:extLst>
          </p:cNvPr>
          <p:cNvSpPr txBox="1"/>
          <p:nvPr/>
        </p:nvSpPr>
        <p:spPr>
          <a:xfrm>
            <a:off x="2916269" y="136525"/>
            <a:ext cx="621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oudy Old Style" panose="02020502050305020303" pitchFamily="18" charset="0"/>
              </a:rPr>
              <a:t>MINOR PROJECT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800" b="1" dirty="0">
                <a:latin typeface="Goudy Old Style" panose="02020502050305020303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6277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E232E-BA79-7360-9743-E7C30368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BC5C-2081-42AA-E429-BBED0990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oudy Old Style" panose="02020502050305020303" pitchFamily="18" charset="0"/>
              </a:rPr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25B4-7215-22F4-1453-E3A0E99E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3DE-3578-4C08-B50E-E3979F47B555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46D6-F01C-7E41-3FDF-BCCB8A9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DBFC-A763-1025-4E4E-517549A8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b="1" smtClean="0">
                <a:solidFill>
                  <a:srgbClr val="FF0000"/>
                </a:solidFill>
              </a:rPr>
              <a:t>10</a:t>
            </a:fld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26FF5B-FA51-FF33-52FB-F44C9E36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999" y="1825625"/>
            <a:ext cx="8748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4EF3-6D97-6E54-99AD-99CEB1A6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Results &amp; Outcomes (So Far)</a:t>
            </a:r>
            <a:b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</a:br>
            <a:endParaRPr lang="en-IN" sz="5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5AF2-074C-4D01-101A-F4B03F85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Autofit/>
          </a:bodyPr>
          <a:lstStyle/>
          <a:p>
            <a:pPr marL="0" indent="0" algn="just">
              <a:lnSpc>
                <a:spcPts val="6916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•Cleaned dataset ready for ML model</a:t>
            </a:r>
          </a:p>
          <a:p>
            <a:pPr marL="0" indent="0" algn="just">
              <a:lnSpc>
                <a:spcPts val="6916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Basic web interface initiated</a:t>
            </a:r>
          </a:p>
          <a:p>
            <a:pPr marL="0" indent="0" algn="just">
              <a:lnSpc>
                <a:spcPts val="6916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We are working  to:</a:t>
            </a:r>
          </a:p>
          <a:p>
            <a:pPr marL="0" indent="0" algn="just">
              <a:lnSpc>
                <a:spcPts val="6916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  → Get accurate car price predictions</a:t>
            </a:r>
          </a:p>
          <a:p>
            <a:pPr marL="0" indent="0" algn="just">
              <a:lnSpc>
                <a:spcPts val="6916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  → Browse verified car listings managed by admin</a:t>
            </a:r>
          </a:p>
          <a:p>
            <a:pPr algn="just">
              <a:lnSpc>
                <a:spcPts val="6916"/>
              </a:lnSpc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9DBF6396-63EB-F5CC-3291-25CA60CC9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DC84-073D-A691-DFD8-8468B4F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0FA6-7B86-4BD8-BF65-027A06628EE8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B5F92-5627-1FC0-516F-00790777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C952-762F-2E8B-4C5F-9F46E37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11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24E9-1386-CE57-8406-F8AFF4E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ts val="6916"/>
              </a:lnSpc>
            </a:pPr>
            <a: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Future Scope &amp; Improvements</a:t>
            </a:r>
            <a:b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</a:br>
            <a:endParaRPr lang="en-IN" sz="5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ABE-F090-698E-666C-9BCB3BC7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412658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•Build and train predictive model for price prediction</a:t>
            </a:r>
          </a:p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Implement a fully functional admin dashboard</a:t>
            </a:r>
          </a:p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Add advanced features:</a:t>
            </a:r>
          </a:p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 → Search &amp; filter for cars</a:t>
            </a:r>
          </a:p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 → Recommendation system for best deals</a:t>
            </a:r>
          </a:p>
          <a:p>
            <a:pPr marL="0" indent="0" algn="just">
              <a:lnSpc>
                <a:spcPts val="475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 →We Will be building a Car Inventory </a:t>
            </a:r>
          </a:p>
          <a:p>
            <a:pPr marL="0" indent="0" algn="just">
              <a:lnSpc>
                <a:spcPts val="4751"/>
              </a:lnSpc>
              <a:buNone/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marL="0" indent="0" algn="just">
              <a:lnSpc>
                <a:spcPts val="4751"/>
              </a:lnSpc>
              <a:buNone/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marL="0" indent="0" algn="just">
              <a:lnSpc>
                <a:spcPts val="4751"/>
              </a:lnSpc>
              <a:buNone/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>
              <a:lnSpc>
                <a:spcPts val="1994"/>
              </a:lnSpc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A2325FE7-D477-FE12-6504-CE550F09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3DE3-E47B-339B-84BB-675E703C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08D1-2261-4285-AE62-FB74AD3E17CE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F9A7A-F62E-3188-DF69-B94269C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5F77-C1F9-BEDA-C76F-C345539B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12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D818-8EF3-7389-EEB6-58ED624D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Conclusion</a:t>
            </a:r>
            <a:b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</a:br>
            <a:endParaRPr lang="en-IN" sz="5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2301-F95A-7F5C-F285-E870130F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•AutoSense aims to provide: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A reliable car price prediction tool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•A secure and admin-verified car marketplace.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•With further development, it will become a complete platform for  buyers to make smarter decisions.</a:t>
            </a:r>
          </a:p>
          <a:p>
            <a:pPr algn="just">
              <a:lnSpc>
                <a:spcPts val="5735"/>
              </a:lnSpc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563C33D5-B79A-627D-0A7D-CCAE18FA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7C773-5059-1930-E6ED-0C2B8CF7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A25-BEE5-408D-BA12-25CD2F90583C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8C141-95A5-C47F-84B3-A48491B5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CAF2-461B-691D-3F99-82602CC8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13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7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819E-7A1E-3D2E-2A08-67D8A82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963"/>
            <a:ext cx="12368981" cy="1325563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>
                <a:latin typeface="Goudy Old Style" panose="02020502050305020303" pitchFamily="18" charset="0"/>
              </a:rPr>
              <a:t>REFERENCE &amp;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DFD5-0ECA-DAFB-7885-ED8F8874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534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•Datasets: Kaggle &amp; Car Market Data Sources</a:t>
            </a:r>
          </a:p>
          <a:p>
            <a:pPr marL="0" indent="0">
              <a:lnSpc>
                <a:spcPts val="534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•Supervisor: Mr. Saroj Kumar Behera</a:t>
            </a:r>
          </a:p>
          <a:p>
            <a:pPr marL="0" indent="0">
              <a:lnSpc>
                <a:spcPts val="5341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•Tools: Python, Jupyter, Django, MySQL </a:t>
            </a:r>
            <a:r>
              <a:rPr lang="en-US" dirty="0">
                <a:solidFill>
                  <a:srgbClr val="FFFFFF"/>
                </a:solidFill>
                <a:latin typeface="Goudy Old Style" panose="02020502050305020303" pitchFamily="18" charset="0"/>
                <a:ea typeface="Fredoka"/>
                <a:cs typeface="Fredoka"/>
                <a:sym typeface="Fredoka"/>
              </a:rPr>
              <a:t>ACKNOWLEDGMENTS</a:t>
            </a: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F740F47E-5260-970B-758F-B44D324A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5796-A670-9984-626F-56CC520E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1C84-8D28-4897-95F5-BFE26D8E1B36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3A2C7-2533-AF23-EF41-C8CA8645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73BBD-EDC6-F779-A31B-22A1EAC3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14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9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C2DC-2038-1268-DA36-BBAFD820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6837"/>
          </a:xfrm>
        </p:spPr>
        <p:txBody>
          <a:bodyPr/>
          <a:lstStyle/>
          <a:p>
            <a:r>
              <a:rPr lang="en-US" sz="9600" dirty="0">
                <a:latin typeface="Goudy Old Style" panose="02020502050305020303" pitchFamily="18" charset="0"/>
                <a:ea typeface="Fredoka"/>
                <a:cs typeface="Fredoka"/>
                <a:sym typeface="Fredoka"/>
              </a:rPr>
              <a:t>THANK YOU!!</a:t>
            </a:r>
            <a:br>
              <a:rPr lang="en-US" sz="9600" dirty="0">
                <a:solidFill>
                  <a:srgbClr val="724E39"/>
                </a:solidFill>
                <a:latin typeface="Goudy Old Style" panose="02020502050305020303" pitchFamily="18" charset="0"/>
                <a:ea typeface="Fredoka"/>
                <a:cs typeface="Fredoka"/>
                <a:sym typeface="Fredoka"/>
              </a:rPr>
            </a:br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AD922D60-559C-6118-2037-20CFF72D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5166-9A8E-140C-10CB-85ECE94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6320-FF84-4CDC-B3DA-C5BD22AA0703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7D3C-86C4-3DAF-38AA-105CFF9C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D53C-F71F-625E-C952-92CF532A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15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050E-FEC0-AB5B-A013-3B98251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958"/>
            <a:ext cx="8256639" cy="100155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Goudy Old Style" panose="02020502050305020303" pitchFamily="18" charset="0"/>
                <a:ea typeface="Fredoka"/>
                <a:cs typeface="Fredoka"/>
                <a:sym typeface="Fredoka"/>
              </a:rPr>
              <a:t>TABLE OF CONTENTS</a:t>
            </a:r>
            <a:br>
              <a:rPr lang="en-US" sz="6000" dirty="0">
                <a:latin typeface="Fredoka"/>
                <a:ea typeface="Fredoka"/>
                <a:cs typeface="Fredoka"/>
                <a:sym typeface="Fredoka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3ECB-B940-21E5-5FC4-CB5ED3A4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042737"/>
            <a:ext cx="10808368" cy="5134226"/>
          </a:xfrm>
        </p:spPr>
        <p:txBody>
          <a:bodyPr>
            <a:noAutofit/>
          </a:bodyPr>
          <a:lstStyle/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Introduction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Basic Concepts Used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Tools &amp; Technologies Used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Project Development Process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Results &amp; Outcomes (So Far)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Future Scope &amp; Improvements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Conclusion</a:t>
            </a:r>
          </a:p>
          <a:p>
            <a:pPr marL="0" indent="0">
              <a:lnSpc>
                <a:spcPts val="5341"/>
              </a:lnSpc>
              <a:spcBef>
                <a:spcPct val="0"/>
              </a:spcBef>
              <a:buNone/>
            </a:pPr>
            <a:r>
              <a:rPr lang="en-US" b="1" dirty="0"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 References &amp; Acknowledgments</a:t>
            </a:r>
          </a:p>
          <a:p>
            <a:endParaRPr lang="en-IN" dirty="0"/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EC53C5CC-BE50-74C6-83CE-F70DDDEB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EF11-869A-2F30-DA5D-A40B8E29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2560"/>
            <a:ext cx="2743200" cy="365125"/>
          </a:xfrm>
        </p:spPr>
        <p:txBody>
          <a:bodyPr/>
          <a:lstStyle/>
          <a:p>
            <a:fld id="{E52D2A05-D33A-46A9-87E7-19D7C6D8AFBC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849D-38CD-78D1-AE31-FF8D7E27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7A9B-6CAF-F6C6-ABAE-C904905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mtClean="0">
                <a:solidFill>
                  <a:srgbClr val="FF0000"/>
                </a:solidFill>
              </a:rPr>
              <a:t>2</a:t>
            </a:fld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43B-49EA-3089-40F1-9BBE34E9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1"/>
            <a:ext cx="10988040" cy="16906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</a:t>
            </a:r>
            <a:r>
              <a:rPr lang="en-US" sz="5400" b="1" dirty="0">
                <a:latin typeface="Goudy Old Style" panose="02020502050305020303" pitchFamily="18" charset="0"/>
                <a:ea typeface="Fredoka"/>
                <a:cs typeface="Fredoka"/>
                <a:sym typeface="Fredoka"/>
              </a:rPr>
              <a:t>INTRODUCTION</a:t>
            </a:r>
            <a:endParaRPr lang="en-IN" sz="5400" b="1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74FC-03B1-6DA9-1F54-915E0E16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357"/>
              </a:lnSpc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AutoSense is a smart automobile platform that integrates car price prediction with an admin-managed car listing system.</a:t>
            </a:r>
          </a:p>
          <a:p>
            <a:pPr>
              <a:lnSpc>
                <a:spcPts val="4357"/>
              </a:lnSpc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Helps users estimate fair car prices</a:t>
            </a:r>
          </a:p>
          <a:p>
            <a:pPr marL="0" indent="0">
              <a:lnSpc>
                <a:spcPts val="4357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•Ensures only verified, admin-approved listings are displayed</a:t>
            </a:r>
          </a:p>
          <a:p>
            <a:pPr>
              <a:lnSpc>
                <a:spcPts val="4357"/>
              </a:lnSpc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Provides a secure and user-friendly web platform</a:t>
            </a:r>
          </a:p>
          <a:p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87F48E78-55B9-69C1-9ED8-0278286ED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3BAD-E5AD-5741-1180-BC3AF11F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B17-0D51-42CC-9B4D-A0E9080F3E29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4FACC-8E82-3A03-81B7-BF047B09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4669-3249-9B35-636A-63BA2BA2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3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335F-912A-AECC-17DF-79C5744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Basic Concepts Used</a:t>
            </a:r>
            <a:br>
              <a:rPr lang="en-US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3ADB-0C43-D6DD-0239-ECE19AD3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41267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Machine Learning models for price prediction</a:t>
            </a:r>
          </a:p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Data Preprocessing (handling missing values, feature engineering)</a:t>
            </a:r>
          </a:p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Train-Test Split for model development</a:t>
            </a:r>
          </a:p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Web Development for front-end and back-end integration</a:t>
            </a:r>
          </a:p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Database for storing car listings</a:t>
            </a:r>
          </a:p>
          <a:p>
            <a:pPr marL="0" indent="0" algn="just">
              <a:lnSpc>
                <a:spcPts val="5538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Admin Dashboard for management</a:t>
            </a: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BADB28B9-8E6D-DB1D-0449-4F7301B1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3766-4CF0-7B12-FAFD-2E551EB8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9D0-EDF3-45FF-B23E-30CA3524D0E4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DEE3-2E07-7A58-F3B1-76C986CC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258D-19AD-FF0A-42B8-C95B5F8B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4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C6E0-ADD9-3E1D-585A-09690BD8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49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Tools &amp; Technologies Used</a:t>
            </a:r>
            <a:br>
              <a:rPr lang="en-US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298B-EAA2-227D-39D9-0E1BCDAA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5742"/>
            <a:ext cx="10668000" cy="4709652"/>
          </a:xfrm>
        </p:spPr>
        <p:txBody>
          <a:bodyPr>
            <a:noAutofit/>
          </a:bodyPr>
          <a:lstStyle/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🛠 Python – core programming language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📒 Jupyter Notebook – ML model development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📊 Pandas &amp; NumPy – dataset cleaning, preprocessing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📉 Scikit-learn –  for predictive models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🌐 Django – backend framework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💻 HTML, CSS, JS – frontend design</a:t>
            </a:r>
          </a:p>
          <a:p>
            <a:pPr marL="0" indent="0" algn="just">
              <a:lnSpc>
                <a:spcPts val="5735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 🗄 MySQL– database for listings</a:t>
            </a:r>
          </a:p>
          <a:p>
            <a:pPr algn="just">
              <a:lnSpc>
                <a:spcPts val="5538"/>
              </a:lnSpc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590758BE-F684-23C6-0C2A-718979B1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1A4C-1740-9B91-C2BD-59CDB4C8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3623"/>
            <a:ext cx="2743200" cy="365125"/>
          </a:xfrm>
        </p:spPr>
        <p:txBody>
          <a:bodyPr/>
          <a:lstStyle/>
          <a:p>
            <a:fld id="{AAE8673B-F876-443F-8339-E92631FBCC05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BE43-E538-58FB-E30E-8C09D77F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97D56-48CB-571F-6B3E-CEEE28DC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5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4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ACF6-1665-9945-C564-F14E747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  <a:t>Project Development Process</a:t>
            </a:r>
            <a:br>
              <a:rPr lang="en-US" sz="5400" b="1" dirty="0">
                <a:solidFill>
                  <a:srgbClr val="000000"/>
                </a:solidFill>
                <a:latin typeface="Goudy Old Style" panose="02020502050305020303" pitchFamily="18" charset="0"/>
                <a:ea typeface="TT Fors Bold"/>
                <a:cs typeface="TT Fors Bold"/>
                <a:sym typeface="TT Fors Bold"/>
              </a:rPr>
            </a:br>
            <a:endParaRPr lang="en-IN" sz="54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A6F8-E08B-55E2-823C-DE68B195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016"/>
            <a:ext cx="10515600" cy="5319394"/>
          </a:xfrm>
        </p:spPr>
        <p:txBody>
          <a:bodyPr>
            <a:noAutofit/>
          </a:bodyPr>
          <a:lstStyle/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Dataset collection &amp; preprocessing (Completed)</a:t>
            </a:r>
          </a:p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Index page design (Completed)</a:t>
            </a:r>
          </a:p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✅ Insight Gathering </a:t>
            </a:r>
          </a:p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🔄 Model training (Preliminary Stage )</a:t>
            </a:r>
          </a:p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🔄 Backend integration with database (Pending)</a:t>
            </a:r>
          </a:p>
          <a:p>
            <a:pPr marL="0" indent="0" algn="just">
              <a:lnSpc>
                <a:spcPts val="5932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  <a:ea typeface="TT Fors"/>
                <a:cs typeface="TT Fors"/>
                <a:sym typeface="TT Fors"/>
              </a:rPr>
              <a:t>🔄 Admin dashboard (Pending)</a:t>
            </a:r>
          </a:p>
          <a:p>
            <a:pPr algn="just">
              <a:lnSpc>
                <a:spcPts val="5932"/>
              </a:lnSpc>
            </a:pPr>
            <a:endParaRPr lang="en-US" dirty="0">
              <a:solidFill>
                <a:srgbClr val="000000"/>
              </a:solidFill>
              <a:latin typeface="Goudy Old Style" panose="02020502050305020303" pitchFamily="18" charset="0"/>
              <a:ea typeface="TT Fors"/>
              <a:cs typeface="TT Fors"/>
              <a:sym typeface="TT Fors"/>
            </a:endParaRPr>
          </a:p>
          <a:p>
            <a:pPr algn="just"/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AD686088-F7CE-6179-54EB-EE3BEBE6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10D4-C1B4-F017-6BB5-150AF077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8FB2-9FFC-40FD-8ACA-16FA308F6F53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18D9-41B4-4DA5-B167-B894417E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624C-AEBE-5382-D4C6-9F9E1403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6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9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3168-2315-2EFD-F449-51EDA6C4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Goudy Old Style" panose="02020502050305020303" pitchFamily="18" charset="0"/>
              </a:rPr>
              <a:t>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79F8C-3D08-0BEB-64AD-3FBDA1E1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7" y="1877961"/>
            <a:ext cx="11139948" cy="3694141"/>
          </a:xfrm>
          <a:prstGeom prst="rect">
            <a:avLst/>
          </a:prstGeom>
        </p:spPr>
      </p:pic>
      <p:pic>
        <p:nvPicPr>
          <p:cNvPr id="6" name="Picture 5" descr="A logo for a university&#10;&#10;Description automatically generated">
            <a:extLst>
              <a:ext uri="{FF2B5EF4-FFF2-40B4-BE49-F238E27FC236}">
                <a16:creationId xmlns:a16="http://schemas.microsoft.com/office/drawing/2014/main" id="{8C0C2E69-0259-4BC6-C373-84AFE9CE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24" y="71348"/>
            <a:ext cx="746576" cy="65623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6491A-AFB9-F70E-4128-1C669C33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1690-6633-4E0A-A57A-03C3E94F804C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93EC-D4B0-99D6-D255-4E1F8A37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11A89-3BE2-2AF4-7DDC-40C879C7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7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07B8-7308-19C3-5D47-0FD8AC3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oudy Old Style" panose="02020502050305020303" pitchFamily="18" charset="0"/>
              </a:rPr>
              <a:t>INSIGHTS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F7E7AE-1854-F89B-CF01-6B05A14D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922" y="1825625"/>
            <a:ext cx="8530156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9576-ACE1-244E-26B3-673AC9D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3DE-3578-4C08-B50E-E3979F47B555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05E8-B007-3622-1EAD-C170D56C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CD8-BBFF-EF71-CD21-46EBE803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8</a:t>
            </a:fld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6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0FC6-6B1C-2ED6-CF91-1AAB6E43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3630-505D-C949-693D-3D3D7E34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oudy Old Style" panose="02020502050305020303" pitchFamily="18" charset="0"/>
              </a:rPr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C39-2A4B-61FA-9325-70C99BFD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3DE-3578-4C08-B50E-E3979F47B555}" type="datetime1">
              <a:rPr lang="en-IN" sz="1400" b="1" smtClean="0">
                <a:solidFill>
                  <a:srgbClr val="FF0000"/>
                </a:solidFill>
              </a:rPr>
              <a:t>18-08-2025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E228-DA86-CE25-FB6E-C5817200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Group-7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DB93-CEF6-694C-277E-1E76D897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45D-AB31-4B9D-8501-6CF3E719E4A7}" type="slidenum">
              <a:rPr lang="en-IN" sz="1400" b="1" smtClean="0">
                <a:solidFill>
                  <a:srgbClr val="FF0000"/>
                </a:solidFill>
              </a:rPr>
              <a:t>9</a:t>
            </a:fld>
            <a:endParaRPr lang="en-IN" sz="1400" b="1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BC7187-951A-8AC4-F4DA-E0F96C066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162" y="1825625"/>
            <a:ext cx="8341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483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Fredoka</vt:lpstr>
      <vt:lpstr>Goudy Old Style</vt:lpstr>
      <vt:lpstr>Times New Roman</vt:lpstr>
      <vt:lpstr>TT Fors</vt:lpstr>
      <vt:lpstr>TT Fors Bold</vt:lpstr>
      <vt:lpstr>Office Theme</vt:lpstr>
      <vt:lpstr>AutoSense: Smarter Market Estimator for the Road Ahead </vt:lpstr>
      <vt:lpstr>TABLE OF CONTENTS </vt:lpstr>
      <vt:lpstr>iINTRODUCTION</vt:lpstr>
      <vt:lpstr>Basic Concepts Used </vt:lpstr>
      <vt:lpstr>Tools &amp; Technologies Used </vt:lpstr>
      <vt:lpstr>Project Development Process </vt:lpstr>
      <vt:lpstr>DATASET </vt:lpstr>
      <vt:lpstr>INSIGHTS</vt:lpstr>
      <vt:lpstr>INSIGHTS</vt:lpstr>
      <vt:lpstr>INSIGHTS</vt:lpstr>
      <vt:lpstr>Results &amp; Outcomes (So Far) </vt:lpstr>
      <vt:lpstr>Future Scope &amp; Improvements </vt:lpstr>
      <vt:lpstr>Conclusion </vt:lpstr>
      <vt:lpstr>REFERENCE &amp; ACKNOWLEDGEMENT</vt:lpstr>
      <vt:lpstr>THANK YOU!!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SWAPNAJIT BARIK</dc:creator>
  <cp:lastModifiedBy>satya samal</cp:lastModifiedBy>
  <cp:revision>4</cp:revision>
  <dcterms:created xsi:type="dcterms:W3CDTF">2025-08-17T14:23:39Z</dcterms:created>
  <dcterms:modified xsi:type="dcterms:W3CDTF">2025-08-18T11:23:49Z</dcterms:modified>
</cp:coreProperties>
</file>