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PT Sans Narrow" panose="020B0604020202020204" charset="0"/>
      <p:regular r:id="rId6"/>
      <p:bold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Economica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93644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86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7c1e1e7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7c1e1e7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24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a7c1e1e7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a7c1e1e7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38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72725" y="134875"/>
            <a:ext cx="85764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Economica"/>
                <a:ea typeface="Economica"/>
                <a:cs typeface="Economica"/>
                <a:sym typeface="Economica"/>
              </a:rPr>
              <a:t>Quora Insincere Questions Classification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1289000"/>
            <a:ext cx="4952100" cy="25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Background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- To handle toxic and divisive content on Quora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Related Work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- Natural Language Processing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- TF-IDF, Word embeddings for vectorizing words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- Naive Bayes, SVM, LSTM+GRU</a:t>
            </a:r>
            <a:endParaRPr sz="16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- Class imbalance- use F1-score</a:t>
            </a:r>
            <a:endParaRPr sz="16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Motivation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FFF"/>
                </a:highlight>
              </a:rPr>
              <a:t>- Manually analysing every question is impossible</a:t>
            </a:r>
            <a:endParaRPr sz="18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5007175" y="4474224"/>
            <a:ext cx="39873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Gowri Manasa Dharani</a:t>
            </a:r>
            <a:endParaRPr sz="1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Keerthana Reddy Nerella</a:t>
            </a:r>
            <a:endParaRPr sz="1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0600" y="2181350"/>
            <a:ext cx="2194000" cy="167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66" y="2268125"/>
            <a:ext cx="1929959" cy="16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311700" y="1475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311700" y="790400"/>
            <a:ext cx="8520600" cy="39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BERT- </a:t>
            </a:r>
            <a:r>
              <a:rPr lang="en" sz="1600">
                <a:highlight>
                  <a:srgbClr val="FFFFFF"/>
                </a:highlight>
              </a:rPr>
              <a:t>Pre-trained on a large corpus of unlabelled text which includes the entire Wikipedia and a book corpus. </a:t>
            </a:r>
            <a:r>
              <a:rPr lang="en" sz="1600"/>
              <a:t>Bidirectional model that is based on the transformer architecture, replaces the sequential nature of RNN (LSTM &amp; GRU) with a much faster Attention-based approach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Integration of BERT with Fastai - Customize Fastai’s tokenizer and vocab with BERT’s wordpiece tokenizer and vocab.</a:t>
            </a:r>
            <a:endParaRPr sz="16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Assignments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Gowri Manasa - Logistic Regression+TF-IDF(Baseline1), Using pretrained BERT model, Fitting model with databunch, label prediction.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Keerthana Reddy - LSTM+GRU(Baseline2), Customizable BERT Tokenizers, Vocab, Wrappers for Fastai (Fastai integration).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1450" y="3606650"/>
            <a:ext cx="1895600" cy="13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311700" y="2219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11700" y="1018450"/>
            <a:ext cx="8520600" cy="3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Logistic Regression + TF-IDF : F1 score - 0.5932455512092998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LSTM+GRU : F1 Score - 0.6060070671378092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BERT : 0.665614925577886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improvement of performance compared to the baseline models.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Analysis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LSTM and GRU are recurrent neural networks. So they will remember the </a:t>
            </a:r>
            <a:r>
              <a:rPr lang="en" dirty="0" smtClean="0"/>
              <a:t>context. </a:t>
            </a:r>
            <a:r>
              <a:rPr lang="en" dirty="0"/>
              <a:t>So, the model performs better than LR.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Because it </a:t>
            </a:r>
            <a:r>
              <a:rPr lang="en"/>
              <a:t>is </a:t>
            </a:r>
            <a:r>
              <a:rPr lang="en" smtClean="0"/>
              <a:t>bidirectional and trained, </a:t>
            </a:r>
            <a:r>
              <a:rPr lang="en" dirty="0"/>
              <a:t>BERT knows the complete context and hence performs better. </a:t>
            </a:r>
            <a:r>
              <a:rPr lang="en" dirty="0">
                <a:highlight>
                  <a:srgbClr val="FFFFFF"/>
                </a:highlight>
              </a:rPr>
              <a:t>The BERT model captures information related to language in a compositional way that is similar to tree-like structures</a:t>
            </a:r>
            <a:endParaRPr dirty="0">
              <a:highlight>
                <a:srgbClr val="FFFFFF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Future Work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XLNet- Recent model, Outperforms BERT on 20 NLP tasks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On-screen Show (16:9)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PT Sans Narrow</vt:lpstr>
      <vt:lpstr>Open Sans</vt:lpstr>
      <vt:lpstr>Economica</vt:lpstr>
      <vt:lpstr>Arial</vt:lpstr>
      <vt:lpstr>Tropic</vt:lpstr>
      <vt:lpstr>Quora Insincere Questions Classification</vt:lpstr>
      <vt:lpstr>Methodology</vt:lpstr>
      <vt:lpstr>Results and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 Insincere Questions Classification</dc:title>
  <cp:lastModifiedBy>Windows User</cp:lastModifiedBy>
  <cp:revision>1</cp:revision>
  <dcterms:modified xsi:type="dcterms:W3CDTF">2019-12-03T05:40:17Z</dcterms:modified>
</cp:coreProperties>
</file>