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5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30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9934-503D-4F1A-B3E8-F72C3E6CA1E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082B5D-8B51-48F4-AA2B-E04E6DE2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79C5-BF57-414E-8830-3322B5187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Type Classification using Gene Expression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1B65A-2F36-4773-A6D4-B7BC5767E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10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Manasa Gajulavarthy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Dongkyu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Pallavi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Cholkhane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3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9ED7-06B1-4AE2-A478-1193F58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and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1CA3-2753-4779-94D2-332B221F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to classify the data into cancer types and find the most responsible genes for cancer types(Ta,T1,T2+).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steps and methods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by understanding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 feature selection technique to remove redundant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 technique(all data and reduced data).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classification technique(all data and reduced data).</a:t>
            </a:r>
          </a:p>
        </p:txBody>
      </p:sp>
    </p:spTree>
    <p:extLst>
      <p:ext uri="{BB962C8B-B14F-4D97-AF65-F5344CB8AC3E}">
        <p14:creationId xmlns:p14="http://schemas.microsoft.com/office/powerpoint/2010/main" val="36597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E198-D9C9-4E2E-AEAC-DF9DC43C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Major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E324-F4D0-403D-92F6-BC8ECD2F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is very less when compared to attribute space or the number of genes.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time for running feature selection is really high.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plot on original data and reduced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DD8BE-557E-4C16-AF07-1C95757A38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822" y="4275455"/>
            <a:ext cx="5731510" cy="2217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58E24-44D1-4F1E-BE59-95693B83A5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4264" y="4264268"/>
            <a:ext cx="5731510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2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807-B07C-40A8-B8FA-A164DE47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62E5-55BD-4B45-A735-18A842FB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Table showing importance of genes with </a:t>
            </a:r>
            <a:r>
              <a:rPr lang="en-US" i="1" dirty="0" err="1"/>
              <a:t>MeanDecreaseAccuracy</a:t>
            </a:r>
            <a:r>
              <a:rPr lang="en-US" i="1" dirty="0"/>
              <a:t> and </a:t>
            </a:r>
            <a:r>
              <a:rPr lang="en-US" i="1" dirty="0" err="1"/>
              <a:t>MeanDecreaseGini</a:t>
            </a:r>
            <a:r>
              <a:rPr lang="en-US" i="1" dirty="0"/>
              <a:t> values: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492BF-61E7-4219-A82C-91B6699631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0427" y="2953653"/>
            <a:ext cx="5149049" cy="3145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796BB-1489-4E3A-A931-6661C0EC9B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883" y="3034499"/>
            <a:ext cx="5731510" cy="29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763-7803-4AE0-A885-C55070B6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Major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5A47-2C35-405F-B5C0-0D5DBD11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redundant data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Using Correlation co-efficient (&gt;0.75, reduced to 4284 genes)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MeanDecreaseGini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(&gt;0, reduced to 1100 genes)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shows the average accuracy obtained with 10-fold cross validation in 3 cases: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E70A26-FAC9-429E-A723-DBEC89E8F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84935"/>
              </p:ext>
            </p:extLst>
          </p:nvPr>
        </p:nvGraphicFramePr>
        <p:xfrm>
          <a:off x="1005840" y="4309204"/>
          <a:ext cx="10515599" cy="2084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8442">
                  <a:extLst>
                    <a:ext uri="{9D8B030D-6E8A-4147-A177-3AD203B41FA5}">
                      <a16:colId xmlns:a16="http://schemas.microsoft.com/office/drawing/2014/main" val="1102173030"/>
                    </a:ext>
                  </a:extLst>
                </a:gridCol>
                <a:gridCol w="2675719">
                  <a:extLst>
                    <a:ext uri="{9D8B030D-6E8A-4147-A177-3AD203B41FA5}">
                      <a16:colId xmlns:a16="http://schemas.microsoft.com/office/drawing/2014/main" val="1871204360"/>
                    </a:ext>
                  </a:extLst>
                </a:gridCol>
                <a:gridCol w="2675719">
                  <a:extLst>
                    <a:ext uri="{9D8B030D-6E8A-4147-A177-3AD203B41FA5}">
                      <a16:colId xmlns:a16="http://schemas.microsoft.com/office/drawing/2014/main" val="2426981017"/>
                    </a:ext>
                  </a:extLst>
                </a:gridCol>
                <a:gridCol w="2675719">
                  <a:extLst>
                    <a:ext uri="{9D8B030D-6E8A-4147-A177-3AD203B41FA5}">
                      <a16:colId xmlns:a16="http://schemas.microsoft.com/office/drawing/2014/main" val="595746119"/>
                    </a:ext>
                  </a:extLst>
                </a:gridCol>
              </a:tblGrid>
              <a:tr h="849661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 original data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 reduced data using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MeanDecreaseGini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 reduced data using correlation&gt;0.75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632144"/>
                  </a:ext>
                </a:extLst>
              </a:tr>
              <a:tr h="617427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92.5%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97.5%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92.5%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76089"/>
                  </a:ext>
                </a:extLst>
              </a:tr>
              <a:tr h="617427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24296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D16BFD6-1BBF-46D2-94B0-887F7989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17BA-7CD1-4F9C-A960-F848DB62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16E3-3B3C-4BF6-B7DC-64EFE9BD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4"/>
            <a:ext cx="10515600" cy="5078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mainly used confusion matrix in 10-fold cross validation to analyze the performance of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performance metrics used were Precision, Recall, F1 score and ROC curve.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was the best performer due to its random sampling technique.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learnt how removing redundant or unimportant data can give good classification results by saving  lot of computation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unimpacted classification accuracy on reduced dataset lead to a conclusion that only subset of genes are responsible for cancer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2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B29B-D498-4C60-A2A6-5C91A31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to be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66C4-5B41-4B43-A72B-B87504BF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ideas learnt: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using Entropy importance measure.</a:t>
            </a:r>
          </a:p>
          <a:p>
            <a:pPr lvl="0" latinLnBrk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 of other classification algorithms like KNN,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NeuralNets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latinLnBrk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for dimension reduction and then performing classification.</a:t>
            </a:r>
          </a:p>
          <a:p>
            <a:pPr lvl="0" latinLnBrk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for classification using method of nearest shrunken centroids</a:t>
            </a:r>
          </a:p>
          <a:p>
            <a:pPr latinLnBrk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weight(importance) of genes using different methods like Fisher’s Linear Discriminant Analysis (FLDA), SVM and neural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4FC4-7FF8-4A94-B15B-AFA0EFBD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3EAB-B8C5-4249-B0E2-E937F9AD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56905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398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Malgun Gothic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Cancer Type Classification using Gene Expression Data</vt:lpstr>
      <vt:lpstr>Main Idea and methods used</vt:lpstr>
      <vt:lpstr>Challenges and Major Findings</vt:lpstr>
      <vt:lpstr>Major Findings</vt:lpstr>
      <vt:lpstr>Summary of the Major Findings</vt:lpstr>
      <vt:lpstr>Interpretations and Conclusion </vt:lpstr>
      <vt:lpstr>Ideas to be Explored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Type Classification using Gene Expression Data</dc:title>
  <dc:creator>Manasa Gajulavarthy</dc:creator>
  <cp:lastModifiedBy>Manasa Gajulavarthy</cp:lastModifiedBy>
  <cp:revision>15</cp:revision>
  <dcterms:created xsi:type="dcterms:W3CDTF">2021-05-02T22:09:15Z</dcterms:created>
  <dcterms:modified xsi:type="dcterms:W3CDTF">2021-05-03T04:50:54Z</dcterms:modified>
</cp:coreProperties>
</file>