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68" r:id="rId15"/>
    <p:sldId id="277" r:id="rId16"/>
    <p:sldId id="269" r:id="rId17"/>
    <p:sldId id="276" r:id="rId18"/>
    <p:sldId id="278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DEB9D-3781-45A0-A7C0-B17E589252D1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983D-F13D-41E7-BE6E-8F1E4C57B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983D-F13D-41E7-BE6E-8F1E4C57BC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8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3CA0-C24D-4139-B45F-BDD5C66CCF8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asagajulavarth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script/" TargetMode="External"/><Relationship Id="rId2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nasaGajulavarthy/Intern_HM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Manasa</a:t>
            </a:r>
            <a:r>
              <a:rPr lang="en-US" dirty="0" smtClean="0"/>
              <a:t> .</a:t>
            </a:r>
            <a:r>
              <a:rPr lang="en-US" dirty="0" err="1" smtClean="0"/>
              <a:t>Gajulavarthy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manasagajulavarthy@gmail.com</a:t>
            </a:r>
            <a:endParaRPr lang="en-US" dirty="0" smtClean="0"/>
          </a:p>
          <a:p>
            <a:r>
              <a:rPr lang="en-US" dirty="0" smtClean="0"/>
              <a:t>Intern at HMIT</a:t>
            </a:r>
          </a:p>
          <a:p>
            <a:r>
              <a:rPr lang="en-US" dirty="0" smtClean="0"/>
              <a:t>24/06/2015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HTML events are </a:t>
            </a:r>
            <a:r>
              <a:rPr lang="en-US" dirty="0" err="1" smtClean="0"/>
              <a:t>onchange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onmouseout</a:t>
            </a:r>
            <a:r>
              <a:rPr lang="en-US" dirty="0" smtClean="0"/>
              <a:t>, </a:t>
            </a:r>
            <a:r>
              <a:rPr lang="en-US" dirty="0" err="1" smtClean="0"/>
              <a:t>onkeydown</a:t>
            </a:r>
            <a:r>
              <a:rPr lang="en-US" dirty="0" smtClean="0"/>
              <a:t>, </a:t>
            </a:r>
            <a:r>
              <a:rPr lang="en-US" dirty="0" err="1" smtClean="0"/>
              <a:t>onload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Event handlers can be used to handle, and verify, user input, user actions, and browser 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 of a string can be found by using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name.length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Ex: </a:t>
            </a:r>
            <a:r>
              <a:rPr lang="en-US" dirty="0" err="1" smtClean="0"/>
              <a:t>var</a:t>
            </a:r>
            <a:r>
              <a:rPr lang="en-US" dirty="0" smtClean="0"/>
              <a:t> x = “string”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l =  </a:t>
            </a:r>
            <a:r>
              <a:rPr lang="en-US" dirty="0" err="1" smtClean="0"/>
              <a:t>x.length</a:t>
            </a:r>
            <a:endParaRPr lang="en-US" dirty="0" smtClean="0"/>
          </a:p>
          <a:p>
            <a:r>
              <a:rPr lang="en-US" dirty="0" smtClean="0"/>
              <a:t>Strings can be objects.</a:t>
            </a:r>
          </a:p>
          <a:p>
            <a:r>
              <a:rPr lang="en-US" dirty="0" smtClean="0"/>
              <a:t>There are number of string methods like </a:t>
            </a:r>
            <a:r>
              <a:rPr lang="en-US" dirty="0" err="1" smtClean="0"/>
              <a:t>indexOf</a:t>
            </a:r>
            <a:r>
              <a:rPr lang="en-US" dirty="0" smtClean="0"/>
              <a:t>, search, slice, substring, </a:t>
            </a:r>
            <a:r>
              <a:rPr lang="en-US" dirty="0" err="1" smtClean="0"/>
              <a:t>substr</a:t>
            </a:r>
            <a:r>
              <a:rPr lang="en-US" dirty="0" smtClean="0"/>
              <a:t>, replace, </a:t>
            </a:r>
            <a:r>
              <a:rPr lang="en-US" dirty="0" err="1" smtClean="0"/>
              <a:t>charAt</a:t>
            </a:r>
            <a:r>
              <a:rPr lang="en-US" dirty="0" smtClean="0"/>
              <a:t> etc… to manipulate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indexOf</a:t>
            </a:r>
            <a:r>
              <a:rPr lang="en-US" dirty="0" smtClean="0"/>
              <a:t> – returns the index of the occurrence of the specified text in a string.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str</a:t>
            </a:r>
            <a:r>
              <a:rPr lang="en-US" dirty="0" smtClean="0"/>
              <a:t> = “ This is a company”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pos =  </a:t>
            </a:r>
            <a:r>
              <a:rPr lang="en-US" dirty="0" err="1" smtClean="0"/>
              <a:t>str.indexOf</a:t>
            </a:r>
            <a:r>
              <a:rPr lang="en-US" dirty="0" smtClean="0"/>
              <a:t>(“a”)</a:t>
            </a:r>
          </a:p>
          <a:p>
            <a:r>
              <a:rPr lang="en-US" dirty="0" smtClean="0"/>
              <a:t>slice – extracts a part of string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res = </a:t>
            </a:r>
            <a:r>
              <a:rPr lang="en-US" dirty="0" err="1" smtClean="0"/>
              <a:t>str.slice</a:t>
            </a:r>
            <a:r>
              <a:rPr lang="en-US" dirty="0" smtClean="0"/>
              <a:t>(5,10)</a:t>
            </a:r>
          </a:p>
          <a:p>
            <a:r>
              <a:rPr lang="en-US" dirty="0" smtClean="0"/>
              <a:t>substring – similar to slice but it cannot accept negative values.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 – similar to slice but the second parameter is the length of the extracted part.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replace – replaces a specified value with other value in the string.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str.replace</a:t>
            </a:r>
            <a:r>
              <a:rPr lang="en-US" dirty="0" smtClean="0"/>
              <a:t>(“</a:t>
            </a:r>
            <a:r>
              <a:rPr lang="en-US" dirty="0" err="1" smtClean="0"/>
              <a:t>a”,”the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   - join two or more strings.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text1 = “hello”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text2 = “world”</a:t>
            </a:r>
          </a:p>
          <a:p>
            <a:pPr>
              <a:buNone/>
            </a:pPr>
            <a:r>
              <a:rPr lang="en-US" dirty="0" smtClean="0"/>
              <a:t>   text3 = text1.concat(text2) </a:t>
            </a:r>
          </a:p>
          <a:p>
            <a:r>
              <a:rPr lang="en-US" dirty="0" err="1" smtClean="0"/>
              <a:t>charAt</a:t>
            </a:r>
            <a:r>
              <a:rPr lang="en-US" dirty="0" smtClean="0"/>
              <a:t>() – specifies character at specified index (position) in a string.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Hexadecimals – if constants are preceded by 0x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– Not a Number</a:t>
            </a:r>
          </a:p>
          <a:p>
            <a:r>
              <a:rPr lang="en-US" dirty="0" smtClean="0"/>
              <a:t>Infinity and –Infinity is returned if the limit exceeds.</a:t>
            </a:r>
          </a:p>
          <a:p>
            <a:r>
              <a:rPr lang="en-US" dirty="0" smtClean="0"/>
              <a:t>Numbers also can be objects.</a:t>
            </a:r>
          </a:p>
          <a:p>
            <a:r>
              <a:rPr lang="en-US" dirty="0" smtClean="0"/>
              <a:t>There are various Number methods such as </a:t>
            </a:r>
            <a:r>
              <a:rPr lang="en-US" dirty="0" err="1" smtClean="0"/>
              <a:t>parseInt</a:t>
            </a:r>
            <a:r>
              <a:rPr lang="en-US" dirty="0" smtClean="0"/>
              <a:t>(), </a:t>
            </a:r>
            <a:r>
              <a:rPr lang="en-US" dirty="0" err="1" smtClean="0"/>
              <a:t>toString</a:t>
            </a:r>
            <a:r>
              <a:rPr lang="en-US" dirty="0" smtClean="0"/>
              <a:t>() etc..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r>
              <a:rPr lang="en-US" dirty="0" smtClean="0"/>
              <a:t> – parses  a string and returns a whole number.</a:t>
            </a:r>
          </a:p>
          <a:p>
            <a:pPr>
              <a:buNone/>
            </a:pPr>
            <a:r>
              <a:rPr lang="en-US" dirty="0" smtClean="0"/>
              <a:t>   Ex: </a:t>
            </a:r>
            <a:r>
              <a:rPr lang="en-US" dirty="0" err="1" smtClean="0"/>
              <a:t>parseInt</a:t>
            </a:r>
            <a:r>
              <a:rPr lang="en-US" dirty="0" smtClean="0"/>
              <a:t>(“10”) – returns 10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 – returns a number as a string.</a:t>
            </a:r>
          </a:p>
          <a:p>
            <a:pPr>
              <a:buNone/>
            </a:pPr>
            <a:r>
              <a:rPr lang="en-US" dirty="0" smtClean="0"/>
              <a:t>    Ex: </a:t>
            </a:r>
            <a:r>
              <a:rPr lang="en-US" dirty="0" err="1" smtClean="0"/>
              <a:t>var</a:t>
            </a:r>
            <a:r>
              <a:rPr lang="en-US" dirty="0" smtClean="0"/>
              <a:t> x = 123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x.toString</a:t>
            </a:r>
            <a:r>
              <a:rPr lang="en-US" dirty="0" smtClean="0"/>
              <a:t>()  - returns 123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array- </a:t>
            </a:r>
            <a:r>
              <a:rPr lang="en-US" dirty="0" err="1" smtClean="0"/>
              <a:t>var</a:t>
            </a:r>
            <a:r>
              <a:rPr lang="en-US" dirty="0" smtClean="0"/>
              <a:t> fruits = [“apple”, ”orange”];</a:t>
            </a:r>
          </a:p>
          <a:p>
            <a:r>
              <a:rPr lang="en-US" dirty="0" smtClean="0"/>
              <a:t>Length of the array – </a:t>
            </a:r>
            <a:r>
              <a:rPr lang="en-US" dirty="0" err="1" smtClean="0"/>
              <a:t>fruits.length</a:t>
            </a:r>
            <a:endParaRPr lang="en-US" dirty="0" smtClean="0"/>
          </a:p>
          <a:p>
            <a:r>
              <a:rPr lang="en-US" dirty="0" smtClean="0"/>
              <a:t>Accessing array </a:t>
            </a:r>
            <a:r>
              <a:rPr lang="en-US" dirty="0" err="1" smtClean="0"/>
              <a:t>elemets</a:t>
            </a:r>
            <a:r>
              <a:rPr lang="en-US" dirty="0" smtClean="0"/>
              <a:t> fruits[index]</a:t>
            </a:r>
          </a:p>
          <a:p>
            <a:r>
              <a:rPr lang="en-US" dirty="0" smtClean="0"/>
              <a:t>We can use various array methods such as push, pop, reverse, sort, </a:t>
            </a:r>
            <a:r>
              <a:rPr lang="en-US" dirty="0" err="1" smtClean="0"/>
              <a:t>slice,concat</a:t>
            </a:r>
            <a:r>
              <a:rPr lang="en-US" dirty="0" smtClean="0"/>
              <a:t> etc..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push – adds an element at the end.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fruits.push</a:t>
            </a:r>
            <a:r>
              <a:rPr lang="en-US" dirty="0" smtClean="0"/>
              <a:t>(“grapes”)</a:t>
            </a:r>
          </a:p>
          <a:p>
            <a:r>
              <a:rPr lang="en-US" dirty="0" smtClean="0"/>
              <a:t>pop -  removes the last element from the array.</a:t>
            </a:r>
          </a:p>
          <a:p>
            <a:pPr>
              <a:buNone/>
            </a:pPr>
            <a:r>
              <a:rPr lang="en-US" dirty="0" smtClean="0"/>
              <a:t>    fruits.pop() </a:t>
            </a:r>
          </a:p>
          <a:p>
            <a:r>
              <a:rPr lang="en-US" dirty="0" smtClean="0"/>
              <a:t>sort – sorts an array alphabetically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fruits.sort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 – reverses the elements of array.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fruits.reverse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slice – slices out a piece of array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fruits.slice</a:t>
            </a:r>
            <a:r>
              <a:rPr lang="en-US" dirty="0" smtClean="0"/>
              <a:t>(1,3)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 – joining two arrays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fruits.concat</a:t>
            </a:r>
            <a:r>
              <a:rPr lang="en-US" dirty="0" smtClean="0"/>
              <a:t>(flowers)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r>
              <a:rPr lang="en-US" dirty="0"/>
              <a:t>s</a:t>
            </a:r>
            <a:r>
              <a:rPr lang="en-US" dirty="0" smtClean="0"/>
              <a:t>witch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Everything is same as in C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is most commonly used as client side scripting language.</a:t>
            </a:r>
          </a:p>
          <a:p>
            <a:r>
              <a:rPr lang="en-US" sz="2800" dirty="0" smtClean="0"/>
              <a:t>Why do we use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 main use of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is that it allows you to make things happen in the user's browser without sending messages back and forth to the server.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enhances the way web page works.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/pattern/</a:t>
            </a:r>
            <a:r>
              <a:rPr lang="en-US" dirty="0" err="1" smtClean="0"/>
              <a:t>ig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search() – Returns the position of the pattern we search for.</a:t>
            </a:r>
          </a:p>
          <a:p>
            <a:r>
              <a:rPr lang="en-US" dirty="0"/>
              <a:t>r</a:t>
            </a:r>
            <a:r>
              <a:rPr lang="en-US" dirty="0" smtClean="0"/>
              <a:t>eplace() – Returns the modified string after replacing the pattern.</a:t>
            </a:r>
          </a:p>
          <a:p>
            <a:r>
              <a:rPr lang="en-US" dirty="0" smtClean="0"/>
              <a:t>[ ] – used to match range of characters between brackets. For </a:t>
            </a:r>
            <a:r>
              <a:rPr lang="en-US" dirty="0" err="1" smtClean="0"/>
              <a:t>exaample</a:t>
            </a:r>
            <a:r>
              <a:rPr lang="en-US" dirty="0" smtClean="0"/>
              <a:t> [a-z] matches alphabets.</a:t>
            </a:r>
          </a:p>
          <a:p>
            <a:r>
              <a:rPr lang="en-US" dirty="0" smtClean="0"/>
              <a:t>*  - matches zero or more </a:t>
            </a:r>
            <a:r>
              <a:rPr lang="en-US" dirty="0" err="1" smtClean="0"/>
              <a:t>occurences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n* - matches zero or more </a:t>
            </a:r>
            <a:r>
              <a:rPr lang="en-US" dirty="0" err="1" smtClean="0"/>
              <a:t>occurences</a:t>
            </a:r>
            <a:r>
              <a:rPr lang="en-US" dirty="0" smtClean="0"/>
              <a:t> of n.</a:t>
            </a:r>
          </a:p>
          <a:p>
            <a:r>
              <a:rPr lang="en-US" dirty="0" smtClean="0"/>
              <a:t>+  - matches </a:t>
            </a:r>
            <a:r>
              <a:rPr lang="en-US" dirty="0" err="1" smtClean="0"/>
              <a:t>atleast</a:t>
            </a:r>
            <a:r>
              <a:rPr lang="en-US" dirty="0" smtClean="0"/>
              <a:t> one occurrence.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DOM is tree like structure containing root element(html) and child elements (body and head) followed by their child elements.</a:t>
            </a:r>
          </a:p>
          <a:p>
            <a:r>
              <a:rPr lang="en-US" dirty="0" smtClean="0"/>
              <a:t>Most common way to access HTML element – </a:t>
            </a:r>
            <a:r>
              <a:rPr lang="en-US" dirty="0" err="1" smtClean="0"/>
              <a:t>getElementById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get content of the element – </a:t>
            </a:r>
            <a:r>
              <a:rPr lang="en-US" dirty="0" err="1" smtClean="0"/>
              <a:t>innerHTML</a:t>
            </a:r>
            <a:r>
              <a:rPr lang="en-US" dirty="0" smtClean="0"/>
              <a:t> property.</a:t>
            </a:r>
          </a:p>
          <a:p>
            <a:pPr>
              <a:buNone/>
            </a:pPr>
            <a:r>
              <a:rPr lang="en-US" dirty="0" smtClean="0"/>
              <a:t>      Ex:&lt;html&gt;</a:t>
            </a:r>
            <a:br>
              <a:rPr lang="en-US" dirty="0" smtClean="0"/>
            </a:br>
            <a:r>
              <a:rPr lang="en-US" dirty="0" smtClean="0"/>
              <a:t>      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&lt;p id="demo"&gt;&lt;/p&gt;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&lt;script&gt;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"Hello World!"</a:t>
            </a:r>
            <a:br>
              <a:rPr lang="en-US" dirty="0" smtClean="0"/>
            </a:br>
            <a:r>
              <a:rPr lang="en-US" dirty="0" smtClean="0"/>
              <a:t>       &lt;/script&gt;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&lt;/body&gt;</a:t>
            </a:r>
            <a:br>
              <a:rPr lang="en-US" dirty="0" smtClean="0"/>
            </a:br>
            <a:r>
              <a:rPr lang="en-US" dirty="0" smtClean="0"/>
              <a:t>         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http://www.w3schools.com/js/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http://www.tutorialspoint.com/javascript/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github.com/ManasaGajulavarthy/Intern_HMIT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alidating forms using alert(),confirm() and prompt() in the beginning.</a:t>
            </a:r>
          </a:p>
          <a:p>
            <a:r>
              <a:rPr lang="en-US" sz="2800" dirty="0" smtClean="0"/>
              <a:t>When browsers started supporting DOM(Document Object Model), interaction became more sophisticated and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gained attention.</a:t>
            </a:r>
          </a:p>
          <a:p>
            <a:r>
              <a:rPr lang="en-US" sz="2800" dirty="0" err="1" smtClean="0"/>
              <a:t>Autocomplete</a:t>
            </a:r>
            <a:r>
              <a:rPr lang="en-US" sz="2800" dirty="0" smtClean="0"/>
              <a:t>(Giving suggests dynamically based on what you enter in search box).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changes constantly can be loaded periodically without the need for user interaction.</a:t>
            </a:r>
          </a:p>
          <a:p>
            <a:r>
              <a:rPr lang="en-US" dirty="0" smtClean="0"/>
              <a:t>To fix layout issues,  to animate elements on a page and many more…….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write and where to place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write?</a:t>
            </a:r>
          </a:p>
          <a:p>
            <a:pPr>
              <a:buNone/>
            </a:pPr>
            <a:r>
              <a:rPr lang="en-US" dirty="0" smtClean="0"/>
              <a:t>    &lt;script&gt;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Javascript</a:t>
            </a:r>
            <a:r>
              <a:rPr lang="en-US" dirty="0" smtClean="0"/>
              <a:t> code.</a:t>
            </a:r>
          </a:p>
          <a:p>
            <a:pPr>
              <a:buNone/>
            </a:pPr>
            <a:r>
              <a:rPr lang="en-US" dirty="0" smtClean="0"/>
              <a:t>   &lt;/script&gt;</a:t>
            </a:r>
          </a:p>
          <a:p>
            <a:r>
              <a:rPr lang="en-US" dirty="0" smtClean="0"/>
              <a:t>Where to place 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Can be placed both in head and body sections of HTML page.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window.alert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Ex: </a:t>
            </a:r>
            <a:r>
              <a:rPr lang="en-US" dirty="0" err="1" smtClean="0"/>
              <a:t>window.alert</a:t>
            </a:r>
            <a:r>
              <a:rPr lang="en-US" dirty="0" smtClean="0"/>
              <a:t>(“Hello world”)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Ex: </a:t>
            </a:r>
            <a:r>
              <a:rPr lang="en-US" dirty="0" err="1" smtClean="0"/>
              <a:t>document.write</a:t>
            </a:r>
            <a:r>
              <a:rPr lang="en-US" dirty="0" smtClean="0"/>
              <a:t>(“Hello world”)</a:t>
            </a:r>
          </a:p>
          <a:p>
            <a:r>
              <a:rPr lang="en-US" dirty="0" err="1" smtClean="0"/>
              <a:t>innerHTML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Ex: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 "Paragraph changed!"</a:t>
            </a:r>
          </a:p>
          <a:p>
            <a:r>
              <a:rPr lang="en-US" dirty="0" smtClean="0"/>
              <a:t>console.log()</a:t>
            </a:r>
          </a:p>
          <a:p>
            <a:pPr>
              <a:buNone/>
            </a:pPr>
            <a:r>
              <a:rPr lang="en-US" dirty="0" smtClean="0"/>
              <a:t>     Ex: console.log(“Hello”)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--&gt; for defining variables.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Ex: </a:t>
            </a: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x </a:t>
            </a:r>
            <a:r>
              <a:rPr lang="en-US" dirty="0" err="1" smtClean="0">
                <a:sym typeface="Wingdings" pitchFamily="2" charset="2"/>
              </a:rPr>
              <a:t>i.e</a:t>
            </a:r>
            <a:r>
              <a:rPr lang="en-US" dirty="0" smtClean="0">
                <a:sym typeface="Wingdings" pitchFamily="2" charset="2"/>
              </a:rPr>
              <a:t>, x is used to store data.</a:t>
            </a:r>
          </a:p>
          <a:p>
            <a:r>
              <a:rPr lang="en-US" dirty="0" smtClean="0">
                <a:sym typeface="Wingdings" pitchFamily="2" charset="2"/>
              </a:rPr>
              <a:t>Operators : Assignment(=) and arithmetic(+,-,*,%,/) to assign values and perform operations respectively.</a:t>
            </a:r>
          </a:p>
          <a:p>
            <a:r>
              <a:rPr lang="en-US" dirty="0" smtClean="0">
                <a:sym typeface="Wingdings" pitchFamily="2" charset="2"/>
              </a:rPr>
              <a:t>Comments : Anything written</a:t>
            </a:r>
            <a:r>
              <a:rPr lang="en-US" dirty="0" smtClean="0"/>
              <a:t> </a:t>
            </a:r>
            <a:r>
              <a:rPr lang="en-US" dirty="0"/>
              <a:t>after double slashes </a:t>
            </a:r>
            <a:r>
              <a:rPr lang="en-US" b="1" dirty="0" smtClean="0"/>
              <a:t>// </a:t>
            </a:r>
            <a:r>
              <a:rPr lang="en-US" dirty="0" smtClean="0"/>
              <a:t>(single line comment)</a:t>
            </a:r>
            <a:r>
              <a:rPr lang="en-US" dirty="0"/>
              <a:t> or between </a:t>
            </a:r>
            <a:r>
              <a:rPr lang="en-US" b="1" dirty="0"/>
              <a:t>/*</a:t>
            </a:r>
            <a:r>
              <a:rPr lang="en-US" dirty="0"/>
              <a:t> and </a:t>
            </a:r>
            <a:r>
              <a:rPr lang="en-US" b="1" dirty="0"/>
              <a:t>*/</a:t>
            </a:r>
            <a:r>
              <a:rPr lang="en-US" dirty="0"/>
              <a:t> is treated as a </a:t>
            </a:r>
            <a:r>
              <a:rPr lang="en-US" b="1" dirty="0"/>
              <a:t>comment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 is case-sensitive.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(</a:t>
            </a:r>
            <a:r>
              <a:rPr lang="en-US" dirty="0" err="1" smtClean="0"/>
              <a:t>var</a:t>
            </a:r>
            <a:r>
              <a:rPr lang="en-US" dirty="0" smtClean="0"/>
              <a:t> x = 50)</a:t>
            </a:r>
          </a:p>
          <a:p>
            <a:r>
              <a:rPr lang="en-US" dirty="0" smtClean="0"/>
              <a:t>Strings (</a:t>
            </a:r>
            <a:r>
              <a:rPr lang="en-US" dirty="0" err="1" smtClean="0"/>
              <a:t>var</a:t>
            </a:r>
            <a:r>
              <a:rPr lang="en-US" dirty="0" smtClean="0"/>
              <a:t> x = “string”)</a:t>
            </a:r>
          </a:p>
          <a:p>
            <a:r>
              <a:rPr lang="en-US" dirty="0" smtClean="0"/>
              <a:t>Boolean(</a:t>
            </a:r>
            <a:r>
              <a:rPr lang="en-US" dirty="0" err="1" smtClean="0"/>
              <a:t>var</a:t>
            </a:r>
            <a:r>
              <a:rPr lang="en-US" dirty="0" smtClean="0"/>
              <a:t> x = true)</a:t>
            </a:r>
          </a:p>
          <a:p>
            <a:r>
              <a:rPr lang="en-US" dirty="0" smtClean="0"/>
              <a:t>Arrays ( </a:t>
            </a:r>
            <a:r>
              <a:rPr lang="en-US" dirty="0" err="1" smtClean="0"/>
              <a:t>var</a:t>
            </a:r>
            <a:r>
              <a:rPr lang="en-US" dirty="0" smtClean="0"/>
              <a:t> colors = [“red”, ”orange”, ”blue”])</a:t>
            </a:r>
          </a:p>
          <a:p>
            <a:r>
              <a:rPr lang="en-US" dirty="0" smtClean="0"/>
              <a:t>Object (</a:t>
            </a:r>
            <a:r>
              <a:rPr lang="en-US" dirty="0" err="1" smtClean="0"/>
              <a:t>var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 smtClean="0"/>
              <a:t>:“</a:t>
            </a:r>
            <a:r>
              <a:rPr lang="en-US" dirty="0" err="1" smtClean="0"/>
              <a:t>Abc</a:t>
            </a:r>
            <a:r>
              <a:rPr lang="en-US" dirty="0" smtClean="0"/>
              <a:t>", </a:t>
            </a:r>
            <a:r>
              <a:rPr lang="en-US" dirty="0" err="1"/>
              <a:t>lastName</a:t>
            </a:r>
            <a:r>
              <a:rPr lang="en-US" dirty="0" smtClean="0"/>
              <a:t>:“Def", </a:t>
            </a:r>
            <a:r>
              <a:rPr lang="en-US" dirty="0"/>
              <a:t>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i="1" dirty="0"/>
              <a:t>code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 function can be invoked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When an event occurs.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When it is invoked from </a:t>
            </a:r>
            <a:r>
              <a:rPr lang="en-US" dirty="0" err="1" smtClean="0"/>
              <a:t>javascript</a:t>
            </a:r>
            <a:r>
              <a:rPr lang="en-US" dirty="0" smtClean="0"/>
              <a:t> code.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By self invocation.</a:t>
            </a:r>
          </a:p>
          <a:p>
            <a:r>
              <a:rPr lang="en-US" dirty="0" smtClean="0"/>
              <a:t>Variables declared outside functions and which are assigned values without being declared are global variables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900</Words>
  <Application>Microsoft Office PowerPoint</Application>
  <PresentationFormat>On-screen Show (4:3)</PresentationFormat>
  <Paragraphs>132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JAVASCRIPT</vt:lpstr>
      <vt:lpstr>Introduction</vt:lpstr>
      <vt:lpstr>Applications of javascript</vt:lpstr>
      <vt:lpstr>Applications contd…</vt:lpstr>
      <vt:lpstr>How to write and where to place it?</vt:lpstr>
      <vt:lpstr>Display possibilities</vt:lpstr>
      <vt:lpstr>Syntax</vt:lpstr>
      <vt:lpstr>Data Types</vt:lpstr>
      <vt:lpstr>Functions</vt:lpstr>
      <vt:lpstr>Events</vt:lpstr>
      <vt:lpstr>Strings</vt:lpstr>
      <vt:lpstr>String Methods</vt:lpstr>
      <vt:lpstr>PowerPoint Presentation</vt:lpstr>
      <vt:lpstr>Numbers</vt:lpstr>
      <vt:lpstr>Number Methods</vt:lpstr>
      <vt:lpstr>Arrays</vt:lpstr>
      <vt:lpstr>Array Methods</vt:lpstr>
      <vt:lpstr>PowerPoint Presentation</vt:lpstr>
      <vt:lpstr>Control statements</vt:lpstr>
      <vt:lpstr>Regular Expressions</vt:lpstr>
      <vt:lpstr>DOM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Administrator</cp:lastModifiedBy>
  <cp:revision>58</cp:revision>
  <dcterms:created xsi:type="dcterms:W3CDTF">2015-06-23T16:56:14Z</dcterms:created>
  <dcterms:modified xsi:type="dcterms:W3CDTF">2015-07-13T05:58:10Z</dcterms:modified>
</cp:coreProperties>
</file>