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asaGajulavarthy/Intern_HMIT" TargetMode="External"/><Relationship Id="rId2" Type="http://schemas.openxmlformats.org/officeDocument/2006/relationships/hyperlink" Target="http://simplestepscode.com/autocomplete-data-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s1.google.com/complete/search?client=youtube&amp;hl=en&amp;gl=in&amp;gs_rn=23&amp;gs_ri=youtube&amp;tok=iizCYvSFKWok71NR4MrqYg&amp;ds=yt&amp;cp=9&amp;gs_id=2b&amp;q=slidenerd&amp;callback=google.sbox.p50&amp;gs_gbg=e9Voy4R174VeD65663P2yS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Suggests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ugg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4199" y="1600200"/>
            <a:ext cx="6635601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4749"/>
            <a:ext cx="1972472" cy="215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this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downloads a text file. </a:t>
            </a:r>
          </a:p>
          <a:p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ou can find the suggests related to your query.</a:t>
            </a:r>
          </a:p>
          <a:p>
            <a:r>
              <a:rPr lang="en-US" dirty="0" smtClean="0"/>
              <a:t>With the suggests there is other data, which need to be removed if we want to extract only suggests.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extract only suggests?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can easily do this with the knowledge of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String manipulation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you get familiar with the above two, you will end up with your expected result </a:t>
            </a:r>
            <a:r>
              <a:rPr lang="en-US" dirty="0" err="1" smtClean="0"/>
              <a:t>i.e</a:t>
            </a:r>
            <a:r>
              <a:rPr lang="en-US" dirty="0" smtClean="0"/>
              <a:t>, only suggests.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 is an open source, cross-platform runtime environment for server-side and networking applications.</a:t>
            </a:r>
          </a:p>
          <a:p>
            <a:r>
              <a:rPr lang="en-US" dirty="0" smtClean="0"/>
              <a:t>Node.js replaces the Java platform's standard, multithreaded approach with single-threaded, event-driven I/O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Acessing</a:t>
            </a:r>
            <a:r>
              <a:rPr lang="en-US" dirty="0" smtClean="0"/>
              <a:t> the </a:t>
            </a:r>
            <a:r>
              <a:rPr lang="en-US" dirty="0" err="1" smtClean="0"/>
              <a:t>url</a:t>
            </a:r>
            <a:r>
              <a:rPr lang="en-US" dirty="0" smtClean="0"/>
              <a:t> using node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- Using request module.</a:t>
            </a:r>
          </a:p>
          <a:p>
            <a:r>
              <a:rPr lang="en-US" dirty="0" smtClean="0"/>
              <a:t>Request is designed to be the simplest way possible to make http calls.</a:t>
            </a:r>
          </a:p>
          <a:p>
            <a:r>
              <a:rPr lang="en-US" dirty="0" smtClean="0"/>
              <a:t>This module can be installed after </a:t>
            </a:r>
            <a:r>
              <a:rPr lang="en-US" dirty="0" err="1" smtClean="0"/>
              <a:t>instaliing</a:t>
            </a:r>
            <a:r>
              <a:rPr lang="en-US" dirty="0" smtClean="0"/>
              <a:t> node </a:t>
            </a:r>
            <a:r>
              <a:rPr lang="en-US" dirty="0" err="1" smtClean="0"/>
              <a:t>js</a:t>
            </a:r>
            <a:r>
              <a:rPr lang="en-US" dirty="0" smtClean="0"/>
              <a:t> using the command </a:t>
            </a:r>
          </a:p>
          <a:p>
            <a:pPr>
              <a:buNone/>
            </a:pPr>
            <a:r>
              <a:rPr lang="en-US" dirty="0" smtClean="0"/>
              <a:t>    -  </a:t>
            </a:r>
            <a:r>
              <a:rPr lang="en-US" dirty="0" err="1" smtClean="0"/>
              <a:t>npm</a:t>
            </a:r>
            <a:r>
              <a:rPr lang="en-US" dirty="0" smtClean="0"/>
              <a:t> install request.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request </a:t>
            </a:r>
            <a:r>
              <a:rPr lang="en-US" b="1" dirty="0" smtClean="0"/>
              <a:t>=</a:t>
            </a:r>
            <a:r>
              <a:rPr lang="en-US" dirty="0" smtClean="0"/>
              <a:t> require('request');</a:t>
            </a:r>
          </a:p>
          <a:p>
            <a:pPr fontAlgn="base">
              <a:buNone/>
            </a:pPr>
            <a:r>
              <a:rPr lang="en-US" dirty="0" smtClean="0"/>
              <a:t>request('http://www.google.com(your </a:t>
            </a:r>
            <a:r>
              <a:rPr lang="en-US" dirty="0" err="1" smtClean="0"/>
              <a:t>url</a:t>
            </a:r>
            <a:r>
              <a:rPr lang="en-US" dirty="0" smtClean="0"/>
              <a:t>)', function (error, response, body) {</a:t>
            </a:r>
          </a:p>
          <a:p>
            <a:pPr fontAlgn="base">
              <a:buNone/>
            </a:pPr>
            <a:r>
              <a:rPr lang="en-US" dirty="0" smtClean="0"/>
              <a:t>  </a:t>
            </a:r>
            <a:r>
              <a:rPr lang="en-US" b="1" dirty="0" smtClean="0"/>
              <a:t>if</a:t>
            </a:r>
            <a:r>
              <a:rPr lang="en-US" dirty="0" smtClean="0"/>
              <a:t> (</a:t>
            </a:r>
            <a:r>
              <a:rPr lang="en-US" b="1" dirty="0" smtClean="0"/>
              <a:t>!</a:t>
            </a:r>
            <a:r>
              <a:rPr lang="en-US" dirty="0" smtClean="0"/>
              <a:t>error </a:t>
            </a:r>
            <a:r>
              <a:rPr lang="en-US" b="1" dirty="0" smtClean="0"/>
              <a:t>&amp;&amp;</a:t>
            </a:r>
            <a:r>
              <a:rPr lang="en-US" dirty="0" smtClean="0"/>
              <a:t> </a:t>
            </a:r>
            <a:r>
              <a:rPr lang="en-US" dirty="0" err="1" smtClean="0"/>
              <a:t>response.statusCode</a:t>
            </a:r>
            <a:r>
              <a:rPr lang="en-US" dirty="0" smtClean="0"/>
              <a:t> </a:t>
            </a:r>
            <a:r>
              <a:rPr lang="en-US" b="1" dirty="0" smtClean="0"/>
              <a:t>==</a:t>
            </a:r>
            <a:r>
              <a:rPr lang="en-US" dirty="0" smtClean="0"/>
              <a:t> 200) {</a:t>
            </a:r>
          </a:p>
          <a:p>
            <a:pPr fontAlgn="base">
              <a:buNone/>
            </a:pPr>
            <a:r>
              <a:rPr lang="en-US" dirty="0" smtClean="0"/>
              <a:t>    console.log(body) </a:t>
            </a:r>
            <a:r>
              <a:rPr lang="en-US" i="1" dirty="0" smtClean="0"/>
              <a:t>// Show the HTML for the Google homepage. 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 }</a:t>
            </a:r>
          </a:p>
          <a:p>
            <a:pPr fontAlgn="base"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of 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As the name implies, error contains information regarding any problems that occurred during the HTTP request.</a:t>
            </a:r>
          </a:p>
          <a:p>
            <a:pPr algn="just"/>
            <a:r>
              <a:rPr lang="en-US" dirty="0" smtClean="0"/>
              <a:t>The response argument is an object containing a variety of data returned from the call, including the status code, headers, and  much more.</a:t>
            </a:r>
          </a:p>
          <a:p>
            <a:pPr algn="just"/>
            <a:r>
              <a:rPr lang="en-US" dirty="0" smtClean="0"/>
              <a:t>The third callback argument, body, is the body of the response.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replace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“Hello World”;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 = </a:t>
            </a:r>
            <a:r>
              <a:rPr lang="en-US" dirty="0" err="1" smtClean="0"/>
              <a:t>str.replace</a:t>
            </a:r>
            <a:r>
              <a:rPr lang="en-US" dirty="0" smtClean="0"/>
              <a:t>(“World”, “Everyone”);</a:t>
            </a:r>
          </a:p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manipulate the body retrieved from the request accordingly so as to get the required format.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http://simplestepscode.com/autocomplete-data-tutorial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github.com/ManasaGajulavarthy/Intern_HMIT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 you find as </a:t>
            </a:r>
            <a:r>
              <a:rPr lang="en-US" dirty="0"/>
              <a:t>you type in </a:t>
            </a:r>
            <a:r>
              <a:rPr lang="en-US" dirty="0" smtClean="0"/>
              <a:t>any </a:t>
            </a:r>
            <a:r>
              <a:rPr lang="en-US" dirty="0"/>
              <a:t>search </a:t>
            </a:r>
            <a:r>
              <a:rPr lang="en-US" dirty="0" smtClean="0"/>
              <a:t>box?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Search </a:t>
            </a:r>
            <a:r>
              <a:rPr lang="en-US" dirty="0"/>
              <a:t>predictions that </a:t>
            </a:r>
            <a:r>
              <a:rPr lang="en-US" dirty="0" smtClean="0"/>
              <a:t>might </a:t>
            </a:r>
            <a:r>
              <a:rPr lang="en-US" dirty="0"/>
              <a:t>be similar to </a:t>
            </a:r>
            <a:r>
              <a:rPr lang="en-US" dirty="0" smtClean="0"/>
              <a:t>the search terms you are typing.</a:t>
            </a:r>
          </a:p>
          <a:p>
            <a:pPr marL="0" indent="0">
              <a:buNone/>
            </a:pPr>
            <a:r>
              <a:rPr lang="en-US" dirty="0" smtClean="0"/>
              <a:t> What is this feature called?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feature is called autocomplete or              autosuggest  which helps users to find </a:t>
            </a:r>
            <a:r>
              <a:rPr lang="en-US" dirty="0" err="1" smtClean="0"/>
              <a:t>relavant</a:t>
            </a:r>
            <a:r>
              <a:rPr lang="en-US" dirty="0" smtClean="0"/>
              <a:t>  search terms related to their search terms.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they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says that these suggestions are the  searches which have been done by other people.</a:t>
            </a:r>
            <a:endParaRPr lang="en-US" dirty="0"/>
          </a:p>
          <a:p>
            <a:r>
              <a:rPr lang="en-US" dirty="0" smtClean="0"/>
              <a:t>Suggestions can vary based on region and    language too.</a:t>
            </a:r>
          </a:p>
          <a:p>
            <a:r>
              <a:rPr lang="en-US" dirty="0" smtClean="0"/>
              <a:t>Suggestions can also contain the search terms     you  have previously searched for.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a few keystrokes thereby saving time.</a:t>
            </a:r>
          </a:p>
          <a:p>
            <a:r>
              <a:rPr lang="en-US" dirty="0" smtClean="0"/>
              <a:t>Reduces errors in typing.</a:t>
            </a:r>
          </a:p>
          <a:p>
            <a:r>
              <a:rPr lang="en-US" dirty="0" smtClean="0"/>
              <a:t>People can check the spelling the word which is hard to spell from suggestions .</a:t>
            </a:r>
          </a:p>
          <a:p>
            <a:r>
              <a:rPr lang="en-US" dirty="0" smtClean="0"/>
              <a:t>Ideas on keywords to be given.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</a:t>
            </a:r>
            <a:r>
              <a:rPr lang="en-US" dirty="0" err="1" smtClean="0"/>
              <a:t>autocomplete</a:t>
            </a:r>
            <a:r>
              <a:rPr lang="en-US" dirty="0" smtClean="0"/>
              <a:t> data actually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a site gets </a:t>
            </a:r>
            <a:r>
              <a:rPr lang="en-US" dirty="0" err="1" smtClean="0"/>
              <a:t>autocomplete</a:t>
            </a:r>
            <a:r>
              <a:rPr lang="en-US" dirty="0" smtClean="0"/>
              <a:t> data, your browser has to request it through the internet.</a:t>
            </a:r>
          </a:p>
          <a:p>
            <a:r>
              <a:rPr lang="en-US" dirty="0" smtClean="0"/>
              <a:t>We can use this feature to check out the </a:t>
            </a:r>
            <a:r>
              <a:rPr lang="en-US" dirty="0" err="1" smtClean="0"/>
              <a:t>urls</a:t>
            </a:r>
            <a:r>
              <a:rPr lang="en-US" dirty="0" smtClean="0"/>
              <a:t> from which the </a:t>
            </a:r>
            <a:r>
              <a:rPr lang="en-US" dirty="0" err="1" smtClean="0"/>
              <a:t>autocomplete</a:t>
            </a:r>
            <a:r>
              <a:rPr lang="en-US" dirty="0" smtClean="0"/>
              <a:t> data is coming from.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ee this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wikipedia</a:t>
            </a:r>
            <a:r>
              <a:rPr lang="en-US" dirty="0" smtClean="0"/>
              <a:t> or </a:t>
            </a:r>
            <a:r>
              <a:rPr lang="en-US" dirty="0" err="1" smtClean="0"/>
              <a:t>google</a:t>
            </a:r>
            <a:r>
              <a:rPr lang="en-US" dirty="0" smtClean="0"/>
              <a:t> or </a:t>
            </a:r>
            <a:r>
              <a:rPr lang="en-US" dirty="0" err="1" smtClean="0"/>
              <a:t>youtube</a:t>
            </a:r>
            <a:r>
              <a:rPr lang="en-US" dirty="0" smtClean="0"/>
              <a:t> and type something in search bar.</a:t>
            </a:r>
          </a:p>
          <a:p>
            <a:r>
              <a:rPr lang="en-US" dirty="0" smtClean="0"/>
              <a:t>Use your browser's developer tools to look at the network requests.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navigate to network requests in different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Firefox: Tools &gt; Developer &gt; Network (refresh page to see)</a:t>
            </a:r>
          </a:p>
          <a:p>
            <a:r>
              <a:rPr lang="en-US" dirty="0" smtClean="0"/>
              <a:t>Chrome: More Tools &gt; Developer Tools &gt; click Network</a:t>
            </a:r>
          </a:p>
          <a:p>
            <a:r>
              <a:rPr lang="en-US" dirty="0" smtClean="0"/>
              <a:t>Safari: Develop &gt; Show Web Inspector &gt; click Timelines (refresh page to see)</a:t>
            </a:r>
          </a:p>
          <a:p>
            <a:r>
              <a:rPr lang="en-US" dirty="0" smtClean="0"/>
              <a:t>Internet Explorer: press F12 key &gt; click 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network info is open, type something in the search bar</a:t>
            </a:r>
          </a:p>
          <a:p>
            <a:r>
              <a:rPr lang="en-US" dirty="0"/>
              <a:t>Y</a:t>
            </a:r>
            <a:r>
              <a:rPr lang="en-US" dirty="0" smtClean="0"/>
              <a:t>ou will find that network requests are adding to the list of already existing requests(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/>
              <a:t>O</a:t>
            </a:r>
            <a:r>
              <a:rPr lang="en-US" dirty="0" smtClean="0"/>
              <a:t>pen the </a:t>
            </a:r>
            <a:r>
              <a:rPr lang="en-US" dirty="0" err="1" smtClean="0"/>
              <a:t>url</a:t>
            </a:r>
            <a:r>
              <a:rPr lang="en-US" dirty="0" smtClean="0"/>
              <a:t> by copying and pasting in it in your browser’s address bar.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using chrome and you type your query in search bar of </a:t>
            </a:r>
            <a:r>
              <a:rPr lang="en-US" dirty="0" err="1" smtClean="0"/>
              <a:t>youtube</a:t>
            </a:r>
            <a:r>
              <a:rPr lang="en-US" dirty="0" smtClean="0"/>
              <a:t>, the </a:t>
            </a:r>
            <a:r>
              <a:rPr lang="en-US" dirty="0" err="1" smtClean="0"/>
              <a:t>url</a:t>
            </a:r>
            <a:r>
              <a:rPr lang="en-US" dirty="0" smtClean="0"/>
              <a:t> would be something like: </a:t>
            </a:r>
            <a:r>
              <a:rPr lang="en-US" dirty="0" smtClean="0">
                <a:hlinkClick r:id="rId2"/>
              </a:rPr>
              <a:t>https://clients1.google.com/complete/search?client=youtube&amp;hl=en&amp;gl=in&amp;gs_rn=23&amp;gs_ri=youtube&amp;tok=iizCYvSFKWok71NR4MrqYg&amp;ds=yt&amp;cp=9&amp;gs_id=2b&amp;q</a:t>
            </a:r>
            <a:r>
              <a:rPr lang="en-US" b="1" dirty="0" smtClean="0">
                <a:hlinkClick r:id="rId2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slidenerd</a:t>
            </a:r>
            <a:r>
              <a:rPr lang="en-US" dirty="0" smtClean="0">
                <a:hlinkClick r:id="rId2"/>
              </a:rPr>
              <a:t>&amp;callback=google.sbox.p50&amp;gs_gbg=e9Voy4R174VeD65663P2ySz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550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Youtube Suggests</vt:lpstr>
      <vt:lpstr>Introduction</vt:lpstr>
      <vt:lpstr>Where they come from?</vt:lpstr>
      <vt:lpstr>Benefits of autocomplete</vt:lpstr>
      <vt:lpstr>Where do autocomplete data actually come from?</vt:lpstr>
      <vt:lpstr> See this in action</vt:lpstr>
      <vt:lpstr>How to navigate to network requests in different browsers</vt:lpstr>
      <vt:lpstr>How to access url</vt:lpstr>
      <vt:lpstr>PowerPoint Presentation</vt:lpstr>
      <vt:lpstr>PowerPoint Presentation</vt:lpstr>
      <vt:lpstr>PowerPoint Presentation</vt:lpstr>
      <vt:lpstr>How to extract only suggests?</vt:lpstr>
      <vt:lpstr>What is node js?</vt:lpstr>
      <vt:lpstr>Request module</vt:lpstr>
      <vt:lpstr>How to use request module</vt:lpstr>
      <vt:lpstr>Arguments of request module</vt:lpstr>
      <vt:lpstr>The replace method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Youtube_Suggests</dc:title>
  <dc:creator>User</dc:creator>
  <cp:lastModifiedBy>Administrator</cp:lastModifiedBy>
  <cp:revision>40</cp:revision>
  <dcterms:created xsi:type="dcterms:W3CDTF">2015-06-25T18:37:01Z</dcterms:created>
  <dcterms:modified xsi:type="dcterms:W3CDTF">2015-07-13T05:58:25Z</dcterms:modified>
</cp:coreProperties>
</file>