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3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4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7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29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9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8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FDAD-CB15-4526-ACA7-B66A31EC543E}" type="datetimeFigureOut">
              <a:rPr lang="en-GB" smtClean="0"/>
              <a:t>12/07/2015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2D4D-4584-4790-AB92-B6C9E15AD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asagajulavarth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ss/" TargetMode="External"/><Relationship Id="rId2" Type="http://schemas.openxmlformats.org/officeDocument/2006/relationships/hyperlink" Target="http://www.w3schools.com/cs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b="1" dirty="0" smtClean="0"/>
              <a:t>Cascading </a:t>
            </a:r>
            <a:br>
              <a:rPr lang="en-US" b="1" dirty="0" smtClean="0"/>
            </a:br>
            <a:r>
              <a:rPr lang="en-US" b="1" dirty="0" smtClean="0"/>
              <a:t>Style Sheets(CSS)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Manasa</a:t>
            </a:r>
            <a:r>
              <a:rPr lang="en-US" dirty="0" smtClean="0"/>
              <a:t> G</a:t>
            </a:r>
          </a:p>
          <a:p>
            <a:r>
              <a:rPr lang="en-US" dirty="0" smtClean="0">
                <a:hlinkClick r:id="rId2"/>
              </a:rPr>
              <a:t>manasagajulavarthy@gmail.com</a:t>
            </a:r>
            <a:endParaRPr lang="en-GB" dirty="0"/>
          </a:p>
          <a:p>
            <a:r>
              <a:rPr lang="en-US" dirty="0" smtClean="0"/>
              <a:t>Intern at HMIT</a:t>
            </a:r>
          </a:p>
          <a:p>
            <a:r>
              <a:rPr lang="en-US" dirty="0" smtClean="0"/>
              <a:t>10/07/2015</a:t>
            </a:r>
          </a:p>
        </p:txBody>
      </p:sp>
    </p:spTree>
    <p:extLst>
      <p:ext uri="{BB962C8B-B14F-4D97-AF65-F5344CB8AC3E}">
        <p14:creationId xmlns:p14="http://schemas.microsoft.com/office/powerpoint/2010/main" val="6908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 </a:t>
            </a:r>
            <a:r>
              <a:rPr lang="en-GB" sz="3300" dirty="0"/>
              <a:t>unvisited link </a:t>
            </a:r>
            <a:br>
              <a:rPr lang="en-GB" sz="3300" dirty="0"/>
            </a:br>
            <a:r>
              <a:rPr lang="en-GB" sz="3300" dirty="0"/>
              <a:t> a:link {</a:t>
            </a:r>
            <a:r>
              <a:rPr lang="en-GB" sz="3300" dirty="0" err="1"/>
              <a:t>color</a:t>
            </a:r>
            <a:r>
              <a:rPr lang="en-GB" sz="3300" dirty="0"/>
              <a:t>: #FF0000</a:t>
            </a:r>
            <a:r>
              <a:rPr lang="en-GB" sz="3300" dirty="0" smtClean="0"/>
              <a:t>}</a:t>
            </a:r>
          </a:p>
          <a:p>
            <a:r>
              <a:rPr lang="en-GB" sz="3300" dirty="0" smtClean="0"/>
              <a:t>visited </a:t>
            </a:r>
            <a:r>
              <a:rPr lang="en-GB" sz="3300" dirty="0"/>
              <a:t>link </a:t>
            </a:r>
            <a:br>
              <a:rPr lang="en-GB" sz="3300" dirty="0"/>
            </a:br>
            <a:r>
              <a:rPr lang="en-GB" sz="3300" dirty="0" smtClean="0"/>
              <a:t> a:visited</a:t>
            </a:r>
            <a:r>
              <a:rPr lang="en-GB" sz="3300" dirty="0"/>
              <a:t> </a:t>
            </a:r>
            <a:r>
              <a:rPr lang="en-GB" sz="3300" dirty="0" smtClean="0"/>
              <a:t>{</a:t>
            </a:r>
            <a:r>
              <a:rPr lang="en-GB" sz="3300" dirty="0" err="1" smtClean="0"/>
              <a:t>color</a:t>
            </a:r>
            <a:r>
              <a:rPr lang="en-GB" sz="3300" dirty="0"/>
              <a:t>: #00FF00</a:t>
            </a:r>
            <a:r>
              <a:rPr lang="en-GB" sz="3300" dirty="0" smtClean="0"/>
              <a:t>; }</a:t>
            </a:r>
          </a:p>
          <a:p>
            <a:r>
              <a:rPr lang="en-GB" sz="3300" dirty="0" smtClean="0"/>
              <a:t>mouse </a:t>
            </a:r>
            <a:r>
              <a:rPr lang="en-GB" sz="3300" dirty="0"/>
              <a:t>over link </a:t>
            </a:r>
            <a:endParaRPr lang="en-GB" sz="3300" dirty="0" smtClean="0"/>
          </a:p>
          <a:p>
            <a:pPr marL="0" indent="0">
              <a:buNone/>
            </a:pPr>
            <a:r>
              <a:rPr lang="en-GB" sz="3300" dirty="0"/>
              <a:t> </a:t>
            </a:r>
            <a:r>
              <a:rPr lang="en-GB" sz="3300" dirty="0" smtClean="0"/>
              <a:t>   a:hover</a:t>
            </a:r>
            <a:r>
              <a:rPr lang="en-GB" sz="3300" dirty="0"/>
              <a:t> </a:t>
            </a:r>
            <a:r>
              <a:rPr lang="en-GB" sz="3300" dirty="0" smtClean="0"/>
              <a:t>{</a:t>
            </a:r>
            <a:r>
              <a:rPr lang="en-GB" sz="3300" dirty="0" err="1" smtClean="0"/>
              <a:t>color</a:t>
            </a:r>
            <a:r>
              <a:rPr lang="en-GB" sz="3300" dirty="0"/>
              <a:t>: #FF00FF</a:t>
            </a:r>
            <a:r>
              <a:rPr lang="en-GB" sz="3300" dirty="0" smtClean="0"/>
              <a:t>; }</a:t>
            </a:r>
          </a:p>
          <a:p>
            <a:r>
              <a:rPr lang="en-GB" sz="3300" dirty="0" smtClean="0"/>
              <a:t>selected </a:t>
            </a:r>
            <a:r>
              <a:rPr lang="en-GB" sz="3300" dirty="0"/>
              <a:t>link </a:t>
            </a:r>
            <a:br>
              <a:rPr lang="en-GB" sz="3300" dirty="0"/>
            </a:br>
            <a:r>
              <a:rPr lang="en-GB" sz="3300" dirty="0"/>
              <a:t>a:active { </a:t>
            </a:r>
            <a:r>
              <a:rPr lang="en-GB" sz="3300" dirty="0" err="1"/>
              <a:t>color</a:t>
            </a:r>
            <a:r>
              <a:rPr lang="en-GB" sz="3300" dirty="0"/>
              <a:t>: #</a:t>
            </a:r>
            <a:r>
              <a:rPr lang="en-GB" sz="3300" dirty="0" smtClean="0"/>
              <a:t>0000FF</a:t>
            </a:r>
            <a:r>
              <a:rPr lang="en-GB" sz="3300" dirty="0"/>
              <a:t>;</a:t>
            </a:r>
            <a:r>
              <a:rPr lang="en-GB" sz="3300" dirty="0" smtClean="0"/>
              <a:t>}</a:t>
            </a:r>
          </a:p>
          <a:p>
            <a:r>
              <a:rPr lang="en-GB" sz="3300" dirty="0" err="1"/>
              <a:t>ul</a:t>
            </a:r>
            <a:r>
              <a:rPr lang="en-GB" sz="3300" dirty="0"/>
              <a:t> { list-style-image: </a:t>
            </a:r>
            <a:r>
              <a:rPr lang="en-GB" sz="3300" dirty="0" err="1"/>
              <a:t>url</a:t>
            </a:r>
            <a:r>
              <a:rPr lang="en-GB" sz="3300" dirty="0"/>
              <a:t>('sqpurple.gif</a:t>
            </a:r>
            <a:r>
              <a:rPr lang="en-GB" sz="3300" dirty="0" smtClean="0"/>
              <a:t>');}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142789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337482"/>
            <a:ext cx="10848833" cy="4839482"/>
          </a:xfrm>
        </p:spPr>
        <p:txBody>
          <a:bodyPr>
            <a:noAutofit/>
          </a:bodyPr>
          <a:lstStyle/>
          <a:p>
            <a:r>
              <a:rPr lang="en-GB" dirty="0"/>
              <a:t>ul.a </a:t>
            </a:r>
            <a:r>
              <a:rPr lang="en-GB" dirty="0" smtClean="0"/>
              <a:t>{</a:t>
            </a:r>
            <a:r>
              <a:rPr lang="en-GB" dirty="0"/>
              <a:t> list-style-type: </a:t>
            </a:r>
            <a:r>
              <a:rPr lang="en-GB" dirty="0" smtClean="0"/>
              <a:t>circle</a:t>
            </a:r>
            <a:r>
              <a:rPr lang="en-GB" dirty="0"/>
              <a:t>;</a:t>
            </a:r>
            <a:r>
              <a:rPr lang="en-GB" dirty="0" smtClean="0"/>
              <a:t>}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ul.b</a:t>
            </a:r>
            <a:r>
              <a:rPr lang="en-GB" dirty="0"/>
              <a:t> </a:t>
            </a:r>
            <a:r>
              <a:rPr lang="en-GB" dirty="0" smtClean="0"/>
              <a:t>{list-style-type</a:t>
            </a:r>
            <a:r>
              <a:rPr lang="en-GB" dirty="0"/>
              <a:t>: square</a:t>
            </a:r>
            <a:r>
              <a:rPr lang="en-GB" dirty="0" smtClean="0"/>
              <a:t>;}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ol.c</a:t>
            </a:r>
            <a:r>
              <a:rPr lang="en-GB" dirty="0"/>
              <a:t> </a:t>
            </a:r>
            <a:r>
              <a:rPr lang="en-GB" dirty="0" smtClean="0"/>
              <a:t>{list-style-type</a:t>
            </a:r>
            <a:r>
              <a:rPr lang="en-GB" dirty="0"/>
              <a:t>: upper-roman</a:t>
            </a:r>
            <a:r>
              <a:rPr lang="en-GB" dirty="0" smtClean="0"/>
              <a:t>;}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ol.d</a:t>
            </a:r>
            <a:r>
              <a:rPr lang="en-GB" dirty="0"/>
              <a:t> </a:t>
            </a:r>
            <a:r>
              <a:rPr lang="en-GB" dirty="0" smtClean="0"/>
              <a:t>{list-style-type</a:t>
            </a:r>
            <a:r>
              <a:rPr lang="en-GB" dirty="0"/>
              <a:t>: lower-alpha</a:t>
            </a:r>
            <a:r>
              <a:rPr lang="en-GB" dirty="0" smtClean="0"/>
              <a:t>;}</a:t>
            </a:r>
          </a:p>
          <a:p>
            <a:r>
              <a:rPr lang="en-GB" dirty="0" err="1" smtClean="0"/>
              <a:t>ul</a:t>
            </a:r>
            <a:r>
              <a:rPr lang="en-GB" dirty="0"/>
              <a:t> </a:t>
            </a:r>
            <a:r>
              <a:rPr lang="en-GB" dirty="0" smtClean="0"/>
              <a:t>{list-style-image</a:t>
            </a:r>
            <a:r>
              <a:rPr lang="en-GB" dirty="0"/>
              <a:t>: </a:t>
            </a:r>
            <a:r>
              <a:rPr lang="en-GB" dirty="0" err="1"/>
              <a:t>url</a:t>
            </a:r>
            <a:r>
              <a:rPr lang="en-GB" dirty="0"/>
              <a:t>('sqpurple.gif</a:t>
            </a:r>
            <a:r>
              <a:rPr lang="en-GB" dirty="0" smtClean="0"/>
              <a:t>');}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table, </a:t>
            </a:r>
            <a:r>
              <a:rPr lang="en-GB" dirty="0" err="1"/>
              <a:t>th</a:t>
            </a:r>
            <a:r>
              <a:rPr lang="en-GB" dirty="0"/>
              <a:t>, td </a:t>
            </a:r>
            <a:r>
              <a:rPr lang="en-GB" dirty="0" smtClean="0"/>
              <a:t>{border</a:t>
            </a:r>
            <a:r>
              <a:rPr lang="en-GB" dirty="0"/>
              <a:t>: 1px solid black</a:t>
            </a:r>
            <a:r>
              <a:rPr lang="en-GB" dirty="0" smtClean="0"/>
              <a:t>;}</a:t>
            </a:r>
          </a:p>
          <a:p>
            <a:r>
              <a:rPr lang="en-GB" dirty="0"/>
              <a:t>table </a:t>
            </a:r>
            <a:r>
              <a:rPr lang="en-GB" dirty="0" smtClean="0"/>
              <a:t>{border-collapse</a:t>
            </a:r>
            <a:r>
              <a:rPr lang="en-GB" dirty="0"/>
              <a:t>: collapse</a:t>
            </a:r>
            <a:r>
              <a:rPr lang="en-GB" dirty="0" smtClean="0"/>
              <a:t>;}</a:t>
            </a:r>
          </a:p>
          <a:p>
            <a:r>
              <a:rPr lang="en-GB" dirty="0"/>
              <a:t>table {</a:t>
            </a:r>
            <a:br>
              <a:rPr lang="en-GB" dirty="0"/>
            </a:br>
            <a:r>
              <a:rPr lang="en-GB" dirty="0"/>
              <a:t>    width: 100</a:t>
            </a:r>
            <a:r>
              <a:rPr lang="en-GB" dirty="0" smtClean="0"/>
              <a:t>%;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height: 50%;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r>
              <a:rPr lang="en-GB" dirty="0" err="1"/>
              <a:t>th</a:t>
            </a:r>
            <a:r>
              <a:rPr lang="en-GB" dirty="0"/>
              <a:t> </a:t>
            </a:r>
            <a:r>
              <a:rPr lang="en-GB" dirty="0" smtClean="0"/>
              <a:t>{</a:t>
            </a:r>
            <a:r>
              <a:rPr lang="en-GB" dirty="0"/>
              <a:t> </a:t>
            </a:r>
            <a:r>
              <a:rPr lang="en-GB" dirty="0" smtClean="0"/>
              <a:t>text-align</a:t>
            </a:r>
            <a:r>
              <a:rPr lang="en-GB" dirty="0"/>
              <a:t>: left</a:t>
            </a:r>
            <a:r>
              <a:rPr lang="en-GB" dirty="0" smtClean="0"/>
              <a:t>;}</a:t>
            </a:r>
          </a:p>
          <a:p>
            <a:r>
              <a:rPr lang="en-GB" dirty="0"/>
              <a:t>td </a:t>
            </a:r>
            <a:r>
              <a:rPr lang="en-GB" dirty="0" smtClean="0"/>
              <a:t>{</a:t>
            </a:r>
            <a:r>
              <a:rPr lang="en-GB" dirty="0"/>
              <a:t> padding: 15px</a:t>
            </a:r>
            <a:r>
              <a:rPr lang="en-GB" dirty="0" smtClean="0"/>
              <a:t>;}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71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Border properties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p.one {</a:t>
            </a:r>
            <a:br>
              <a:rPr lang="en-GB" dirty="0"/>
            </a:br>
            <a:r>
              <a:rPr lang="en-GB" dirty="0"/>
              <a:t>    border-style: solid;</a:t>
            </a:r>
            <a:br>
              <a:rPr lang="en-GB" dirty="0"/>
            </a:br>
            <a:r>
              <a:rPr lang="en-GB" dirty="0"/>
              <a:t>    border-width: </a:t>
            </a:r>
            <a:r>
              <a:rPr lang="en-GB" dirty="0" smtClean="0"/>
              <a:t>5px;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US" dirty="0" err="1" smtClean="0"/>
              <a:t>border-color:red</a:t>
            </a:r>
            <a:r>
              <a:rPr lang="en-US" dirty="0" smtClean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/>
              <a:t>p {</a:t>
            </a:r>
            <a:br>
              <a:rPr lang="en-GB" dirty="0"/>
            </a:br>
            <a:r>
              <a:rPr lang="en-GB" dirty="0"/>
              <a:t>    border-top-style: dotted;</a:t>
            </a:r>
            <a:br>
              <a:rPr lang="en-GB" dirty="0"/>
            </a:br>
            <a:r>
              <a:rPr lang="en-GB" dirty="0"/>
              <a:t>    border-right-style: solid;</a:t>
            </a:r>
            <a:br>
              <a:rPr lang="en-GB" dirty="0"/>
            </a:br>
            <a:r>
              <a:rPr lang="en-GB" dirty="0"/>
              <a:t>    border-bottom-style: dotted;</a:t>
            </a:r>
            <a:br>
              <a:rPr lang="en-GB" dirty="0"/>
            </a:br>
            <a:r>
              <a:rPr lang="en-GB" dirty="0"/>
              <a:t>    border-left-style: solid;</a:t>
            </a:r>
            <a:br>
              <a:rPr lang="en-GB" dirty="0"/>
            </a:b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40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Margin and Padding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 {</a:t>
            </a:r>
            <a:br>
              <a:rPr lang="en-GB" dirty="0"/>
            </a:br>
            <a:r>
              <a:rPr lang="en-GB" dirty="0"/>
              <a:t>    margin-top: 100px;</a:t>
            </a:r>
            <a:br>
              <a:rPr lang="en-GB" dirty="0"/>
            </a:br>
            <a:r>
              <a:rPr lang="en-GB" dirty="0"/>
              <a:t>    margin-bottom: 100px;</a:t>
            </a:r>
            <a:br>
              <a:rPr lang="en-GB" dirty="0"/>
            </a:br>
            <a:r>
              <a:rPr lang="en-GB" dirty="0"/>
              <a:t>    margin-right: 150px;</a:t>
            </a:r>
            <a:br>
              <a:rPr lang="en-GB" dirty="0"/>
            </a:br>
            <a:r>
              <a:rPr lang="en-GB" dirty="0"/>
              <a:t>    margin-left: 50px;</a:t>
            </a:r>
            <a:br>
              <a:rPr lang="en-GB" dirty="0"/>
            </a:br>
            <a:r>
              <a:rPr lang="en-GB" dirty="0" smtClean="0"/>
              <a:t>}</a:t>
            </a:r>
          </a:p>
          <a:p>
            <a:r>
              <a:rPr lang="en-US" dirty="0" smtClean="0"/>
              <a:t>P{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GB" dirty="0"/>
              <a:t>margin: 25px 50px 75px 100px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endParaRPr lang="en-GB" dirty="0" smtClean="0"/>
          </a:p>
          <a:p>
            <a:r>
              <a:rPr lang="en-US" dirty="0" smtClean="0"/>
              <a:t>Replace margin with padding</a:t>
            </a:r>
          </a:p>
        </p:txBody>
      </p:sp>
    </p:spTree>
    <p:extLst>
      <p:ext uri="{BB962C8B-B14F-4D97-AF65-F5344CB8AC3E}">
        <p14:creationId xmlns:p14="http://schemas.microsoft.com/office/powerpoint/2010/main" val="110239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http://www.w3schools.com/css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http://www.tutorialspoint.com/css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1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lets you to control the appearance of your web page(styling the documents).</a:t>
            </a:r>
          </a:p>
          <a:p>
            <a:r>
              <a:rPr lang="en-US" dirty="0" smtClean="0"/>
              <a:t>It does not change the content on the page but changes the way content appears on the page.</a:t>
            </a:r>
          </a:p>
          <a:p>
            <a:pPr marL="0" indent="0">
              <a:buNone/>
            </a:pPr>
            <a:r>
              <a:rPr lang="en-US" b="1" dirty="0" smtClean="0"/>
              <a:t>For example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Setting background color or background image of web page.</a:t>
            </a:r>
          </a:p>
          <a:p>
            <a:r>
              <a:rPr lang="en-US" dirty="0" smtClean="0"/>
              <a:t> Specifying the font.</a:t>
            </a:r>
          </a:p>
          <a:p>
            <a:r>
              <a:rPr lang="en-US" dirty="0"/>
              <a:t> </a:t>
            </a:r>
            <a:r>
              <a:rPr lang="en-US" dirty="0" smtClean="0"/>
              <a:t>Specifying the text size.</a:t>
            </a:r>
          </a:p>
          <a:p>
            <a:r>
              <a:rPr lang="en-US" dirty="0"/>
              <a:t> </a:t>
            </a:r>
            <a:r>
              <a:rPr lang="en-US" dirty="0" smtClean="0"/>
              <a:t>Maintaining layout of the page ( padding, margins etc..).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5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use CSS?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Can’t we do the same using HTML alone?</a:t>
            </a:r>
          </a:p>
          <a:p>
            <a:r>
              <a:rPr lang="en-US" dirty="0" smtClean="0"/>
              <a:t>Yes we can.</a:t>
            </a:r>
          </a:p>
          <a:p>
            <a:pPr marL="0" indent="0">
              <a:buNone/>
            </a:pPr>
            <a:r>
              <a:rPr lang="en-US" dirty="0" smtClean="0"/>
              <a:t>But why do we use CSS ?</a:t>
            </a:r>
          </a:p>
          <a:p>
            <a:r>
              <a:rPr lang="en-GB" dirty="0" smtClean="0"/>
              <a:t> All </a:t>
            </a:r>
            <a:r>
              <a:rPr lang="en-GB" dirty="0"/>
              <a:t>your document's style information </a:t>
            </a:r>
            <a:r>
              <a:rPr lang="en-GB" dirty="0" smtClean="0"/>
              <a:t>is </a:t>
            </a:r>
            <a:r>
              <a:rPr lang="en-GB" dirty="0"/>
              <a:t>in one place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 You can store </a:t>
            </a:r>
            <a:r>
              <a:rPr lang="en-GB" dirty="0"/>
              <a:t>the style information in </a:t>
            </a:r>
            <a:r>
              <a:rPr lang="en-GB" dirty="0" smtClean="0"/>
              <a:t>a common file </a:t>
            </a:r>
            <a:r>
              <a:rPr lang="en-GB" dirty="0"/>
              <a:t>that all the </a:t>
            </a:r>
            <a:r>
              <a:rPr lang="en-GB" dirty="0" smtClean="0"/>
              <a:t>   pages share.</a:t>
            </a:r>
          </a:p>
          <a:p>
            <a:r>
              <a:rPr lang="en-US" dirty="0" smtClean="0"/>
              <a:t> Helps to avoid duplication.</a:t>
            </a:r>
          </a:p>
          <a:p>
            <a:r>
              <a:rPr lang="en-US" dirty="0" smtClean="0"/>
              <a:t> Makes maintenance easier.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4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Syntax</a:t>
            </a:r>
            <a:endParaRPr lang="en-GB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1803064"/>
            <a:ext cx="5563376" cy="1257475"/>
          </a:xfrm>
        </p:spPr>
      </p:pic>
      <p:sp>
        <p:nvSpPr>
          <p:cNvPr id="6" name="Rectangle 5"/>
          <p:cNvSpPr/>
          <p:nvPr/>
        </p:nvSpPr>
        <p:spPr>
          <a:xfrm>
            <a:off x="838200" y="3172915"/>
            <a:ext cx="106941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selector is an HTML tag at which a style will be applied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declaration block contains one or more declarations separated by </a:t>
            </a:r>
            <a:r>
              <a:rPr lang="en-GB" sz="2800" dirty="0" smtClean="0"/>
              <a:t>semicolons.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Each </a:t>
            </a:r>
            <a:r>
              <a:rPr lang="en-GB" sz="2800" dirty="0"/>
              <a:t>declaration includes a property name and a value, separated by a colon.</a:t>
            </a:r>
          </a:p>
          <a:p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4068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SELECTORS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690688"/>
            <a:ext cx="11887199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types of selectors                              &lt;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Element selector                                        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p {text-align: center</a:t>
            </a:r>
            <a:r>
              <a:rPr lang="en-US" dirty="0" smtClean="0"/>
              <a:t>;}        &lt;p&gt;This is paragraph in center &lt;/p&gt;</a:t>
            </a:r>
          </a:p>
          <a:p>
            <a:r>
              <a:rPr lang="en-US" dirty="0" smtClean="0"/>
              <a:t> Id selector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#para{color : red;}               &lt;</a:t>
            </a:r>
            <a:r>
              <a:rPr lang="en-US" dirty="0"/>
              <a:t>p id=“para</a:t>
            </a:r>
            <a:r>
              <a:rPr lang="en-US" dirty="0" smtClean="0"/>
              <a:t>”&gt;</a:t>
            </a:r>
            <a:r>
              <a:rPr lang="en-US" dirty="0"/>
              <a:t> </a:t>
            </a:r>
            <a:r>
              <a:rPr lang="en-US" dirty="0" smtClean="0"/>
              <a:t>I am red </a:t>
            </a:r>
            <a:r>
              <a:rPr lang="en-US" dirty="0"/>
              <a:t>&lt;/p&gt; </a:t>
            </a:r>
            <a:endParaRPr lang="en-US" dirty="0" smtClean="0"/>
          </a:p>
          <a:p>
            <a:r>
              <a:rPr lang="en-US" dirty="0" smtClean="0"/>
              <a:t>Class selector</a:t>
            </a:r>
          </a:p>
          <a:p>
            <a:pPr marL="0" indent="0">
              <a:buNone/>
            </a:pPr>
            <a:r>
              <a:rPr lang="en-US" dirty="0" smtClean="0"/>
              <a:t>   .center{color: blue;}            &lt;p class =“center”&gt; I am blue &lt;/p&gt;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&lt;/body&gt;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&lt;/html&gt;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1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Ways to include CSS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8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 style sheet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GB" dirty="0" smtClean="0"/>
              <a:t>&lt;</a:t>
            </a:r>
            <a:r>
              <a:rPr lang="en-GB" dirty="0"/>
              <a:t>head&gt;</a:t>
            </a:r>
            <a:br>
              <a:rPr lang="en-GB" dirty="0"/>
            </a:br>
            <a:r>
              <a:rPr lang="en-GB" dirty="0" smtClean="0"/>
              <a:t>    &lt;</a:t>
            </a:r>
            <a:r>
              <a:rPr lang="en-GB" dirty="0"/>
              <a:t>link </a:t>
            </a:r>
            <a:r>
              <a:rPr lang="en-GB" dirty="0" err="1"/>
              <a:t>rel</a:t>
            </a:r>
            <a:r>
              <a:rPr lang="en-GB" dirty="0"/>
              <a:t>="stylesheet" type="text/</a:t>
            </a:r>
            <a:r>
              <a:rPr lang="en-GB" dirty="0" err="1"/>
              <a:t>css</a:t>
            </a:r>
            <a:r>
              <a:rPr lang="en-GB" dirty="0"/>
              <a:t>" </a:t>
            </a:r>
            <a:r>
              <a:rPr lang="en-GB" dirty="0" err="1"/>
              <a:t>href</a:t>
            </a:r>
            <a:r>
              <a:rPr lang="en-GB" dirty="0"/>
              <a:t>="mystyle.css"&gt;</a:t>
            </a:r>
            <a:br>
              <a:rPr lang="en-GB" dirty="0"/>
            </a:br>
            <a:r>
              <a:rPr lang="en-GB" dirty="0" smtClean="0"/>
              <a:t>    &lt;/</a:t>
            </a:r>
            <a:r>
              <a:rPr lang="en-GB" dirty="0"/>
              <a:t>head</a:t>
            </a:r>
            <a:r>
              <a:rPr lang="en-GB" dirty="0" smtClean="0"/>
              <a:t>&gt;</a:t>
            </a:r>
            <a:endParaRPr lang="en-US" dirty="0"/>
          </a:p>
          <a:p>
            <a:r>
              <a:rPr lang="en-US" dirty="0" smtClean="0"/>
              <a:t>Internal style sheet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&lt;style&gt;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GB" dirty="0"/>
              <a:t>body </a:t>
            </a:r>
            <a:r>
              <a:rPr lang="en-GB" dirty="0" smtClean="0"/>
              <a:t>{</a:t>
            </a:r>
            <a:r>
              <a:rPr lang="en-GB" dirty="0"/>
              <a:t> </a:t>
            </a:r>
            <a:r>
              <a:rPr lang="en-GB" dirty="0" smtClean="0"/>
              <a:t>background-colour</a:t>
            </a:r>
            <a:r>
              <a:rPr lang="en-GB" dirty="0"/>
              <a:t>: </a:t>
            </a:r>
            <a:r>
              <a:rPr lang="en-GB" dirty="0" smtClean="0"/>
              <a:t>pink}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&lt;/style&gt;</a:t>
            </a:r>
          </a:p>
          <a:p>
            <a:r>
              <a:rPr lang="en-US" dirty="0" smtClean="0"/>
              <a:t>Inline style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/>
              <a:t>p style="color:blue;margin-left:30px</a:t>
            </a:r>
            <a:r>
              <a:rPr lang="en-GB" dirty="0" smtClean="0"/>
              <a:t>;"&gt;Inline style.&lt;/p&gt;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3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Setting background properties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ackground-colour: yellow</a:t>
            </a:r>
            <a:endParaRPr lang="en-GB" dirty="0"/>
          </a:p>
          <a:p>
            <a:r>
              <a:rPr lang="en-US" dirty="0"/>
              <a:t>b</a:t>
            </a:r>
            <a:r>
              <a:rPr lang="en-US" dirty="0" smtClean="0"/>
              <a:t>ackground-image: </a:t>
            </a:r>
            <a:r>
              <a:rPr lang="en-US" dirty="0" err="1" smtClean="0"/>
              <a:t>url</a:t>
            </a:r>
            <a:r>
              <a:rPr lang="en-US" dirty="0" smtClean="0"/>
              <a:t>(“images/abc.gif”)</a:t>
            </a:r>
          </a:p>
          <a:p>
            <a:r>
              <a:rPr lang="en-US" dirty="0"/>
              <a:t>b</a:t>
            </a:r>
            <a:r>
              <a:rPr lang="en-US" dirty="0" smtClean="0"/>
              <a:t>ackground-repeat: repeat</a:t>
            </a:r>
          </a:p>
          <a:p>
            <a:r>
              <a:rPr lang="en-US" dirty="0" smtClean="0"/>
              <a:t>Background-position:100px 200px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5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Text properties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can be specified with HEX value(</a:t>
            </a:r>
            <a:r>
              <a:rPr lang="en-GB" dirty="0"/>
              <a:t>#ff0000</a:t>
            </a:r>
            <a:r>
              <a:rPr lang="en-US" dirty="0" smtClean="0"/>
              <a:t>), </a:t>
            </a:r>
            <a:r>
              <a:rPr lang="en-US" dirty="0" err="1" smtClean="0"/>
              <a:t>rgb</a:t>
            </a:r>
            <a:r>
              <a:rPr lang="en-US" dirty="0" smtClean="0"/>
              <a:t> value(200,0,0) and color name(“red”)</a:t>
            </a:r>
          </a:p>
          <a:p>
            <a:r>
              <a:rPr lang="en-GB" dirty="0"/>
              <a:t>body </a:t>
            </a:r>
            <a:r>
              <a:rPr lang="en-GB" dirty="0" smtClean="0"/>
              <a:t>{</a:t>
            </a:r>
            <a:r>
              <a:rPr lang="en-GB" dirty="0"/>
              <a:t> </a:t>
            </a:r>
            <a:r>
              <a:rPr lang="en-GB" dirty="0" err="1" smtClean="0"/>
              <a:t>color</a:t>
            </a:r>
            <a:r>
              <a:rPr lang="en-GB" dirty="0" smtClean="0"/>
              <a:t> :</a:t>
            </a:r>
            <a:r>
              <a:rPr lang="en-GB" dirty="0"/>
              <a:t> blue</a:t>
            </a:r>
            <a:r>
              <a:rPr lang="en-GB" dirty="0" smtClean="0"/>
              <a:t>;}</a:t>
            </a:r>
          </a:p>
          <a:p>
            <a:r>
              <a:rPr lang="en-GB" dirty="0"/>
              <a:t>h1 </a:t>
            </a:r>
            <a:r>
              <a:rPr lang="en-GB" dirty="0" smtClean="0"/>
              <a:t>{ text-align</a:t>
            </a:r>
            <a:r>
              <a:rPr lang="en-GB" dirty="0"/>
              <a:t>: </a:t>
            </a:r>
            <a:r>
              <a:rPr lang="en-GB" dirty="0" err="1" smtClean="0"/>
              <a:t>center</a:t>
            </a:r>
            <a:r>
              <a:rPr lang="en-GB" dirty="0" smtClean="0"/>
              <a:t>;}</a:t>
            </a:r>
          </a:p>
          <a:p>
            <a:r>
              <a:rPr lang="en-GB" dirty="0"/>
              <a:t>h3 </a:t>
            </a:r>
            <a:r>
              <a:rPr lang="en-GB" dirty="0" smtClean="0"/>
              <a:t>{text-decoration</a:t>
            </a:r>
            <a:r>
              <a:rPr lang="en-GB" dirty="0"/>
              <a:t>: underline</a:t>
            </a:r>
            <a:r>
              <a:rPr lang="en-GB" dirty="0" smtClean="0"/>
              <a:t>;}</a:t>
            </a:r>
          </a:p>
          <a:p>
            <a:r>
              <a:rPr lang="en-GB" dirty="0" err="1"/>
              <a:t>p.lowercase</a:t>
            </a:r>
            <a:r>
              <a:rPr lang="en-GB" dirty="0"/>
              <a:t> </a:t>
            </a:r>
            <a:r>
              <a:rPr lang="en-GB" dirty="0" smtClean="0"/>
              <a:t>{text-transform</a:t>
            </a:r>
            <a:r>
              <a:rPr lang="en-GB" dirty="0"/>
              <a:t>: lowercase</a:t>
            </a:r>
            <a:r>
              <a:rPr lang="en-GB" dirty="0" smtClean="0"/>
              <a:t>;}</a:t>
            </a:r>
          </a:p>
          <a:p>
            <a:r>
              <a:rPr lang="en-GB" dirty="0"/>
              <a:t>p </a:t>
            </a:r>
            <a:r>
              <a:rPr lang="en-GB" dirty="0" smtClean="0"/>
              <a:t>{text-indent</a:t>
            </a:r>
            <a:r>
              <a:rPr lang="en-GB" dirty="0"/>
              <a:t>: 50px</a:t>
            </a:r>
            <a:r>
              <a:rPr lang="en-GB" dirty="0" smtClean="0"/>
              <a:t>;}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23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Font Properties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 </a:t>
            </a:r>
            <a:r>
              <a:rPr lang="en-GB" dirty="0" smtClean="0"/>
              <a:t>{font-family</a:t>
            </a:r>
            <a:r>
              <a:rPr lang="en-GB" dirty="0"/>
              <a:t>: "Times New Roman", Times, serif</a:t>
            </a:r>
            <a:r>
              <a:rPr lang="en-GB" dirty="0" smtClean="0"/>
              <a:t>;}</a:t>
            </a:r>
          </a:p>
          <a:p>
            <a:r>
              <a:rPr lang="en-GB" dirty="0" err="1"/>
              <a:t>p.italic</a:t>
            </a:r>
            <a:r>
              <a:rPr lang="en-GB" dirty="0"/>
              <a:t> </a:t>
            </a:r>
            <a:r>
              <a:rPr lang="en-GB" dirty="0" smtClean="0"/>
              <a:t>{font-style</a:t>
            </a:r>
            <a:r>
              <a:rPr lang="en-GB" dirty="0"/>
              <a:t>: </a:t>
            </a:r>
            <a:r>
              <a:rPr lang="en-GB" dirty="0" smtClean="0"/>
              <a:t>italic;}</a:t>
            </a:r>
          </a:p>
          <a:p>
            <a:pPr marL="0" indent="0">
              <a:buNone/>
            </a:pPr>
            <a:r>
              <a:rPr lang="en-GB" dirty="0" smtClean="0"/>
              <a:t>Font size with pixels</a:t>
            </a:r>
          </a:p>
          <a:p>
            <a:r>
              <a:rPr lang="en-GB" dirty="0"/>
              <a:t>h1 </a:t>
            </a:r>
            <a:r>
              <a:rPr lang="en-GB" dirty="0" smtClean="0"/>
              <a:t>{font-size</a:t>
            </a:r>
            <a:r>
              <a:rPr lang="en-GB" dirty="0"/>
              <a:t>: 40px</a:t>
            </a:r>
            <a:r>
              <a:rPr lang="en-GB" dirty="0" smtClean="0"/>
              <a:t>;}</a:t>
            </a:r>
          </a:p>
          <a:p>
            <a:pPr marL="0" indent="0">
              <a:buNone/>
            </a:pPr>
            <a:r>
              <a:rPr lang="en-GB" dirty="0" smtClean="0"/>
              <a:t>Font size with </a:t>
            </a:r>
            <a:r>
              <a:rPr lang="en-GB" dirty="0" err="1" smtClean="0"/>
              <a:t>em</a:t>
            </a:r>
            <a:r>
              <a:rPr lang="en-GB" dirty="0" smtClean="0"/>
              <a:t>  (1 </a:t>
            </a:r>
            <a:r>
              <a:rPr lang="en-GB" dirty="0" err="1" smtClean="0"/>
              <a:t>em</a:t>
            </a:r>
            <a:r>
              <a:rPr lang="en-GB" dirty="0" smtClean="0"/>
              <a:t> = 16 pixels)</a:t>
            </a:r>
          </a:p>
          <a:p>
            <a:r>
              <a:rPr lang="en-GB" dirty="0" smtClean="0"/>
              <a:t>h1</a:t>
            </a:r>
            <a:r>
              <a:rPr lang="en-GB" dirty="0"/>
              <a:t> </a:t>
            </a:r>
            <a:r>
              <a:rPr lang="en-GB" dirty="0" smtClean="0"/>
              <a:t>{font-size</a:t>
            </a:r>
            <a:r>
              <a:rPr lang="en-GB" dirty="0"/>
              <a:t>: 2.5em; /* 40px/16=2.5em </a:t>
            </a:r>
            <a:r>
              <a:rPr lang="en-GB" dirty="0" smtClean="0"/>
              <a:t>*/}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352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Cascading  Style Sheets(CSS)</vt:lpstr>
      <vt:lpstr>Introduction</vt:lpstr>
      <vt:lpstr>Why use CSS?</vt:lpstr>
      <vt:lpstr>Syntax</vt:lpstr>
      <vt:lpstr>SELECTORS</vt:lpstr>
      <vt:lpstr>Ways to include CSS</vt:lpstr>
      <vt:lpstr>Setting background properties</vt:lpstr>
      <vt:lpstr>Text properties</vt:lpstr>
      <vt:lpstr>Font Properties</vt:lpstr>
      <vt:lpstr>Links</vt:lpstr>
      <vt:lpstr>Lists</vt:lpstr>
      <vt:lpstr>Tables</vt:lpstr>
      <vt:lpstr>Border properties</vt:lpstr>
      <vt:lpstr>Margin and Padding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 Style Sheets(CSS)</dc:title>
  <dc:creator>Administrator</dc:creator>
  <cp:lastModifiedBy>Administrator</cp:lastModifiedBy>
  <cp:revision>20</cp:revision>
  <dcterms:created xsi:type="dcterms:W3CDTF">2015-07-09T18:36:04Z</dcterms:created>
  <dcterms:modified xsi:type="dcterms:W3CDTF">2015-07-12T12:39:00Z</dcterms:modified>
</cp:coreProperties>
</file>