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DEB9D-3781-45A0-A7C0-B17E589252D1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7983D-F13D-41E7-BE6E-8F1E4C57BC5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17983D-F13D-41E7-BE6E-8F1E4C57BC50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3CA0-C24D-4139-B45F-BDD5C66CCF84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43E5-991F-45FF-94F6-295D81C00F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3CA0-C24D-4139-B45F-BDD5C66CCF84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43E5-991F-45FF-94F6-295D81C00F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3CA0-C24D-4139-B45F-BDD5C66CCF84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43E5-991F-45FF-94F6-295D81C00F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3CA0-C24D-4139-B45F-BDD5C66CCF84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43E5-991F-45FF-94F6-295D81C00F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3CA0-C24D-4139-B45F-BDD5C66CCF84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43E5-991F-45FF-94F6-295D81C00F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3CA0-C24D-4139-B45F-BDD5C66CCF84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43E5-991F-45FF-94F6-295D81C00F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3CA0-C24D-4139-B45F-BDD5C66CCF84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43E5-991F-45FF-94F6-295D81C00F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3CA0-C24D-4139-B45F-BDD5C66CCF84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43E5-991F-45FF-94F6-295D81C00F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3CA0-C24D-4139-B45F-BDD5C66CCF84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43E5-991F-45FF-94F6-295D81C00F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3CA0-C24D-4139-B45F-BDD5C66CCF84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43E5-991F-45FF-94F6-295D81C00F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3CA0-C24D-4139-B45F-BDD5C66CCF84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43E5-991F-45FF-94F6-295D81C00F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03CA0-C24D-4139-B45F-BDD5C66CCF84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743E5-991F-45FF-94F6-295D81C00F6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Event handlers can be used to handle, and verify, user input, user actions, and browser </a:t>
            </a:r>
            <a:r>
              <a:rPr lang="en-US" dirty="0" smtClean="0"/>
              <a:t>actions.</a:t>
            </a:r>
          </a:p>
          <a:p>
            <a:r>
              <a:rPr lang="en-US" dirty="0" smtClean="0"/>
              <a:t>Common HTML events are </a:t>
            </a:r>
            <a:r>
              <a:rPr lang="en-US" dirty="0" err="1" smtClean="0"/>
              <a:t>onchange</a:t>
            </a:r>
            <a:r>
              <a:rPr lang="en-US" dirty="0" smtClean="0"/>
              <a:t>, </a:t>
            </a:r>
            <a:r>
              <a:rPr lang="en-US" dirty="0" err="1" smtClean="0"/>
              <a:t>onclick</a:t>
            </a:r>
            <a:r>
              <a:rPr lang="en-US" dirty="0" smtClean="0"/>
              <a:t>, </a:t>
            </a:r>
            <a:r>
              <a:rPr lang="en-US" dirty="0" err="1" smtClean="0"/>
              <a:t>onmouseover</a:t>
            </a:r>
            <a:r>
              <a:rPr lang="en-US" dirty="0" smtClean="0"/>
              <a:t>, </a:t>
            </a:r>
            <a:r>
              <a:rPr lang="en-US" dirty="0" err="1" smtClean="0"/>
              <a:t>onmouseout</a:t>
            </a:r>
            <a:r>
              <a:rPr lang="en-US" dirty="0" smtClean="0"/>
              <a:t>, </a:t>
            </a:r>
            <a:r>
              <a:rPr lang="en-US" dirty="0" err="1" smtClean="0"/>
              <a:t>onkeydown</a:t>
            </a:r>
            <a:r>
              <a:rPr lang="en-US" dirty="0" smtClean="0"/>
              <a:t>, </a:t>
            </a:r>
            <a:r>
              <a:rPr lang="en-US" dirty="0" err="1" smtClean="0"/>
              <a:t>onload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Length of a string can be found by using string(</a:t>
            </a:r>
            <a:r>
              <a:rPr lang="en-US" dirty="0" err="1" smtClean="0"/>
              <a:t>var</a:t>
            </a:r>
            <a:r>
              <a:rPr lang="en-US" dirty="0" smtClean="0"/>
              <a:t> name).length.</a:t>
            </a:r>
          </a:p>
          <a:p>
            <a:r>
              <a:rPr lang="en-US" dirty="0" smtClean="0"/>
              <a:t>Strings can be objects and objects </a:t>
            </a:r>
            <a:r>
              <a:rPr lang="en-US" dirty="0" err="1" smtClean="0"/>
              <a:t>cannnot</a:t>
            </a:r>
            <a:r>
              <a:rPr lang="en-US" dirty="0" smtClean="0"/>
              <a:t> be compared.</a:t>
            </a:r>
          </a:p>
          <a:p>
            <a:r>
              <a:rPr lang="en-US" dirty="0" smtClean="0"/>
              <a:t>There are number of string methods like </a:t>
            </a:r>
            <a:r>
              <a:rPr lang="en-US" dirty="0" err="1" smtClean="0"/>
              <a:t>indexOf</a:t>
            </a:r>
            <a:r>
              <a:rPr lang="en-US" dirty="0" smtClean="0"/>
              <a:t>, search, slice, substring, </a:t>
            </a:r>
            <a:r>
              <a:rPr lang="en-US" dirty="0" err="1" smtClean="0"/>
              <a:t>substr</a:t>
            </a:r>
            <a:r>
              <a:rPr lang="en-US" dirty="0" smtClean="0"/>
              <a:t>, replace, </a:t>
            </a:r>
            <a:r>
              <a:rPr lang="en-US" dirty="0" err="1" smtClean="0"/>
              <a:t>charAt</a:t>
            </a:r>
            <a:r>
              <a:rPr lang="en-US" dirty="0" smtClean="0"/>
              <a:t> etc… to manipulate them.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Hexadecimals – if constants are preceded by 0x</a:t>
            </a:r>
          </a:p>
          <a:p>
            <a:r>
              <a:rPr lang="en-US" dirty="0" err="1" smtClean="0"/>
              <a:t>NaN</a:t>
            </a:r>
            <a:r>
              <a:rPr lang="en-US" dirty="0" smtClean="0"/>
              <a:t> – Not a Number</a:t>
            </a:r>
          </a:p>
          <a:p>
            <a:r>
              <a:rPr lang="en-US" dirty="0" smtClean="0"/>
              <a:t>Infinity and –Infinity is returned if the limit exceeds.</a:t>
            </a:r>
          </a:p>
          <a:p>
            <a:r>
              <a:rPr lang="en-US" dirty="0" smtClean="0"/>
              <a:t>Numbers also can be objects.</a:t>
            </a:r>
          </a:p>
          <a:p>
            <a:r>
              <a:rPr lang="en-US" dirty="0" smtClean="0"/>
              <a:t>There are various Number methods such as </a:t>
            </a:r>
            <a:r>
              <a:rPr lang="en-US" dirty="0" err="1" smtClean="0"/>
              <a:t>parseInt</a:t>
            </a:r>
            <a:r>
              <a:rPr lang="en-US" dirty="0" smtClean="0"/>
              <a:t>(), </a:t>
            </a:r>
            <a:r>
              <a:rPr lang="en-US" dirty="0" err="1" smtClean="0"/>
              <a:t>toString</a:t>
            </a:r>
            <a:r>
              <a:rPr lang="en-US" dirty="0" smtClean="0"/>
              <a:t>() etc..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an array- </a:t>
            </a:r>
            <a:r>
              <a:rPr lang="en-US" dirty="0" err="1" smtClean="0"/>
              <a:t>var</a:t>
            </a:r>
            <a:r>
              <a:rPr lang="en-US" dirty="0" smtClean="0"/>
              <a:t> fruits = [“apple”, ”orange”];</a:t>
            </a:r>
          </a:p>
          <a:p>
            <a:r>
              <a:rPr lang="en-US" dirty="0" smtClean="0"/>
              <a:t>Length of the array – </a:t>
            </a:r>
            <a:r>
              <a:rPr lang="en-US" dirty="0" err="1" smtClean="0"/>
              <a:t>fruits.length</a:t>
            </a:r>
            <a:endParaRPr lang="en-US" dirty="0" smtClean="0"/>
          </a:p>
          <a:p>
            <a:r>
              <a:rPr lang="en-US" dirty="0" smtClean="0"/>
              <a:t>Accessing array </a:t>
            </a:r>
            <a:r>
              <a:rPr lang="en-US" dirty="0" err="1" smtClean="0"/>
              <a:t>elemets</a:t>
            </a:r>
            <a:r>
              <a:rPr lang="en-US" dirty="0" smtClean="0"/>
              <a:t> fruits[index]</a:t>
            </a:r>
          </a:p>
          <a:p>
            <a:r>
              <a:rPr lang="en-US" dirty="0" smtClean="0"/>
              <a:t>We can use various array methods such as push, pop, reverse, sort, join, slice etc.. 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f</a:t>
            </a:r>
          </a:p>
          <a:p>
            <a:r>
              <a:rPr lang="en-US" dirty="0" smtClean="0"/>
              <a:t>while</a:t>
            </a:r>
          </a:p>
          <a:p>
            <a:r>
              <a:rPr lang="en-US" dirty="0"/>
              <a:t>f</a:t>
            </a:r>
            <a:r>
              <a:rPr lang="en-US" dirty="0" smtClean="0"/>
              <a:t>or</a:t>
            </a:r>
          </a:p>
          <a:p>
            <a:r>
              <a:rPr lang="en-US" dirty="0"/>
              <a:t>s</a:t>
            </a:r>
            <a:r>
              <a:rPr lang="en-US" dirty="0" smtClean="0"/>
              <a:t>witch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Everything is same as in C language.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 </a:t>
            </a:r>
            <a:r>
              <a:rPr lang="en-US" dirty="0" smtClean="0"/>
              <a:t>/pattern/</a:t>
            </a:r>
            <a:r>
              <a:rPr lang="en-US" dirty="0" err="1" smtClean="0"/>
              <a:t>ig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search() – Returns the position of the pattern we search for.</a:t>
            </a:r>
          </a:p>
          <a:p>
            <a:r>
              <a:rPr lang="en-US" dirty="0"/>
              <a:t>r</a:t>
            </a:r>
            <a:r>
              <a:rPr lang="en-US" dirty="0" smtClean="0"/>
              <a:t>eplace() – Returns the modified string after replacing the pattern.</a:t>
            </a:r>
          </a:p>
          <a:p>
            <a:r>
              <a:rPr lang="en-US" dirty="0" smtClean="0"/>
              <a:t>[ ] – used to match range of characters between brackets.</a:t>
            </a:r>
          </a:p>
          <a:p>
            <a:r>
              <a:rPr lang="en-US" dirty="0" smtClean="0"/>
              <a:t>*  - matches zero or more </a:t>
            </a:r>
            <a:r>
              <a:rPr lang="en-US" dirty="0" err="1" smtClean="0"/>
              <a:t>occurences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+  - matches </a:t>
            </a:r>
            <a:r>
              <a:rPr lang="en-US" dirty="0" err="1" smtClean="0"/>
              <a:t>atleast</a:t>
            </a:r>
            <a:r>
              <a:rPr lang="en-US" dirty="0" smtClean="0"/>
              <a:t> one occurrence.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 is tree like structure containing root element(html) and child elements (body and head) followed by their child elements.</a:t>
            </a:r>
          </a:p>
          <a:p>
            <a:r>
              <a:rPr lang="en-US" dirty="0" smtClean="0"/>
              <a:t>Most common way to access HTML element – </a:t>
            </a:r>
            <a:r>
              <a:rPr lang="en-US" dirty="0" err="1" smtClean="0"/>
              <a:t>getElementById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 get content of the element – </a:t>
            </a:r>
            <a:r>
              <a:rPr lang="en-US" dirty="0" err="1" smtClean="0"/>
              <a:t>innerHTML</a:t>
            </a:r>
            <a:r>
              <a:rPr lang="en-US" dirty="0" smtClean="0"/>
              <a:t> property.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What is </a:t>
            </a:r>
            <a:r>
              <a:rPr lang="en-US" sz="2800" dirty="0" err="1" smtClean="0"/>
              <a:t>Javascript</a:t>
            </a:r>
            <a:r>
              <a:rPr lang="en-US" sz="2800" dirty="0" smtClean="0"/>
              <a:t>?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err="1" smtClean="0"/>
              <a:t>Javascript</a:t>
            </a:r>
            <a:r>
              <a:rPr lang="en-US" sz="2800" dirty="0" smtClean="0"/>
              <a:t> is most commonly used as client side scripting language.</a:t>
            </a:r>
          </a:p>
          <a:p>
            <a:r>
              <a:rPr lang="en-US" sz="2800" dirty="0" smtClean="0"/>
              <a:t>Why do we use </a:t>
            </a:r>
            <a:r>
              <a:rPr lang="en-US" sz="2800" dirty="0" err="1" smtClean="0"/>
              <a:t>javascript</a:t>
            </a:r>
            <a:r>
              <a:rPr lang="en-US" sz="2800" dirty="0" smtClean="0"/>
              <a:t> ?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The main use of </a:t>
            </a:r>
            <a:r>
              <a:rPr lang="en-US" sz="2800" dirty="0" err="1" smtClean="0"/>
              <a:t>javascript</a:t>
            </a:r>
            <a:r>
              <a:rPr lang="en-US" sz="2800" dirty="0" smtClean="0"/>
              <a:t> is that it allows you to make things happen in the user's browser without sending messages back and forth to the server.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err="1" smtClean="0"/>
              <a:t>Javascript</a:t>
            </a:r>
            <a:r>
              <a:rPr lang="en-US" sz="2800" dirty="0" smtClean="0"/>
              <a:t> enhances the way web page works by making it more interactive.</a:t>
            </a: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V</a:t>
            </a:r>
            <a:r>
              <a:rPr lang="en-US" sz="2800" dirty="0" smtClean="0"/>
              <a:t>alidating forms using alert(),confirm() and prompt() in the beginning.</a:t>
            </a:r>
          </a:p>
          <a:p>
            <a:r>
              <a:rPr lang="en-US" sz="2800" dirty="0" smtClean="0"/>
              <a:t>When browsers started supporting DOM(Document Object Model), interaction became more sophisticated without having to use pop-ups to notify errors of users.</a:t>
            </a:r>
          </a:p>
          <a:p>
            <a:r>
              <a:rPr lang="en-US" sz="2800" dirty="0" err="1" smtClean="0"/>
              <a:t>Autocomplete</a:t>
            </a:r>
            <a:r>
              <a:rPr lang="en-US" sz="2800" dirty="0" smtClean="0"/>
              <a:t>(Giving suggests dynamically based on what you enter in search box).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</a:t>
            </a:r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that changes constantly can be loaded periodically without the need for user interaction.</a:t>
            </a:r>
          </a:p>
          <a:p>
            <a:r>
              <a:rPr lang="en-US" dirty="0" smtClean="0"/>
              <a:t>To fix layout issues,  to animate elements on a page and many more…….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write and where to place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write?</a:t>
            </a:r>
          </a:p>
          <a:p>
            <a:pPr>
              <a:buNone/>
            </a:pPr>
            <a:r>
              <a:rPr lang="en-US" dirty="0" smtClean="0"/>
              <a:t>    &lt;script&gt;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Javascript</a:t>
            </a:r>
            <a:r>
              <a:rPr lang="en-US" dirty="0" smtClean="0"/>
              <a:t> code.</a:t>
            </a:r>
          </a:p>
          <a:p>
            <a:pPr>
              <a:buNone/>
            </a:pPr>
            <a:r>
              <a:rPr lang="en-US" dirty="0" smtClean="0"/>
              <a:t>   &lt;/script&gt;</a:t>
            </a:r>
          </a:p>
          <a:p>
            <a:r>
              <a:rPr lang="en-US" dirty="0" smtClean="0"/>
              <a:t>Where to place ?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Can be placed both in head and body sections of HTML page.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possibilities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Window.alert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Document.write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innerHTML</a:t>
            </a:r>
            <a:endParaRPr lang="en-US" dirty="0" smtClean="0"/>
          </a:p>
          <a:p>
            <a:r>
              <a:rPr lang="en-US" dirty="0" smtClean="0"/>
              <a:t>Console.log()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--&gt; for defining variables.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   Ex: </a:t>
            </a:r>
            <a:r>
              <a:rPr lang="en-US" dirty="0" err="1" smtClean="0">
                <a:sym typeface="Wingdings" pitchFamily="2" charset="2"/>
              </a:rPr>
              <a:t>var</a:t>
            </a:r>
            <a:r>
              <a:rPr lang="en-US" dirty="0" smtClean="0">
                <a:sym typeface="Wingdings" pitchFamily="2" charset="2"/>
              </a:rPr>
              <a:t> x </a:t>
            </a:r>
            <a:r>
              <a:rPr lang="en-US" dirty="0" err="1" smtClean="0">
                <a:sym typeface="Wingdings" pitchFamily="2" charset="2"/>
              </a:rPr>
              <a:t>i.e</a:t>
            </a:r>
            <a:r>
              <a:rPr lang="en-US" dirty="0" smtClean="0">
                <a:sym typeface="Wingdings" pitchFamily="2" charset="2"/>
              </a:rPr>
              <a:t>, x is used to store data.</a:t>
            </a:r>
          </a:p>
          <a:p>
            <a:r>
              <a:rPr lang="en-US" dirty="0" smtClean="0">
                <a:sym typeface="Wingdings" pitchFamily="2" charset="2"/>
              </a:rPr>
              <a:t>Operators : Assignment and arithmetic to assign values and perform operations respectively.</a:t>
            </a:r>
          </a:p>
          <a:p>
            <a:r>
              <a:rPr lang="en-US" dirty="0" smtClean="0">
                <a:sym typeface="Wingdings" pitchFamily="2" charset="2"/>
              </a:rPr>
              <a:t>Comments : Anything written</a:t>
            </a:r>
            <a:r>
              <a:rPr lang="en-US" dirty="0" smtClean="0"/>
              <a:t> </a:t>
            </a:r>
            <a:r>
              <a:rPr lang="en-US" dirty="0"/>
              <a:t>after double slashes </a:t>
            </a:r>
            <a:r>
              <a:rPr lang="en-US" b="1" dirty="0" smtClean="0"/>
              <a:t>// </a:t>
            </a:r>
            <a:r>
              <a:rPr lang="en-US" dirty="0" smtClean="0"/>
              <a:t>(single line comment)</a:t>
            </a:r>
            <a:r>
              <a:rPr lang="en-US" dirty="0"/>
              <a:t> or between </a:t>
            </a:r>
            <a:r>
              <a:rPr lang="en-US" b="1" dirty="0"/>
              <a:t>/*</a:t>
            </a:r>
            <a:r>
              <a:rPr lang="en-US" dirty="0"/>
              <a:t> and </a:t>
            </a:r>
            <a:r>
              <a:rPr lang="en-US" b="1" dirty="0"/>
              <a:t>*/</a:t>
            </a:r>
            <a:r>
              <a:rPr lang="en-US" dirty="0"/>
              <a:t> is treated as a </a:t>
            </a:r>
            <a:r>
              <a:rPr lang="en-US" b="1" dirty="0"/>
              <a:t>comment</a:t>
            </a:r>
            <a:r>
              <a:rPr lang="en-US" dirty="0" smtClean="0"/>
              <a:t>.</a:t>
            </a:r>
          </a:p>
          <a:p>
            <a:r>
              <a:rPr lang="en-US" dirty="0" err="1" smtClean="0">
                <a:sym typeface="Wingdings" pitchFamily="2" charset="2"/>
              </a:rPr>
              <a:t>Javascript</a:t>
            </a:r>
            <a:r>
              <a:rPr lang="en-US" dirty="0" smtClean="0">
                <a:sym typeface="Wingdings" pitchFamily="2" charset="2"/>
              </a:rPr>
              <a:t> is case-sensitive.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Numbers (</a:t>
            </a:r>
            <a:r>
              <a:rPr lang="en-US" dirty="0" err="1" smtClean="0"/>
              <a:t>var</a:t>
            </a:r>
            <a:r>
              <a:rPr lang="en-US" dirty="0" smtClean="0"/>
              <a:t> x = 50)</a:t>
            </a:r>
          </a:p>
          <a:p>
            <a:r>
              <a:rPr lang="en-US" dirty="0" smtClean="0"/>
              <a:t>Strings (</a:t>
            </a:r>
            <a:r>
              <a:rPr lang="en-US" dirty="0" err="1" smtClean="0"/>
              <a:t>var</a:t>
            </a:r>
            <a:r>
              <a:rPr lang="en-US" dirty="0" smtClean="0"/>
              <a:t> x = “string”)</a:t>
            </a:r>
          </a:p>
          <a:p>
            <a:r>
              <a:rPr lang="en-US" dirty="0" smtClean="0"/>
              <a:t>Boolean(</a:t>
            </a:r>
            <a:r>
              <a:rPr lang="en-US" dirty="0" err="1" smtClean="0"/>
              <a:t>var</a:t>
            </a:r>
            <a:r>
              <a:rPr lang="en-US" dirty="0" smtClean="0"/>
              <a:t> x = true)</a:t>
            </a:r>
          </a:p>
          <a:p>
            <a:r>
              <a:rPr lang="en-US" dirty="0" smtClean="0"/>
              <a:t>Arrays ( </a:t>
            </a:r>
            <a:r>
              <a:rPr lang="en-US" dirty="0" err="1" smtClean="0"/>
              <a:t>var</a:t>
            </a:r>
            <a:r>
              <a:rPr lang="en-US" dirty="0" smtClean="0"/>
              <a:t> colors = [“red”, ”orange”, ”blue”]</a:t>
            </a:r>
          </a:p>
          <a:p>
            <a:r>
              <a:rPr lang="en-US" dirty="0" smtClean="0"/>
              <a:t>Object (</a:t>
            </a:r>
            <a:r>
              <a:rPr lang="en-US" dirty="0" err="1" smtClean="0"/>
              <a:t>var</a:t>
            </a:r>
            <a:r>
              <a:rPr lang="en-US" dirty="0"/>
              <a:t> person = {</a:t>
            </a:r>
            <a:r>
              <a:rPr lang="en-US" dirty="0" err="1"/>
              <a:t>firstName</a:t>
            </a:r>
            <a:r>
              <a:rPr lang="en-US" dirty="0" smtClean="0"/>
              <a:t>:“</a:t>
            </a:r>
            <a:r>
              <a:rPr lang="en-US" dirty="0" err="1" smtClean="0"/>
              <a:t>Abc</a:t>
            </a:r>
            <a:r>
              <a:rPr lang="en-US" dirty="0" smtClean="0"/>
              <a:t>", </a:t>
            </a:r>
            <a:r>
              <a:rPr lang="en-US" dirty="0" err="1"/>
              <a:t>lastName</a:t>
            </a:r>
            <a:r>
              <a:rPr lang="en-US" dirty="0" smtClean="0"/>
              <a:t>:“Def", </a:t>
            </a:r>
            <a:r>
              <a:rPr lang="en-US" dirty="0"/>
              <a:t>age:50, </a:t>
            </a:r>
            <a:r>
              <a:rPr lang="en-US" dirty="0" err="1"/>
              <a:t>eyeColor</a:t>
            </a:r>
            <a:r>
              <a:rPr lang="en-US" dirty="0"/>
              <a:t>:"blue</a:t>
            </a:r>
            <a:r>
              <a:rPr lang="en-US" dirty="0" smtClean="0"/>
              <a:t>"})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function </a:t>
            </a:r>
            <a:r>
              <a:rPr lang="en-US" i="1" dirty="0"/>
              <a:t>name</a:t>
            </a:r>
            <a:r>
              <a:rPr lang="en-US" dirty="0"/>
              <a:t>(</a:t>
            </a:r>
            <a:r>
              <a:rPr lang="en-US" i="1" dirty="0"/>
              <a:t>parameter1, parameter2, parameter3</a:t>
            </a:r>
            <a:r>
              <a:rPr lang="en-US" dirty="0"/>
              <a:t>) 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</a:t>
            </a:r>
            <a:r>
              <a:rPr lang="en-US" i="1" dirty="0"/>
              <a:t>code to be executed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r>
              <a:rPr lang="en-US" dirty="0" smtClean="0"/>
              <a:t>A function can be invoked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- When an event occurs.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- When it is invoked from </a:t>
            </a:r>
            <a:r>
              <a:rPr lang="en-US" dirty="0" err="1" smtClean="0"/>
              <a:t>javascript</a:t>
            </a:r>
            <a:r>
              <a:rPr lang="en-US" dirty="0" smtClean="0"/>
              <a:t> code.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- By self invocation.</a:t>
            </a:r>
          </a:p>
          <a:p>
            <a:r>
              <a:rPr lang="en-US" dirty="0" smtClean="0"/>
              <a:t>Variables declared outside functions and which are assigned values without being declared are global variables 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581</Words>
  <Application>Microsoft Office PowerPoint</Application>
  <PresentationFormat>On-screen Show (4:3)</PresentationFormat>
  <Paragraphs>81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JAVASCRIPT</vt:lpstr>
      <vt:lpstr>Introduction</vt:lpstr>
      <vt:lpstr>Applications of javascript</vt:lpstr>
      <vt:lpstr>Applications contd…</vt:lpstr>
      <vt:lpstr>How to write and where to place it?</vt:lpstr>
      <vt:lpstr>Display possibilities</vt:lpstr>
      <vt:lpstr>Syntax</vt:lpstr>
      <vt:lpstr>Data Types</vt:lpstr>
      <vt:lpstr>Functions</vt:lpstr>
      <vt:lpstr>Events</vt:lpstr>
      <vt:lpstr>Strings</vt:lpstr>
      <vt:lpstr>Numbers</vt:lpstr>
      <vt:lpstr>Arrays</vt:lpstr>
      <vt:lpstr>Control statements</vt:lpstr>
      <vt:lpstr>Regular Expressions</vt:lpstr>
      <vt:lpstr>DOM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User</dc:creator>
  <cp:lastModifiedBy>User</cp:lastModifiedBy>
  <cp:revision>18</cp:revision>
  <dcterms:created xsi:type="dcterms:W3CDTF">2015-06-23T16:56:14Z</dcterms:created>
  <dcterms:modified xsi:type="dcterms:W3CDTF">2015-06-24T03:49:10Z</dcterms:modified>
</cp:coreProperties>
</file>