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 id="2147483692" r:id="rId3"/>
    <p:sldMasterId id="2147483693" r:id="rId4"/>
  </p:sldMasterIdLst>
  <p:notesMasterIdLst>
    <p:notesMasterId r:id="rId2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6858000" cy="9144000"/>
  <p:embeddedFontLst>
    <p:embeddedFont>
      <p:font typeface="Arial Narrow" panose="020B060602020203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3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545159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20015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0" name="Shape 44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600" b="0" i="0" u="none" strike="noStrike" cap="none">
              <a:solidFill>
                <a:schemeClr val="dk1"/>
              </a:solidFill>
              <a:latin typeface="Calibri"/>
              <a:ea typeface="Calibri"/>
              <a:cs typeface="Calibri"/>
              <a:sym typeface="Calibri"/>
            </a:endParaRPr>
          </a:p>
        </p:txBody>
      </p:sp>
      <p:sp>
        <p:nvSpPr>
          <p:cNvPr id="441" name="Shape 44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a:solidFill>
                  <a:srgbClr val="000000"/>
                </a:solidFill>
                <a:latin typeface="Calibri"/>
                <a:ea typeface="Calibri"/>
                <a:cs typeface="Calibri"/>
                <a:sym typeface="Calibri"/>
              </a:rPr>
              <a:t>10</a:t>
            </a:fld>
            <a:endParaRPr lang="en-GB"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632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2328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89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0" name="Shape 5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990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5" name="Shape 6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002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2" name="Shape 6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8127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600" b="0" i="0" u="none" strike="noStrike" cap="none">
              <a:solidFill>
                <a:schemeClr val="dk1"/>
              </a:solidFill>
              <a:latin typeface="Calibri"/>
              <a:ea typeface="Calibri"/>
              <a:cs typeface="Calibri"/>
              <a:sym typeface="Calibri"/>
            </a:endParaRPr>
          </a:p>
        </p:txBody>
      </p:sp>
      <p:sp>
        <p:nvSpPr>
          <p:cNvPr id="652" name="Shape 6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a:solidFill>
                  <a:srgbClr val="000000"/>
                </a:solidFill>
                <a:latin typeface="Calibri"/>
                <a:ea typeface="Calibri"/>
                <a:cs typeface="Calibri"/>
                <a:sym typeface="Calibri"/>
              </a:rPr>
              <a:t>16</a:t>
            </a:fld>
            <a:endParaRPr lang="en-GB"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166175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Shape 6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0" name="Shape 7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05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30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150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600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356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0088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338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61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3"/>
            <a:ext cx="7886700" cy="9942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52" name="Shape 52"/>
          <p:cNvSpPr txBox="1">
            <a:spLocks noGrp="1"/>
          </p:cNvSpPr>
          <p:nvPr>
            <p:ph type="body" idx="1"/>
          </p:nvPr>
        </p:nvSpPr>
        <p:spPr>
          <a:xfrm>
            <a:off x="628650" y="1369218"/>
            <a:ext cx="7886700" cy="3263400"/>
          </a:xfrm>
          <a:prstGeom prst="rect">
            <a:avLst/>
          </a:prstGeom>
          <a:noFill/>
          <a:ln>
            <a:noFill/>
          </a:ln>
        </p:spPr>
        <p:txBody>
          <a:bodyPr lIns="91425" tIns="91425" rIns="91425" bIns="9142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64" name="Shape 64"/>
          <p:cNvSpPr txBox="1">
            <a:spLocks noGrp="1"/>
          </p:cNvSpPr>
          <p:nvPr>
            <p:ph type="body" idx="1"/>
          </p:nvPr>
        </p:nvSpPr>
        <p:spPr>
          <a:xfrm>
            <a:off x="685800" y="1485900"/>
            <a:ext cx="7772400" cy="3086100"/>
          </a:xfrm>
          <a:prstGeom prst="rect">
            <a:avLst/>
          </a:prstGeom>
          <a:noFill/>
          <a:ln>
            <a:noFill/>
          </a:ln>
        </p:spPr>
        <p:txBody>
          <a:bodyPr lIns="91425" tIns="91425" rIns="91425" bIns="91425" anchor="t" anchorCtr="0"/>
          <a:lstStyle>
            <a:lvl1pPr marL="342900" marR="0" lvl="0" indent="-139700" algn="l" rtl="0">
              <a:lnSpc>
                <a:spcPct val="100000"/>
              </a:lnSpc>
              <a:spcBef>
                <a:spcPts val="640"/>
              </a:spcBef>
              <a:spcAft>
                <a:spcPts val="0"/>
              </a:spcAft>
              <a:buClr>
                <a:schemeClr val="dk1"/>
              </a:buClr>
              <a:buSzPct val="1000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742950" marR="0" lvl="1" indent="-107950" algn="l" rtl="0">
              <a:lnSpc>
                <a:spcPct val="100000"/>
              </a:lnSpc>
              <a:spcBef>
                <a:spcPts val="560"/>
              </a:spcBef>
              <a:spcAft>
                <a:spcPts val="0"/>
              </a:spcAft>
              <a:buClr>
                <a:schemeClr val="dk1"/>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lnSpc>
                <a:spcPct val="100000"/>
              </a:lnSpc>
              <a:spcBef>
                <a:spcPts val="480"/>
              </a:spcBef>
              <a:spcAft>
                <a:spcPts val="0"/>
              </a:spcAft>
              <a:buClr>
                <a:schemeClr val="dk1"/>
              </a:buClr>
              <a:buSzPct val="1000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429000" marR="0" lvl="6"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4800600" marR="0" lvl="7"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6629400" marR="0" lvl="8"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5" name="Shape 65"/>
          <p:cNvSpPr txBox="1">
            <a:spLocks noGrp="1"/>
          </p:cNvSpPr>
          <p:nvPr>
            <p:ph type="dt" idx="10"/>
          </p:nvPr>
        </p:nvSpPr>
        <p:spPr>
          <a:xfrm>
            <a:off x="685800" y="4686300"/>
            <a:ext cx="1904999"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6" name="Shape 66"/>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7" name="Shape 67"/>
          <p:cNvSpPr txBox="1">
            <a:spLocks noGrp="1"/>
          </p:cNvSpPr>
          <p:nvPr>
            <p:ph type="sldNum" idx="12"/>
          </p:nvPr>
        </p:nvSpPr>
        <p:spPr>
          <a:xfrm>
            <a:off x="6553200" y="4686300"/>
            <a:ext cx="1904999"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4"/>
        <p:cNvGrpSpPr/>
        <p:nvPr/>
      </p:nvGrpSpPr>
      <p:grpSpPr>
        <a:xfrm>
          <a:off x="0" y="0"/>
          <a:ext cx="0" cy="0"/>
          <a:chOff x="0" y="0"/>
          <a:chExt cx="0" cy="0"/>
        </a:xfrm>
      </p:grpSpPr>
      <p:sp>
        <p:nvSpPr>
          <p:cNvPr id="75" name="Shape 75"/>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414004" y="2152975"/>
            <a:ext cx="4449167" cy="533310"/>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Calibri"/>
              <a:buNone/>
              <a:defRPr sz="2700" b="0" i="0" u="none" strike="noStrike" cap="none">
                <a:solidFill>
                  <a:schemeClr val="lt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80" name="Shape 80"/>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143000" y="841772"/>
            <a:ext cx="6858000" cy="179070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85" name="Shape 85"/>
          <p:cNvSpPr txBox="1">
            <a:spLocks noGrp="1"/>
          </p:cNvSpPr>
          <p:nvPr>
            <p:ph type="subTitle" idx="1"/>
          </p:nvPr>
        </p:nvSpPr>
        <p:spPr>
          <a:xfrm>
            <a:off x="1143000" y="2701528"/>
            <a:ext cx="6858000" cy="1241821"/>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91" name="Shape 91"/>
          <p:cNvSpPr txBox="1">
            <a:spLocks noGrp="1"/>
          </p:cNvSpPr>
          <p:nvPr>
            <p:ph type="body" idx="1"/>
          </p:nvPr>
        </p:nvSpPr>
        <p:spPr>
          <a:xfrm>
            <a:off x="628650" y="1369218"/>
            <a:ext cx="7886699"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23887" y="1282303"/>
            <a:ext cx="7886699" cy="2139552"/>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97" name="Shape 97"/>
          <p:cNvSpPr txBox="1">
            <a:spLocks noGrp="1"/>
          </p:cNvSpPr>
          <p:nvPr>
            <p:ph type="body" idx="1"/>
          </p:nvPr>
        </p:nvSpPr>
        <p:spPr>
          <a:xfrm>
            <a:off x="623887" y="3442097"/>
            <a:ext cx="7886699" cy="1125140"/>
          </a:xfrm>
          <a:prstGeom prst="rect">
            <a:avLst/>
          </a:prstGeom>
          <a:noFill/>
          <a:ln>
            <a:noFill/>
          </a:ln>
        </p:spPr>
        <p:txBody>
          <a:bodyPr lIns="68575" tIns="68575" rIns="68575" bIns="68575" anchor="t" anchorCtr="0"/>
          <a:lstStyle>
            <a:lvl1pPr marL="0" marR="0" lvl="0" indent="0" algn="l" rtl="0">
              <a:lnSpc>
                <a:spcPct val="90000"/>
              </a:lnSpc>
              <a:spcBef>
                <a:spcPts val="80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400"/>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400"/>
              </a:spcBef>
              <a:buClr>
                <a:srgbClr val="888888"/>
              </a:buClr>
              <a:buFont typeface="Arial"/>
              <a:buNone/>
              <a:defRPr sz="140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98" name="Shape 98"/>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3" name="Shape 103"/>
          <p:cNvSpPr txBox="1">
            <a:spLocks noGrp="1"/>
          </p:cNvSpPr>
          <p:nvPr>
            <p:ph type="body" idx="1"/>
          </p:nvPr>
        </p:nvSpPr>
        <p:spPr>
          <a:xfrm>
            <a:off x="6286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6291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2984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10" name="Shape 110"/>
          <p:cNvSpPr txBox="1">
            <a:spLocks noGrp="1"/>
          </p:cNvSpPr>
          <p:nvPr>
            <p:ph type="body" idx="1"/>
          </p:nvPr>
        </p:nvSpPr>
        <p:spPr>
          <a:xfrm>
            <a:off x="629840" y="1260872"/>
            <a:ext cx="386834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2"/>
          </p:nvPr>
        </p:nvSpPr>
        <p:spPr>
          <a:xfrm>
            <a:off x="629840" y="1878806"/>
            <a:ext cx="3868340" cy="2763441"/>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body" idx="3"/>
          </p:nvPr>
        </p:nvSpPr>
        <p:spPr>
          <a:xfrm>
            <a:off x="4629150" y="1260872"/>
            <a:ext cx="388739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body" idx="4"/>
          </p:nvPr>
        </p:nvSpPr>
        <p:spPr>
          <a:xfrm>
            <a:off x="4629150" y="1878806"/>
            <a:ext cx="3887390" cy="2763441"/>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19" name="Shape 119"/>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629840"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24" name="Shape 124"/>
          <p:cNvSpPr txBox="1">
            <a:spLocks noGrp="1"/>
          </p:cNvSpPr>
          <p:nvPr>
            <p:ph type="body" idx="1"/>
          </p:nvPr>
        </p:nvSpPr>
        <p:spPr>
          <a:xfrm>
            <a:off x="3887390" y="740568"/>
            <a:ext cx="4629149" cy="3655218"/>
          </a:xfrm>
          <a:prstGeom prst="rect">
            <a:avLst/>
          </a:prstGeom>
          <a:noFill/>
          <a:ln>
            <a:noFill/>
          </a:ln>
        </p:spPr>
        <p:txBody>
          <a:bodyPr lIns="68575" tIns="68575" rIns="68575" bIns="68575" anchor="t" anchorCtr="0"/>
          <a:lstStyle>
            <a:lvl1pPr marL="177800" marR="0" lvl="0" indent="-25400" algn="l" rtl="0">
              <a:lnSpc>
                <a:spcPct val="90000"/>
              </a:lnSpc>
              <a:spcBef>
                <a:spcPts val="8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38100" algn="l" rtl="0">
              <a:lnSpc>
                <a:spcPct val="90000"/>
              </a:lnSpc>
              <a:spcBef>
                <a:spcPts val="4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body" idx="2"/>
          </p:nvPr>
        </p:nvSpPr>
        <p:spPr>
          <a:xfrm>
            <a:off x="629840"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629840"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31" name="Shape 131"/>
          <p:cNvSpPr>
            <a:spLocks noGrp="1"/>
          </p:cNvSpPr>
          <p:nvPr>
            <p:ph type="pic" idx="2"/>
          </p:nvPr>
        </p:nvSpPr>
        <p:spPr>
          <a:xfrm>
            <a:off x="3887390" y="740568"/>
            <a:ext cx="4629149" cy="3655218"/>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SzPct val="458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5238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61111"/>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body" idx="1"/>
          </p:nvPr>
        </p:nvSpPr>
        <p:spPr>
          <a:xfrm>
            <a:off x="629840"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33" name="Shape 133"/>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38" name="Shape 138"/>
          <p:cNvSpPr txBox="1">
            <a:spLocks noGrp="1"/>
          </p:cNvSpPr>
          <p:nvPr>
            <p:ph type="body" idx="1"/>
          </p:nvPr>
        </p:nvSpPr>
        <p:spPr>
          <a:xfrm rot="5400000">
            <a:off x="2940248" y="-942379"/>
            <a:ext cx="3263503" cy="7886699"/>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rot="5400000">
            <a:off x="5350073" y="1467445"/>
            <a:ext cx="4358878" cy="1971674"/>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44" name="Shape 144"/>
          <p:cNvSpPr txBox="1">
            <a:spLocks noGrp="1"/>
          </p:cNvSpPr>
          <p:nvPr>
            <p:ph type="body" idx="1"/>
          </p:nvPr>
        </p:nvSpPr>
        <p:spPr>
          <a:xfrm rot="5400000">
            <a:off x="1349573" y="-447079"/>
            <a:ext cx="4358878" cy="5800724"/>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46" name="Shape 146"/>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47" name="Shape 147"/>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a:solidFill>
                  <a:srgbClr val="888888"/>
                </a:solidFill>
                <a:latin typeface="Calibri"/>
                <a:ea typeface="Calibri"/>
                <a:cs typeface="Calibri"/>
                <a:sym typeface="Calibri"/>
              </a:rPr>
              <a:t>‹#›</a:t>
            </a:fld>
            <a:endParaRPr lang="en-GB" sz="900">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Only">
    <p:spTree>
      <p:nvGrpSpPr>
        <p:cNvPr id="1" name="Shape 154"/>
        <p:cNvGrpSpPr/>
        <p:nvPr/>
      </p:nvGrpSpPr>
      <p:grpSpPr>
        <a:xfrm>
          <a:off x="0" y="0"/>
          <a:ext cx="0" cy="0"/>
          <a:chOff x="0" y="0"/>
          <a:chExt cx="0" cy="0"/>
        </a:xfrm>
      </p:grpSpPr>
      <p:sp>
        <p:nvSpPr>
          <p:cNvPr id="155" name="Shape 155"/>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7" name="Shape 157"/>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
        <p:nvSpPr>
          <p:cNvPr id="158" name="Shape 158"/>
          <p:cNvSpPr txBox="1">
            <a:spLocks noGrp="1"/>
          </p:cNvSpPr>
          <p:nvPr>
            <p:ph type="title"/>
          </p:nvPr>
        </p:nvSpPr>
        <p:spPr>
          <a:xfrm>
            <a:off x="457200" y="205980"/>
            <a:ext cx="8229600" cy="536970"/>
          </a:xfrm>
          <a:prstGeom prst="rect">
            <a:avLst/>
          </a:prstGeom>
          <a:noFill/>
          <a:ln>
            <a:noFill/>
          </a:ln>
        </p:spPr>
        <p:txBody>
          <a:bodyPr lIns="68575" tIns="68575" rIns="68575" bIns="68575" anchor="ctr" anchorCtr="0"/>
          <a:lstStyle>
            <a:lvl1pPr marL="0" marR="0" lvl="0" indent="0" algn="l" rtl="0">
              <a:spcBef>
                <a:spcPts val="0"/>
              </a:spcBef>
              <a:buClr>
                <a:srgbClr val="595959"/>
              </a:buClr>
              <a:buFont typeface="Calibri"/>
              <a:buNone/>
              <a:defRPr sz="2800" b="0"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9"/>
        <p:cNvGrpSpPr/>
        <p:nvPr/>
      </p:nvGrpSpPr>
      <p:grpSpPr>
        <a:xfrm>
          <a:off x="0" y="0"/>
          <a:ext cx="0" cy="0"/>
          <a:chOff x="0" y="0"/>
          <a:chExt cx="0" cy="0"/>
        </a:xfrm>
      </p:grpSpPr>
      <p:sp>
        <p:nvSpPr>
          <p:cNvPr id="160" name="Shape 160"/>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2" name="Shape 162"/>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722312" y="3305176"/>
            <a:ext cx="7772400" cy="1021556"/>
          </a:xfrm>
          <a:prstGeom prst="rect">
            <a:avLst/>
          </a:prstGeom>
          <a:noFill/>
          <a:ln>
            <a:noFill/>
          </a:ln>
        </p:spPr>
        <p:txBody>
          <a:bodyPr lIns="68575" tIns="68575" rIns="68575" bIns="68575" anchor="t" anchorCtr="0"/>
          <a:lstStyle>
            <a:lvl1pPr marL="0" marR="0" lvl="0" indent="0" algn="l" rtl="0">
              <a:spcBef>
                <a:spcPts val="0"/>
              </a:spcBef>
              <a:buClr>
                <a:srgbClr val="595959"/>
              </a:buClr>
              <a:buFont typeface="Calibri"/>
              <a:buNone/>
              <a:defRPr sz="4000" b="1"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65" name="Shape 165"/>
          <p:cNvSpPr txBox="1">
            <a:spLocks noGrp="1"/>
          </p:cNvSpPr>
          <p:nvPr>
            <p:ph type="body" idx="1"/>
          </p:nvPr>
        </p:nvSpPr>
        <p:spPr>
          <a:xfrm>
            <a:off x="722312" y="2180034"/>
            <a:ext cx="7772400" cy="1125140"/>
          </a:xfrm>
          <a:prstGeom prst="rect">
            <a:avLst/>
          </a:prstGeom>
          <a:noFill/>
          <a:ln>
            <a:noFill/>
          </a:ln>
        </p:spPr>
        <p:txBody>
          <a:bodyPr lIns="68575" tIns="68575" rIns="68575" bIns="6857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12700" algn="l" rtl="0">
              <a:spcBef>
                <a:spcPts val="40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12700" algn="l" rtl="0">
              <a:spcBef>
                <a:spcPts val="30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12700" algn="l" rtl="0">
              <a:spcBef>
                <a:spcPts val="30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12700" algn="l" rtl="0">
              <a:spcBef>
                <a:spcPts val="30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12700" algn="l" rtl="0">
              <a:spcBef>
                <a:spcPts val="30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12700" algn="l" rtl="0">
              <a:spcBef>
                <a:spcPts val="30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12700" algn="l" rtl="0">
              <a:spcBef>
                <a:spcPts val="30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12700" algn="l" rtl="0">
              <a:spcBef>
                <a:spcPts val="30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66" name="Shape 166"/>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xt Left Clipart Right">
    <p:bg>
      <p:bgPr>
        <a:solidFill>
          <a:srgbClr val="F2F2F2">
            <a:alpha val="49803"/>
          </a:srgbClr>
        </a:solidFill>
        <a:effectLst/>
      </p:bgPr>
    </p:bg>
    <p:spTree>
      <p:nvGrpSpPr>
        <p:cNvPr id="1" name="Shape 169"/>
        <p:cNvGrpSpPr/>
        <p:nvPr/>
      </p:nvGrpSpPr>
      <p:grpSpPr>
        <a:xfrm>
          <a:off x="0" y="0"/>
          <a:ext cx="0" cy="0"/>
          <a:chOff x="0" y="0"/>
          <a:chExt cx="0" cy="0"/>
        </a:xfrm>
      </p:grpSpPr>
      <p:sp>
        <p:nvSpPr>
          <p:cNvPr id="170" name="Shape 170"/>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1" name="Shape 171"/>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2" name="Shape 172"/>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
        <p:nvSpPr>
          <p:cNvPr id="173" name="Shape 173"/>
          <p:cNvSpPr txBox="1">
            <a:spLocks noGrp="1"/>
          </p:cNvSpPr>
          <p:nvPr>
            <p:ph type="body" idx="1"/>
          </p:nvPr>
        </p:nvSpPr>
        <p:spPr>
          <a:xfrm>
            <a:off x="513293" y="800100"/>
            <a:ext cx="3144069" cy="571500"/>
          </a:xfrm>
          <a:prstGeom prst="rect">
            <a:avLst/>
          </a:prstGeom>
          <a:noFill/>
          <a:ln>
            <a:noFill/>
          </a:ln>
        </p:spPr>
        <p:txBody>
          <a:bodyPr lIns="68575" tIns="68575" rIns="68575" bIns="68575" anchor="t" anchorCtr="0"/>
          <a:lstStyle>
            <a:lvl1pPr marL="342900" marR="0" lvl="0" indent="-152400" algn="l" rtl="0">
              <a:spcBef>
                <a:spcPts val="600"/>
              </a:spcBef>
              <a:buClr>
                <a:schemeClr val="dk1"/>
              </a:buClr>
              <a:buSzPct val="100000"/>
              <a:buFont typeface="Arial"/>
              <a:buChar char="•"/>
              <a:defRPr sz="3000" b="1" i="0" u="none" strike="noStrike" cap="none">
                <a:solidFill>
                  <a:schemeClr val="dk1"/>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4" name="Shape 174"/>
          <p:cNvSpPr txBox="1">
            <a:spLocks noGrp="1"/>
          </p:cNvSpPr>
          <p:nvPr>
            <p:ph type="body" idx="2"/>
          </p:nvPr>
        </p:nvSpPr>
        <p:spPr>
          <a:xfrm>
            <a:off x="513293" y="1543050"/>
            <a:ext cx="3144069" cy="2857499"/>
          </a:xfrm>
          <a:prstGeom prst="rect">
            <a:avLst/>
          </a:prstGeom>
          <a:noFill/>
          <a:ln>
            <a:noFill/>
          </a:ln>
        </p:spPr>
        <p:txBody>
          <a:bodyPr lIns="68575" tIns="68575" rIns="68575" bIns="68575" anchor="t" anchorCtr="0"/>
          <a:lstStyle>
            <a:lvl1pPr marL="342900" marR="0" lvl="0" indent="-177800" algn="l" rtl="0">
              <a:spcBef>
                <a:spcPts val="500"/>
              </a:spcBef>
              <a:buClr>
                <a:schemeClr val="dk1"/>
              </a:buClr>
              <a:buSzPct val="100000"/>
              <a:buFont typeface="Arial"/>
              <a:buChar char="•"/>
              <a:defRPr sz="2700" b="0" i="0" u="none" strike="noStrike" cap="none">
                <a:solidFill>
                  <a:schemeClr val="dk1"/>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2414004" y="2152975"/>
            <a:ext cx="4449167" cy="533310"/>
          </a:xfrm>
          <a:prstGeom prst="rect">
            <a:avLst/>
          </a:prstGeom>
          <a:noFill/>
          <a:ln>
            <a:noFill/>
          </a:ln>
        </p:spPr>
        <p:txBody>
          <a:bodyPr lIns="68575" tIns="68575" rIns="68575" bIns="68575" anchor="ctr" anchorCtr="0"/>
          <a:lstStyle>
            <a:lvl1pPr marL="0" marR="0" lvl="0" indent="0" algn="ctr" rtl="0">
              <a:spcBef>
                <a:spcPts val="0"/>
              </a:spcBef>
              <a:buClr>
                <a:schemeClr val="lt1"/>
              </a:buClr>
              <a:buFont typeface="Calibri"/>
              <a:buNone/>
              <a:defRPr sz="2700" b="0" i="0" u="none" strike="noStrike" cap="none">
                <a:solidFill>
                  <a:schemeClr val="lt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77" name="Shape 177"/>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8" name="Shape 178"/>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9" name="Shape 179"/>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180"/>
        <p:cNvGrpSpPr/>
        <p:nvPr/>
      </p:nvGrpSpPr>
      <p:grpSpPr>
        <a:xfrm>
          <a:off x="0" y="0"/>
          <a:ext cx="0" cy="0"/>
          <a:chOff x="0" y="0"/>
          <a:chExt cx="0" cy="0"/>
        </a:xfrm>
      </p:grpSpPr>
      <p:sp>
        <p:nvSpPr>
          <p:cNvPr id="181" name="Shape 181"/>
          <p:cNvSpPr/>
          <p:nvPr/>
        </p:nvSpPr>
        <p:spPr>
          <a:xfrm>
            <a:off x="0" y="2419350"/>
            <a:ext cx="9144000" cy="2724149"/>
          </a:xfrm>
          <a:prstGeom prst="rect">
            <a:avLst/>
          </a:prstGeom>
          <a:gradFill>
            <a:gsLst>
              <a:gs pos="0">
                <a:srgbClr val="CBCBCB">
                  <a:alpha val="21960"/>
                </a:srgbClr>
              </a:gs>
              <a:gs pos="44000">
                <a:srgbClr val="CBCBCB">
                  <a:alpha val="21960"/>
                </a:srgbClr>
              </a:gs>
              <a:gs pos="100000">
                <a:srgbClr val="5F5F5F">
                  <a:alpha val="18823"/>
                </a:srgbClr>
              </a:gs>
            </a:gsLst>
            <a:path path="circle">
              <a:fillToRect l="50000" t="50000" r="50000" b="50000"/>
            </a:path>
            <a:tileRect/>
          </a:gra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82" name="Shape 182"/>
          <p:cNvSpPr txBox="1">
            <a:spLocks noGrp="1"/>
          </p:cNvSpPr>
          <p:nvPr>
            <p:ph type="ctrTitle"/>
          </p:nvPr>
        </p:nvSpPr>
        <p:spPr>
          <a:xfrm>
            <a:off x="685800" y="3740992"/>
            <a:ext cx="7772400" cy="458114"/>
          </a:xfrm>
          <a:prstGeom prst="rect">
            <a:avLst/>
          </a:prstGeom>
          <a:noFill/>
          <a:ln>
            <a:noFill/>
          </a:ln>
        </p:spPr>
        <p:txBody>
          <a:bodyPr lIns="68575" tIns="68575" rIns="68575" bIns="68575" anchor="ctr" anchorCtr="0"/>
          <a:lstStyle>
            <a:lvl1pPr marL="0" marR="0" lvl="0" indent="0" algn="ctr" rtl="0">
              <a:spcBef>
                <a:spcPts val="0"/>
              </a:spcBef>
              <a:buClr>
                <a:srgbClr val="3F3F3F"/>
              </a:buClr>
              <a:buFont typeface="Calibri"/>
              <a:buNone/>
              <a:defRPr sz="3000" b="0" i="0" u="none" strike="noStrike" cap="none">
                <a:solidFill>
                  <a:srgbClr val="3F3F3F"/>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83" name="Shape 183"/>
          <p:cNvSpPr txBox="1">
            <a:spLocks noGrp="1"/>
          </p:cNvSpPr>
          <p:nvPr>
            <p:ph type="subTitle" idx="1"/>
          </p:nvPr>
        </p:nvSpPr>
        <p:spPr>
          <a:xfrm>
            <a:off x="1371600" y="4132020"/>
            <a:ext cx="6400800" cy="573330"/>
          </a:xfrm>
          <a:prstGeom prst="rect">
            <a:avLst/>
          </a:prstGeom>
          <a:noFill/>
          <a:ln>
            <a:noFill/>
          </a:ln>
        </p:spPr>
        <p:txBody>
          <a:bodyPr lIns="68575" tIns="68575" rIns="68575" bIns="68575" anchor="t" anchorCtr="0"/>
          <a:lstStyle>
            <a:lvl1pPr marL="0" marR="0" lvl="0" indent="0" algn="ctr" rtl="0">
              <a:spcBef>
                <a:spcPts val="400"/>
              </a:spcBef>
              <a:buClr>
                <a:srgbClr val="595959"/>
              </a:buClr>
              <a:buFont typeface="Arial"/>
              <a:buNone/>
              <a:defRPr sz="1800" b="0" i="0" u="none" strike="noStrike" cap="none">
                <a:solidFill>
                  <a:srgbClr val="595959"/>
                </a:solidFill>
                <a:latin typeface="Calibri"/>
                <a:ea typeface="Calibri"/>
                <a:cs typeface="Calibri"/>
                <a:sym typeface="Calibri"/>
              </a:defRPr>
            </a:lvl1pPr>
            <a:lvl2pPr marL="457200" marR="0" lvl="1" indent="-12700" algn="ctr" rtl="0">
              <a:spcBef>
                <a:spcPts val="500"/>
              </a:spcBef>
              <a:buClr>
                <a:srgbClr val="888888"/>
              </a:buClr>
              <a:buFont typeface="Arial"/>
              <a:buNone/>
              <a:defRPr sz="2400" b="0" i="0" u="none" strike="noStrike" cap="none">
                <a:solidFill>
                  <a:srgbClr val="888888"/>
                </a:solidFill>
                <a:latin typeface="Calibri"/>
                <a:ea typeface="Calibri"/>
                <a:cs typeface="Calibri"/>
                <a:sym typeface="Calibri"/>
              </a:defRPr>
            </a:lvl2pPr>
            <a:lvl3pPr marL="914400" marR="0" lvl="2" indent="-12700" algn="ctr" rtl="0">
              <a:spcBef>
                <a:spcPts val="4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1270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4pPr>
            <a:lvl5pPr marL="1828800" marR="0" lvl="4" indent="-1270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5pPr>
            <a:lvl6pPr marL="2286000" marR="0" lvl="5" indent="-1270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1270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1270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1270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4" name="Shape 184"/>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5" name="Shape 185"/>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6" name="Shape 186"/>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Slide">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685800" y="1597821"/>
            <a:ext cx="7772400" cy="1102518"/>
          </a:xfrm>
          <a:prstGeom prst="rect">
            <a:avLst/>
          </a:prstGeom>
          <a:noFill/>
          <a:ln>
            <a:noFill/>
          </a:ln>
        </p:spPr>
        <p:txBody>
          <a:bodyPr lIns="68575" tIns="68575" rIns="68575" bIns="68575" anchor="ctr" anchorCtr="0"/>
          <a:lstStyle>
            <a:lvl1pPr marL="0" marR="0" lvl="0" indent="0" algn="l" rtl="0">
              <a:spcBef>
                <a:spcPts val="0"/>
              </a:spcBef>
              <a:buClr>
                <a:srgbClr val="595959"/>
              </a:buClr>
              <a:buFont typeface="Calibri"/>
              <a:buNone/>
              <a:defRPr sz="2400" b="0"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89" name="Shape 189"/>
          <p:cNvSpPr txBox="1">
            <a:spLocks noGrp="1"/>
          </p:cNvSpPr>
          <p:nvPr>
            <p:ph type="subTitle" idx="1"/>
          </p:nvPr>
        </p:nvSpPr>
        <p:spPr>
          <a:xfrm>
            <a:off x="1371600" y="2914650"/>
            <a:ext cx="6400800" cy="1314450"/>
          </a:xfrm>
          <a:prstGeom prst="rect">
            <a:avLst/>
          </a:prstGeom>
          <a:noFill/>
          <a:ln>
            <a:noFill/>
          </a:ln>
        </p:spPr>
        <p:txBody>
          <a:bodyPr lIns="68575" tIns="68575" rIns="68575" bIns="68575" anchor="t" anchorCtr="0"/>
          <a:lstStyle>
            <a:lvl1pPr marL="0" marR="0" lvl="0" indent="0" algn="ctr" rtl="0">
              <a:spcBef>
                <a:spcPts val="500"/>
              </a:spcBef>
              <a:buClr>
                <a:srgbClr val="888888"/>
              </a:buClr>
              <a:buFont typeface="Arial"/>
              <a:buNone/>
              <a:defRPr sz="2700" b="0" i="0" u="none" strike="noStrike" cap="none">
                <a:solidFill>
                  <a:srgbClr val="888888"/>
                </a:solidFill>
                <a:latin typeface="Calibri"/>
                <a:ea typeface="Calibri"/>
                <a:cs typeface="Calibri"/>
                <a:sym typeface="Calibri"/>
              </a:defRPr>
            </a:lvl1pPr>
            <a:lvl2pPr marL="457200" marR="0" lvl="1" indent="-12700" algn="ctr" rtl="0">
              <a:spcBef>
                <a:spcPts val="500"/>
              </a:spcBef>
              <a:buClr>
                <a:srgbClr val="888888"/>
              </a:buClr>
              <a:buFont typeface="Arial"/>
              <a:buNone/>
              <a:defRPr sz="2400" b="0" i="0" u="none" strike="noStrike" cap="none">
                <a:solidFill>
                  <a:srgbClr val="888888"/>
                </a:solidFill>
                <a:latin typeface="Calibri"/>
                <a:ea typeface="Calibri"/>
                <a:cs typeface="Calibri"/>
                <a:sym typeface="Calibri"/>
              </a:defRPr>
            </a:lvl2pPr>
            <a:lvl3pPr marL="914400" marR="0" lvl="2" indent="-12700" algn="ctr" rtl="0">
              <a:spcBef>
                <a:spcPts val="4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1270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4pPr>
            <a:lvl5pPr marL="1828800" marR="0" lvl="4" indent="-1270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5pPr>
            <a:lvl6pPr marL="2286000" marR="0" lvl="5" indent="-1270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1270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1270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1270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0" name="Shape 190"/>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1" name="Shape 191"/>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2" name="Shape 192"/>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57200" y="205980"/>
            <a:ext cx="8229600" cy="533310"/>
          </a:xfrm>
          <a:prstGeom prst="rect">
            <a:avLst/>
          </a:prstGeom>
          <a:noFill/>
          <a:ln>
            <a:noFill/>
          </a:ln>
        </p:spPr>
        <p:txBody>
          <a:bodyPr lIns="68575" tIns="68575" rIns="68575" bIns="68575" anchor="ctr" anchorCtr="0"/>
          <a:lstStyle>
            <a:lvl1pPr marL="0" marR="0" lvl="0" indent="0" algn="l" rtl="0">
              <a:spcBef>
                <a:spcPts val="0"/>
              </a:spcBef>
              <a:buClr>
                <a:srgbClr val="595959"/>
              </a:buClr>
              <a:buFont typeface="Calibri"/>
              <a:buNone/>
              <a:defRPr sz="2400" b="0"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95" name="Shape 195"/>
          <p:cNvSpPr txBox="1">
            <a:spLocks noGrp="1"/>
          </p:cNvSpPr>
          <p:nvPr>
            <p:ph type="body" idx="1"/>
          </p:nvPr>
        </p:nvSpPr>
        <p:spPr>
          <a:xfrm>
            <a:off x="457200" y="853819"/>
            <a:ext cx="8229600" cy="3740804"/>
          </a:xfrm>
          <a:prstGeom prst="rect">
            <a:avLst/>
          </a:prstGeom>
          <a:noFill/>
          <a:ln>
            <a:noFill/>
          </a:ln>
        </p:spPr>
        <p:txBody>
          <a:bodyPr lIns="68575" tIns="68575" rIns="68575" bIns="68575" anchor="t" anchorCtr="0"/>
          <a:lstStyle>
            <a:lvl1pPr marL="342900" marR="0" lvl="0" indent="-177800" algn="l" rtl="0">
              <a:spcBef>
                <a:spcPts val="500"/>
              </a:spcBef>
              <a:buClr>
                <a:schemeClr val="dk1"/>
              </a:buClr>
              <a:buSzPct val="100000"/>
              <a:buFont typeface="Arial"/>
              <a:buChar char="•"/>
              <a:defRPr sz="2700" b="0" i="0" u="none" strike="noStrike" cap="none">
                <a:solidFill>
                  <a:schemeClr val="dk1"/>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6" name="Shape 196"/>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7" name="Shape 197"/>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8" name="Shape 198"/>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205980"/>
            <a:ext cx="8229600" cy="533310"/>
          </a:xfrm>
          <a:prstGeom prst="rect">
            <a:avLst/>
          </a:prstGeom>
          <a:noFill/>
          <a:ln>
            <a:noFill/>
          </a:ln>
        </p:spPr>
        <p:txBody>
          <a:bodyPr lIns="68575" tIns="68575" rIns="68575" bIns="68575" anchor="ctr" anchorCtr="0"/>
          <a:lstStyle>
            <a:lvl1pPr marL="0" marR="0" lvl="0" indent="0" algn="l" rtl="0">
              <a:spcBef>
                <a:spcPts val="0"/>
              </a:spcBef>
              <a:buClr>
                <a:srgbClr val="595959"/>
              </a:buClr>
              <a:buFont typeface="Calibri"/>
              <a:buNone/>
              <a:defRPr sz="2400" b="0"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01" name="Shape 201"/>
          <p:cNvSpPr txBox="1">
            <a:spLocks noGrp="1"/>
          </p:cNvSpPr>
          <p:nvPr>
            <p:ph type="body" idx="1"/>
          </p:nvPr>
        </p:nvSpPr>
        <p:spPr>
          <a:xfrm>
            <a:off x="457200" y="1200151"/>
            <a:ext cx="4038599" cy="3394472"/>
          </a:xfrm>
          <a:prstGeom prst="rect">
            <a:avLst/>
          </a:prstGeom>
          <a:noFill/>
          <a:ln>
            <a:noFill/>
          </a:ln>
        </p:spPr>
        <p:txBody>
          <a:bodyPr lIns="68575" tIns="68575" rIns="68575" bIns="68575" anchor="t" anchorCtr="0"/>
          <a:lstStyle>
            <a:lvl1pPr marL="342900" marR="0" lvl="0" indent="-165100" algn="l" rtl="0">
              <a:spcBef>
                <a:spcPts val="6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2" name="Shape 202"/>
          <p:cNvSpPr txBox="1">
            <a:spLocks noGrp="1"/>
          </p:cNvSpPr>
          <p:nvPr>
            <p:ph type="body" idx="2"/>
          </p:nvPr>
        </p:nvSpPr>
        <p:spPr>
          <a:xfrm>
            <a:off x="4648200" y="1200151"/>
            <a:ext cx="4038599" cy="3394472"/>
          </a:xfrm>
          <a:prstGeom prst="rect">
            <a:avLst/>
          </a:prstGeom>
          <a:noFill/>
          <a:ln>
            <a:noFill/>
          </a:ln>
        </p:spPr>
        <p:txBody>
          <a:bodyPr lIns="68575" tIns="68575" rIns="68575" bIns="68575" anchor="t" anchorCtr="0"/>
          <a:lstStyle>
            <a:lvl1pPr marL="342900" marR="0" lvl="0" indent="-165100" algn="l" rtl="0">
              <a:spcBef>
                <a:spcPts val="6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3" name="Shape 203"/>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4" name="Shape 204"/>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5" name="Shape 205"/>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205980"/>
            <a:ext cx="8229600" cy="533310"/>
          </a:xfrm>
          <a:prstGeom prst="rect">
            <a:avLst/>
          </a:prstGeom>
          <a:noFill/>
          <a:ln>
            <a:noFill/>
          </a:ln>
        </p:spPr>
        <p:txBody>
          <a:bodyPr lIns="68575" tIns="68575" rIns="68575" bIns="68575" anchor="ctr" anchorCtr="0"/>
          <a:lstStyle>
            <a:lvl1pPr marL="0" marR="0" lvl="0" indent="0" algn="l" rtl="0">
              <a:spcBef>
                <a:spcPts val="0"/>
              </a:spcBef>
              <a:buClr>
                <a:srgbClr val="595959"/>
              </a:buClr>
              <a:buFont typeface="Calibri"/>
              <a:buNone/>
              <a:defRPr sz="2400" b="0"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08" name="Shape 208"/>
          <p:cNvSpPr txBox="1">
            <a:spLocks noGrp="1"/>
          </p:cNvSpPr>
          <p:nvPr>
            <p:ph type="body" idx="1"/>
          </p:nvPr>
        </p:nvSpPr>
        <p:spPr>
          <a:xfrm>
            <a:off x="457200" y="1151335"/>
            <a:ext cx="4040187" cy="479822"/>
          </a:xfrm>
          <a:prstGeom prst="rect">
            <a:avLst/>
          </a:prstGeom>
          <a:noFill/>
          <a:ln>
            <a:noFill/>
          </a:ln>
        </p:spPr>
        <p:txBody>
          <a:bodyPr lIns="68575" tIns="68575" rIns="68575" bIns="68575" anchor="b" anchorCtr="0"/>
          <a:lstStyle>
            <a:lvl1pPr marL="0" marR="0" lvl="0" indent="0" algn="l" rtl="0">
              <a:spcBef>
                <a:spcPts val="5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1270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12700" algn="l" rtl="0">
              <a:spcBef>
                <a:spcPts val="4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09" name="Shape 209"/>
          <p:cNvSpPr txBox="1">
            <a:spLocks noGrp="1"/>
          </p:cNvSpPr>
          <p:nvPr>
            <p:ph type="body" idx="2"/>
          </p:nvPr>
        </p:nvSpPr>
        <p:spPr>
          <a:xfrm>
            <a:off x="457200" y="1631156"/>
            <a:ext cx="4040187" cy="2963465"/>
          </a:xfrm>
          <a:prstGeom prst="rect">
            <a:avLst/>
          </a:prstGeom>
          <a:noFill/>
          <a:ln>
            <a:noFill/>
          </a:ln>
        </p:spPr>
        <p:txBody>
          <a:bodyPr lIns="68575" tIns="68575" rIns="68575" bIns="68575" anchor="t" anchorCtr="0"/>
          <a:lstStyle>
            <a:lvl1pPr marL="342900" marR="0" lvl="0" indent="-1905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36600" marR="0" lvl="1" indent="-1651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10" name="Shape 210"/>
          <p:cNvSpPr txBox="1">
            <a:spLocks noGrp="1"/>
          </p:cNvSpPr>
          <p:nvPr>
            <p:ph type="body" idx="3"/>
          </p:nvPr>
        </p:nvSpPr>
        <p:spPr>
          <a:xfrm>
            <a:off x="4645027" y="1151335"/>
            <a:ext cx="4041774" cy="479822"/>
          </a:xfrm>
          <a:prstGeom prst="rect">
            <a:avLst/>
          </a:prstGeom>
          <a:noFill/>
          <a:ln>
            <a:noFill/>
          </a:ln>
        </p:spPr>
        <p:txBody>
          <a:bodyPr lIns="68575" tIns="68575" rIns="68575" bIns="68575" anchor="b" anchorCtr="0"/>
          <a:lstStyle>
            <a:lvl1pPr marL="0" marR="0" lvl="0" indent="0" algn="l" rtl="0">
              <a:spcBef>
                <a:spcPts val="5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1270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12700" algn="l" rtl="0">
              <a:spcBef>
                <a:spcPts val="4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12700" algn="l" rtl="0">
              <a:spcBef>
                <a:spcPts val="3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11" name="Shape 211"/>
          <p:cNvSpPr txBox="1">
            <a:spLocks noGrp="1"/>
          </p:cNvSpPr>
          <p:nvPr>
            <p:ph type="body" idx="4"/>
          </p:nvPr>
        </p:nvSpPr>
        <p:spPr>
          <a:xfrm>
            <a:off x="4645027" y="1631156"/>
            <a:ext cx="4041774" cy="2963465"/>
          </a:xfrm>
          <a:prstGeom prst="rect">
            <a:avLst/>
          </a:prstGeom>
          <a:noFill/>
          <a:ln>
            <a:noFill/>
          </a:ln>
        </p:spPr>
        <p:txBody>
          <a:bodyPr lIns="68575" tIns="68575" rIns="68575" bIns="68575" anchor="t" anchorCtr="0"/>
          <a:lstStyle>
            <a:lvl1pPr marL="342900" marR="0" lvl="0" indent="-1905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36600" marR="0" lvl="1" indent="-1651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39700" algn="l" rtl="0">
              <a:spcBef>
                <a:spcPts val="3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12" name="Shape 212"/>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3" name="Shape 213"/>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4" name="Shape 214"/>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_Title Only">
    <p:spTree>
      <p:nvGrpSpPr>
        <p:cNvPr id="1" name="Shape 215"/>
        <p:cNvGrpSpPr/>
        <p:nvPr/>
      </p:nvGrpSpPr>
      <p:grpSpPr>
        <a:xfrm>
          <a:off x="0" y="0"/>
          <a:ext cx="0" cy="0"/>
          <a:chOff x="0" y="0"/>
          <a:chExt cx="0" cy="0"/>
        </a:xfrm>
      </p:grpSpPr>
      <p:sp>
        <p:nvSpPr>
          <p:cNvPr id="216" name="Shape 216"/>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7" name="Shape 217"/>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8" name="Shape 218"/>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
        <p:nvSpPr>
          <p:cNvPr id="219" name="Shape 219"/>
          <p:cNvSpPr txBox="1">
            <a:spLocks noGrp="1"/>
          </p:cNvSpPr>
          <p:nvPr>
            <p:ph type="title"/>
          </p:nvPr>
        </p:nvSpPr>
        <p:spPr>
          <a:xfrm>
            <a:off x="457200" y="205980"/>
            <a:ext cx="8229600" cy="536970"/>
          </a:xfrm>
          <a:prstGeom prst="rect">
            <a:avLst/>
          </a:prstGeom>
          <a:noFill/>
          <a:ln>
            <a:noFill/>
          </a:ln>
        </p:spPr>
        <p:txBody>
          <a:bodyPr lIns="68575" tIns="68575" rIns="68575" bIns="68575" anchor="ctr" anchorCtr="0"/>
          <a:lstStyle>
            <a:lvl1pPr marL="0" marR="0" lvl="0" indent="0" algn="l" rtl="0">
              <a:spcBef>
                <a:spcPts val="0"/>
              </a:spcBef>
              <a:buClr>
                <a:srgbClr val="7F7F7F"/>
              </a:buClr>
              <a:buFont typeface="Calibri"/>
              <a:buNone/>
              <a:defRPr sz="2800" b="0" i="0" u="none" strike="noStrike" cap="none">
                <a:solidFill>
                  <a:srgbClr val="7F7F7F"/>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20" name="Shape 220"/>
          <p:cNvSpPr txBox="1">
            <a:spLocks noGrp="1"/>
          </p:cNvSpPr>
          <p:nvPr>
            <p:ph type="body" idx="1"/>
          </p:nvPr>
        </p:nvSpPr>
        <p:spPr>
          <a:xfrm>
            <a:off x="457200" y="742950"/>
            <a:ext cx="8229600" cy="381000"/>
          </a:xfrm>
          <a:prstGeom prst="rect">
            <a:avLst/>
          </a:prstGeom>
          <a:noFill/>
          <a:ln>
            <a:noFill/>
          </a:ln>
        </p:spPr>
        <p:txBody>
          <a:bodyPr lIns="68575" tIns="68575" rIns="68575" bIns="68575" anchor="t" anchorCtr="0"/>
          <a:lstStyle>
            <a:lvl1pPr marL="0" marR="0" lvl="0" indent="0" algn="l" rtl="0">
              <a:spcBef>
                <a:spcPts val="300"/>
              </a:spcBef>
              <a:buClr>
                <a:srgbClr val="7F7F7F"/>
              </a:buClr>
              <a:buFont typeface="Arial"/>
              <a:buNone/>
              <a:defRPr sz="1400" b="0" i="0" u="none" strike="noStrike" cap="none">
                <a:solidFill>
                  <a:srgbClr val="7F7F7F"/>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3" y="204787"/>
            <a:ext cx="3008313" cy="871538"/>
          </a:xfrm>
          <a:prstGeom prst="rect">
            <a:avLst/>
          </a:prstGeom>
          <a:noFill/>
          <a:ln>
            <a:noFill/>
          </a:ln>
        </p:spPr>
        <p:txBody>
          <a:bodyPr lIns="68575" tIns="68575" rIns="68575" bIns="68575" anchor="b" anchorCtr="0"/>
          <a:lstStyle>
            <a:lvl1pPr marL="0" marR="0" lvl="0" indent="0" algn="l" rtl="0">
              <a:spcBef>
                <a:spcPts val="0"/>
              </a:spcBef>
              <a:buClr>
                <a:srgbClr val="595959"/>
              </a:buClr>
              <a:buFont typeface="Calibri"/>
              <a:buNone/>
              <a:defRPr sz="2000" b="1"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23" name="Shape 223"/>
          <p:cNvSpPr txBox="1">
            <a:spLocks noGrp="1"/>
          </p:cNvSpPr>
          <p:nvPr>
            <p:ph type="body" idx="1"/>
          </p:nvPr>
        </p:nvSpPr>
        <p:spPr>
          <a:xfrm>
            <a:off x="3575049" y="204790"/>
            <a:ext cx="5111750" cy="4389834"/>
          </a:xfrm>
          <a:prstGeom prst="rect">
            <a:avLst/>
          </a:prstGeom>
          <a:noFill/>
          <a:ln>
            <a:noFill/>
          </a:ln>
        </p:spPr>
        <p:txBody>
          <a:bodyPr lIns="68575" tIns="68575" rIns="68575" bIns="68575" anchor="t" anchorCtr="0"/>
          <a:lstStyle>
            <a:lvl1pPr marL="342900" marR="0" lvl="0" indent="-139700" algn="l" rtl="0">
              <a:spcBef>
                <a:spcPts val="6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36600" marR="0" lvl="1" indent="-114300" algn="l" rtl="0">
              <a:spcBef>
                <a:spcPts val="6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889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4" name="Shape 224"/>
          <p:cNvSpPr txBox="1">
            <a:spLocks noGrp="1"/>
          </p:cNvSpPr>
          <p:nvPr>
            <p:ph type="body" idx="2"/>
          </p:nvPr>
        </p:nvSpPr>
        <p:spPr>
          <a:xfrm>
            <a:off x="457203" y="1076327"/>
            <a:ext cx="3008313" cy="3518297"/>
          </a:xfrm>
          <a:prstGeom prst="rect">
            <a:avLst/>
          </a:prstGeom>
          <a:noFill/>
          <a:ln>
            <a:noFill/>
          </a:ln>
        </p:spPr>
        <p:txBody>
          <a:bodyPr lIns="68575" tIns="68575" rIns="68575" bIns="68575" anchor="t" anchorCtr="0"/>
          <a:lstStyle>
            <a:lvl1pPr marL="0" marR="0" lvl="0" indent="0" algn="l" rtl="0">
              <a:spcBef>
                <a:spcPts val="30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12700" algn="l" rtl="0">
              <a:spcBef>
                <a:spcPts val="20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1270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25" name="Shape 225"/>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6" name="Shape 226"/>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7" name="Shape 227"/>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792288" y="3600451"/>
            <a:ext cx="5486400" cy="425054"/>
          </a:xfrm>
          <a:prstGeom prst="rect">
            <a:avLst/>
          </a:prstGeom>
          <a:noFill/>
          <a:ln>
            <a:noFill/>
          </a:ln>
        </p:spPr>
        <p:txBody>
          <a:bodyPr lIns="68575" tIns="68575" rIns="68575" bIns="68575" anchor="b" anchorCtr="0"/>
          <a:lstStyle>
            <a:lvl1pPr marL="0" marR="0" lvl="0" indent="0" algn="l" rtl="0">
              <a:spcBef>
                <a:spcPts val="0"/>
              </a:spcBef>
              <a:buClr>
                <a:srgbClr val="595959"/>
              </a:buClr>
              <a:buFont typeface="Calibri"/>
              <a:buNone/>
              <a:defRPr sz="2000" b="1"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30" name="Shape 230"/>
          <p:cNvSpPr>
            <a:spLocks noGrp="1"/>
          </p:cNvSpPr>
          <p:nvPr>
            <p:ph type="pic" idx="2"/>
          </p:nvPr>
        </p:nvSpPr>
        <p:spPr>
          <a:xfrm>
            <a:off x="1792288" y="459581"/>
            <a:ext cx="5486400" cy="3086100"/>
          </a:xfrm>
          <a:prstGeom prst="rect">
            <a:avLst/>
          </a:prstGeom>
          <a:noFill/>
          <a:ln>
            <a:noFill/>
          </a:ln>
        </p:spPr>
        <p:txBody>
          <a:bodyPr lIns="68575" tIns="68575" rIns="68575" bIns="68575" anchor="t" anchorCtr="0"/>
          <a:lstStyle>
            <a:lvl1pPr marL="0" marR="0" lvl="0" indent="0" algn="l" rtl="0">
              <a:spcBef>
                <a:spcPts val="600"/>
              </a:spcBef>
              <a:buClr>
                <a:schemeClr val="dk1"/>
              </a:buClr>
              <a:buSzPct val="34375"/>
              <a:buFont typeface="Arial"/>
              <a:buNone/>
              <a:defRPr sz="3200" b="0" i="0" u="none" strike="noStrike" cap="none">
                <a:solidFill>
                  <a:schemeClr val="dk1"/>
                </a:solidFill>
                <a:latin typeface="Calibri"/>
                <a:ea typeface="Calibri"/>
                <a:cs typeface="Calibri"/>
                <a:sym typeface="Calibri"/>
              </a:defRPr>
            </a:lvl1pPr>
            <a:lvl2pPr marL="457200" marR="0" lvl="1" indent="-12700" algn="l" rtl="0">
              <a:spcBef>
                <a:spcPts val="600"/>
              </a:spcBef>
              <a:buClr>
                <a:schemeClr val="dk1"/>
              </a:buClr>
              <a:buSzPct val="39285"/>
              <a:buFont typeface="Arial"/>
              <a:buNone/>
              <a:defRPr sz="2800" b="0" i="0" u="none" strike="noStrike" cap="none">
                <a:solidFill>
                  <a:schemeClr val="dk1"/>
                </a:solidFill>
                <a:latin typeface="Calibri"/>
                <a:ea typeface="Calibri"/>
                <a:cs typeface="Calibri"/>
                <a:sym typeface="Calibri"/>
              </a:defRPr>
            </a:lvl2pPr>
            <a:lvl3pPr marL="914400" marR="0" lvl="2" indent="-12700" algn="l" rtl="0">
              <a:spcBef>
                <a:spcPts val="500"/>
              </a:spcBef>
              <a:buClr>
                <a:schemeClr val="dk1"/>
              </a:buClr>
              <a:buSzPct val="45833"/>
              <a:buFont typeface="Arial"/>
              <a:buNone/>
              <a:defRPr sz="2400" b="0" i="0" u="none" strike="noStrike" cap="none">
                <a:solidFill>
                  <a:schemeClr val="dk1"/>
                </a:solidFill>
                <a:latin typeface="Calibri"/>
                <a:ea typeface="Calibri"/>
                <a:cs typeface="Calibri"/>
                <a:sym typeface="Calibri"/>
              </a:defRPr>
            </a:lvl3pPr>
            <a:lvl4pPr marL="1371600" marR="0" lvl="3" indent="-12700" algn="l" rtl="0">
              <a:spcBef>
                <a:spcPts val="400"/>
              </a:spcBef>
              <a:buClr>
                <a:schemeClr val="dk1"/>
              </a:buClr>
              <a:buSzPct val="55000"/>
              <a:buFont typeface="Arial"/>
              <a:buNone/>
              <a:defRPr sz="2000" b="0" i="0" u="none" strike="noStrike" cap="none">
                <a:solidFill>
                  <a:schemeClr val="dk1"/>
                </a:solidFill>
                <a:latin typeface="Calibri"/>
                <a:ea typeface="Calibri"/>
                <a:cs typeface="Calibri"/>
                <a:sym typeface="Calibri"/>
              </a:defRPr>
            </a:lvl4pPr>
            <a:lvl5pPr marL="1828800" marR="0" lvl="4" indent="-12700" algn="l" rtl="0">
              <a:spcBef>
                <a:spcPts val="400"/>
              </a:spcBef>
              <a:buClr>
                <a:schemeClr val="dk1"/>
              </a:buClr>
              <a:buSzPct val="55000"/>
              <a:buFont typeface="Arial"/>
              <a:buNone/>
              <a:defRPr sz="2000" b="0" i="0" u="none" strike="noStrike" cap="none">
                <a:solidFill>
                  <a:schemeClr val="dk1"/>
                </a:solidFill>
                <a:latin typeface="Calibri"/>
                <a:ea typeface="Calibri"/>
                <a:cs typeface="Calibri"/>
                <a:sym typeface="Calibri"/>
              </a:defRPr>
            </a:lvl5pPr>
            <a:lvl6pPr marL="2286000" marR="0" lvl="5" indent="-12700" algn="l" rtl="0">
              <a:spcBef>
                <a:spcPts val="400"/>
              </a:spcBef>
              <a:buClr>
                <a:schemeClr val="dk1"/>
              </a:buClr>
              <a:buSzPct val="55000"/>
              <a:buFont typeface="Arial"/>
              <a:buNone/>
              <a:defRPr sz="2000" b="0" i="0" u="none" strike="noStrike" cap="none">
                <a:solidFill>
                  <a:schemeClr val="dk1"/>
                </a:solidFill>
                <a:latin typeface="Calibri"/>
                <a:ea typeface="Calibri"/>
                <a:cs typeface="Calibri"/>
                <a:sym typeface="Calibri"/>
              </a:defRPr>
            </a:lvl6pPr>
            <a:lvl7pPr marL="2743200" marR="0" lvl="6" indent="-12700" algn="l" rtl="0">
              <a:spcBef>
                <a:spcPts val="400"/>
              </a:spcBef>
              <a:buClr>
                <a:schemeClr val="dk1"/>
              </a:buClr>
              <a:buSzPct val="55000"/>
              <a:buFont typeface="Arial"/>
              <a:buNone/>
              <a:defRPr sz="2000" b="0" i="0" u="none" strike="noStrike" cap="none">
                <a:solidFill>
                  <a:schemeClr val="dk1"/>
                </a:solidFill>
                <a:latin typeface="Calibri"/>
                <a:ea typeface="Calibri"/>
                <a:cs typeface="Calibri"/>
                <a:sym typeface="Calibri"/>
              </a:defRPr>
            </a:lvl7pPr>
            <a:lvl8pPr marL="3200400" marR="0" lvl="7" indent="-12700" algn="l" rtl="0">
              <a:spcBef>
                <a:spcPts val="400"/>
              </a:spcBef>
              <a:buClr>
                <a:schemeClr val="dk1"/>
              </a:buClr>
              <a:buSzPct val="55000"/>
              <a:buFont typeface="Arial"/>
              <a:buNone/>
              <a:defRPr sz="2000" b="0" i="0" u="none" strike="noStrike" cap="none">
                <a:solidFill>
                  <a:schemeClr val="dk1"/>
                </a:solidFill>
                <a:latin typeface="Calibri"/>
                <a:ea typeface="Calibri"/>
                <a:cs typeface="Calibri"/>
                <a:sym typeface="Calibri"/>
              </a:defRPr>
            </a:lvl8pPr>
            <a:lvl9pPr marL="3657600" marR="0" lvl="8" indent="-12700" algn="l" rtl="0">
              <a:spcBef>
                <a:spcPts val="400"/>
              </a:spcBef>
              <a:buClr>
                <a:schemeClr val="dk1"/>
              </a:buClr>
              <a:buSzPct val="55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1" name="Shape 231"/>
          <p:cNvSpPr txBox="1">
            <a:spLocks noGrp="1"/>
          </p:cNvSpPr>
          <p:nvPr>
            <p:ph type="body" idx="1"/>
          </p:nvPr>
        </p:nvSpPr>
        <p:spPr>
          <a:xfrm>
            <a:off x="1792288" y="4025504"/>
            <a:ext cx="5486400" cy="603647"/>
          </a:xfrm>
          <a:prstGeom prst="rect">
            <a:avLst/>
          </a:prstGeom>
          <a:noFill/>
          <a:ln>
            <a:noFill/>
          </a:ln>
        </p:spPr>
        <p:txBody>
          <a:bodyPr lIns="68575" tIns="68575" rIns="68575" bIns="68575" anchor="t" anchorCtr="0"/>
          <a:lstStyle>
            <a:lvl1pPr marL="0" marR="0" lvl="0" indent="0" algn="l" rtl="0">
              <a:spcBef>
                <a:spcPts val="30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12700" algn="l" rtl="0">
              <a:spcBef>
                <a:spcPts val="20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1270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12700" algn="l" rtl="0">
              <a:spcBef>
                <a:spcPts val="20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32" name="Shape 232"/>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3" name="Shape 233"/>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4" name="Shape 234"/>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205980"/>
            <a:ext cx="8229600" cy="533310"/>
          </a:xfrm>
          <a:prstGeom prst="rect">
            <a:avLst/>
          </a:prstGeom>
          <a:noFill/>
          <a:ln>
            <a:noFill/>
          </a:ln>
        </p:spPr>
        <p:txBody>
          <a:bodyPr lIns="68575" tIns="68575" rIns="68575" bIns="68575" anchor="ctr" anchorCtr="0"/>
          <a:lstStyle>
            <a:lvl1pPr marL="0" marR="0" lvl="0" indent="0" algn="l" rtl="0">
              <a:spcBef>
                <a:spcPts val="0"/>
              </a:spcBef>
              <a:buClr>
                <a:srgbClr val="595959"/>
              </a:buClr>
              <a:buFont typeface="Calibri"/>
              <a:buNone/>
              <a:defRPr sz="2400" b="0"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37" name="Shape 237"/>
          <p:cNvSpPr txBox="1">
            <a:spLocks noGrp="1"/>
          </p:cNvSpPr>
          <p:nvPr>
            <p:ph type="body" idx="1"/>
          </p:nvPr>
        </p:nvSpPr>
        <p:spPr>
          <a:xfrm rot="5400000">
            <a:off x="2701598" y="-1390578"/>
            <a:ext cx="3740804" cy="8229600"/>
          </a:xfrm>
          <a:prstGeom prst="rect">
            <a:avLst/>
          </a:prstGeom>
          <a:noFill/>
          <a:ln>
            <a:noFill/>
          </a:ln>
        </p:spPr>
        <p:txBody>
          <a:bodyPr lIns="68575" tIns="68575" rIns="68575" bIns="68575" anchor="t" anchorCtr="0"/>
          <a:lstStyle>
            <a:lvl1pPr marL="342900" marR="0" lvl="0" indent="-177800" algn="l" rtl="0">
              <a:spcBef>
                <a:spcPts val="500"/>
              </a:spcBef>
              <a:buClr>
                <a:schemeClr val="dk1"/>
              </a:buClr>
              <a:buSzPct val="100000"/>
              <a:buFont typeface="Arial"/>
              <a:buChar char="•"/>
              <a:defRPr sz="2700" b="0" i="0" u="none" strike="noStrike" cap="none">
                <a:solidFill>
                  <a:schemeClr val="dk1"/>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8" name="Shape 238"/>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9" name="Shape 239"/>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0" name="Shape 240"/>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rot="5400000">
            <a:off x="5463778" y="1371602"/>
            <a:ext cx="4388643" cy="2057399"/>
          </a:xfrm>
          <a:prstGeom prst="rect">
            <a:avLst/>
          </a:prstGeom>
          <a:noFill/>
          <a:ln>
            <a:noFill/>
          </a:ln>
        </p:spPr>
        <p:txBody>
          <a:bodyPr lIns="68575" tIns="68575" rIns="68575" bIns="68575" anchor="ctr" anchorCtr="0"/>
          <a:lstStyle>
            <a:lvl1pPr marL="0" marR="0" lvl="0" indent="0" algn="l" rtl="0">
              <a:spcBef>
                <a:spcPts val="0"/>
              </a:spcBef>
              <a:buClr>
                <a:srgbClr val="595959"/>
              </a:buClr>
              <a:buFont typeface="Calibri"/>
              <a:buNone/>
              <a:defRPr sz="2400" b="0"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43" name="Shape 243"/>
          <p:cNvSpPr txBox="1">
            <a:spLocks noGrp="1"/>
          </p:cNvSpPr>
          <p:nvPr>
            <p:ph type="body" idx="1"/>
          </p:nvPr>
        </p:nvSpPr>
        <p:spPr>
          <a:xfrm rot="5400000">
            <a:off x="1272777" y="-609597"/>
            <a:ext cx="4388643" cy="6019800"/>
          </a:xfrm>
          <a:prstGeom prst="rect">
            <a:avLst/>
          </a:prstGeom>
          <a:noFill/>
          <a:ln>
            <a:noFill/>
          </a:ln>
        </p:spPr>
        <p:txBody>
          <a:bodyPr lIns="68575" tIns="68575" rIns="68575" bIns="68575" anchor="t" anchorCtr="0"/>
          <a:lstStyle>
            <a:lvl1pPr marL="342900" marR="0" lvl="0" indent="-177800" algn="l" rtl="0">
              <a:spcBef>
                <a:spcPts val="500"/>
              </a:spcBef>
              <a:buClr>
                <a:schemeClr val="dk1"/>
              </a:buClr>
              <a:buSzPct val="100000"/>
              <a:buFont typeface="Arial"/>
              <a:buChar char="•"/>
              <a:defRPr sz="2700" b="0" i="0" u="none" strike="noStrike" cap="none">
                <a:solidFill>
                  <a:schemeClr val="dk1"/>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4" name="Shape 244"/>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5" name="Shape 245"/>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6" name="Shape 246"/>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Only">
    <p:spTree>
      <p:nvGrpSpPr>
        <p:cNvPr id="1" name="Shape 247"/>
        <p:cNvGrpSpPr/>
        <p:nvPr/>
      </p:nvGrpSpPr>
      <p:grpSpPr>
        <a:xfrm>
          <a:off x="0" y="0"/>
          <a:ext cx="0" cy="0"/>
          <a:chOff x="0" y="0"/>
          <a:chExt cx="0" cy="0"/>
        </a:xfrm>
      </p:grpSpPr>
      <p:sp>
        <p:nvSpPr>
          <p:cNvPr id="248" name="Shape 248"/>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9" name="Shape 249"/>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0" name="Shape 250"/>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
        <p:nvSpPr>
          <p:cNvPr id="251" name="Shape 251"/>
          <p:cNvSpPr txBox="1">
            <a:spLocks noGrp="1"/>
          </p:cNvSpPr>
          <p:nvPr>
            <p:ph type="title"/>
          </p:nvPr>
        </p:nvSpPr>
        <p:spPr>
          <a:xfrm>
            <a:off x="457200" y="205980"/>
            <a:ext cx="8229600" cy="536970"/>
          </a:xfrm>
          <a:prstGeom prst="rect">
            <a:avLst/>
          </a:prstGeom>
          <a:noFill/>
          <a:ln>
            <a:noFill/>
          </a:ln>
        </p:spPr>
        <p:txBody>
          <a:bodyPr lIns="68575" tIns="68575" rIns="68575" bIns="68575" anchor="ctr" anchorCtr="0"/>
          <a:lstStyle>
            <a:lvl1pPr marL="0" marR="0" lvl="0" indent="0" algn="l" rtl="0">
              <a:spcBef>
                <a:spcPts val="0"/>
              </a:spcBef>
              <a:buClr>
                <a:srgbClr val="595959"/>
              </a:buClr>
              <a:buFont typeface="Calibri"/>
              <a:buNone/>
              <a:defRPr sz="2800" b="0"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52" name="Shape 252"/>
          <p:cNvSpPr txBox="1">
            <a:spLocks noGrp="1"/>
          </p:cNvSpPr>
          <p:nvPr>
            <p:ph type="body" idx="1"/>
          </p:nvPr>
        </p:nvSpPr>
        <p:spPr>
          <a:xfrm>
            <a:off x="457200" y="742950"/>
            <a:ext cx="8229600" cy="381000"/>
          </a:xfrm>
          <a:prstGeom prst="rect">
            <a:avLst/>
          </a:prstGeom>
          <a:noFill/>
          <a:ln>
            <a:noFill/>
          </a:ln>
        </p:spPr>
        <p:txBody>
          <a:bodyPr lIns="68575" tIns="68575" rIns="68575" bIns="68575" anchor="t" anchorCtr="0"/>
          <a:lstStyle>
            <a:lvl1pPr marL="0" marR="0" lvl="0" indent="0" algn="l" rtl="0">
              <a:spcBef>
                <a:spcPts val="300"/>
              </a:spcBef>
              <a:buClr>
                <a:srgbClr val="595959"/>
              </a:buClr>
              <a:buFont typeface="Arial"/>
              <a:buNone/>
              <a:defRPr sz="1400" b="0" i="0" u="none" strike="noStrike" cap="none">
                <a:solidFill>
                  <a:srgbClr val="595959"/>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7_Title Only">
    <p:bg>
      <p:bgPr>
        <a:gradFill>
          <a:gsLst>
            <a:gs pos="0">
              <a:schemeClr val="lt1"/>
            </a:gs>
            <a:gs pos="81000">
              <a:srgbClr val="F2F2F2"/>
            </a:gs>
            <a:gs pos="100000">
              <a:srgbClr val="F2F2F2"/>
            </a:gs>
          </a:gsLst>
          <a:lin ang="5400000" scaled="0"/>
        </a:gradFill>
        <a:effectLst/>
      </p:bgPr>
    </p:bg>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57200" y="205981"/>
            <a:ext cx="5029199" cy="533310"/>
          </a:xfrm>
          <a:prstGeom prst="rect">
            <a:avLst/>
          </a:prstGeom>
          <a:noFill/>
          <a:ln>
            <a:noFill/>
          </a:ln>
        </p:spPr>
        <p:txBody>
          <a:bodyPr lIns="68575" tIns="68575" rIns="68575" bIns="68575" anchor="ctr" anchorCtr="0"/>
          <a:lstStyle>
            <a:lvl1pPr marL="0" marR="0" lvl="0" indent="0" algn="l" rtl="0">
              <a:spcBef>
                <a:spcPts val="0"/>
              </a:spcBef>
              <a:buClr>
                <a:srgbClr val="595959"/>
              </a:buClr>
              <a:buFont typeface="Calibri"/>
              <a:buNone/>
              <a:defRPr sz="2700" b="0" i="0" u="none" strike="noStrike" cap="none">
                <a:solidFill>
                  <a:srgbClr val="595959"/>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55" name="Shape 255"/>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6" name="Shape 256"/>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12700" algn="l" rtl="0">
              <a:spcBef>
                <a:spcPts val="0"/>
              </a:spcBef>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7" name="Shape 257"/>
          <p:cNvSpPr txBox="1">
            <a:spLocks noGrp="1"/>
          </p:cNvSpPr>
          <p:nvPr>
            <p:ph type="sldNum" idx="12"/>
          </p:nvPr>
        </p:nvSpPr>
        <p:spPr>
          <a:xfrm>
            <a:off x="8572500" y="4767265"/>
            <a:ext cx="571500" cy="273843"/>
          </a:xfrm>
          <a:prstGeom prst="rect">
            <a:avLst/>
          </a:prstGeom>
          <a:gradFill>
            <a:gsLst>
              <a:gs pos="0">
                <a:srgbClr val="004870"/>
              </a:gs>
              <a:gs pos="50000">
                <a:srgbClr val="0068A4"/>
              </a:gs>
              <a:gs pos="100000">
                <a:srgbClr val="007CC4"/>
              </a:gs>
            </a:gsLst>
            <a:lin ang="18900000" scaled="0"/>
          </a:gradFill>
          <a:ln>
            <a:noFill/>
          </a:ln>
        </p:spPr>
        <p:txBody>
          <a:bodyPr lIns="0" tIns="68575" rIns="0" bIns="68575" anchor="ctr" anchorCtr="1">
            <a:noAutofit/>
          </a:bodyPr>
          <a:lstStyle/>
          <a:p>
            <a:pPr marL="0" marR="0" lvl="0" indent="0" algn="r" rtl="0">
              <a:spcBef>
                <a:spcPts val="0"/>
              </a:spcBef>
              <a:buSzPct val="25000"/>
              <a:buNone/>
            </a:pPr>
            <a:fld id="{00000000-1234-1234-1234-123412341234}" type="slidenum">
              <a:rPr lang="en-GB" sz="1100">
                <a:solidFill>
                  <a:schemeClr val="lt1"/>
                </a:solidFill>
                <a:latin typeface="Arial"/>
                <a:ea typeface="Arial"/>
                <a:cs typeface="Arial"/>
                <a:sym typeface="Arial"/>
              </a:rPr>
              <a:t>‹#›</a:t>
            </a:fld>
            <a:endParaRPr lang="en-GB" sz="1100">
              <a:solidFill>
                <a:schemeClr val="lt1"/>
              </a:solidFill>
              <a:latin typeface="Arial"/>
              <a:ea typeface="Arial"/>
              <a:cs typeface="Arial"/>
              <a:sym typeface="Arial"/>
            </a:endParaRPr>
          </a:p>
        </p:txBody>
      </p:sp>
      <p:sp>
        <p:nvSpPr>
          <p:cNvPr id="258" name="Shape 258"/>
          <p:cNvSpPr txBox="1">
            <a:spLocks noGrp="1"/>
          </p:cNvSpPr>
          <p:nvPr>
            <p:ph type="body" idx="1"/>
          </p:nvPr>
        </p:nvSpPr>
        <p:spPr>
          <a:xfrm>
            <a:off x="5610225" y="271604"/>
            <a:ext cx="3086100" cy="400049"/>
          </a:xfrm>
          <a:prstGeom prst="rect">
            <a:avLst/>
          </a:prstGeom>
          <a:noFill/>
          <a:ln>
            <a:noFill/>
          </a:ln>
        </p:spPr>
        <p:txBody>
          <a:bodyPr lIns="68575" tIns="68575" rIns="68575" bIns="68575" anchor="ctr" anchorCtr="0"/>
          <a:lstStyle>
            <a:lvl1pPr marL="0" marR="0" lvl="0" indent="0" algn="r" rtl="0">
              <a:spcBef>
                <a:spcPts val="300"/>
              </a:spcBef>
              <a:buClr>
                <a:srgbClr val="7F7F7F"/>
              </a:buClr>
              <a:buFont typeface="Arial"/>
              <a:buNone/>
              <a:defRPr sz="1500" b="0" i="0" u="none" strike="noStrike" cap="none">
                <a:solidFill>
                  <a:srgbClr val="7F7F7F"/>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1"/>
          </p:nvPr>
        </p:nvSpPr>
        <p:spPr>
          <a:xfrm>
            <a:off x="685800" y="1485900"/>
            <a:ext cx="7772400" cy="3086100"/>
          </a:xfrm>
          <a:prstGeom prst="rect">
            <a:avLst/>
          </a:prstGeom>
          <a:noFill/>
          <a:ln>
            <a:noFill/>
          </a:ln>
        </p:spPr>
        <p:txBody>
          <a:bodyPr lIns="91425" tIns="91425" rIns="91425" bIns="91425" anchor="t" anchorCtr="0"/>
          <a:lstStyle>
            <a:lvl1pPr marL="342900" marR="0" lvl="0" indent="-139700" algn="l" rtl="0">
              <a:lnSpc>
                <a:spcPct val="100000"/>
              </a:lnSpc>
              <a:spcBef>
                <a:spcPts val="640"/>
              </a:spcBef>
              <a:spcAft>
                <a:spcPts val="0"/>
              </a:spcAft>
              <a:buClr>
                <a:schemeClr val="dk1"/>
              </a:buClr>
              <a:buSzPct val="1000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742950" marR="0" lvl="1" indent="-107950" algn="l" rtl="0">
              <a:lnSpc>
                <a:spcPct val="100000"/>
              </a:lnSpc>
              <a:spcBef>
                <a:spcPts val="560"/>
              </a:spcBef>
              <a:spcAft>
                <a:spcPts val="0"/>
              </a:spcAft>
              <a:buClr>
                <a:schemeClr val="dk1"/>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lnSpc>
                <a:spcPct val="100000"/>
              </a:lnSpc>
              <a:spcBef>
                <a:spcPts val="480"/>
              </a:spcBef>
              <a:spcAft>
                <a:spcPts val="0"/>
              </a:spcAft>
              <a:buClr>
                <a:schemeClr val="dk1"/>
              </a:buClr>
              <a:buSzPct val="1000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429000" marR="0" lvl="6"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4800600" marR="0" lvl="7"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6629400" marR="0" lvl="8"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dt" idx="10"/>
          </p:nvPr>
        </p:nvSpPr>
        <p:spPr>
          <a:xfrm>
            <a:off x="685800" y="4686300"/>
            <a:ext cx="1904999"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sldNum" idx="12"/>
          </p:nvPr>
        </p:nvSpPr>
        <p:spPr>
          <a:xfrm>
            <a:off x="6553200" y="4686300"/>
            <a:ext cx="1904999"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70" name="Shape 70"/>
          <p:cNvSpPr txBox="1">
            <a:spLocks noGrp="1"/>
          </p:cNvSpPr>
          <p:nvPr>
            <p:ph type="body" idx="1"/>
          </p:nvPr>
        </p:nvSpPr>
        <p:spPr>
          <a:xfrm>
            <a:off x="628650" y="1369218"/>
            <a:ext cx="7886699"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67000">
              <a:schemeClr val="lt1"/>
            </a:gs>
            <a:gs pos="100000">
              <a:srgbClr val="EEEEEE"/>
            </a:gs>
          </a:gsLst>
          <a:path path="circle">
            <a:fillToRect l="50000" t="50000" r="50000" b="50000"/>
          </a:path>
          <a:tileRect/>
        </a:gra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05980"/>
            <a:ext cx="8229600" cy="533310"/>
          </a:xfrm>
          <a:prstGeom prst="rect">
            <a:avLst/>
          </a:prstGeom>
          <a:noFill/>
          <a:ln>
            <a:noFill/>
          </a:ln>
        </p:spPr>
        <p:txBody>
          <a:bodyPr lIns="68575" tIns="68575" rIns="68575" bIns="68575" anchor="ctr" anchorCtr="0"/>
          <a:lstStyle>
            <a:lvl1pPr marL="0" marR="0" lvl="0" indent="0" algn="l" rtl="0">
              <a:spcBef>
                <a:spcPts val="0"/>
              </a:spcBef>
              <a:buClr>
                <a:srgbClr val="595959"/>
              </a:buClr>
              <a:buSzPct val="45833"/>
              <a:buFont typeface="Calibri"/>
              <a:buNone/>
              <a:defRPr sz="2400" b="0" i="0" u="none" strike="noStrike" cap="none">
                <a:solidFill>
                  <a:srgbClr val="595959"/>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150" name="Shape 150"/>
          <p:cNvSpPr txBox="1">
            <a:spLocks noGrp="1"/>
          </p:cNvSpPr>
          <p:nvPr>
            <p:ph type="body" idx="1"/>
          </p:nvPr>
        </p:nvSpPr>
        <p:spPr>
          <a:xfrm>
            <a:off x="457200" y="853819"/>
            <a:ext cx="8229600" cy="3740804"/>
          </a:xfrm>
          <a:prstGeom prst="rect">
            <a:avLst/>
          </a:prstGeom>
          <a:noFill/>
          <a:ln>
            <a:noFill/>
          </a:ln>
        </p:spPr>
        <p:txBody>
          <a:bodyPr lIns="68575" tIns="68575" rIns="68575" bIns="68575" anchor="t" anchorCtr="0"/>
          <a:lstStyle>
            <a:lvl1pPr marL="342900" marR="0" lvl="0" indent="-177800" algn="l" rtl="0">
              <a:spcBef>
                <a:spcPts val="500"/>
              </a:spcBef>
              <a:buClr>
                <a:schemeClr val="dk1"/>
              </a:buClr>
              <a:buSzPct val="100000"/>
              <a:buFont typeface="Arial"/>
              <a:buChar char="•"/>
              <a:defRPr sz="2700" b="0" i="0" u="none" strike="noStrike" cap="none">
                <a:solidFill>
                  <a:schemeClr val="dk1"/>
                </a:solidFill>
                <a:latin typeface="Calibri"/>
                <a:ea typeface="Calibri"/>
                <a:cs typeface="Calibri"/>
                <a:sym typeface="Calibri"/>
              </a:defRPr>
            </a:lvl1pPr>
            <a:lvl2pPr marL="736600" marR="0" lvl="1" indent="-1397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27000" algn="l" rtl="0">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2057400" marR="0" lvl="4" indent="-1397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1" name="Shape 151"/>
          <p:cNvSpPr txBox="1">
            <a:spLocks noGrp="1"/>
          </p:cNvSpPr>
          <p:nvPr>
            <p:ph type="dt" idx="10"/>
          </p:nvPr>
        </p:nvSpPr>
        <p:spPr>
          <a:xfrm>
            <a:off x="457200" y="4767264"/>
            <a:ext cx="2133600" cy="273843"/>
          </a:xfrm>
          <a:prstGeom prst="rect">
            <a:avLst/>
          </a:prstGeom>
          <a:noFill/>
          <a:ln>
            <a:noFill/>
          </a:ln>
        </p:spPr>
        <p:txBody>
          <a:bodyPr lIns="68575" tIns="68575" rIns="68575" bIns="68575" anchor="ctr" anchorCtr="0"/>
          <a:lstStyle>
            <a:lvl1pPr marL="0" marR="0" lvl="0" indent="0" algn="l" rtl="0">
              <a:spcBef>
                <a:spcPts val="0"/>
              </a:spcBef>
              <a:buSzPct val="91666"/>
              <a:buNone/>
              <a:defRPr sz="1200" b="0" i="0" u="none" strike="noStrike" cap="none">
                <a:solidFill>
                  <a:srgbClr val="888888"/>
                </a:solidFill>
                <a:latin typeface="Calibri"/>
                <a:ea typeface="Calibri"/>
                <a:cs typeface="Calibri"/>
                <a:sym typeface="Calibri"/>
              </a:defRPr>
            </a:lvl1pPr>
            <a:lvl2pPr marL="457200" marR="0" lvl="1" indent="-12700" algn="l" rtl="0">
              <a:spcBef>
                <a:spcPts val="0"/>
              </a:spcBef>
              <a:buSzPct val="61111"/>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SzPct val="61111"/>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SzPct val="61111"/>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SzPct val="61111"/>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SzPct val="61111"/>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SzPct val="61111"/>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SzPct val="61111"/>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SzPct val="61111"/>
              <a:buNone/>
              <a:defRPr sz="18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ftr" idx="11"/>
          </p:nvPr>
        </p:nvSpPr>
        <p:spPr>
          <a:xfrm>
            <a:off x="3124200" y="4767264"/>
            <a:ext cx="2895599" cy="273843"/>
          </a:xfrm>
          <a:prstGeom prst="rect">
            <a:avLst/>
          </a:prstGeom>
          <a:noFill/>
          <a:ln>
            <a:noFill/>
          </a:ln>
        </p:spPr>
        <p:txBody>
          <a:bodyPr lIns="68575" tIns="68575" rIns="68575" bIns="68575" anchor="ctr" anchorCtr="0"/>
          <a:lstStyle>
            <a:lvl1pPr marL="0" marR="0" lvl="0" indent="0" algn="ctr" rtl="0">
              <a:spcBef>
                <a:spcPts val="0"/>
              </a:spcBef>
              <a:buSzPct val="91666"/>
              <a:buNone/>
              <a:defRPr sz="1200" b="0" i="0" u="none" strike="noStrike" cap="none">
                <a:solidFill>
                  <a:srgbClr val="888888"/>
                </a:solidFill>
                <a:latin typeface="Calibri"/>
                <a:ea typeface="Calibri"/>
                <a:cs typeface="Calibri"/>
                <a:sym typeface="Calibri"/>
              </a:defRPr>
            </a:lvl1pPr>
            <a:lvl2pPr marL="457200" marR="0" lvl="1" indent="-12700" algn="l" rtl="0">
              <a:spcBef>
                <a:spcPts val="0"/>
              </a:spcBef>
              <a:buSzPct val="61111"/>
              <a:buNone/>
              <a:defRPr sz="1800" b="0" i="0" u="none" strike="noStrike" cap="none">
                <a:solidFill>
                  <a:schemeClr val="dk1"/>
                </a:solidFill>
                <a:latin typeface="Calibri"/>
                <a:ea typeface="Calibri"/>
                <a:cs typeface="Calibri"/>
                <a:sym typeface="Calibri"/>
              </a:defRPr>
            </a:lvl2pPr>
            <a:lvl3pPr marL="914400" marR="0" lvl="2" indent="-12700" algn="l" rtl="0">
              <a:spcBef>
                <a:spcPts val="0"/>
              </a:spcBef>
              <a:buSzPct val="61111"/>
              <a:buNone/>
              <a:defRPr sz="1800" b="0" i="0" u="none" strike="noStrike" cap="none">
                <a:solidFill>
                  <a:schemeClr val="dk1"/>
                </a:solidFill>
                <a:latin typeface="Calibri"/>
                <a:ea typeface="Calibri"/>
                <a:cs typeface="Calibri"/>
                <a:sym typeface="Calibri"/>
              </a:defRPr>
            </a:lvl3pPr>
            <a:lvl4pPr marL="1371600" marR="0" lvl="3" indent="-12700" algn="l" rtl="0">
              <a:spcBef>
                <a:spcPts val="0"/>
              </a:spcBef>
              <a:buSzPct val="61111"/>
              <a:buNone/>
              <a:defRPr sz="1800" b="0" i="0" u="none" strike="noStrike" cap="none">
                <a:solidFill>
                  <a:schemeClr val="dk1"/>
                </a:solidFill>
                <a:latin typeface="Calibri"/>
                <a:ea typeface="Calibri"/>
                <a:cs typeface="Calibri"/>
                <a:sym typeface="Calibri"/>
              </a:defRPr>
            </a:lvl4pPr>
            <a:lvl5pPr marL="1828800" marR="0" lvl="4" indent="-12700" algn="l" rtl="0">
              <a:spcBef>
                <a:spcPts val="0"/>
              </a:spcBef>
              <a:buSzPct val="61111"/>
              <a:buNone/>
              <a:defRPr sz="1800" b="0" i="0" u="none" strike="noStrike" cap="none">
                <a:solidFill>
                  <a:schemeClr val="dk1"/>
                </a:solidFill>
                <a:latin typeface="Calibri"/>
                <a:ea typeface="Calibri"/>
                <a:cs typeface="Calibri"/>
                <a:sym typeface="Calibri"/>
              </a:defRPr>
            </a:lvl5pPr>
            <a:lvl6pPr marL="2286000" marR="0" lvl="5" indent="-12700" algn="l" rtl="0">
              <a:spcBef>
                <a:spcPts val="0"/>
              </a:spcBef>
              <a:buSzPct val="61111"/>
              <a:buNone/>
              <a:defRPr sz="1800" b="0" i="0" u="none" strike="noStrike" cap="none">
                <a:solidFill>
                  <a:schemeClr val="dk1"/>
                </a:solidFill>
                <a:latin typeface="Calibri"/>
                <a:ea typeface="Calibri"/>
                <a:cs typeface="Calibri"/>
                <a:sym typeface="Calibri"/>
              </a:defRPr>
            </a:lvl6pPr>
            <a:lvl7pPr marL="2743200" marR="0" lvl="6" indent="-12700" algn="l" rtl="0">
              <a:spcBef>
                <a:spcPts val="0"/>
              </a:spcBef>
              <a:buSzPct val="61111"/>
              <a:buNone/>
              <a:defRPr sz="1800" b="0" i="0" u="none" strike="noStrike" cap="none">
                <a:solidFill>
                  <a:schemeClr val="dk1"/>
                </a:solidFill>
                <a:latin typeface="Calibri"/>
                <a:ea typeface="Calibri"/>
                <a:cs typeface="Calibri"/>
                <a:sym typeface="Calibri"/>
              </a:defRPr>
            </a:lvl7pPr>
            <a:lvl8pPr marL="3200400" marR="0" lvl="7" indent="-12700" algn="l" rtl="0">
              <a:spcBef>
                <a:spcPts val="0"/>
              </a:spcBef>
              <a:buSzPct val="61111"/>
              <a:buNone/>
              <a:defRPr sz="1800" b="0" i="0" u="none" strike="noStrike" cap="none">
                <a:solidFill>
                  <a:schemeClr val="dk1"/>
                </a:solidFill>
                <a:latin typeface="Calibri"/>
                <a:ea typeface="Calibri"/>
                <a:cs typeface="Calibri"/>
                <a:sym typeface="Calibri"/>
              </a:defRPr>
            </a:lvl8pPr>
            <a:lvl9pPr marL="3657600" marR="0" lvl="8" indent="-12700" algn="l" rtl="0">
              <a:spcBef>
                <a:spcPts val="0"/>
              </a:spcBef>
              <a:buSzPct val="61111"/>
              <a:buNone/>
              <a:defRPr sz="18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sldNum" idx="12"/>
          </p:nvPr>
        </p:nvSpPr>
        <p:spPr>
          <a:xfrm>
            <a:off x="6553201" y="4767264"/>
            <a:ext cx="2133600"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Shape 263"/>
          <p:cNvSpPr txBox="1">
            <a:spLocks noGrp="1"/>
          </p:cNvSpPr>
          <p:nvPr>
            <p:ph type="ctrTitle"/>
          </p:nvPr>
        </p:nvSpPr>
        <p:spPr>
          <a:xfrm>
            <a:off x="311708" y="2261350"/>
            <a:ext cx="8520600" cy="2052600"/>
          </a:xfrm>
          <a:prstGeom prst="rect">
            <a:avLst/>
          </a:prstGeom>
        </p:spPr>
        <p:txBody>
          <a:bodyPr lIns="91425" tIns="91425" rIns="91425" bIns="91425" anchor="b" anchorCtr="0">
            <a:noAutofit/>
          </a:bodyPr>
          <a:lstStyle/>
          <a:p>
            <a:pPr lvl="0">
              <a:spcBef>
                <a:spcPts val="0"/>
              </a:spcBef>
              <a:buNone/>
            </a:pPr>
            <a:r>
              <a:rPr lang="en-GB"/>
              <a:t>The Smart System</a:t>
            </a:r>
          </a:p>
        </p:txBody>
      </p:sp>
      <p:sp>
        <p:nvSpPr>
          <p:cNvPr id="264" name="Shape 264"/>
          <p:cNvSpPr txBox="1">
            <a:spLocks noGrp="1"/>
          </p:cNvSpPr>
          <p:nvPr>
            <p:ph type="subTitle" idx="1"/>
          </p:nvPr>
        </p:nvSpPr>
        <p:spPr>
          <a:xfrm>
            <a:off x="311700" y="4350900"/>
            <a:ext cx="8520600" cy="792600"/>
          </a:xfrm>
          <a:prstGeom prst="rect">
            <a:avLst/>
          </a:prstGeom>
        </p:spPr>
        <p:txBody>
          <a:bodyPr lIns="91425" tIns="91425" rIns="91425" bIns="91425" anchor="t" anchorCtr="0">
            <a:noAutofit/>
          </a:bodyPr>
          <a:lstStyle/>
          <a:p>
            <a:pPr lvl="0">
              <a:spcBef>
                <a:spcPts val="0"/>
              </a:spcBef>
              <a:buNone/>
            </a:pPr>
            <a:r>
              <a:rPr lang="en-GB"/>
              <a:t>Pi Beam Labs Pvt Lmt</a:t>
            </a:r>
          </a:p>
        </p:txBody>
      </p:sp>
      <p:pic>
        <p:nvPicPr>
          <p:cNvPr id="265" name="Shape 265"/>
          <p:cNvPicPr preferRelativeResize="0"/>
          <p:nvPr/>
        </p:nvPicPr>
        <p:blipFill>
          <a:blip r:embed="rId4">
            <a:alphaModFix/>
          </a:blip>
          <a:stretch>
            <a:fillRect/>
          </a:stretch>
        </p:blipFill>
        <p:spPr>
          <a:xfrm>
            <a:off x="0" y="0"/>
            <a:ext cx="9143998" cy="3240449"/>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5A89"/>
        </a:solidFill>
        <a:effectLst/>
      </p:bgPr>
    </p:bg>
    <p:spTree>
      <p:nvGrpSpPr>
        <p:cNvPr id="1" name="Shape 442"/>
        <p:cNvGrpSpPr/>
        <p:nvPr/>
      </p:nvGrpSpPr>
      <p:grpSpPr>
        <a:xfrm>
          <a:off x="0" y="0"/>
          <a:ext cx="0" cy="0"/>
          <a:chOff x="0" y="0"/>
          <a:chExt cx="0" cy="0"/>
        </a:xfrm>
      </p:grpSpPr>
      <p:sp>
        <p:nvSpPr>
          <p:cNvPr id="443" name="Shape 443"/>
          <p:cNvSpPr/>
          <p:nvPr/>
        </p:nvSpPr>
        <p:spPr>
          <a:xfrm rot="10800000" flipH="1">
            <a:off x="1303025" y="4312772"/>
            <a:ext cx="6717507" cy="579816"/>
          </a:xfrm>
          <a:prstGeom prst="ellipse">
            <a:avLst/>
          </a:prstGeom>
          <a:gradFill>
            <a:gsLst>
              <a:gs pos="0">
                <a:schemeClr val="accent2"/>
              </a:gs>
              <a:gs pos="100000">
                <a:schemeClr val="accent2"/>
              </a:gs>
            </a:gsLst>
            <a:path path="circle">
              <a:fillToRect l="50000" t="50000" r="50000" b="50000"/>
            </a:path>
            <a:tileRect/>
          </a:gra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sp>
        <p:nvSpPr>
          <p:cNvPr id="444" name="Shape 444"/>
          <p:cNvSpPr txBox="1">
            <a:spLocks noGrp="1"/>
          </p:cNvSpPr>
          <p:nvPr>
            <p:ph type="title"/>
          </p:nvPr>
        </p:nvSpPr>
        <p:spPr>
          <a:xfrm>
            <a:off x="457200" y="205980"/>
            <a:ext cx="8229600" cy="536970"/>
          </a:xfrm>
          <a:prstGeom prst="rect">
            <a:avLst/>
          </a:prstGeom>
          <a:noFill/>
          <a:ln>
            <a:noFill/>
          </a:ln>
        </p:spPr>
        <p:txBody>
          <a:bodyPr lIns="68575" tIns="34275" rIns="68575" bIns="34275" anchor="ctr" anchorCtr="0">
            <a:noAutofit/>
          </a:bodyPr>
          <a:lstStyle/>
          <a:p>
            <a:pPr marL="0" marR="0" lvl="0" indent="0" algn="l" rtl="0">
              <a:spcBef>
                <a:spcPts val="0"/>
              </a:spcBef>
              <a:buClr>
                <a:schemeClr val="lt1"/>
              </a:buClr>
              <a:buSzPct val="25000"/>
              <a:buFont typeface="Calibri"/>
              <a:buNone/>
            </a:pPr>
            <a:r>
              <a:rPr lang="en-GB" sz="2800" b="0" i="0" u="none" strike="noStrike" cap="none">
                <a:solidFill>
                  <a:schemeClr val="lt1"/>
                </a:solidFill>
                <a:latin typeface="Calibri"/>
                <a:ea typeface="Calibri"/>
                <a:cs typeface="Calibri"/>
                <a:sym typeface="Calibri"/>
              </a:rPr>
              <a:t>Ladder Infographics for PowerPoint</a:t>
            </a:r>
          </a:p>
        </p:txBody>
      </p:sp>
      <p:grpSp>
        <p:nvGrpSpPr>
          <p:cNvPr id="445" name="Shape 445"/>
          <p:cNvGrpSpPr/>
          <p:nvPr/>
        </p:nvGrpSpPr>
        <p:grpSpPr>
          <a:xfrm>
            <a:off x="2003821" y="857249"/>
            <a:ext cx="5136356" cy="3807619"/>
            <a:chOff x="3074988" y="1068387"/>
            <a:chExt cx="6848475" cy="5151437"/>
          </a:xfrm>
        </p:grpSpPr>
        <p:sp>
          <p:nvSpPr>
            <p:cNvPr id="446" name="Shape 446"/>
            <p:cNvSpPr/>
            <p:nvPr/>
          </p:nvSpPr>
          <p:spPr>
            <a:xfrm>
              <a:off x="3074988" y="1381125"/>
              <a:ext cx="4198938" cy="977899"/>
            </a:xfrm>
            <a:prstGeom prst="rect">
              <a:avLst/>
            </a:prstGeom>
            <a:solidFill>
              <a:schemeClr val="accent3"/>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47" name="Shape 447"/>
            <p:cNvSpPr/>
            <p:nvPr/>
          </p:nvSpPr>
          <p:spPr>
            <a:xfrm>
              <a:off x="3074988" y="2433638"/>
              <a:ext cx="4198938" cy="700087"/>
            </a:xfrm>
            <a:prstGeom prst="rect">
              <a:avLst/>
            </a:prstGeom>
            <a:solidFill>
              <a:schemeClr val="accent4"/>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48" name="Shape 448"/>
            <p:cNvSpPr/>
            <p:nvPr/>
          </p:nvSpPr>
          <p:spPr>
            <a:xfrm>
              <a:off x="3074988" y="3192463"/>
              <a:ext cx="4198938" cy="911224"/>
            </a:xfrm>
            <a:prstGeom prst="rect">
              <a:avLst/>
            </a:prstGeom>
            <a:solidFill>
              <a:schemeClr val="accent2"/>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49" name="Shape 449"/>
            <p:cNvSpPr/>
            <p:nvPr/>
          </p:nvSpPr>
          <p:spPr>
            <a:xfrm>
              <a:off x="3074988" y="4184650"/>
              <a:ext cx="4198938" cy="825499"/>
            </a:xfrm>
            <a:prstGeom prst="rect">
              <a:avLst/>
            </a:prstGeom>
            <a:solidFill>
              <a:schemeClr val="accent5"/>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0" name="Shape 450"/>
            <p:cNvSpPr/>
            <p:nvPr/>
          </p:nvSpPr>
          <p:spPr>
            <a:xfrm>
              <a:off x="3074988" y="5091112"/>
              <a:ext cx="4198938" cy="904875"/>
            </a:xfrm>
            <a:prstGeom prst="rect">
              <a:avLst/>
            </a:prstGeom>
            <a:solidFill>
              <a:schemeClr val="accen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1" name="Shape 451"/>
            <p:cNvSpPr/>
            <p:nvPr/>
          </p:nvSpPr>
          <p:spPr>
            <a:xfrm>
              <a:off x="7245350" y="5091112"/>
              <a:ext cx="758825" cy="1128712"/>
            </a:xfrm>
            <a:custGeom>
              <a:avLst/>
              <a:gdLst/>
              <a:ahLst/>
              <a:cxnLst/>
              <a:rect l="0" t="0" r="0" b="0"/>
              <a:pathLst>
                <a:path w="120000" h="120000" extrusionOk="0">
                  <a:moveTo>
                    <a:pt x="0" y="0"/>
                  </a:moveTo>
                  <a:lnTo>
                    <a:pt x="120000" y="12995"/>
                  </a:lnTo>
                  <a:lnTo>
                    <a:pt x="120000" y="120000"/>
                  </a:lnTo>
                  <a:lnTo>
                    <a:pt x="0" y="96877"/>
                  </a:lnTo>
                  <a:lnTo>
                    <a:pt x="0" y="0"/>
                  </a:lnTo>
                  <a:close/>
                </a:path>
              </a:pathLst>
            </a:custGeom>
            <a:solidFill>
              <a:srgbClr val="44B8F8"/>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2" name="Shape 452"/>
            <p:cNvSpPr/>
            <p:nvPr/>
          </p:nvSpPr>
          <p:spPr>
            <a:xfrm>
              <a:off x="8004175" y="4859337"/>
              <a:ext cx="1676399" cy="1360488"/>
            </a:xfrm>
            <a:custGeom>
              <a:avLst/>
              <a:gdLst/>
              <a:ahLst/>
              <a:cxnLst/>
              <a:rect l="0" t="0" r="0" b="0"/>
              <a:pathLst>
                <a:path w="120000" h="120000" extrusionOk="0">
                  <a:moveTo>
                    <a:pt x="120000" y="0"/>
                  </a:moveTo>
                  <a:lnTo>
                    <a:pt x="120000" y="60070"/>
                  </a:lnTo>
                  <a:lnTo>
                    <a:pt x="0" y="120000"/>
                  </a:lnTo>
                  <a:lnTo>
                    <a:pt x="0" y="31225"/>
                  </a:lnTo>
                  <a:lnTo>
                    <a:pt x="120000" y="0"/>
                  </a:lnTo>
                  <a:close/>
                </a:path>
              </a:pathLst>
            </a:custGeom>
            <a:solidFill>
              <a:schemeClr val="accen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3" name="Shape 453"/>
            <p:cNvSpPr/>
            <p:nvPr/>
          </p:nvSpPr>
          <p:spPr>
            <a:xfrm>
              <a:off x="7245350" y="4806950"/>
              <a:ext cx="2435224" cy="406399"/>
            </a:xfrm>
            <a:custGeom>
              <a:avLst/>
              <a:gdLst/>
              <a:ahLst/>
              <a:cxnLst/>
              <a:rect l="0" t="0" r="0" b="0"/>
              <a:pathLst>
                <a:path w="120000" h="120000" extrusionOk="0">
                  <a:moveTo>
                    <a:pt x="78774" y="0"/>
                  </a:moveTo>
                  <a:lnTo>
                    <a:pt x="120000" y="15468"/>
                  </a:lnTo>
                  <a:lnTo>
                    <a:pt x="37392" y="120000"/>
                  </a:lnTo>
                  <a:lnTo>
                    <a:pt x="0" y="83906"/>
                  </a:lnTo>
                  <a:lnTo>
                    <a:pt x="78774" y="0"/>
                  </a:lnTo>
                  <a:close/>
                </a:path>
              </a:pathLst>
            </a:custGeom>
            <a:solidFill>
              <a:srgbClr val="055A89"/>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4" name="Shape 454"/>
            <p:cNvSpPr/>
            <p:nvPr/>
          </p:nvSpPr>
          <p:spPr>
            <a:xfrm>
              <a:off x="7245350" y="4184650"/>
              <a:ext cx="758825" cy="920749"/>
            </a:xfrm>
            <a:custGeom>
              <a:avLst/>
              <a:gdLst/>
              <a:ahLst/>
              <a:cxnLst/>
              <a:rect l="0" t="0" r="0" b="0"/>
              <a:pathLst>
                <a:path w="120000" h="120000" extrusionOk="0">
                  <a:moveTo>
                    <a:pt x="0" y="0"/>
                  </a:moveTo>
                  <a:lnTo>
                    <a:pt x="120000" y="0"/>
                  </a:lnTo>
                  <a:lnTo>
                    <a:pt x="120000" y="120000"/>
                  </a:lnTo>
                  <a:lnTo>
                    <a:pt x="0" y="106758"/>
                  </a:lnTo>
                  <a:lnTo>
                    <a:pt x="0" y="0"/>
                  </a:lnTo>
                  <a:close/>
                </a:path>
              </a:pathLst>
            </a:custGeom>
            <a:solidFill>
              <a:srgbClr val="9B9B9B"/>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5" name="Shape 455"/>
            <p:cNvSpPr/>
            <p:nvPr/>
          </p:nvSpPr>
          <p:spPr>
            <a:xfrm>
              <a:off x="8004175" y="4184650"/>
              <a:ext cx="1676399" cy="920749"/>
            </a:xfrm>
            <a:custGeom>
              <a:avLst/>
              <a:gdLst/>
              <a:ahLst/>
              <a:cxnLst/>
              <a:rect l="0" t="0" r="0" b="0"/>
              <a:pathLst>
                <a:path w="120000" h="120000" extrusionOk="0">
                  <a:moveTo>
                    <a:pt x="0" y="0"/>
                  </a:moveTo>
                  <a:lnTo>
                    <a:pt x="120000" y="0"/>
                  </a:lnTo>
                  <a:lnTo>
                    <a:pt x="120000" y="80482"/>
                  </a:lnTo>
                  <a:lnTo>
                    <a:pt x="0" y="120000"/>
                  </a:lnTo>
                  <a:lnTo>
                    <a:pt x="0" y="0"/>
                  </a:lnTo>
                  <a:close/>
                </a:path>
              </a:pathLst>
            </a:custGeom>
            <a:solidFill>
              <a:schemeClr val="accent5"/>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6" name="Shape 456"/>
            <p:cNvSpPr/>
            <p:nvPr/>
          </p:nvSpPr>
          <p:spPr>
            <a:xfrm>
              <a:off x="7245350" y="1068387"/>
              <a:ext cx="758825" cy="1290638"/>
            </a:xfrm>
            <a:custGeom>
              <a:avLst/>
              <a:gdLst/>
              <a:ahLst/>
              <a:cxnLst/>
              <a:rect l="0" t="0" r="0" b="0"/>
              <a:pathLst>
                <a:path w="120000" h="120000" extrusionOk="0">
                  <a:moveTo>
                    <a:pt x="120000" y="0"/>
                  </a:moveTo>
                  <a:lnTo>
                    <a:pt x="120000" y="98450"/>
                  </a:lnTo>
                  <a:lnTo>
                    <a:pt x="0" y="120000"/>
                  </a:lnTo>
                  <a:lnTo>
                    <a:pt x="0" y="29077"/>
                  </a:lnTo>
                  <a:lnTo>
                    <a:pt x="120000" y="0"/>
                  </a:lnTo>
                  <a:close/>
                </a:path>
              </a:pathLst>
            </a:custGeom>
            <a:solidFill>
              <a:srgbClr val="A5DAF4"/>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7" name="Shape 457"/>
            <p:cNvSpPr/>
            <p:nvPr/>
          </p:nvSpPr>
          <p:spPr>
            <a:xfrm>
              <a:off x="8004175" y="1068387"/>
              <a:ext cx="1676399" cy="1774825"/>
            </a:xfrm>
            <a:custGeom>
              <a:avLst/>
              <a:gdLst/>
              <a:ahLst/>
              <a:cxnLst/>
              <a:rect l="0" t="0" r="0" b="0"/>
              <a:pathLst>
                <a:path w="120000" h="120000" extrusionOk="0">
                  <a:moveTo>
                    <a:pt x="0" y="0"/>
                  </a:moveTo>
                  <a:lnTo>
                    <a:pt x="120000" y="73202"/>
                  </a:lnTo>
                  <a:lnTo>
                    <a:pt x="120000" y="120000"/>
                  </a:lnTo>
                  <a:lnTo>
                    <a:pt x="0" y="71592"/>
                  </a:lnTo>
                  <a:lnTo>
                    <a:pt x="0" y="0"/>
                  </a:lnTo>
                  <a:close/>
                </a:path>
              </a:pathLst>
            </a:custGeom>
            <a:solidFill>
              <a:schemeClr val="accent3"/>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8" name="Shape 458"/>
            <p:cNvSpPr/>
            <p:nvPr/>
          </p:nvSpPr>
          <p:spPr>
            <a:xfrm>
              <a:off x="7245350" y="2127250"/>
              <a:ext cx="2435224" cy="715962"/>
            </a:xfrm>
            <a:custGeom>
              <a:avLst/>
              <a:gdLst/>
              <a:ahLst/>
              <a:cxnLst/>
              <a:rect l="0" t="0" r="0" b="0"/>
              <a:pathLst>
                <a:path w="120000" h="120000" extrusionOk="0">
                  <a:moveTo>
                    <a:pt x="37392" y="0"/>
                  </a:moveTo>
                  <a:lnTo>
                    <a:pt x="120000" y="120000"/>
                  </a:lnTo>
                  <a:lnTo>
                    <a:pt x="81981" y="120000"/>
                  </a:lnTo>
                  <a:lnTo>
                    <a:pt x="0" y="38847"/>
                  </a:lnTo>
                  <a:lnTo>
                    <a:pt x="37392" y="0"/>
                  </a:lnTo>
                  <a:close/>
                </a:path>
              </a:pathLst>
            </a:custGeom>
            <a:solidFill>
              <a:srgbClr val="1EA2E3"/>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59" name="Shape 459"/>
            <p:cNvSpPr/>
            <p:nvPr/>
          </p:nvSpPr>
          <p:spPr>
            <a:xfrm>
              <a:off x="7245350" y="2974975"/>
              <a:ext cx="2435224" cy="434974"/>
            </a:xfrm>
            <a:custGeom>
              <a:avLst/>
              <a:gdLst/>
              <a:ahLst/>
              <a:cxnLst/>
              <a:rect l="0" t="0" r="0" b="0"/>
              <a:pathLst>
                <a:path w="120000" h="120000" extrusionOk="0">
                  <a:moveTo>
                    <a:pt x="37392" y="0"/>
                  </a:moveTo>
                  <a:lnTo>
                    <a:pt x="120000" y="117810"/>
                  </a:lnTo>
                  <a:lnTo>
                    <a:pt x="83311" y="120000"/>
                  </a:lnTo>
                  <a:lnTo>
                    <a:pt x="0" y="43795"/>
                  </a:lnTo>
                  <a:lnTo>
                    <a:pt x="37392" y="0"/>
                  </a:lnTo>
                  <a:close/>
                </a:path>
              </a:pathLst>
            </a:custGeom>
            <a:solidFill>
              <a:srgbClr val="5FA2C5"/>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60" name="Shape 460"/>
            <p:cNvSpPr/>
            <p:nvPr/>
          </p:nvSpPr>
          <p:spPr>
            <a:xfrm>
              <a:off x="7245350" y="2228850"/>
              <a:ext cx="758825" cy="904875"/>
            </a:xfrm>
            <a:custGeom>
              <a:avLst/>
              <a:gdLst/>
              <a:ahLst/>
              <a:cxnLst/>
              <a:rect l="0" t="0" r="0" b="0"/>
              <a:pathLst>
                <a:path w="120000" h="120000" extrusionOk="0">
                  <a:moveTo>
                    <a:pt x="120000" y="0"/>
                  </a:moveTo>
                  <a:lnTo>
                    <a:pt x="120000" y="98947"/>
                  </a:lnTo>
                  <a:lnTo>
                    <a:pt x="0" y="119999"/>
                  </a:lnTo>
                  <a:lnTo>
                    <a:pt x="0" y="27157"/>
                  </a:lnTo>
                  <a:lnTo>
                    <a:pt x="120000" y="0"/>
                  </a:lnTo>
                  <a:close/>
                </a:path>
              </a:pathLst>
            </a:custGeom>
            <a:solidFill>
              <a:srgbClr val="C9DFEB"/>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61" name="Shape 461"/>
            <p:cNvSpPr/>
            <p:nvPr/>
          </p:nvSpPr>
          <p:spPr>
            <a:xfrm>
              <a:off x="8004175" y="2228850"/>
              <a:ext cx="1676399" cy="1173162"/>
            </a:xfrm>
            <a:custGeom>
              <a:avLst/>
              <a:gdLst/>
              <a:ahLst/>
              <a:cxnLst/>
              <a:rect l="0" t="0" r="0" b="0"/>
              <a:pathLst>
                <a:path w="120000" h="120000" extrusionOk="0">
                  <a:moveTo>
                    <a:pt x="0" y="0"/>
                  </a:moveTo>
                  <a:lnTo>
                    <a:pt x="120000" y="69824"/>
                  </a:lnTo>
                  <a:lnTo>
                    <a:pt x="120000" y="120000"/>
                  </a:lnTo>
                  <a:lnTo>
                    <a:pt x="0" y="76319"/>
                  </a:lnTo>
                  <a:lnTo>
                    <a:pt x="0" y="0"/>
                  </a:lnTo>
                  <a:close/>
                </a:path>
              </a:pathLst>
            </a:custGeom>
            <a:solidFill>
              <a:schemeClr val="accent4"/>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62" name="Shape 462"/>
            <p:cNvSpPr/>
            <p:nvPr/>
          </p:nvSpPr>
          <p:spPr>
            <a:xfrm>
              <a:off x="7245350" y="3081338"/>
              <a:ext cx="758825" cy="1022349"/>
            </a:xfrm>
            <a:custGeom>
              <a:avLst/>
              <a:gdLst/>
              <a:ahLst/>
              <a:cxnLst/>
              <a:rect l="0" t="0" r="0" b="0"/>
              <a:pathLst>
                <a:path w="120000" h="120000" extrusionOk="0">
                  <a:moveTo>
                    <a:pt x="120000" y="0"/>
                  </a:moveTo>
                  <a:lnTo>
                    <a:pt x="120000" y="118136"/>
                  </a:lnTo>
                  <a:lnTo>
                    <a:pt x="0" y="120000"/>
                  </a:lnTo>
                  <a:lnTo>
                    <a:pt x="0" y="13043"/>
                  </a:lnTo>
                  <a:lnTo>
                    <a:pt x="120000" y="0"/>
                  </a:lnTo>
                  <a:close/>
                </a:path>
              </a:pathLst>
            </a:custGeom>
            <a:solidFill>
              <a:srgbClr val="51CAFE"/>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63" name="Shape 463"/>
            <p:cNvSpPr/>
            <p:nvPr/>
          </p:nvSpPr>
          <p:spPr>
            <a:xfrm>
              <a:off x="8004175" y="3081338"/>
              <a:ext cx="1676399" cy="1071562"/>
            </a:xfrm>
            <a:custGeom>
              <a:avLst/>
              <a:gdLst/>
              <a:ahLst/>
              <a:cxnLst/>
              <a:rect l="0" t="0" r="0" b="0"/>
              <a:pathLst>
                <a:path w="120000" h="120000" extrusionOk="0">
                  <a:moveTo>
                    <a:pt x="0" y="0"/>
                  </a:moveTo>
                  <a:lnTo>
                    <a:pt x="120000" y="41777"/>
                  </a:lnTo>
                  <a:lnTo>
                    <a:pt x="120000" y="120000"/>
                  </a:lnTo>
                  <a:lnTo>
                    <a:pt x="0" y="112711"/>
                  </a:lnTo>
                  <a:lnTo>
                    <a:pt x="0" y="0"/>
                  </a:lnTo>
                  <a:close/>
                </a:path>
              </a:pathLst>
            </a:custGeom>
            <a:solidFill>
              <a:schemeClr val="accent2"/>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64" name="Shape 464"/>
            <p:cNvSpPr/>
            <p:nvPr/>
          </p:nvSpPr>
          <p:spPr>
            <a:xfrm>
              <a:off x="7245350" y="4070350"/>
              <a:ext cx="2435224" cy="82550"/>
            </a:xfrm>
            <a:custGeom>
              <a:avLst/>
              <a:gdLst/>
              <a:ahLst/>
              <a:cxnLst/>
              <a:rect l="0" t="0" r="0" b="0"/>
              <a:pathLst>
                <a:path w="120000" h="120000" extrusionOk="0">
                  <a:moveTo>
                    <a:pt x="37392" y="0"/>
                  </a:moveTo>
                  <a:lnTo>
                    <a:pt x="120000" y="120000"/>
                  </a:lnTo>
                  <a:lnTo>
                    <a:pt x="96062" y="120000"/>
                  </a:lnTo>
                  <a:lnTo>
                    <a:pt x="0" y="48461"/>
                  </a:lnTo>
                  <a:lnTo>
                    <a:pt x="37392" y="0"/>
                  </a:lnTo>
                  <a:close/>
                </a:path>
              </a:pathLst>
            </a:custGeom>
            <a:solidFill>
              <a:srgbClr val="0073A5"/>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nvGrpSpPr>
            <p:cNvPr id="465" name="Shape 465"/>
            <p:cNvGrpSpPr/>
            <p:nvPr/>
          </p:nvGrpSpPr>
          <p:grpSpPr>
            <a:xfrm>
              <a:off x="7389811" y="5405437"/>
              <a:ext cx="368299" cy="523874"/>
              <a:chOff x="2132013" y="5405437"/>
              <a:chExt cx="368299" cy="523874"/>
            </a:xfrm>
          </p:grpSpPr>
          <p:sp>
            <p:nvSpPr>
              <p:cNvPr id="466" name="Shape 466"/>
              <p:cNvSpPr/>
              <p:nvPr/>
            </p:nvSpPr>
            <p:spPr>
              <a:xfrm>
                <a:off x="2132013" y="5405437"/>
                <a:ext cx="368299" cy="523874"/>
              </a:xfrm>
              <a:custGeom>
                <a:avLst/>
                <a:gdLst/>
                <a:ahLst/>
                <a:cxnLst/>
                <a:rect l="0" t="0" r="0" b="0"/>
                <a:pathLst>
                  <a:path w="120000" h="120000" extrusionOk="0">
                    <a:moveTo>
                      <a:pt x="77586" y="6909"/>
                    </a:moveTo>
                    <a:lnTo>
                      <a:pt x="69310" y="8000"/>
                    </a:lnTo>
                    <a:lnTo>
                      <a:pt x="61034" y="11272"/>
                    </a:lnTo>
                    <a:lnTo>
                      <a:pt x="53275" y="17090"/>
                    </a:lnTo>
                    <a:lnTo>
                      <a:pt x="47068" y="24727"/>
                    </a:lnTo>
                    <a:lnTo>
                      <a:pt x="43965" y="33454"/>
                    </a:lnTo>
                    <a:lnTo>
                      <a:pt x="42931" y="42181"/>
                    </a:lnTo>
                    <a:lnTo>
                      <a:pt x="43965" y="51272"/>
                    </a:lnTo>
                    <a:lnTo>
                      <a:pt x="47068" y="59272"/>
                    </a:lnTo>
                    <a:lnTo>
                      <a:pt x="53275" y="66909"/>
                    </a:lnTo>
                    <a:lnTo>
                      <a:pt x="61034" y="73090"/>
                    </a:lnTo>
                    <a:lnTo>
                      <a:pt x="69310" y="76363"/>
                    </a:lnTo>
                    <a:lnTo>
                      <a:pt x="77586" y="77090"/>
                    </a:lnTo>
                    <a:lnTo>
                      <a:pt x="86896" y="76363"/>
                    </a:lnTo>
                    <a:lnTo>
                      <a:pt x="95689" y="73090"/>
                    </a:lnTo>
                    <a:lnTo>
                      <a:pt x="102413" y="66909"/>
                    </a:lnTo>
                    <a:lnTo>
                      <a:pt x="108620" y="59272"/>
                    </a:lnTo>
                    <a:lnTo>
                      <a:pt x="111724" y="51272"/>
                    </a:lnTo>
                    <a:lnTo>
                      <a:pt x="113275" y="42181"/>
                    </a:lnTo>
                    <a:lnTo>
                      <a:pt x="111724" y="33454"/>
                    </a:lnTo>
                    <a:lnTo>
                      <a:pt x="108620" y="24727"/>
                    </a:lnTo>
                    <a:lnTo>
                      <a:pt x="102413" y="17090"/>
                    </a:lnTo>
                    <a:lnTo>
                      <a:pt x="95689" y="11272"/>
                    </a:lnTo>
                    <a:lnTo>
                      <a:pt x="86896" y="8000"/>
                    </a:lnTo>
                    <a:lnTo>
                      <a:pt x="77586" y="6909"/>
                    </a:lnTo>
                    <a:close/>
                    <a:moveTo>
                      <a:pt x="77586" y="0"/>
                    </a:moveTo>
                    <a:lnTo>
                      <a:pt x="88448" y="1090"/>
                    </a:lnTo>
                    <a:lnTo>
                      <a:pt x="98793" y="5454"/>
                    </a:lnTo>
                    <a:lnTo>
                      <a:pt x="107586" y="12363"/>
                    </a:lnTo>
                    <a:lnTo>
                      <a:pt x="114827" y="21090"/>
                    </a:lnTo>
                    <a:lnTo>
                      <a:pt x="118448" y="31272"/>
                    </a:lnTo>
                    <a:lnTo>
                      <a:pt x="120000" y="42181"/>
                    </a:lnTo>
                    <a:lnTo>
                      <a:pt x="118448" y="53090"/>
                    </a:lnTo>
                    <a:lnTo>
                      <a:pt x="114827" y="63272"/>
                    </a:lnTo>
                    <a:lnTo>
                      <a:pt x="107586" y="72000"/>
                    </a:lnTo>
                    <a:lnTo>
                      <a:pt x="99310" y="78181"/>
                    </a:lnTo>
                    <a:lnTo>
                      <a:pt x="90000" y="82545"/>
                    </a:lnTo>
                    <a:lnTo>
                      <a:pt x="80689" y="84363"/>
                    </a:lnTo>
                    <a:lnTo>
                      <a:pt x="70862" y="83636"/>
                    </a:lnTo>
                    <a:lnTo>
                      <a:pt x="61551" y="81090"/>
                    </a:lnTo>
                    <a:lnTo>
                      <a:pt x="52241" y="76363"/>
                    </a:lnTo>
                    <a:lnTo>
                      <a:pt x="44482" y="84363"/>
                    </a:lnTo>
                    <a:lnTo>
                      <a:pt x="44482" y="86545"/>
                    </a:lnTo>
                    <a:lnTo>
                      <a:pt x="43965" y="88727"/>
                    </a:lnTo>
                    <a:lnTo>
                      <a:pt x="42931" y="90909"/>
                    </a:lnTo>
                    <a:lnTo>
                      <a:pt x="41379" y="92363"/>
                    </a:lnTo>
                    <a:lnTo>
                      <a:pt x="17068" y="117454"/>
                    </a:lnTo>
                    <a:lnTo>
                      <a:pt x="12413" y="120000"/>
                    </a:lnTo>
                    <a:lnTo>
                      <a:pt x="7758" y="120000"/>
                    </a:lnTo>
                    <a:lnTo>
                      <a:pt x="3103" y="117454"/>
                    </a:lnTo>
                    <a:lnTo>
                      <a:pt x="0" y="113090"/>
                    </a:lnTo>
                    <a:lnTo>
                      <a:pt x="0" y="108000"/>
                    </a:lnTo>
                    <a:lnTo>
                      <a:pt x="3103" y="103272"/>
                    </a:lnTo>
                    <a:lnTo>
                      <a:pt x="27931" y="78181"/>
                    </a:lnTo>
                    <a:lnTo>
                      <a:pt x="29482" y="76727"/>
                    </a:lnTo>
                    <a:lnTo>
                      <a:pt x="31551" y="76363"/>
                    </a:lnTo>
                    <a:lnTo>
                      <a:pt x="34137" y="75636"/>
                    </a:lnTo>
                    <a:lnTo>
                      <a:pt x="36206" y="75636"/>
                    </a:lnTo>
                    <a:lnTo>
                      <a:pt x="43965" y="67636"/>
                    </a:lnTo>
                    <a:lnTo>
                      <a:pt x="39310" y="58909"/>
                    </a:lnTo>
                    <a:lnTo>
                      <a:pt x="36206" y="49090"/>
                    </a:lnTo>
                    <a:lnTo>
                      <a:pt x="36206" y="39272"/>
                    </a:lnTo>
                    <a:lnTo>
                      <a:pt x="37758" y="29818"/>
                    </a:lnTo>
                    <a:lnTo>
                      <a:pt x="41379" y="20363"/>
                    </a:lnTo>
                    <a:lnTo>
                      <a:pt x="47586" y="12363"/>
                    </a:lnTo>
                    <a:lnTo>
                      <a:pt x="56896" y="5454"/>
                    </a:lnTo>
                    <a:lnTo>
                      <a:pt x="67241" y="1090"/>
                    </a:lnTo>
                    <a:lnTo>
                      <a:pt x="77586"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67" name="Shape 467"/>
              <p:cNvSpPr/>
              <p:nvPr/>
            </p:nvSpPr>
            <p:spPr>
              <a:xfrm>
                <a:off x="2425700" y="5545137"/>
                <a:ext cx="31750" cy="131763"/>
              </a:xfrm>
              <a:custGeom>
                <a:avLst/>
                <a:gdLst/>
                <a:ahLst/>
                <a:cxnLst/>
                <a:rect l="0" t="0" r="0" b="0"/>
                <a:pathLst>
                  <a:path w="120000" h="120000" extrusionOk="0">
                    <a:moveTo>
                      <a:pt x="90000" y="0"/>
                    </a:moveTo>
                    <a:lnTo>
                      <a:pt x="96000" y="1445"/>
                    </a:lnTo>
                    <a:lnTo>
                      <a:pt x="108000" y="4337"/>
                    </a:lnTo>
                    <a:lnTo>
                      <a:pt x="114000" y="18795"/>
                    </a:lnTo>
                    <a:lnTo>
                      <a:pt x="120000" y="40481"/>
                    </a:lnTo>
                    <a:lnTo>
                      <a:pt x="120000" y="66506"/>
                    </a:lnTo>
                    <a:lnTo>
                      <a:pt x="96000" y="92530"/>
                    </a:lnTo>
                    <a:lnTo>
                      <a:pt x="54000" y="119999"/>
                    </a:lnTo>
                    <a:lnTo>
                      <a:pt x="42000" y="119999"/>
                    </a:lnTo>
                    <a:lnTo>
                      <a:pt x="36000" y="119999"/>
                    </a:lnTo>
                    <a:lnTo>
                      <a:pt x="24000" y="119999"/>
                    </a:lnTo>
                    <a:lnTo>
                      <a:pt x="6000" y="112771"/>
                    </a:lnTo>
                    <a:lnTo>
                      <a:pt x="0" y="111325"/>
                    </a:lnTo>
                    <a:lnTo>
                      <a:pt x="0" y="106987"/>
                    </a:lnTo>
                    <a:lnTo>
                      <a:pt x="6000" y="104096"/>
                    </a:lnTo>
                    <a:lnTo>
                      <a:pt x="54000" y="79518"/>
                    </a:lnTo>
                    <a:lnTo>
                      <a:pt x="60000" y="50602"/>
                    </a:lnTo>
                    <a:lnTo>
                      <a:pt x="60000" y="27469"/>
                    </a:lnTo>
                    <a:lnTo>
                      <a:pt x="42000" y="11566"/>
                    </a:lnTo>
                    <a:lnTo>
                      <a:pt x="42000" y="7228"/>
                    </a:lnTo>
                    <a:lnTo>
                      <a:pt x="54000" y="4337"/>
                    </a:lnTo>
                    <a:lnTo>
                      <a:pt x="60000" y="1445"/>
                    </a:lnTo>
                    <a:lnTo>
                      <a:pt x="78000" y="0"/>
                    </a:lnTo>
                    <a:lnTo>
                      <a:pt x="90000"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grpSp>
          <p:nvGrpSpPr>
            <p:cNvPr id="468" name="Shape 468"/>
            <p:cNvGrpSpPr/>
            <p:nvPr/>
          </p:nvGrpSpPr>
          <p:grpSpPr>
            <a:xfrm>
              <a:off x="7439024" y="4387850"/>
              <a:ext cx="323850" cy="496887"/>
              <a:chOff x="2181225" y="4387850"/>
              <a:chExt cx="323850" cy="496887"/>
            </a:xfrm>
          </p:grpSpPr>
          <p:sp>
            <p:nvSpPr>
              <p:cNvPr id="469" name="Shape 469"/>
              <p:cNvSpPr/>
              <p:nvPr/>
            </p:nvSpPr>
            <p:spPr>
              <a:xfrm>
                <a:off x="2401888" y="4462462"/>
                <a:ext cx="20638" cy="231775"/>
              </a:xfrm>
              <a:custGeom>
                <a:avLst/>
                <a:gdLst/>
                <a:ahLst/>
                <a:cxnLst/>
                <a:rect l="0" t="0" r="0" b="0"/>
                <a:pathLst>
                  <a:path w="120000" h="120000" extrusionOk="0">
                    <a:moveTo>
                      <a:pt x="55384" y="0"/>
                    </a:moveTo>
                    <a:lnTo>
                      <a:pt x="83076" y="0"/>
                    </a:lnTo>
                    <a:lnTo>
                      <a:pt x="110769" y="2465"/>
                    </a:lnTo>
                    <a:lnTo>
                      <a:pt x="120000" y="4931"/>
                    </a:lnTo>
                    <a:lnTo>
                      <a:pt x="120000" y="9041"/>
                    </a:lnTo>
                    <a:lnTo>
                      <a:pt x="120000" y="111780"/>
                    </a:lnTo>
                    <a:lnTo>
                      <a:pt x="120000" y="115068"/>
                    </a:lnTo>
                    <a:lnTo>
                      <a:pt x="110769" y="117534"/>
                    </a:lnTo>
                    <a:lnTo>
                      <a:pt x="83076" y="119999"/>
                    </a:lnTo>
                    <a:lnTo>
                      <a:pt x="55384" y="119999"/>
                    </a:lnTo>
                    <a:lnTo>
                      <a:pt x="36923" y="119999"/>
                    </a:lnTo>
                    <a:lnTo>
                      <a:pt x="9230" y="117534"/>
                    </a:lnTo>
                    <a:lnTo>
                      <a:pt x="0" y="115068"/>
                    </a:lnTo>
                    <a:lnTo>
                      <a:pt x="0" y="111780"/>
                    </a:lnTo>
                    <a:lnTo>
                      <a:pt x="0" y="9041"/>
                    </a:lnTo>
                    <a:lnTo>
                      <a:pt x="0" y="4931"/>
                    </a:lnTo>
                    <a:lnTo>
                      <a:pt x="9230" y="2465"/>
                    </a:lnTo>
                    <a:lnTo>
                      <a:pt x="36923" y="0"/>
                    </a:lnTo>
                    <a:lnTo>
                      <a:pt x="55384"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70" name="Shape 470"/>
              <p:cNvSpPr/>
              <p:nvPr/>
            </p:nvSpPr>
            <p:spPr>
              <a:xfrm>
                <a:off x="2439988" y="4514850"/>
                <a:ext cx="20638" cy="179388"/>
              </a:xfrm>
              <a:custGeom>
                <a:avLst/>
                <a:gdLst/>
                <a:ahLst/>
                <a:cxnLst/>
                <a:rect l="0" t="0" r="0" b="0"/>
                <a:pathLst>
                  <a:path w="120000" h="120000" extrusionOk="0">
                    <a:moveTo>
                      <a:pt x="64615" y="0"/>
                    </a:moveTo>
                    <a:lnTo>
                      <a:pt x="83076" y="0"/>
                    </a:lnTo>
                    <a:lnTo>
                      <a:pt x="101538" y="3185"/>
                    </a:lnTo>
                    <a:lnTo>
                      <a:pt x="120000" y="6371"/>
                    </a:lnTo>
                    <a:lnTo>
                      <a:pt x="120000" y="10619"/>
                    </a:lnTo>
                    <a:lnTo>
                      <a:pt x="120000" y="109380"/>
                    </a:lnTo>
                    <a:lnTo>
                      <a:pt x="120000" y="113628"/>
                    </a:lnTo>
                    <a:lnTo>
                      <a:pt x="101538" y="116814"/>
                    </a:lnTo>
                    <a:lnTo>
                      <a:pt x="83076" y="120000"/>
                    </a:lnTo>
                    <a:lnTo>
                      <a:pt x="64615" y="120000"/>
                    </a:lnTo>
                    <a:lnTo>
                      <a:pt x="36923" y="120000"/>
                    </a:lnTo>
                    <a:lnTo>
                      <a:pt x="27692" y="116814"/>
                    </a:lnTo>
                    <a:lnTo>
                      <a:pt x="9230" y="113628"/>
                    </a:lnTo>
                    <a:lnTo>
                      <a:pt x="0" y="109380"/>
                    </a:lnTo>
                    <a:lnTo>
                      <a:pt x="0" y="10619"/>
                    </a:lnTo>
                    <a:lnTo>
                      <a:pt x="9230" y="6371"/>
                    </a:lnTo>
                    <a:lnTo>
                      <a:pt x="27692" y="3185"/>
                    </a:lnTo>
                    <a:lnTo>
                      <a:pt x="36923" y="0"/>
                    </a:lnTo>
                    <a:lnTo>
                      <a:pt x="64615"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71" name="Shape 471"/>
              <p:cNvSpPr/>
              <p:nvPr/>
            </p:nvSpPr>
            <p:spPr>
              <a:xfrm>
                <a:off x="2232025" y="4519612"/>
                <a:ext cx="98425" cy="160337"/>
              </a:xfrm>
              <a:custGeom>
                <a:avLst/>
                <a:gdLst/>
                <a:ahLst/>
                <a:cxnLst/>
                <a:rect l="0" t="0" r="0" b="0"/>
                <a:pathLst>
                  <a:path w="120000" h="120000" extrusionOk="0">
                    <a:moveTo>
                      <a:pt x="60000" y="0"/>
                    </a:moveTo>
                    <a:lnTo>
                      <a:pt x="83225" y="4752"/>
                    </a:lnTo>
                    <a:lnTo>
                      <a:pt x="102580" y="17821"/>
                    </a:lnTo>
                    <a:lnTo>
                      <a:pt x="114193" y="36831"/>
                    </a:lnTo>
                    <a:lnTo>
                      <a:pt x="120000" y="59405"/>
                    </a:lnTo>
                    <a:lnTo>
                      <a:pt x="114193" y="83168"/>
                    </a:lnTo>
                    <a:lnTo>
                      <a:pt x="102580" y="102178"/>
                    </a:lnTo>
                    <a:lnTo>
                      <a:pt x="83225" y="115247"/>
                    </a:lnTo>
                    <a:lnTo>
                      <a:pt x="60000" y="120000"/>
                    </a:lnTo>
                    <a:lnTo>
                      <a:pt x="36774" y="115247"/>
                    </a:lnTo>
                    <a:lnTo>
                      <a:pt x="15483" y="102178"/>
                    </a:lnTo>
                    <a:lnTo>
                      <a:pt x="5806" y="83168"/>
                    </a:lnTo>
                    <a:lnTo>
                      <a:pt x="0" y="59405"/>
                    </a:lnTo>
                    <a:lnTo>
                      <a:pt x="5806" y="36831"/>
                    </a:lnTo>
                    <a:lnTo>
                      <a:pt x="15483" y="17821"/>
                    </a:lnTo>
                    <a:lnTo>
                      <a:pt x="36774" y="4752"/>
                    </a:lnTo>
                    <a:lnTo>
                      <a:pt x="60000"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72" name="Shape 472"/>
              <p:cNvSpPr/>
              <p:nvPr/>
            </p:nvSpPr>
            <p:spPr>
              <a:xfrm>
                <a:off x="2316163" y="4387850"/>
                <a:ext cx="188913" cy="19049"/>
              </a:xfrm>
              <a:custGeom>
                <a:avLst/>
                <a:gdLst/>
                <a:ahLst/>
                <a:cxnLst/>
                <a:rect l="0" t="0" r="0" b="0"/>
                <a:pathLst>
                  <a:path w="120000" h="120000" extrusionOk="0">
                    <a:moveTo>
                      <a:pt x="3025" y="0"/>
                    </a:moveTo>
                    <a:lnTo>
                      <a:pt x="115966" y="0"/>
                    </a:lnTo>
                    <a:lnTo>
                      <a:pt x="116974" y="10000"/>
                    </a:lnTo>
                    <a:lnTo>
                      <a:pt x="118991" y="30000"/>
                    </a:lnTo>
                    <a:lnTo>
                      <a:pt x="120000" y="60000"/>
                    </a:lnTo>
                    <a:lnTo>
                      <a:pt x="118991" y="90000"/>
                    </a:lnTo>
                    <a:lnTo>
                      <a:pt x="116974" y="120000"/>
                    </a:lnTo>
                    <a:lnTo>
                      <a:pt x="115966" y="120000"/>
                    </a:lnTo>
                    <a:lnTo>
                      <a:pt x="3025" y="120000"/>
                    </a:lnTo>
                    <a:lnTo>
                      <a:pt x="2016" y="120000"/>
                    </a:lnTo>
                    <a:lnTo>
                      <a:pt x="0" y="90000"/>
                    </a:lnTo>
                    <a:lnTo>
                      <a:pt x="0" y="60000"/>
                    </a:lnTo>
                    <a:lnTo>
                      <a:pt x="0" y="30000"/>
                    </a:lnTo>
                    <a:lnTo>
                      <a:pt x="2016" y="10000"/>
                    </a:lnTo>
                    <a:lnTo>
                      <a:pt x="3025"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73" name="Shape 473"/>
              <p:cNvSpPr/>
              <p:nvPr/>
            </p:nvSpPr>
            <p:spPr>
              <a:xfrm>
                <a:off x="2181225" y="4724400"/>
                <a:ext cx="323850" cy="160337"/>
              </a:xfrm>
              <a:custGeom>
                <a:avLst/>
                <a:gdLst/>
                <a:ahLst/>
                <a:cxnLst/>
                <a:rect l="0" t="0" r="0" b="0"/>
                <a:pathLst>
                  <a:path w="120000" h="120000" extrusionOk="0">
                    <a:moveTo>
                      <a:pt x="37058" y="0"/>
                    </a:moveTo>
                    <a:lnTo>
                      <a:pt x="45882" y="3564"/>
                    </a:lnTo>
                    <a:lnTo>
                      <a:pt x="54705" y="14257"/>
                    </a:lnTo>
                    <a:lnTo>
                      <a:pt x="61764" y="30891"/>
                    </a:lnTo>
                    <a:lnTo>
                      <a:pt x="117647" y="30891"/>
                    </a:lnTo>
                    <a:lnTo>
                      <a:pt x="118235" y="30891"/>
                    </a:lnTo>
                    <a:lnTo>
                      <a:pt x="119411" y="34455"/>
                    </a:lnTo>
                    <a:lnTo>
                      <a:pt x="120000" y="38019"/>
                    </a:lnTo>
                    <a:lnTo>
                      <a:pt x="119411" y="41584"/>
                    </a:lnTo>
                    <a:lnTo>
                      <a:pt x="118235" y="42772"/>
                    </a:lnTo>
                    <a:lnTo>
                      <a:pt x="117647" y="45148"/>
                    </a:lnTo>
                    <a:lnTo>
                      <a:pt x="64705" y="45148"/>
                    </a:lnTo>
                    <a:lnTo>
                      <a:pt x="70000" y="65346"/>
                    </a:lnTo>
                    <a:lnTo>
                      <a:pt x="72941" y="92673"/>
                    </a:lnTo>
                    <a:lnTo>
                      <a:pt x="73529" y="120000"/>
                    </a:lnTo>
                    <a:lnTo>
                      <a:pt x="0" y="110495"/>
                    </a:lnTo>
                    <a:lnTo>
                      <a:pt x="1764" y="72475"/>
                    </a:lnTo>
                    <a:lnTo>
                      <a:pt x="7058" y="42772"/>
                    </a:lnTo>
                    <a:lnTo>
                      <a:pt x="15294" y="20198"/>
                    </a:lnTo>
                    <a:lnTo>
                      <a:pt x="25294" y="5940"/>
                    </a:lnTo>
                    <a:lnTo>
                      <a:pt x="37058"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74" name="Shape 474"/>
              <p:cNvSpPr/>
              <p:nvPr/>
            </p:nvSpPr>
            <p:spPr>
              <a:xfrm>
                <a:off x="2359025" y="4598987"/>
                <a:ext cx="20638" cy="95250"/>
              </a:xfrm>
              <a:custGeom>
                <a:avLst/>
                <a:gdLst/>
                <a:ahLst/>
                <a:cxnLst/>
                <a:rect l="0" t="0" r="0" b="0"/>
                <a:pathLst>
                  <a:path w="120000" h="120000" extrusionOk="0">
                    <a:moveTo>
                      <a:pt x="64615" y="0"/>
                    </a:moveTo>
                    <a:lnTo>
                      <a:pt x="83076" y="4000"/>
                    </a:lnTo>
                    <a:lnTo>
                      <a:pt x="110769" y="6000"/>
                    </a:lnTo>
                    <a:lnTo>
                      <a:pt x="120000" y="12000"/>
                    </a:lnTo>
                    <a:lnTo>
                      <a:pt x="120000" y="22000"/>
                    </a:lnTo>
                    <a:lnTo>
                      <a:pt x="120000" y="100000"/>
                    </a:lnTo>
                    <a:lnTo>
                      <a:pt x="120000" y="108000"/>
                    </a:lnTo>
                    <a:lnTo>
                      <a:pt x="110769" y="114000"/>
                    </a:lnTo>
                    <a:lnTo>
                      <a:pt x="83076" y="120000"/>
                    </a:lnTo>
                    <a:lnTo>
                      <a:pt x="64615" y="120000"/>
                    </a:lnTo>
                    <a:lnTo>
                      <a:pt x="36923" y="120000"/>
                    </a:lnTo>
                    <a:lnTo>
                      <a:pt x="9230" y="114000"/>
                    </a:lnTo>
                    <a:lnTo>
                      <a:pt x="9230" y="108000"/>
                    </a:lnTo>
                    <a:lnTo>
                      <a:pt x="0" y="100000"/>
                    </a:lnTo>
                    <a:lnTo>
                      <a:pt x="0" y="22000"/>
                    </a:lnTo>
                    <a:lnTo>
                      <a:pt x="9230" y="12000"/>
                    </a:lnTo>
                    <a:lnTo>
                      <a:pt x="9230" y="6000"/>
                    </a:lnTo>
                    <a:lnTo>
                      <a:pt x="36923" y="4000"/>
                    </a:lnTo>
                    <a:lnTo>
                      <a:pt x="64615"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sp>
          <p:nvSpPr>
            <p:cNvPr id="475" name="Shape 475"/>
            <p:cNvSpPr/>
            <p:nvPr/>
          </p:nvSpPr>
          <p:spPr>
            <a:xfrm>
              <a:off x="7477125" y="1527175"/>
              <a:ext cx="255588" cy="446088"/>
            </a:xfrm>
            <a:custGeom>
              <a:avLst/>
              <a:gdLst/>
              <a:ahLst/>
              <a:cxnLst/>
              <a:rect l="0" t="0" r="0" b="0"/>
              <a:pathLst>
                <a:path w="120000" h="120000" extrusionOk="0">
                  <a:moveTo>
                    <a:pt x="22360" y="33736"/>
                  </a:moveTo>
                  <a:lnTo>
                    <a:pt x="8944" y="36298"/>
                  </a:lnTo>
                  <a:lnTo>
                    <a:pt x="11180" y="47829"/>
                  </a:lnTo>
                  <a:lnTo>
                    <a:pt x="13416" y="55516"/>
                  </a:lnTo>
                  <a:lnTo>
                    <a:pt x="17888" y="61067"/>
                  </a:lnTo>
                  <a:lnTo>
                    <a:pt x="22360" y="63629"/>
                  </a:lnTo>
                  <a:lnTo>
                    <a:pt x="26832" y="65338"/>
                  </a:lnTo>
                  <a:lnTo>
                    <a:pt x="31304" y="65338"/>
                  </a:lnTo>
                  <a:lnTo>
                    <a:pt x="25341" y="50818"/>
                  </a:lnTo>
                  <a:lnTo>
                    <a:pt x="22360" y="33736"/>
                  </a:lnTo>
                  <a:close/>
                  <a:moveTo>
                    <a:pt x="111055" y="11957"/>
                  </a:moveTo>
                  <a:lnTo>
                    <a:pt x="96894" y="15373"/>
                  </a:lnTo>
                  <a:lnTo>
                    <a:pt x="94658" y="34163"/>
                  </a:lnTo>
                  <a:lnTo>
                    <a:pt x="90186" y="51672"/>
                  </a:lnTo>
                  <a:lnTo>
                    <a:pt x="93167" y="49537"/>
                  </a:lnTo>
                  <a:lnTo>
                    <a:pt x="97639" y="45693"/>
                  </a:lnTo>
                  <a:lnTo>
                    <a:pt x="103602" y="40569"/>
                  </a:lnTo>
                  <a:lnTo>
                    <a:pt x="106583" y="33736"/>
                  </a:lnTo>
                  <a:lnTo>
                    <a:pt x="110310" y="24341"/>
                  </a:lnTo>
                  <a:lnTo>
                    <a:pt x="111055" y="11957"/>
                  </a:lnTo>
                  <a:close/>
                  <a:moveTo>
                    <a:pt x="118509" y="0"/>
                  </a:moveTo>
                  <a:lnTo>
                    <a:pt x="120000" y="2135"/>
                  </a:lnTo>
                  <a:lnTo>
                    <a:pt x="120000" y="5551"/>
                  </a:lnTo>
                  <a:lnTo>
                    <a:pt x="120000" y="11957"/>
                  </a:lnTo>
                  <a:lnTo>
                    <a:pt x="118509" y="19644"/>
                  </a:lnTo>
                  <a:lnTo>
                    <a:pt x="117763" y="28612"/>
                  </a:lnTo>
                  <a:lnTo>
                    <a:pt x="114037" y="37580"/>
                  </a:lnTo>
                  <a:lnTo>
                    <a:pt x="110310" y="46548"/>
                  </a:lnTo>
                  <a:lnTo>
                    <a:pt x="103602" y="54234"/>
                  </a:lnTo>
                  <a:lnTo>
                    <a:pt x="94658" y="60213"/>
                  </a:lnTo>
                  <a:lnTo>
                    <a:pt x="83478" y="64911"/>
                  </a:lnTo>
                  <a:lnTo>
                    <a:pt x="81987" y="65338"/>
                  </a:lnTo>
                  <a:lnTo>
                    <a:pt x="76770" y="73024"/>
                  </a:lnTo>
                  <a:lnTo>
                    <a:pt x="70062" y="79430"/>
                  </a:lnTo>
                  <a:lnTo>
                    <a:pt x="70062" y="101637"/>
                  </a:lnTo>
                  <a:lnTo>
                    <a:pt x="76770" y="99928"/>
                  </a:lnTo>
                  <a:lnTo>
                    <a:pt x="79006" y="99928"/>
                  </a:lnTo>
                  <a:lnTo>
                    <a:pt x="81242" y="101209"/>
                  </a:lnTo>
                  <a:lnTo>
                    <a:pt x="81987" y="102491"/>
                  </a:lnTo>
                  <a:lnTo>
                    <a:pt x="81987" y="105053"/>
                  </a:lnTo>
                  <a:lnTo>
                    <a:pt x="81987" y="107188"/>
                  </a:lnTo>
                  <a:lnTo>
                    <a:pt x="81242" y="109323"/>
                  </a:lnTo>
                  <a:lnTo>
                    <a:pt x="79006" y="111032"/>
                  </a:lnTo>
                  <a:lnTo>
                    <a:pt x="76770" y="112313"/>
                  </a:lnTo>
                  <a:lnTo>
                    <a:pt x="45465" y="120000"/>
                  </a:lnTo>
                  <a:lnTo>
                    <a:pt x="43229" y="120000"/>
                  </a:lnTo>
                  <a:lnTo>
                    <a:pt x="40993" y="118718"/>
                  </a:lnTo>
                  <a:lnTo>
                    <a:pt x="40248" y="117437"/>
                  </a:lnTo>
                  <a:lnTo>
                    <a:pt x="40248" y="114875"/>
                  </a:lnTo>
                  <a:lnTo>
                    <a:pt x="40248" y="112313"/>
                  </a:lnTo>
                  <a:lnTo>
                    <a:pt x="40993" y="110604"/>
                  </a:lnTo>
                  <a:lnTo>
                    <a:pt x="43229" y="108469"/>
                  </a:lnTo>
                  <a:lnTo>
                    <a:pt x="45465" y="108042"/>
                  </a:lnTo>
                  <a:lnTo>
                    <a:pt x="52173" y="106334"/>
                  </a:lnTo>
                  <a:lnTo>
                    <a:pt x="52173" y="83701"/>
                  </a:lnTo>
                  <a:lnTo>
                    <a:pt x="49192" y="82419"/>
                  </a:lnTo>
                  <a:lnTo>
                    <a:pt x="45465" y="81565"/>
                  </a:lnTo>
                  <a:lnTo>
                    <a:pt x="42484" y="79003"/>
                  </a:lnTo>
                  <a:lnTo>
                    <a:pt x="38757" y="75587"/>
                  </a:lnTo>
                  <a:lnTo>
                    <a:pt x="27577" y="76868"/>
                  </a:lnTo>
                  <a:lnTo>
                    <a:pt x="18633" y="75587"/>
                  </a:lnTo>
                  <a:lnTo>
                    <a:pt x="11925" y="71743"/>
                  </a:lnTo>
                  <a:lnTo>
                    <a:pt x="8198" y="66192"/>
                  </a:lnTo>
                  <a:lnTo>
                    <a:pt x="4472" y="59786"/>
                  </a:lnTo>
                  <a:lnTo>
                    <a:pt x="2236" y="52953"/>
                  </a:lnTo>
                  <a:lnTo>
                    <a:pt x="1490" y="45693"/>
                  </a:lnTo>
                  <a:lnTo>
                    <a:pt x="0" y="39288"/>
                  </a:lnTo>
                  <a:lnTo>
                    <a:pt x="0" y="33736"/>
                  </a:lnTo>
                  <a:lnTo>
                    <a:pt x="0" y="30320"/>
                  </a:lnTo>
                  <a:lnTo>
                    <a:pt x="0" y="29466"/>
                  </a:lnTo>
                  <a:lnTo>
                    <a:pt x="22360" y="24341"/>
                  </a:lnTo>
                  <a:lnTo>
                    <a:pt x="29813" y="22206"/>
                  </a:lnTo>
                  <a:lnTo>
                    <a:pt x="90186" y="6832"/>
                  </a:lnTo>
                  <a:lnTo>
                    <a:pt x="97639" y="5551"/>
                  </a:lnTo>
                  <a:lnTo>
                    <a:pt x="118509"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nvGrpSpPr>
            <p:cNvPr id="476" name="Shape 476"/>
            <p:cNvGrpSpPr/>
            <p:nvPr/>
          </p:nvGrpSpPr>
          <p:grpSpPr>
            <a:xfrm>
              <a:off x="7419974" y="2432050"/>
              <a:ext cx="388937" cy="538163"/>
              <a:chOff x="2162175" y="2432050"/>
              <a:chExt cx="388937" cy="538163"/>
            </a:xfrm>
          </p:grpSpPr>
          <p:sp>
            <p:nvSpPr>
              <p:cNvPr id="477" name="Shape 477"/>
              <p:cNvSpPr/>
              <p:nvPr/>
            </p:nvSpPr>
            <p:spPr>
              <a:xfrm>
                <a:off x="2171700" y="2432050"/>
                <a:ext cx="379412" cy="358775"/>
              </a:xfrm>
              <a:custGeom>
                <a:avLst/>
                <a:gdLst/>
                <a:ahLst/>
                <a:cxnLst/>
                <a:rect l="0" t="0" r="0" b="0"/>
                <a:pathLst>
                  <a:path w="120000" h="120000" extrusionOk="0">
                    <a:moveTo>
                      <a:pt x="120000" y="0"/>
                    </a:moveTo>
                    <a:lnTo>
                      <a:pt x="113974" y="14336"/>
                    </a:lnTo>
                    <a:lnTo>
                      <a:pt x="112468" y="12743"/>
                    </a:lnTo>
                    <a:lnTo>
                      <a:pt x="71799" y="57345"/>
                    </a:lnTo>
                    <a:lnTo>
                      <a:pt x="60753" y="49911"/>
                    </a:lnTo>
                    <a:lnTo>
                      <a:pt x="3012" y="120000"/>
                    </a:lnTo>
                    <a:lnTo>
                      <a:pt x="0" y="116283"/>
                    </a:lnTo>
                    <a:lnTo>
                      <a:pt x="61255" y="41946"/>
                    </a:lnTo>
                    <a:lnTo>
                      <a:pt x="72803" y="49911"/>
                    </a:lnTo>
                    <a:lnTo>
                      <a:pt x="108451" y="8495"/>
                    </a:lnTo>
                    <a:lnTo>
                      <a:pt x="106945" y="6371"/>
                    </a:lnTo>
                    <a:lnTo>
                      <a:pt x="120000"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78" name="Shape 478"/>
              <p:cNvSpPr/>
              <p:nvPr/>
            </p:nvSpPr>
            <p:spPr>
              <a:xfrm>
                <a:off x="2162175" y="2616200"/>
                <a:ext cx="360363" cy="354013"/>
              </a:xfrm>
              <a:custGeom>
                <a:avLst/>
                <a:gdLst/>
                <a:ahLst/>
                <a:cxnLst/>
                <a:rect l="0" t="0" r="0" b="0"/>
                <a:pathLst>
                  <a:path w="120000" h="120000" extrusionOk="0">
                    <a:moveTo>
                      <a:pt x="104669" y="0"/>
                    </a:moveTo>
                    <a:lnTo>
                      <a:pt x="106255" y="538"/>
                    </a:lnTo>
                    <a:lnTo>
                      <a:pt x="107312" y="2152"/>
                    </a:lnTo>
                    <a:lnTo>
                      <a:pt x="107312" y="3766"/>
                    </a:lnTo>
                    <a:lnTo>
                      <a:pt x="102555" y="67802"/>
                    </a:lnTo>
                    <a:lnTo>
                      <a:pt x="102555" y="70493"/>
                    </a:lnTo>
                    <a:lnTo>
                      <a:pt x="120000" y="64035"/>
                    </a:lnTo>
                    <a:lnTo>
                      <a:pt x="118414" y="87174"/>
                    </a:lnTo>
                    <a:lnTo>
                      <a:pt x="0" y="119999"/>
                    </a:lnTo>
                    <a:lnTo>
                      <a:pt x="1585" y="102242"/>
                    </a:lnTo>
                    <a:lnTo>
                      <a:pt x="20088" y="95784"/>
                    </a:lnTo>
                    <a:lnTo>
                      <a:pt x="20088" y="94170"/>
                    </a:lnTo>
                    <a:lnTo>
                      <a:pt x="21674" y="75336"/>
                    </a:lnTo>
                    <a:lnTo>
                      <a:pt x="22202" y="72645"/>
                    </a:lnTo>
                    <a:lnTo>
                      <a:pt x="23259" y="70493"/>
                    </a:lnTo>
                    <a:lnTo>
                      <a:pt x="24845" y="68878"/>
                    </a:lnTo>
                    <a:lnTo>
                      <a:pt x="26960" y="67802"/>
                    </a:lnTo>
                    <a:lnTo>
                      <a:pt x="28546" y="67802"/>
                    </a:lnTo>
                    <a:lnTo>
                      <a:pt x="30132" y="67802"/>
                    </a:lnTo>
                    <a:lnTo>
                      <a:pt x="31718" y="69417"/>
                    </a:lnTo>
                    <a:lnTo>
                      <a:pt x="31718" y="72107"/>
                    </a:lnTo>
                    <a:lnTo>
                      <a:pt x="30132" y="90941"/>
                    </a:lnTo>
                    <a:lnTo>
                      <a:pt x="29074" y="93632"/>
                    </a:lnTo>
                    <a:lnTo>
                      <a:pt x="57621" y="85022"/>
                    </a:lnTo>
                    <a:lnTo>
                      <a:pt x="57092" y="83408"/>
                    </a:lnTo>
                    <a:lnTo>
                      <a:pt x="60792" y="34977"/>
                    </a:lnTo>
                    <a:lnTo>
                      <a:pt x="61850" y="33363"/>
                    </a:lnTo>
                    <a:lnTo>
                      <a:pt x="62378" y="31210"/>
                    </a:lnTo>
                    <a:lnTo>
                      <a:pt x="63964" y="29596"/>
                    </a:lnTo>
                    <a:lnTo>
                      <a:pt x="66079" y="28520"/>
                    </a:lnTo>
                    <a:lnTo>
                      <a:pt x="67665" y="27982"/>
                    </a:lnTo>
                    <a:lnTo>
                      <a:pt x="69251" y="28520"/>
                    </a:lnTo>
                    <a:lnTo>
                      <a:pt x="70837" y="30134"/>
                    </a:lnTo>
                    <a:lnTo>
                      <a:pt x="70837" y="31748"/>
                    </a:lnTo>
                    <a:lnTo>
                      <a:pt x="67136" y="79103"/>
                    </a:lnTo>
                    <a:lnTo>
                      <a:pt x="67136" y="81793"/>
                    </a:lnTo>
                    <a:lnTo>
                      <a:pt x="93039" y="72645"/>
                    </a:lnTo>
                    <a:lnTo>
                      <a:pt x="92511" y="71031"/>
                    </a:lnTo>
                    <a:lnTo>
                      <a:pt x="97797" y="6995"/>
                    </a:lnTo>
                    <a:lnTo>
                      <a:pt x="97797" y="4843"/>
                    </a:lnTo>
                    <a:lnTo>
                      <a:pt x="99383" y="3228"/>
                    </a:lnTo>
                    <a:lnTo>
                      <a:pt x="100969" y="1614"/>
                    </a:lnTo>
                    <a:lnTo>
                      <a:pt x="103083" y="0"/>
                    </a:lnTo>
                    <a:lnTo>
                      <a:pt x="104669"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sp>
          <p:nvSpPr>
            <p:cNvPr id="479" name="Shape 479"/>
            <p:cNvSpPr/>
            <p:nvPr/>
          </p:nvSpPr>
          <p:spPr>
            <a:xfrm>
              <a:off x="7432675" y="3494087"/>
              <a:ext cx="338137" cy="366713"/>
            </a:xfrm>
            <a:custGeom>
              <a:avLst/>
              <a:gdLst/>
              <a:ahLst/>
              <a:cxnLst/>
              <a:rect l="0" t="0" r="0" b="0"/>
              <a:pathLst>
                <a:path w="120000" h="120000" extrusionOk="0">
                  <a:moveTo>
                    <a:pt x="8450" y="0"/>
                  </a:moveTo>
                  <a:lnTo>
                    <a:pt x="10140" y="1038"/>
                  </a:lnTo>
                  <a:lnTo>
                    <a:pt x="11830" y="1558"/>
                  </a:lnTo>
                  <a:lnTo>
                    <a:pt x="11830" y="3116"/>
                  </a:lnTo>
                  <a:lnTo>
                    <a:pt x="13521" y="102857"/>
                  </a:lnTo>
                  <a:lnTo>
                    <a:pt x="62535" y="53506"/>
                  </a:lnTo>
                  <a:lnTo>
                    <a:pt x="74366" y="62857"/>
                  </a:lnTo>
                  <a:lnTo>
                    <a:pt x="107042" y="32727"/>
                  </a:lnTo>
                  <a:lnTo>
                    <a:pt x="111549" y="37922"/>
                  </a:lnTo>
                  <a:lnTo>
                    <a:pt x="73802" y="71168"/>
                  </a:lnTo>
                  <a:lnTo>
                    <a:pt x="62535" y="61818"/>
                  </a:lnTo>
                  <a:lnTo>
                    <a:pt x="15211" y="109090"/>
                  </a:lnTo>
                  <a:lnTo>
                    <a:pt x="116619" y="100779"/>
                  </a:lnTo>
                  <a:lnTo>
                    <a:pt x="118309" y="100779"/>
                  </a:lnTo>
                  <a:lnTo>
                    <a:pt x="118873" y="102337"/>
                  </a:lnTo>
                  <a:lnTo>
                    <a:pt x="119999" y="103896"/>
                  </a:lnTo>
                  <a:lnTo>
                    <a:pt x="118873" y="105454"/>
                  </a:lnTo>
                  <a:lnTo>
                    <a:pt x="118309" y="105974"/>
                  </a:lnTo>
                  <a:lnTo>
                    <a:pt x="116619" y="107012"/>
                  </a:lnTo>
                  <a:lnTo>
                    <a:pt x="83943" y="110129"/>
                  </a:lnTo>
                  <a:lnTo>
                    <a:pt x="83943" y="112727"/>
                  </a:lnTo>
                  <a:lnTo>
                    <a:pt x="82816" y="113766"/>
                  </a:lnTo>
                  <a:lnTo>
                    <a:pt x="82253" y="114285"/>
                  </a:lnTo>
                  <a:lnTo>
                    <a:pt x="81126" y="114285"/>
                  </a:lnTo>
                  <a:lnTo>
                    <a:pt x="80563" y="113766"/>
                  </a:lnTo>
                  <a:lnTo>
                    <a:pt x="79436" y="112727"/>
                  </a:lnTo>
                  <a:lnTo>
                    <a:pt x="79436" y="110129"/>
                  </a:lnTo>
                  <a:lnTo>
                    <a:pt x="72676" y="110649"/>
                  </a:lnTo>
                  <a:lnTo>
                    <a:pt x="72676" y="113766"/>
                  </a:lnTo>
                  <a:lnTo>
                    <a:pt x="72112" y="114285"/>
                  </a:lnTo>
                  <a:lnTo>
                    <a:pt x="72112" y="115324"/>
                  </a:lnTo>
                  <a:lnTo>
                    <a:pt x="70985" y="115324"/>
                  </a:lnTo>
                  <a:lnTo>
                    <a:pt x="69295" y="115324"/>
                  </a:lnTo>
                  <a:lnTo>
                    <a:pt x="68732" y="113766"/>
                  </a:lnTo>
                  <a:lnTo>
                    <a:pt x="68732" y="110649"/>
                  </a:lnTo>
                  <a:lnTo>
                    <a:pt x="61971" y="111168"/>
                  </a:lnTo>
                  <a:lnTo>
                    <a:pt x="61971" y="114285"/>
                  </a:lnTo>
                  <a:lnTo>
                    <a:pt x="61408" y="115844"/>
                  </a:lnTo>
                  <a:lnTo>
                    <a:pt x="59718" y="116883"/>
                  </a:lnTo>
                  <a:lnTo>
                    <a:pt x="58591" y="115844"/>
                  </a:lnTo>
                  <a:lnTo>
                    <a:pt x="58028" y="114285"/>
                  </a:lnTo>
                  <a:lnTo>
                    <a:pt x="58028" y="112207"/>
                  </a:lnTo>
                  <a:lnTo>
                    <a:pt x="50140" y="112727"/>
                  </a:lnTo>
                  <a:lnTo>
                    <a:pt x="51267" y="115324"/>
                  </a:lnTo>
                  <a:lnTo>
                    <a:pt x="50140" y="116883"/>
                  </a:lnTo>
                  <a:lnTo>
                    <a:pt x="48450" y="117402"/>
                  </a:lnTo>
                  <a:lnTo>
                    <a:pt x="47887" y="117402"/>
                  </a:lnTo>
                  <a:lnTo>
                    <a:pt x="46760" y="116883"/>
                  </a:lnTo>
                  <a:lnTo>
                    <a:pt x="46760" y="115844"/>
                  </a:lnTo>
                  <a:lnTo>
                    <a:pt x="46760" y="112727"/>
                  </a:lnTo>
                  <a:lnTo>
                    <a:pt x="39436" y="113766"/>
                  </a:lnTo>
                  <a:lnTo>
                    <a:pt x="39436" y="116883"/>
                  </a:lnTo>
                  <a:lnTo>
                    <a:pt x="39436" y="117402"/>
                  </a:lnTo>
                  <a:lnTo>
                    <a:pt x="37746" y="118441"/>
                  </a:lnTo>
                  <a:lnTo>
                    <a:pt x="36619" y="118441"/>
                  </a:lnTo>
                  <a:lnTo>
                    <a:pt x="36056" y="116883"/>
                  </a:lnTo>
                  <a:lnTo>
                    <a:pt x="36056" y="113766"/>
                  </a:lnTo>
                  <a:lnTo>
                    <a:pt x="28169" y="114285"/>
                  </a:lnTo>
                  <a:lnTo>
                    <a:pt x="28169" y="117402"/>
                  </a:lnTo>
                  <a:lnTo>
                    <a:pt x="28169" y="118961"/>
                  </a:lnTo>
                  <a:lnTo>
                    <a:pt x="26478" y="119999"/>
                  </a:lnTo>
                  <a:lnTo>
                    <a:pt x="25915" y="118961"/>
                  </a:lnTo>
                  <a:lnTo>
                    <a:pt x="24788" y="118441"/>
                  </a:lnTo>
                  <a:lnTo>
                    <a:pt x="24788" y="117402"/>
                  </a:lnTo>
                  <a:lnTo>
                    <a:pt x="24788" y="114285"/>
                  </a:lnTo>
                  <a:lnTo>
                    <a:pt x="10704" y="115844"/>
                  </a:lnTo>
                  <a:lnTo>
                    <a:pt x="9014" y="115844"/>
                  </a:lnTo>
                  <a:lnTo>
                    <a:pt x="8450" y="114285"/>
                  </a:lnTo>
                  <a:lnTo>
                    <a:pt x="7323" y="112727"/>
                  </a:lnTo>
                  <a:lnTo>
                    <a:pt x="7323" y="99220"/>
                  </a:lnTo>
                  <a:lnTo>
                    <a:pt x="2253" y="99220"/>
                  </a:lnTo>
                  <a:lnTo>
                    <a:pt x="1690" y="99220"/>
                  </a:lnTo>
                  <a:lnTo>
                    <a:pt x="1690" y="98181"/>
                  </a:lnTo>
                  <a:lnTo>
                    <a:pt x="563" y="97662"/>
                  </a:lnTo>
                  <a:lnTo>
                    <a:pt x="1690" y="96103"/>
                  </a:lnTo>
                  <a:lnTo>
                    <a:pt x="2253" y="95064"/>
                  </a:lnTo>
                  <a:lnTo>
                    <a:pt x="7323" y="95064"/>
                  </a:lnTo>
                  <a:lnTo>
                    <a:pt x="7323" y="87272"/>
                  </a:lnTo>
                  <a:lnTo>
                    <a:pt x="2253" y="87272"/>
                  </a:lnTo>
                  <a:lnTo>
                    <a:pt x="1690" y="87272"/>
                  </a:lnTo>
                  <a:lnTo>
                    <a:pt x="563" y="86753"/>
                  </a:lnTo>
                  <a:lnTo>
                    <a:pt x="563" y="85714"/>
                  </a:lnTo>
                  <a:lnTo>
                    <a:pt x="1690" y="84155"/>
                  </a:lnTo>
                  <a:lnTo>
                    <a:pt x="2253" y="84155"/>
                  </a:lnTo>
                  <a:lnTo>
                    <a:pt x="6760" y="83636"/>
                  </a:lnTo>
                  <a:lnTo>
                    <a:pt x="6760" y="75844"/>
                  </a:lnTo>
                  <a:lnTo>
                    <a:pt x="2253" y="76883"/>
                  </a:lnTo>
                  <a:lnTo>
                    <a:pt x="563" y="75844"/>
                  </a:lnTo>
                  <a:lnTo>
                    <a:pt x="563" y="75324"/>
                  </a:lnTo>
                  <a:lnTo>
                    <a:pt x="563" y="73766"/>
                  </a:lnTo>
                  <a:lnTo>
                    <a:pt x="2253" y="72727"/>
                  </a:lnTo>
                  <a:lnTo>
                    <a:pt x="6760" y="72207"/>
                  </a:lnTo>
                  <a:lnTo>
                    <a:pt x="6760" y="64935"/>
                  </a:lnTo>
                  <a:lnTo>
                    <a:pt x="2253" y="64935"/>
                  </a:lnTo>
                  <a:lnTo>
                    <a:pt x="1690" y="64935"/>
                  </a:lnTo>
                  <a:lnTo>
                    <a:pt x="563" y="64415"/>
                  </a:lnTo>
                  <a:lnTo>
                    <a:pt x="563" y="63376"/>
                  </a:lnTo>
                  <a:lnTo>
                    <a:pt x="563" y="61818"/>
                  </a:lnTo>
                  <a:lnTo>
                    <a:pt x="2253" y="61298"/>
                  </a:lnTo>
                  <a:lnTo>
                    <a:pt x="6760" y="61298"/>
                  </a:lnTo>
                  <a:lnTo>
                    <a:pt x="6760" y="53506"/>
                  </a:lnTo>
                  <a:lnTo>
                    <a:pt x="2253" y="53506"/>
                  </a:lnTo>
                  <a:lnTo>
                    <a:pt x="563" y="53506"/>
                  </a:lnTo>
                  <a:lnTo>
                    <a:pt x="563" y="52467"/>
                  </a:lnTo>
                  <a:lnTo>
                    <a:pt x="0" y="51948"/>
                  </a:lnTo>
                  <a:lnTo>
                    <a:pt x="563" y="50389"/>
                  </a:lnTo>
                  <a:lnTo>
                    <a:pt x="1690" y="50389"/>
                  </a:lnTo>
                  <a:lnTo>
                    <a:pt x="6760" y="49350"/>
                  </a:lnTo>
                  <a:lnTo>
                    <a:pt x="6760" y="42077"/>
                  </a:lnTo>
                  <a:lnTo>
                    <a:pt x="1690" y="42597"/>
                  </a:lnTo>
                  <a:lnTo>
                    <a:pt x="563" y="42077"/>
                  </a:lnTo>
                  <a:lnTo>
                    <a:pt x="0" y="40519"/>
                  </a:lnTo>
                  <a:lnTo>
                    <a:pt x="563" y="39480"/>
                  </a:lnTo>
                  <a:lnTo>
                    <a:pt x="1690" y="38961"/>
                  </a:lnTo>
                  <a:lnTo>
                    <a:pt x="5633" y="37922"/>
                  </a:lnTo>
                  <a:lnTo>
                    <a:pt x="5633" y="34285"/>
                  </a:lnTo>
                  <a:lnTo>
                    <a:pt x="1690" y="34285"/>
                  </a:lnTo>
                  <a:lnTo>
                    <a:pt x="563" y="34285"/>
                  </a:lnTo>
                  <a:lnTo>
                    <a:pt x="0" y="33246"/>
                  </a:lnTo>
                  <a:lnTo>
                    <a:pt x="0" y="32727"/>
                  </a:lnTo>
                  <a:lnTo>
                    <a:pt x="563" y="31168"/>
                  </a:lnTo>
                  <a:lnTo>
                    <a:pt x="1690" y="30129"/>
                  </a:lnTo>
                  <a:lnTo>
                    <a:pt x="5633" y="30129"/>
                  </a:lnTo>
                  <a:lnTo>
                    <a:pt x="5633" y="22337"/>
                  </a:lnTo>
                  <a:lnTo>
                    <a:pt x="1690" y="23376"/>
                  </a:lnTo>
                  <a:lnTo>
                    <a:pt x="0" y="22337"/>
                  </a:lnTo>
                  <a:lnTo>
                    <a:pt x="0" y="20779"/>
                  </a:lnTo>
                  <a:lnTo>
                    <a:pt x="0" y="19220"/>
                  </a:lnTo>
                  <a:lnTo>
                    <a:pt x="1690" y="19220"/>
                  </a:lnTo>
                  <a:lnTo>
                    <a:pt x="5633" y="18701"/>
                  </a:lnTo>
                  <a:lnTo>
                    <a:pt x="5633" y="4155"/>
                  </a:lnTo>
                  <a:lnTo>
                    <a:pt x="5633" y="2597"/>
                  </a:lnTo>
                  <a:lnTo>
                    <a:pt x="7323" y="1038"/>
                  </a:lnTo>
                  <a:lnTo>
                    <a:pt x="8450" y="0"/>
                  </a:lnTo>
                  <a:close/>
                </a:path>
              </a:pathLst>
            </a:custGeom>
            <a:solidFill>
              <a:schemeClr val="lt1"/>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nvGrpSpPr>
            <p:cNvPr id="480" name="Shape 480"/>
            <p:cNvGrpSpPr/>
            <p:nvPr/>
          </p:nvGrpSpPr>
          <p:grpSpPr>
            <a:xfrm>
              <a:off x="8416925" y="1336675"/>
              <a:ext cx="1506538" cy="4883150"/>
              <a:chOff x="8416925" y="1336675"/>
              <a:chExt cx="1506538" cy="4883150"/>
            </a:xfrm>
          </p:grpSpPr>
          <p:sp>
            <p:nvSpPr>
              <p:cNvPr id="481" name="Shape 481"/>
              <p:cNvSpPr/>
              <p:nvPr/>
            </p:nvSpPr>
            <p:spPr>
              <a:xfrm>
                <a:off x="8416925" y="1336675"/>
                <a:ext cx="1069975" cy="4883149"/>
              </a:xfrm>
              <a:custGeom>
                <a:avLst/>
                <a:gdLst/>
                <a:ahLst/>
                <a:cxnLst/>
                <a:rect l="0" t="0" r="0" b="0"/>
                <a:pathLst>
                  <a:path w="120000" h="120000" extrusionOk="0">
                    <a:moveTo>
                      <a:pt x="3738" y="0"/>
                    </a:moveTo>
                    <a:lnTo>
                      <a:pt x="6765" y="0"/>
                    </a:lnTo>
                    <a:lnTo>
                      <a:pt x="9436" y="0"/>
                    </a:lnTo>
                    <a:lnTo>
                      <a:pt x="12106" y="39"/>
                    </a:lnTo>
                    <a:lnTo>
                      <a:pt x="13887" y="39"/>
                    </a:lnTo>
                    <a:lnTo>
                      <a:pt x="14599" y="39"/>
                    </a:lnTo>
                    <a:lnTo>
                      <a:pt x="120000" y="120000"/>
                    </a:lnTo>
                    <a:lnTo>
                      <a:pt x="96854" y="119063"/>
                    </a:lnTo>
                    <a:lnTo>
                      <a:pt x="0" y="39"/>
                    </a:lnTo>
                    <a:lnTo>
                      <a:pt x="1424" y="0"/>
                    </a:lnTo>
                    <a:lnTo>
                      <a:pt x="3738" y="0"/>
                    </a:lnTo>
                    <a:close/>
                  </a:path>
                </a:pathLst>
              </a:custGeom>
              <a:solidFill>
                <a:srgbClr val="BFBFB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82" name="Shape 482"/>
              <p:cNvSpPr/>
              <p:nvPr/>
            </p:nvSpPr>
            <p:spPr>
              <a:xfrm>
                <a:off x="8878888" y="1633537"/>
                <a:ext cx="1000125" cy="4325937"/>
              </a:xfrm>
              <a:custGeom>
                <a:avLst/>
                <a:gdLst/>
                <a:ahLst/>
                <a:cxnLst/>
                <a:rect l="0" t="0" r="0" b="0"/>
                <a:pathLst>
                  <a:path w="120000" h="120000" extrusionOk="0">
                    <a:moveTo>
                      <a:pt x="0" y="0"/>
                    </a:moveTo>
                    <a:lnTo>
                      <a:pt x="5714" y="88"/>
                    </a:lnTo>
                    <a:lnTo>
                      <a:pt x="9523" y="88"/>
                    </a:lnTo>
                    <a:lnTo>
                      <a:pt x="12380" y="88"/>
                    </a:lnTo>
                    <a:lnTo>
                      <a:pt x="13333" y="88"/>
                    </a:lnTo>
                    <a:lnTo>
                      <a:pt x="120000" y="120000"/>
                    </a:lnTo>
                    <a:lnTo>
                      <a:pt x="99809" y="119603"/>
                    </a:lnTo>
                    <a:lnTo>
                      <a:pt x="0" y="0"/>
                    </a:lnTo>
                    <a:close/>
                  </a:path>
                </a:pathLst>
              </a:custGeom>
              <a:solidFill>
                <a:srgbClr val="BFBFB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83" name="Shape 483"/>
              <p:cNvSpPr/>
              <p:nvPr/>
            </p:nvSpPr>
            <p:spPr>
              <a:xfrm>
                <a:off x="8547100" y="1338262"/>
                <a:ext cx="1376363" cy="4881562"/>
              </a:xfrm>
              <a:custGeom>
                <a:avLst/>
                <a:gdLst/>
                <a:ahLst/>
                <a:cxnLst/>
                <a:rect l="0" t="0" r="0" b="0"/>
                <a:pathLst>
                  <a:path w="120000" h="120000" extrusionOk="0">
                    <a:moveTo>
                      <a:pt x="90380" y="78243"/>
                    </a:moveTo>
                    <a:lnTo>
                      <a:pt x="59238" y="78595"/>
                    </a:lnTo>
                    <a:lnTo>
                      <a:pt x="71418" y="96195"/>
                    </a:lnTo>
                    <a:lnTo>
                      <a:pt x="101453" y="93580"/>
                    </a:lnTo>
                    <a:lnTo>
                      <a:pt x="90380" y="78243"/>
                    </a:lnTo>
                    <a:close/>
                    <a:moveTo>
                      <a:pt x="45397" y="58770"/>
                    </a:moveTo>
                    <a:lnTo>
                      <a:pt x="57577" y="76409"/>
                    </a:lnTo>
                    <a:lnTo>
                      <a:pt x="88858" y="76409"/>
                    </a:lnTo>
                    <a:lnTo>
                      <a:pt x="77093" y="60253"/>
                    </a:lnTo>
                    <a:lnTo>
                      <a:pt x="45397" y="58770"/>
                    </a:lnTo>
                    <a:close/>
                    <a:moveTo>
                      <a:pt x="31833" y="39180"/>
                    </a:moveTo>
                    <a:lnTo>
                      <a:pt x="44013" y="56546"/>
                    </a:lnTo>
                    <a:lnTo>
                      <a:pt x="75847" y="58341"/>
                    </a:lnTo>
                    <a:lnTo>
                      <a:pt x="64221" y="42380"/>
                    </a:lnTo>
                    <a:lnTo>
                      <a:pt x="31833" y="39180"/>
                    </a:lnTo>
                    <a:close/>
                    <a:moveTo>
                      <a:pt x="18131" y="19317"/>
                    </a:moveTo>
                    <a:lnTo>
                      <a:pt x="30311" y="36995"/>
                    </a:lnTo>
                    <a:lnTo>
                      <a:pt x="62698" y="40507"/>
                    </a:lnTo>
                    <a:lnTo>
                      <a:pt x="50380" y="23531"/>
                    </a:lnTo>
                    <a:lnTo>
                      <a:pt x="18131" y="19317"/>
                    </a:lnTo>
                    <a:close/>
                    <a:moveTo>
                      <a:pt x="0" y="0"/>
                    </a:moveTo>
                    <a:lnTo>
                      <a:pt x="5397" y="819"/>
                    </a:lnTo>
                    <a:lnTo>
                      <a:pt x="16608" y="17131"/>
                    </a:lnTo>
                    <a:lnTo>
                      <a:pt x="49134" y="21658"/>
                    </a:lnTo>
                    <a:lnTo>
                      <a:pt x="38615" y="7336"/>
                    </a:lnTo>
                    <a:lnTo>
                      <a:pt x="43598" y="8000"/>
                    </a:lnTo>
                    <a:lnTo>
                      <a:pt x="53840" y="22282"/>
                    </a:lnTo>
                    <a:lnTo>
                      <a:pt x="53840" y="22282"/>
                    </a:lnTo>
                    <a:lnTo>
                      <a:pt x="55086" y="23843"/>
                    </a:lnTo>
                    <a:lnTo>
                      <a:pt x="80415" y="58653"/>
                    </a:lnTo>
                    <a:lnTo>
                      <a:pt x="80692" y="58653"/>
                    </a:lnTo>
                    <a:lnTo>
                      <a:pt x="81937" y="60487"/>
                    </a:lnTo>
                    <a:lnTo>
                      <a:pt x="81937" y="60487"/>
                    </a:lnTo>
                    <a:lnTo>
                      <a:pt x="120000" y="112741"/>
                    </a:lnTo>
                    <a:lnTo>
                      <a:pt x="116124" y="113600"/>
                    </a:lnTo>
                    <a:lnTo>
                      <a:pt x="102837" y="95453"/>
                    </a:lnTo>
                    <a:lnTo>
                      <a:pt x="72802" y="98458"/>
                    </a:lnTo>
                    <a:lnTo>
                      <a:pt x="86782" y="118712"/>
                    </a:lnTo>
                    <a:lnTo>
                      <a:pt x="81937" y="120000"/>
                    </a:lnTo>
                    <a:lnTo>
                      <a:pt x="12595" y="18575"/>
                    </a:lnTo>
                    <a:lnTo>
                      <a:pt x="11211" y="16390"/>
                    </a:lnTo>
                    <a:lnTo>
                      <a:pt x="11211" y="16390"/>
                    </a:lnTo>
                    <a:lnTo>
                      <a:pt x="0" y="0"/>
                    </a:lnTo>
                    <a:close/>
                  </a:path>
                </a:pathLst>
              </a:custGeom>
              <a:solidFill>
                <a:srgbClr val="F2F2F2"/>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84" name="Shape 484"/>
              <p:cNvSpPr/>
              <p:nvPr/>
            </p:nvSpPr>
            <p:spPr>
              <a:xfrm>
                <a:off x="8755063" y="2124075"/>
                <a:ext cx="369888" cy="182563"/>
              </a:xfrm>
              <a:custGeom>
                <a:avLst/>
                <a:gdLst/>
                <a:ahLst/>
                <a:cxnLst/>
                <a:rect l="0" t="0" r="0" b="0"/>
                <a:pathLst>
                  <a:path w="120000" h="120000" extrusionOk="0">
                    <a:moveTo>
                      <a:pt x="0" y="0"/>
                    </a:moveTo>
                    <a:lnTo>
                      <a:pt x="120000" y="112695"/>
                    </a:lnTo>
                    <a:lnTo>
                      <a:pt x="82918" y="120000"/>
                    </a:lnTo>
                    <a:lnTo>
                      <a:pt x="4635" y="49043"/>
                    </a:lnTo>
                    <a:lnTo>
                      <a:pt x="0" y="0"/>
                    </a:lnTo>
                    <a:close/>
                  </a:path>
                </a:pathLst>
              </a:custGeom>
              <a:solidFill>
                <a:srgbClr val="BFBFB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85" name="Shape 485"/>
              <p:cNvSpPr/>
              <p:nvPr/>
            </p:nvSpPr>
            <p:spPr>
              <a:xfrm>
                <a:off x="8912225" y="2932113"/>
                <a:ext cx="371474" cy="149225"/>
              </a:xfrm>
              <a:custGeom>
                <a:avLst/>
                <a:gdLst/>
                <a:ahLst/>
                <a:cxnLst/>
                <a:rect l="0" t="0" r="0" b="0"/>
                <a:pathLst>
                  <a:path w="120000" h="120000" extrusionOk="0">
                    <a:moveTo>
                      <a:pt x="0" y="0"/>
                    </a:moveTo>
                    <a:lnTo>
                      <a:pt x="120000" y="104680"/>
                    </a:lnTo>
                    <a:lnTo>
                      <a:pt x="81025" y="120000"/>
                    </a:lnTo>
                    <a:lnTo>
                      <a:pt x="5128" y="58723"/>
                    </a:lnTo>
                    <a:lnTo>
                      <a:pt x="0" y="0"/>
                    </a:lnTo>
                    <a:close/>
                  </a:path>
                </a:pathLst>
              </a:custGeom>
              <a:solidFill>
                <a:srgbClr val="BFBFB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86" name="Shape 486"/>
              <p:cNvSpPr/>
              <p:nvPr/>
            </p:nvSpPr>
            <p:spPr>
              <a:xfrm>
                <a:off x="9067800" y="3729037"/>
                <a:ext cx="368299" cy="69849"/>
              </a:xfrm>
              <a:custGeom>
                <a:avLst/>
                <a:gdLst/>
                <a:ahLst/>
                <a:cxnLst/>
                <a:rect l="0" t="0" r="0" b="0"/>
                <a:pathLst>
                  <a:path w="120000" h="120000" extrusionOk="0">
                    <a:moveTo>
                      <a:pt x="0" y="0"/>
                    </a:moveTo>
                    <a:lnTo>
                      <a:pt x="120000" y="103636"/>
                    </a:lnTo>
                    <a:lnTo>
                      <a:pt x="74482" y="120000"/>
                    </a:lnTo>
                    <a:lnTo>
                      <a:pt x="2068" y="60000"/>
                    </a:lnTo>
                    <a:lnTo>
                      <a:pt x="0" y="0"/>
                    </a:lnTo>
                    <a:close/>
                  </a:path>
                </a:pathLst>
              </a:custGeom>
              <a:solidFill>
                <a:srgbClr val="BFBFB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87" name="Shape 487"/>
              <p:cNvSpPr/>
              <p:nvPr/>
            </p:nvSpPr>
            <p:spPr>
              <a:xfrm>
                <a:off x="9226550" y="4521200"/>
                <a:ext cx="357188" cy="26987"/>
              </a:xfrm>
              <a:custGeom>
                <a:avLst/>
                <a:gdLst/>
                <a:ahLst/>
                <a:cxnLst/>
                <a:rect l="0" t="0" r="0" b="0"/>
                <a:pathLst>
                  <a:path w="120000" h="120000" extrusionOk="0">
                    <a:moveTo>
                      <a:pt x="120000" y="0"/>
                    </a:moveTo>
                    <a:lnTo>
                      <a:pt x="73600" y="84705"/>
                    </a:lnTo>
                    <a:lnTo>
                      <a:pt x="533" y="120000"/>
                    </a:lnTo>
                    <a:lnTo>
                      <a:pt x="0" y="63529"/>
                    </a:lnTo>
                    <a:lnTo>
                      <a:pt x="120000" y="0"/>
                    </a:lnTo>
                    <a:close/>
                  </a:path>
                </a:pathLst>
              </a:custGeom>
              <a:solidFill>
                <a:srgbClr val="BFBFB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88" name="Shape 488"/>
              <p:cNvSpPr/>
              <p:nvPr/>
            </p:nvSpPr>
            <p:spPr>
              <a:xfrm>
                <a:off x="9358313" y="5145087"/>
                <a:ext cx="352425" cy="106362"/>
              </a:xfrm>
              <a:custGeom>
                <a:avLst/>
                <a:gdLst/>
                <a:ahLst/>
                <a:cxnLst/>
                <a:rect l="0" t="0" r="0" b="0"/>
                <a:pathLst>
                  <a:path w="120000" h="120000" extrusionOk="0">
                    <a:moveTo>
                      <a:pt x="120000" y="0"/>
                    </a:moveTo>
                    <a:lnTo>
                      <a:pt x="2702" y="120000"/>
                    </a:lnTo>
                    <a:lnTo>
                      <a:pt x="0" y="85970"/>
                    </a:lnTo>
                    <a:lnTo>
                      <a:pt x="70810" y="16119"/>
                    </a:lnTo>
                    <a:lnTo>
                      <a:pt x="120000" y="0"/>
                    </a:lnTo>
                    <a:close/>
                  </a:path>
                </a:pathLst>
              </a:custGeom>
              <a:solidFill>
                <a:srgbClr val="BFBFB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grpSp>
      <p:sp>
        <p:nvSpPr>
          <p:cNvPr id="489" name="Shape 489"/>
          <p:cNvSpPr txBox="1"/>
          <p:nvPr/>
        </p:nvSpPr>
        <p:spPr>
          <a:xfrm>
            <a:off x="2127490" y="1205541"/>
            <a:ext cx="52322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2700">
                <a:solidFill>
                  <a:srgbClr val="FFFFFF"/>
                </a:solidFill>
                <a:latin typeface="Arial"/>
                <a:ea typeface="Arial"/>
                <a:cs typeface="Arial"/>
                <a:sym typeface="Arial"/>
              </a:rPr>
              <a:t>05</a:t>
            </a:r>
          </a:p>
        </p:txBody>
      </p:sp>
      <p:sp>
        <p:nvSpPr>
          <p:cNvPr id="490" name="Shape 490"/>
          <p:cNvSpPr txBox="1"/>
          <p:nvPr/>
        </p:nvSpPr>
        <p:spPr>
          <a:xfrm>
            <a:off x="2127490" y="1865462"/>
            <a:ext cx="52322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2700">
                <a:solidFill>
                  <a:srgbClr val="FFFFFF"/>
                </a:solidFill>
                <a:latin typeface="Arial"/>
                <a:ea typeface="Arial"/>
                <a:cs typeface="Arial"/>
                <a:sym typeface="Arial"/>
              </a:rPr>
              <a:t>04</a:t>
            </a:r>
          </a:p>
        </p:txBody>
      </p:sp>
      <p:sp>
        <p:nvSpPr>
          <p:cNvPr id="491" name="Shape 491"/>
          <p:cNvSpPr txBox="1"/>
          <p:nvPr/>
        </p:nvSpPr>
        <p:spPr>
          <a:xfrm>
            <a:off x="2127490" y="2512444"/>
            <a:ext cx="52322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2700">
                <a:solidFill>
                  <a:srgbClr val="FFFFFF"/>
                </a:solidFill>
                <a:latin typeface="Arial"/>
                <a:ea typeface="Arial"/>
                <a:cs typeface="Arial"/>
                <a:sym typeface="Arial"/>
              </a:rPr>
              <a:t>03</a:t>
            </a:r>
          </a:p>
        </p:txBody>
      </p:sp>
      <p:sp>
        <p:nvSpPr>
          <p:cNvPr id="492" name="Shape 492"/>
          <p:cNvSpPr txBox="1"/>
          <p:nvPr/>
        </p:nvSpPr>
        <p:spPr>
          <a:xfrm>
            <a:off x="2127490" y="3218415"/>
            <a:ext cx="52322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2700">
                <a:solidFill>
                  <a:srgbClr val="FFFFFF"/>
                </a:solidFill>
                <a:latin typeface="Arial"/>
                <a:ea typeface="Arial"/>
                <a:cs typeface="Arial"/>
                <a:sym typeface="Arial"/>
              </a:rPr>
              <a:t>02</a:t>
            </a:r>
          </a:p>
        </p:txBody>
      </p:sp>
      <p:sp>
        <p:nvSpPr>
          <p:cNvPr id="493" name="Shape 493"/>
          <p:cNvSpPr txBox="1"/>
          <p:nvPr/>
        </p:nvSpPr>
        <p:spPr>
          <a:xfrm>
            <a:off x="2127490" y="3896984"/>
            <a:ext cx="52322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2700">
                <a:solidFill>
                  <a:srgbClr val="FFFFFF"/>
                </a:solidFill>
                <a:latin typeface="Arial"/>
                <a:ea typeface="Arial"/>
                <a:cs typeface="Arial"/>
                <a:sym typeface="Arial"/>
              </a:rPr>
              <a:t>01</a:t>
            </a:r>
          </a:p>
        </p:txBody>
      </p:sp>
      <p:sp>
        <p:nvSpPr>
          <p:cNvPr id="494" name="Shape 494"/>
          <p:cNvSpPr txBox="1"/>
          <p:nvPr/>
        </p:nvSpPr>
        <p:spPr>
          <a:xfrm>
            <a:off x="2628900" y="1230405"/>
            <a:ext cx="2343149" cy="4571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GB" sz="1400">
                <a:solidFill>
                  <a:srgbClr val="FFFFFF"/>
                </a:solidFill>
                <a:latin typeface="Arial"/>
                <a:ea typeface="Arial"/>
                <a:cs typeface="Arial"/>
                <a:sym typeface="Arial"/>
              </a:rPr>
              <a:t>This is a sample text.</a:t>
            </a:r>
          </a:p>
        </p:txBody>
      </p:sp>
      <p:sp>
        <p:nvSpPr>
          <p:cNvPr id="495" name="Shape 495"/>
          <p:cNvSpPr txBox="1"/>
          <p:nvPr/>
        </p:nvSpPr>
        <p:spPr>
          <a:xfrm>
            <a:off x="2628900" y="1891849"/>
            <a:ext cx="2343149" cy="4571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GB" sz="1400">
                <a:solidFill>
                  <a:srgbClr val="FFFFFF"/>
                </a:solidFill>
                <a:latin typeface="Arial"/>
                <a:ea typeface="Arial"/>
                <a:cs typeface="Arial"/>
                <a:sym typeface="Arial"/>
              </a:rPr>
              <a:t>This is a sample text.</a:t>
            </a:r>
          </a:p>
        </p:txBody>
      </p:sp>
      <p:sp>
        <p:nvSpPr>
          <p:cNvPr id="496" name="Shape 496"/>
          <p:cNvSpPr txBox="1"/>
          <p:nvPr/>
        </p:nvSpPr>
        <p:spPr>
          <a:xfrm>
            <a:off x="2628900" y="2539338"/>
            <a:ext cx="2343149" cy="4571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GB" sz="1400">
                <a:solidFill>
                  <a:srgbClr val="FFFFFF"/>
                </a:solidFill>
                <a:latin typeface="Arial"/>
                <a:ea typeface="Arial"/>
                <a:cs typeface="Arial"/>
                <a:sym typeface="Arial"/>
              </a:rPr>
              <a:t>This is a sample text.</a:t>
            </a:r>
          </a:p>
        </p:txBody>
      </p:sp>
      <p:sp>
        <p:nvSpPr>
          <p:cNvPr id="497" name="Shape 497"/>
          <p:cNvSpPr txBox="1"/>
          <p:nvPr/>
        </p:nvSpPr>
        <p:spPr>
          <a:xfrm>
            <a:off x="2628900" y="3244802"/>
            <a:ext cx="2343149" cy="4571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GB" sz="1400">
                <a:solidFill>
                  <a:srgbClr val="FFFFFF"/>
                </a:solidFill>
                <a:latin typeface="Arial"/>
                <a:ea typeface="Arial"/>
                <a:cs typeface="Arial"/>
                <a:sym typeface="Arial"/>
              </a:rPr>
              <a:t>This is a sample text.</a:t>
            </a:r>
          </a:p>
        </p:txBody>
      </p:sp>
      <p:sp>
        <p:nvSpPr>
          <p:cNvPr id="498" name="Shape 498"/>
          <p:cNvSpPr txBox="1"/>
          <p:nvPr/>
        </p:nvSpPr>
        <p:spPr>
          <a:xfrm>
            <a:off x="2628900" y="3909922"/>
            <a:ext cx="2343149" cy="4571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GB" sz="1400">
                <a:solidFill>
                  <a:srgbClr val="FFFFFF"/>
                </a:solidFill>
                <a:latin typeface="Arial"/>
                <a:ea typeface="Arial"/>
                <a:cs typeface="Arial"/>
                <a:sym typeface="Arial"/>
              </a:rPr>
              <a:t>This is a sample text.</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609600" y="160075"/>
            <a:ext cx="5638800" cy="8574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Verdana"/>
              <a:buNone/>
            </a:pPr>
            <a:r>
              <a:rPr lang="en-GB" sz="3200">
                <a:latin typeface="Verdana"/>
                <a:ea typeface="Verdana"/>
                <a:cs typeface="Verdana"/>
                <a:sym typeface="Verdana"/>
              </a:rPr>
              <a:t>Vehicle Routing Algorithm</a:t>
            </a:r>
          </a:p>
        </p:txBody>
      </p:sp>
      <p:sp>
        <p:nvSpPr>
          <p:cNvPr id="504" name="Shape 504"/>
          <p:cNvSpPr/>
          <p:nvPr/>
        </p:nvSpPr>
        <p:spPr>
          <a:xfrm>
            <a:off x="1524000" y="1750098"/>
            <a:ext cx="195600" cy="1572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05" name="Shape 505"/>
          <p:cNvSpPr/>
          <p:nvPr/>
        </p:nvSpPr>
        <p:spPr>
          <a:xfrm>
            <a:off x="1524000" y="1396560"/>
            <a:ext cx="978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06" name="Shape 506"/>
          <p:cNvSpPr/>
          <p:nvPr/>
        </p:nvSpPr>
        <p:spPr>
          <a:xfrm>
            <a:off x="1915099" y="1396560"/>
            <a:ext cx="978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07" name="Shape 507"/>
          <p:cNvSpPr/>
          <p:nvPr/>
        </p:nvSpPr>
        <p:spPr>
          <a:xfrm>
            <a:off x="2257311" y="1867944"/>
            <a:ext cx="978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08" name="Shape 508"/>
          <p:cNvSpPr/>
          <p:nvPr/>
        </p:nvSpPr>
        <p:spPr>
          <a:xfrm>
            <a:off x="2550636" y="1200150"/>
            <a:ext cx="978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09" name="Shape 509"/>
          <p:cNvSpPr/>
          <p:nvPr/>
        </p:nvSpPr>
        <p:spPr>
          <a:xfrm>
            <a:off x="2648411" y="1592970"/>
            <a:ext cx="978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10" name="Shape 510"/>
          <p:cNvSpPr/>
          <p:nvPr/>
        </p:nvSpPr>
        <p:spPr>
          <a:xfrm>
            <a:off x="2306199" y="1514406"/>
            <a:ext cx="978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511" name="Shape 511"/>
          <p:cNvCxnSpPr/>
          <p:nvPr/>
        </p:nvCxnSpPr>
        <p:spPr>
          <a:xfrm rot="10800000">
            <a:off x="2403911" y="1534011"/>
            <a:ext cx="244500" cy="78600"/>
          </a:xfrm>
          <a:prstGeom prst="straightConnector1">
            <a:avLst/>
          </a:prstGeom>
          <a:noFill/>
          <a:ln w="9525" cap="flat" cmpd="sng">
            <a:solidFill>
              <a:schemeClr val="dk1"/>
            </a:solidFill>
            <a:prstDash val="solid"/>
            <a:miter/>
            <a:headEnd type="none" w="med" len="med"/>
            <a:tailEnd type="none" w="med" len="med"/>
          </a:ln>
        </p:spPr>
      </p:cxnSp>
      <p:cxnSp>
        <p:nvCxnSpPr>
          <p:cNvPr id="512" name="Shape 512"/>
          <p:cNvCxnSpPr/>
          <p:nvPr/>
        </p:nvCxnSpPr>
        <p:spPr>
          <a:xfrm rot="10800000">
            <a:off x="1572887" y="1455357"/>
            <a:ext cx="0" cy="275100"/>
          </a:xfrm>
          <a:prstGeom prst="straightConnector1">
            <a:avLst/>
          </a:prstGeom>
          <a:noFill/>
          <a:ln w="9525" cap="flat" cmpd="sng">
            <a:solidFill>
              <a:schemeClr val="dk1"/>
            </a:solidFill>
            <a:prstDash val="solid"/>
            <a:miter/>
            <a:headEnd type="none" w="med" len="med"/>
            <a:tailEnd type="none" w="med" len="med"/>
          </a:ln>
        </p:spPr>
      </p:cxnSp>
      <p:cxnSp>
        <p:nvCxnSpPr>
          <p:cNvPr id="513" name="Shape 513"/>
          <p:cNvCxnSpPr/>
          <p:nvPr/>
        </p:nvCxnSpPr>
        <p:spPr>
          <a:xfrm>
            <a:off x="1621774" y="1416201"/>
            <a:ext cx="293399" cy="0"/>
          </a:xfrm>
          <a:prstGeom prst="straightConnector1">
            <a:avLst/>
          </a:prstGeom>
          <a:noFill/>
          <a:ln w="9525" cap="flat" cmpd="sng">
            <a:solidFill>
              <a:schemeClr val="dk1"/>
            </a:solidFill>
            <a:prstDash val="solid"/>
            <a:miter/>
            <a:headEnd type="none" w="med" len="med"/>
            <a:tailEnd type="none" w="med" len="med"/>
          </a:ln>
        </p:spPr>
      </p:cxnSp>
      <p:cxnSp>
        <p:nvCxnSpPr>
          <p:cNvPr id="514" name="Shape 514"/>
          <p:cNvCxnSpPr/>
          <p:nvPr/>
        </p:nvCxnSpPr>
        <p:spPr>
          <a:xfrm rot="10800000" flipH="1">
            <a:off x="2012874" y="1219701"/>
            <a:ext cx="537900" cy="196500"/>
          </a:xfrm>
          <a:prstGeom prst="straightConnector1">
            <a:avLst/>
          </a:prstGeom>
          <a:noFill/>
          <a:ln w="9525" cap="flat" cmpd="sng">
            <a:solidFill>
              <a:schemeClr val="dk1"/>
            </a:solidFill>
            <a:prstDash val="solid"/>
            <a:miter/>
            <a:headEnd type="none" w="med" len="med"/>
            <a:tailEnd type="none" w="med" len="med"/>
          </a:ln>
        </p:spPr>
      </p:cxnSp>
      <p:cxnSp>
        <p:nvCxnSpPr>
          <p:cNvPr id="515" name="Shape 515"/>
          <p:cNvCxnSpPr/>
          <p:nvPr/>
        </p:nvCxnSpPr>
        <p:spPr>
          <a:xfrm>
            <a:off x="2599523" y="1259073"/>
            <a:ext cx="97800" cy="353400"/>
          </a:xfrm>
          <a:prstGeom prst="straightConnector1">
            <a:avLst/>
          </a:prstGeom>
          <a:noFill/>
          <a:ln w="9525" cap="flat" cmpd="sng">
            <a:solidFill>
              <a:schemeClr val="dk1"/>
            </a:solidFill>
            <a:prstDash val="solid"/>
            <a:miter/>
            <a:headEnd type="none" w="med" len="med"/>
            <a:tailEnd type="none" w="med" len="med"/>
          </a:ln>
        </p:spPr>
      </p:cxnSp>
      <p:cxnSp>
        <p:nvCxnSpPr>
          <p:cNvPr id="516" name="Shape 516"/>
          <p:cNvCxnSpPr/>
          <p:nvPr/>
        </p:nvCxnSpPr>
        <p:spPr>
          <a:xfrm flipH="1">
            <a:off x="2306186" y="1573329"/>
            <a:ext cx="48900" cy="275100"/>
          </a:xfrm>
          <a:prstGeom prst="straightConnector1">
            <a:avLst/>
          </a:prstGeom>
          <a:noFill/>
          <a:ln w="9525" cap="flat" cmpd="sng">
            <a:solidFill>
              <a:schemeClr val="dk1"/>
            </a:solidFill>
            <a:prstDash val="solid"/>
            <a:miter/>
            <a:headEnd type="none" w="med" len="med"/>
            <a:tailEnd type="none" w="med" len="med"/>
          </a:ln>
        </p:spPr>
      </p:cxnSp>
      <p:cxnSp>
        <p:nvCxnSpPr>
          <p:cNvPr id="517" name="Shape 517"/>
          <p:cNvCxnSpPr>
            <a:endCxn id="504" idx="3"/>
          </p:cNvCxnSpPr>
          <p:nvPr/>
        </p:nvCxnSpPr>
        <p:spPr>
          <a:xfrm rot="10800000">
            <a:off x="1719600" y="1828698"/>
            <a:ext cx="586800" cy="59100"/>
          </a:xfrm>
          <a:prstGeom prst="straightConnector1">
            <a:avLst/>
          </a:prstGeom>
          <a:noFill/>
          <a:ln w="9525" cap="flat" cmpd="sng">
            <a:solidFill>
              <a:schemeClr val="dk1"/>
            </a:solidFill>
            <a:prstDash val="solid"/>
            <a:miter/>
            <a:headEnd type="none" w="med" len="med"/>
            <a:tailEnd type="none" w="med" len="med"/>
          </a:ln>
        </p:spPr>
      </p:cxnSp>
      <p:sp>
        <p:nvSpPr>
          <p:cNvPr id="518" name="Shape 518"/>
          <p:cNvSpPr/>
          <p:nvPr/>
        </p:nvSpPr>
        <p:spPr>
          <a:xfrm>
            <a:off x="4150084" y="1170003"/>
            <a:ext cx="96600" cy="807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19" name="Shape 519"/>
          <p:cNvSpPr txBox="1"/>
          <p:nvPr/>
        </p:nvSpPr>
        <p:spPr>
          <a:xfrm>
            <a:off x="2133600" y="2632312"/>
            <a:ext cx="378600" cy="228600"/>
          </a:xfrm>
          <a:prstGeom prst="rect">
            <a:avLst/>
          </a:prstGeom>
          <a:noFill/>
          <a:ln>
            <a:noFill/>
          </a:ln>
        </p:spPr>
        <p:txBody>
          <a:bodyPr lIns="91425" tIns="45700" rIns="91425" bIns="45700" anchor="t" anchorCtr="0">
            <a:noAutofit/>
          </a:bodyPr>
          <a:lstStyle/>
          <a:p>
            <a:pPr lvl="0" rtl="0">
              <a:spcBef>
                <a:spcPts val="0"/>
              </a:spcBef>
              <a:buClr>
                <a:schemeClr val="dk1"/>
              </a:buClr>
              <a:buFont typeface="Arial"/>
              <a:buNone/>
            </a:pPr>
            <a:endParaRPr sz="1800">
              <a:solidFill>
                <a:schemeClr val="dk1"/>
              </a:solidFill>
            </a:endParaRPr>
          </a:p>
        </p:txBody>
      </p:sp>
      <p:sp>
        <p:nvSpPr>
          <p:cNvPr id="520" name="Shape 520"/>
          <p:cNvSpPr/>
          <p:nvPr/>
        </p:nvSpPr>
        <p:spPr>
          <a:xfrm>
            <a:off x="6972300" y="662675"/>
            <a:ext cx="304800" cy="2286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21" name="Shape 521"/>
          <p:cNvSpPr/>
          <p:nvPr/>
        </p:nvSpPr>
        <p:spPr>
          <a:xfrm>
            <a:off x="7048500" y="1028850"/>
            <a:ext cx="152400" cy="1143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22" name="Shape 522"/>
          <p:cNvSpPr txBox="1"/>
          <p:nvPr/>
        </p:nvSpPr>
        <p:spPr>
          <a:xfrm>
            <a:off x="7391400" y="891275"/>
            <a:ext cx="1600200" cy="228600"/>
          </a:xfrm>
          <a:prstGeom prst="rect">
            <a:avLst/>
          </a:prstGeom>
          <a:noFill/>
          <a:ln>
            <a:noFill/>
          </a:ln>
        </p:spPr>
        <p:txBody>
          <a:bodyPr lIns="91425" tIns="91425" rIns="91425" bIns="91425" anchor="t" anchorCtr="0">
            <a:noAutofit/>
          </a:bodyPr>
          <a:lstStyle/>
          <a:p>
            <a:pPr lvl="0">
              <a:spcBef>
                <a:spcPts val="0"/>
              </a:spcBef>
              <a:buNone/>
            </a:pPr>
            <a:r>
              <a:rPr lang="en-GB"/>
              <a:t>Underground bin</a:t>
            </a:r>
          </a:p>
        </p:txBody>
      </p:sp>
      <p:sp>
        <p:nvSpPr>
          <p:cNvPr id="523" name="Shape 523"/>
          <p:cNvSpPr txBox="1"/>
          <p:nvPr/>
        </p:nvSpPr>
        <p:spPr>
          <a:xfrm>
            <a:off x="7391400" y="589075"/>
            <a:ext cx="1356900" cy="228600"/>
          </a:xfrm>
          <a:prstGeom prst="rect">
            <a:avLst/>
          </a:prstGeom>
          <a:noFill/>
          <a:ln>
            <a:noFill/>
          </a:ln>
        </p:spPr>
        <p:txBody>
          <a:bodyPr lIns="91425" tIns="91425" rIns="91425" bIns="91425" anchor="t" anchorCtr="0">
            <a:noAutofit/>
          </a:bodyPr>
          <a:lstStyle/>
          <a:p>
            <a:pPr lvl="0">
              <a:spcBef>
                <a:spcPts val="0"/>
              </a:spcBef>
              <a:buNone/>
            </a:pPr>
            <a:r>
              <a:rPr lang="en-GB"/>
              <a:t>Waste Dump</a:t>
            </a:r>
          </a:p>
        </p:txBody>
      </p:sp>
      <p:sp>
        <p:nvSpPr>
          <p:cNvPr id="524" name="Shape 524"/>
          <p:cNvSpPr txBox="1"/>
          <p:nvPr/>
        </p:nvSpPr>
        <p:spPr>
          <a:xfrm>
            <a:off x="928950" y="2985825"/>
            <a:ext cx="7557300" cy="1123800"/>
          </a:xfrm>
          <a:prstGeom prst="rect">
            <a:avLst/>
          </a:prstGeom>
          <a:noFill/>
          <a:ln>
            <a:noFill/>
          </a:ln>
        </p:spPr>
        <p:txBody>
          <a:bodyPr lIns="91425" tIns="91425" rIns="91425" bIns="91425" anchor="t" anchorCtr="0">
            <a:noAutofit/>
          </a:bodyPr>
          <a:lstStyle/>
          <a:p>
            <a:pPr lvl="0">
              <a:spcBef>
                <a:spcPts val="0"/>
              </a:spcBef>
              <a:buNone/>
            </a:pPr>
            <a:r>
              <a:rPr lang="en-GB" sz="1800"/>
              <a:t>So which route is best ??? </a:t>
            </a:r>
            <a:r>
              <a:rPr lang="en-GB" sz="1800">
                <a:solidFill>
                  <a:schemeClr val="dk1"/>
                </a:solidFill>
              </a:rPr>
              <a:t>Vehicle routing algorithm will find the  economical, least distance and least time taking route from the set of all possible routes..</a:t>
            </a:r>
          </a:p>
        </p:txBody>
      </p:sp>
      <p:sp>
        <p:nvSpPr>
          <p:cNvPr id="525" name="Shape 525"/>
          <p:cNvSpPr/>
          <p:nvPr/>
        </p:nvSpPr>
        <p:spPr>
          <a:xfrm>
            <a:off x="3185560" y="1735624"/>
            <a:ext cx="192899" cy="1617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26" name="Shape 526"/>
          <p:cNvSpPr/>
          <p:nvPr/>
        </p:nvSpPr>
        <p:spPr>
          <a:xfrm>
            <a:off x="3137333" y="1371972"/>
            <a:ext cx="96600" cy="807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27" name="Shape 527"/>
          <p:cNvSpPr/>
          <p:nvPr/>
        </p:nvSpPr>
        <p:spPr>
          <a:xfrm>
            <a:off x="3523143" y="1371972"/>
            <a:ext cx="96600" cy="807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28" name="Shape 528"/>
          <p:cNvSpPr/>
          <p:nvPr/>
        </p:nvSpPr>
        <p:spPr>
          <a:xfrm>
            <a:off x="3860727" y="1856699"/>
            <a:ext cx="96600" cy="807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29" name="Shape 529"/>
          <p:cNvSpPr txBox="1"/>
          <p:nvPr/>
        </p:nvSpPr>
        <p:spPr>
          <a:xfrm>
            <a:off x="778350" y="1228725"/>
            <a:ext cx="504900" cy="2751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30" name="Shape 530"/>
          <p:cNvSpPr/>
          <p:nvPr/>
        </p:nvSpPr>
        <p:spPr>
          <a:xfrm>
            <a:off x="4246537" y="1573942"/>
            <a:ext cx="96600" cy="807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1" name="Shape 531"/>
          <p:cNvSpPr/>
          <p:nvPr/>
        </p:nvSpPr>
        <p:spPr>
          <a:xfrm>
            <a:off x="3908953" y="1493154"/>
            <a:ext cx="96600" cy="807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2" name="Shape 532"/>
          <p:cNvSpPr/>
          <p:nvPr/>
        </p:nvSpPr>
        <p:spPr>
          <a:xfrm>
            <a:off x="4811156" y="1710253"/>
            <a:ext cx="201000" cy="1572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3" name="Shape 533"/>
          <p:cNvSpPr/>
          <p:nvPr/>
        </p:nvSpPr>
        <p:spPr>
          <a:xfrm>
            <a:off x="4811156" y="1356696"/>
            <a:ext cx="1005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4" name="Shape 534"/>
          <p:cNvSpPr/>
          <p:nvPr/>
        </p:nvSpPr>
        <p:spPr>
          <a:xfrm>
            <a:off x="5213650" y="1356696"/>
            <a:ext cx="1005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5" name="Shape 535"/>
          <p:cNvSpPr/>
          <p:nvPr/>
        </p:nvSpPr>
        <p:spPr>
          <a:xfrm>
            <a:off x="5565832" y="1828106"/>
            <a:ext cx="1005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6" name="Shape 536"/>
          <p:cNvSpPr/>
          <p:nvPr/>
        </p:nvSpPr>
        <p:spPr>
          <a:xfrm>
            <a:off x="5867703" y="1160275"/>
            <a:ext cx="1005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7" name="Shape 537"/>
          <p:cNvSpPr/>
          <p:nvPr/>
        </p:nvSpPr>
        <p:spPr>
          <a:xfrm>
            <a:off x="5968326" y="1553117"/>
            <a:ext cx="1005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8" name="Shape 538"/>
          <p:cNvSpPr/>
          <p:nvPr/>
        </p:nvSpPr>
        <p:spPr>
          <a:xfrm>
            <a:off x="5616144" y="1474548"/>
            <a:ext cx="100500" cy="786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539" name="Shape 539"/>
          <p:cNvGrpSpPr/>
          <p:nvPr/>
        </p:nvGrpSpPr>
        <p:grpSpPr>
          <a:xfrm>
            <a:off x="4886771" y="1180196"/>
            <a:ext cx="1157241" cy="667908"/>
            <a:chOff x="3657600" y="4724400"/>
            <a:chExt cx="1752600" cy="1295400"/>
          </a:xfrm>
        </p:grpSpPr>
        <p:cxnSp>
          <p:nvCxnSpPr>
            <p:cNvPr id="540" name="Shape 540"/>
            <p:cNvCxnSpPr/>
            <p:nvPr/>
          </p:nvCxnSpPr>
          <p:spPr>
            <a:xfrm rot="10800000">
              <a:off x="3657600" y="5181600"/>
              <a:ext cx="0" cy="533400"/>
            </a:xfrm>
            <a:prstGeom prst="straightConnector1">
              <a:avLst/>
            </a:prstGeom>
            <a:noFill/>
            <a:ln w="9525" cap="flat" cmpd="sng">
              <a:solidFill>
                <a:schemeClr val="dk1"/>
              </a:solidFill>
              <a:prstDash val="solid"/>
              <a:miter/>
              <a:headEnd type="none" w="med" len="med"/>
              <a:tailEnd type="none" w="med" len="med"/>
            </a:ln>
          </p:spPr>
        </p:cxnSp>
        <p:cxnSp>
          <p:nvCxnSpPr>
            <p:cNvPr id="541" name="Shape 541"/>
            <p:cNvCxnSpPr/>
            <p:nvPr/>
          </p:nvCxnSpPr>
          <p:spPr>
            <a:xfrm>
              <a:off x="3733799" y="5105400"/>
              <a:ext cx="609600" cy="0"/>
            </a:xfrm>
            <a:prstGeom prst="straightConnector1">
              <a:avLst/>
            </a:prstGeom>
            <a:noFill/>
            <a:ln w="9525" cap="flat" cmpd="sng">
              <a:solidFill>
                <a:schemeClr val="dk1"/>
              </a:solidFill>
              <a:prstDash val="solid"/>
              <a:miter/>
              <a:headEnd type="none" w="med" len="med"/>
              <a:tailEnd type="none" w="med" len="med"/>
            </a:ln>
          </p:spPr>
        </p:cxnSp>
        <p:cxnSp>
          <p:nvCxnSpPr>
            <p:cNvPr id="542" name="Shape 542"/>
            <p:cNvCxnSpPr/>
            <p:nvPr/>
          </p:nvCxnSpPr>
          <p:spPr>
            <a:xfrm rot="10800000" flipH="1">
              <a:off x="4343400" y="4724400"/>
              <a:ext cx="838200" cy="381000"/>
            </a:xfrm>
            <a:prstGeom prst="straightConnector1">
              <a:avLst/>
            </a:prstGeom>
            <a:noFill/>
            <a:ln w="9525" cap="flat" cmpd="sng">
              <a:solidFill>
                <a:schemeClr val="dk1"/>
              </a:solidFill>
              <a:prstDash val="solid"/>
              <a:miter/>
              <a:headEnd type="none" w="med" len="med"/>
              <a:tailEnd type="none" w="med" len="med"/>
            </a:ln>
          </p:spPr>
        </p:cxnSp>
        <p:cxnSp>
          <p:nvCxnSpPr>
            <p:cNvPr id="543" name="Shape 543"/>
            <p:cNvCxnSpPr/>
            <p:nvPr/>
          </p:nvCxnSpPr>
          <p:spPr>
            <a:xfrm flipH="1">
              <a:off x="4876800" y="4800600"/>
              <a:ext cx="381000" cy="457200"/>
            </a:xfrm>
            <a:prstGeom prst="straightConnector1">
              <a:avLst/>
            </a:prstGeom>
            <a:noFill/>
            <a:ln w="9525" cap="flat" cmpd="sng">
              <a:solidFill>
                <a:schemeClr val="dk1"/>
              </a:solidFill>
              <a:prstDash val="solid"/>
              <a:miter/>
              <a:headEnd type="none" w="med" len="med"/>
              <a:tailEnd type="none" w="med" len="med"/>
            </a:ln>
          </p:spPr>
        </p:cxnSp>
        <p:cxnSp>
          <p:nvCxnSpPr>
            <p:cNvPr id="544" name="Shape 544"/>
            <p:cNvCxnSpPr/>
            <p:nvPr/>
          </p:nvCxnSpPr>
          <p:spPr>
            <a:xfrm rot="10800000">
              <a:off x="4953000" y="5334000"/>
              <a:ext cx="381000" cy="152400"/>
            </a:xfrm>
            <a:prstGeom prst="straightConnector1">
              <a:avLst/>
            </a:prstGeom>
            <a:noFill/>
            <a:ln w="9525" cap="flat" cmpd="sng">
              <a:solidFill>
                <a:schemeClr val="dk1"/>
              </a:solidFill>
              <a:prstDash val="solid"/>
              <a:miter/>
              <a:headEnd type="none" w="med" len="med"/>
              <a:tailEnd type="none" w="med" len="med"/>
            </a:ln>
          </p:spPr>
        </p:cxnSp>
        <p:cxnSp>
          <p:nvCxnSpPr>
            <p:cNvPr id="545" name="Shape 545"/>
            <p:cNvCxnSpPr/>
            <p:nvPr/>
          </p:nvCxnSpPr>
          <p:spPr>
            <a:xfrm flipH="1">
              <a:off x="4800600" y="5486400"/>
              <a:ext cx="609600" cy="533400"/>
            </a:xfrm>
            <a:prstGeom prst="straightConnector1">
              <a:avLst/>
            </a:prstGeom>
            <a:noFill/>
            <a:ln w="9525" cap="flat" cmpd="sng">
              <a:solidFill>
                <a:schemeClr val="dk1"/>
              </a:solidFill>
              <a:prstDash val="solid"/>
              <a:miter/>
              <a:headEnd type="none" w="med" len="med"/>
              <a:tailEnd type="none" w="med" len="med"/>
            </a:ln>
          </p:spPr>
        </p:cxnSp>
        <p:cxnSp>
          <p:nvCxnSpPr>
            <p:cNvPr id="546" name="Shape 546"/>
            <p:cNvCxnSpPr/>
            <p:nvPr/>
          </p:nvCxnSpPr>
          <p:spPr>
            <a:xfrm rot="10800000">
              <a:off x="3886200" y="5867400"/>
              <a:ext cx="914400" cy="152400"/>
            </a:xfrm>
            <a:prstGeom prst="straightConnector1">
              <a:avLst/>
            </a:prstGeom>
            <a:noFill/>
            <a:ln w="9525" cap="flat" cmpd="sng">
              <a:solidFill>
                <a:schemeClr val="dk1"/>
              </a:solidFill>
              <a:prstDash val="solid"/>
              <a:miter/>
              <a:headEnd type="none" w="med" len="med"/>
              <a:tailEnd type="none" w="med" len="med"/>
            </a:ln>
          </p:spPr>
        </p:cxnSp>
      </p:grpSp>
      <p:sp>
        <p:nvSpPr>
          <p:cNvPr id="547" name="Shape 547"/>
          <p:cNvSpPr txBox="1"/>
          <p:nvPr/>
        </p:nvSpPr>
        <p:spPr>
          <a:xfrm>
            <a:off x="4358350" y="1710253"/>
            <a:ext cx="503100" cy="189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Arial Narrow"/>
              <a:buNone/>
            </a:pPr>
            <a:endParaRPr/>
          </a:p>
        </p:txBody>
      </p:sp>
      <p:sp>
        <p:nvSpPr>
          <p:cNvPr id="548" name="Shape 548"/>
          <p:cNvSpPr txBox="1"/>
          <p:nvPr/>
        </p:nvSpPr>
        <p:spPr>
          <a:xfrm>
            <a:off x="4443625" y="4772100"/>
            <a:ext cx="6398700" cy="746400"/>
          </a:xfrm>
          <a:prstGeom prst="rect">
            <a:avLst/>
          </a:prstGeom>
          <a:noFill/>
          <a:ln>
            <a:noFill/>
          </a:ln>
        </p:spPr>
        <p:txBody>
          <a:bodyPr lIns="91425" tIns="91425" rIns="91425" bIns="91425" anchor="t" anchorCtr="0">
            <a:noAutofit/>
          </a:bodyPr>
          <a:lstStyle/>
          <a:p>
            <a:pPr lvl="0">
              <a:spcBef>
                <a:spcPts val="0"/>
              </a:spcBef>
              <a:buNone/>
            </a:pPr>
            <a:endParaRPr/>
          </a:p>
        </p:txBody>
      </p:sp>
      <p:grpSp>
        <p:nvGrpSpPr>
          <p:cNvPr id="549" name="Shape 549"/>
          <p:cNvGrpSpPr/>
          <p:nvPr/>
        </p:nvGrpSpPr>
        <p:grpSpPr>
          <a:xfrm>
            <a:off x="3185620" y="1210388"/>
            <a:ext cx="1109220" cy="686691"/>
            <a:chOff x="6248400" y="2438400"/>
            <a:chExt cx="1752600" cy="1295400"/>
          </a:xfrm>
        </p:grpSpPr>
        <p:cxnSp>
          <p:nvCxnSpPr>
            <p:cNvPr id="550" name="Shape 550"/>
            <p:cNvCxnSpPr/>
            <p:nvPr/>
          </p:nvCxnSpPr>
          <p:spPr>
            <a:xfrm rot="10800000">
              <a:off x="6248400" y="2895600"/>
              <a:ext cx="0" cy="533400"/>
            </a:xfrm>
            <a:prstGeom prst="straightConnector1">
              <a:avLst/>
            </a:prstGeom>
            <a:noFill/>
            <a:ln w="9525" cap="flat" cmpd="sng">
              <a:solidFill>
                <a:schemeClr val="dk1"/>
              </a:solidFill>
              <a:prstDash val="solid"/>
              <a:miter/>
              <a:headEnd type="none" w="med" len="med"/>
              <a:tailEnd type="none" w="med" len="med"/>
            </a:ln>
          </p:spPr>
        </p:cxnSp>
        <p:cxnSp>
          <p:nvCxnSpPr>
            <p:cNvPr id="551" name="Shape 551"/>
            <p:cNvCxnSpPr/>
            <p:nvPr/>
          </p:nvCxnSpPr>
          <p:spPr>
            <a:xfrm>
              <a:off x="6324600" y="2819400"/>
              <a:ext cx="457200" cy="0"/>
            </a:xfrm>
            <a:prstGeom prst="straightConnector1">
              <a:avLst/>
            </a:prstGeom>
            <a:noFill/>
            <a:ln w="9525" cap="flat" cmpd="sng">
              <a:solidFill>
                <a:schemeClr val="dk1"/>
              </a:solidFill>
              <a:prstDash val="solid"/>
              <a:miter/>
              <a:headEnd type="none" w="med" len="med"/>
              <a:tailEnd type="none" w="med" len="med"/>
            </a:ln>
          </p:spPr>
        </p:cxnSp>
        <p:cxnSp>
          <p:nvCxnSpPr>
            <p:cNvPr id="552" name="Shape 552"/>
            <p:cNvCxnSpPr/>
            <p:nvPr/>
          </p:nvCxnSpPr>
          <p:spPr>
            <a:xfrm>
              <a:off x="6934200" y="2819400"/>
              <a:ext cx="457200" cy="228600"/>
            </a:xfrm>
            <a:prstGeom prst="straightConnector1">
              <a:avLst/>
            </a:prstGeom>
            <a:noFill/>
            <a:ln w="9525" cap="flat" cmpd="sng">
              <a:solidFill>
                <a:schemeClr val="dk1"/>
              </a:solidFill>
              <a:prstDash val="solid"/>
              <a:miter/>
              <a:headEnd type="none" w="med" len="med"/>
              <a:tailEnd type="none" w="med" len="med"/>
            </a:ln>
          </p:spPr>
        </p:cxnSp>
        <p:cxnSp>
          <p:nvCxnSpPr>
            <p:cNvPr id="553" name="Shape 553"/>
            <p:cNvCxnSpPr/>
            <p:nvPr/>
          </p:nvCxnSpPr>
          <p:spPr>
            <a:xfrm>
              <a:off x="7848600" y="2514600"/>
              <a:ext cx="152400" cy="685800"/>
            </a:xfrm>
            <a:prstGeom prst="straightConnector1">
              <a:avLst/>
            </a:prstGeom>
            <a:noFill/>
            <a:ln w="9525" cap="flat" cmpd="sng">
              <a:solidFill>
                <a:schemeClr val="dk1"/>
              </a:solidFill>
              <a:prstDash val="solid"/>
              <a:miter/>
              <a:headEnd type="none" w="med" len="med"/>
              <a:tailEnd type="none" w="med" len="med"/>
            </a:ln>
          </p:spPr>
        </p:cxnSp>
        <p:cxnSp>
          <p:nvCxnSpPr>
            <p:cNvPr id="554" name="Shape 554"/>
            <p:cNvCxnSpPr/>
            <p:nvPr/>
          </p:nvCxnSpPr>
          <p:spPr>
            <a:xfrm flipH="1">
              <a:off x="7467600" y="2438400"/>
              <a:ext cx="304800" cy="533400"/>
            </a:xfrm>
            <a:prstGeom prst="straightConnector1">
              <a:avLst/>
            </a:prstGeom>
            <a:noFill/>
            <a:ln w="9525" cap="flat" cmpd="sng">
              <a:solidFill>
                <a:schemeClr val="dk1"/>
              </a:solidFill>
              <a:prstDash val="solid"/>
              <a:miter/>
              <a:headEnd type="none" w="med" len="med"/>
              <a:tailEnd type="none" w="med" len="med"/>
            </a:ln>
          </p:spPr>
        </p:cxnSp>
        <p:cxnSp>
          <p:nvCxnSpPr>
            <p:cNvPr id="555" name="Shape 555"/>
            <p:cNvCxnSpPr/>
            <p:nvPr/>
          </p:nvCxnSpPr>
          <p:spPr>
            <a:xfrm flipH="1">
              <a:off x="7391400" y="3200400"/>
              <a:ext cx="609600" cy="533400"/>
            </a:xfrm>
            <a:prstGeom prst="straightConnector1">
              <a:avLst/>
            </a:prstGeom>
            <a:noFill/>
            <a:ln w="9525" cap="flat" cmpd="sng">
              <a:solidFill>
                <a:schemeClr val="dk1"/>
              </a:solidFill>
              <a:prstDash val="solid"/>
              <a:miter/>
              <a:headEnd type="none" w="med" len="med"/>
              <a:tailEnd type="none" w="med" len="med"/>
            </a:ln>
          </p:spPr>
        </p:cxnSp>
        <p:cxnSp>
          <p:nvCxnSpPr>
            <p:cNvPr id="556" name="Shape 556"/>
            <p:cNvCxnSpPr/>
            <p:nvPr/>
          </p:nvCxnSpPr>
          <p:spPr>
            <a:xfrm rot="10800000">
              <a:off x="6477000" y="3581400"/>
              <a:ext cx="914400" cy="152400"/>
            </a:xfrm>
            <a:prstGeom prst="straightConnector1">
              <a:avLst/>
            </a:prstGeom>
            <a:noFill/>
            <a:ln w="9525" cap="flat" cmpd="sng">
              <a:solidFill>
                <a:schemeClr val="dk1"/>
              </a:solidFill>
              <a:prstDash val="solid"/>
              <a:miter/>
              <a:headEnd type="none" w="med" len="med"/>
              <a:tailEnd type="none" w="med" len="med"/>
            </a:ln>
          </p:spPr>
        </p:cxnSp>
      </p:grpSp>
      <p:sp>
        <p:nvSpPr>
          <p:cNvPr id="557" name="Shape 557"/>
          <p:cNvSpPr txBox="1"/>
          <p:nvPr/>
        </p:nvSpPr>
        <p:spPr>
          <a:xfrm>
            <a:off x="872650" y="2197300"/>
            <a:ext cx="7613700" cy="857400"/>
          </a:xfrm>
          <a:prstGeom prst="rect">
            <a:avLst/>
          </a:prstGeom>
          <a:noFill/>
          <a:ln>
            <a:noFill/>
          </a:ln>
        </p:spPr>
        <p:txBody>
          <a:bodyPr lIns="91425" tIns="91425" rIns="91425" bIns="91425" anchor="t" anchorCtr="0">
            <a:noAutofit/>
          </a:bodyPr>
          <a:lstStyle/>
          <a:p>
            <a:pPr lvl="0">
              <a:spcBef>
                <a:spcPts val="0"/>
              </a:spcBef>
              <a:buNone/>
            </a:pPr>
            <a:r>
              <a:rPr lang="en-GB" sz="2400" b="1"/>
              <a:t>                     6 !=720 </a:t>
            </a:r>
            <a:r>
              <a:rPr lang="en-GB" sz="1800" b="1"/>
              <a:t>ways we can route !!!</a:t>
            </a:r>
          </a:p>
        </p:txBody>
      </p:sp>
      <p:sp>
        <p:nvSpPr>
          <p:cNvPr id="558" name="Shape 558"/>
          <p:cNvSpPr txBox="1"/>
          <p:nvPr/>
        </p:nvSpPr>
        <p:spPr>
          <a:xfrm>
            <a:off x="5905404" y="1839345"/>
            <a:ext cx="146700" cy="231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59" name="Shape 559"/>
          <p:cNvSpPr txBox="1"/>
          <p:nvPr/>
        </p:nvSpPr>
        <p:spPr>
          <a:xfrm>
            <a:off x="6232950" y="1321550"/>
            <a:ext cx="1669200" cy="228600"/>
          </a:xfrm>
          <a:prstGeom prst="rect">
            <a:avLst/>
          </a:prstGeom>
          <a:noFill/>
          <a:ln>
            <a:noFill/>
          </a:ln>
        </p:spPr>
        <p:txBody>
          <a:bodyPr lIns="91425" tIns="91425" rIns="91425" bIns="91425" anchor="t" anchorCtr="0">
            <a:noAutofit/>
          </a:bodyPr>
          <a:lstStyle/>
          <a:p>
            <a:pPr lvl="0">
              <a:spcBef>
                <a:spcPts val="0"/>
              </a:spcBef>
              <a:buNone/>
            </a:pPr>
            <a:r>
              <a:rPr lang="en-GB" sz="3600" b="1"/>
              <a:t>…..,</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563"/>
        <p:cNvGrpSpPr/>
        <p:nvPr/>
      </p:nvGrpSpPr>
      <p:grpSpPr>
        <a:xfrm>
          <a:off x="0" y="0"/>
          <a:ext cx="0" cy="0"/>
          <a:chOff x="0" y="0"/>
          <a:chExt cx="0" cy="0"/>
        </a:xfrm>
      </p:grpSpPr>
      <p:grpSp>
        <p:nvGrpSpPr>
          <p:cNvPr id="564" name="Shape 564"/>
          <p:cNvGrpSpPr/>
          <p:nvPr/>
        </p:nvGrpSpPr>
        <p:grpSpPr>
          <a:xfrm>
            <a:off x="146297" y="3358969"/>
            <a:ext cx="8959058" cy="1668119"/>
            <a:chOff x="330493" y="1701174"/>
            <a:chExt cx="11512539" cy="4103614"/>
          </a:xfrm>
        </p:grpSpPr>
        <p:grpSp>
          <p:nvGrpSpPr>
            <p:cNvPr id="565" name="Shape 565"/>
            <p:cNvGrpSpPr/>
            <p:nvPr/>
          </p:nvGrpSpPr>
          <p:grpSpPr>
            <a:xfrm>
              <a:off x="330493" y="1701174"/>
              <a:ext cx="3919079" cy="4103530"/>
              <a:chOff x="330580" y="1700724"/>
              <a:chExt cx="3920100" cy="4104600"/>
            </a:xfrm>
          </p:grpSpPr>
          <p:sp>
            <p:nvSpPr>
              <p:cNvPr id="566" name="Shape 566"/>
              <p:cNvSpPr/>
              <p:nvPr/>
            </p:nvSpPr>
            <p:spPr>
              <a:xfrm>
                <a:off x="330580" y="1700724"/>
                <a:ext cx="3920100" cy="4104600"/>
              </a:xfrm>
              <a:prstGeom prst="chevron">
                <a:avLst>
                  <a:gd name="adj" fmla="val 36633"/>
                </a:avLst>
              </a:prstGeom>
              <a:gradFill>
                <a:gsLst>
                  <a:gs pos="0">
                    <a:srgbClr val="033C5B"/>
                  </a:gs>
                  <a:gs pos="50000">
                    <a:srgbClr val="055A89"/>
                  </a:gs>
                  <a:gs pos="100000">
                    <a:schemeClr val="accent1"/>
                  </a:gs>
                </a:gsLst>
                <a:lin ang="18900000" scaled="0"/>
              </a:gradFill>
              <a:ln>
                <a:noFill/>
              </a:ln>
            </p:spPr>
            <p:txBody>
              <a:bodyPr lIns="685625" tIns="68550" rIns="685625" bIns="68550" anchor="ctr" anchorCtr="1">
                <a:noAutofit/>
              </a:bodyPr>
              <a:lstStyle/>
              <a:p>
                <a:pPr marL="0" marR="0" lvl="0" indent="0" algn="l" rtl="0">
                  <a:spcBef>
                    <a:spcPts val="0"/>
                  </a:spcBef>
                  <a:buNone/>
                </a:pPr>
                <a:endParaRPr sz="1300">
                  <a:solidFill>
                    <a:schemeClr val="lt1"/>
                  </a:solidFill>
                  <a:latin typeface="Arial"/>
                  <a:ea typeface="Arial"/>
                  <a:cs typeface="Arial"/>
                  <a:sym typeface="Arial"/>
                </a:endParaRPr>
              </a:p>
            </p:txBody>
          </p:sp>
          <p:sp>
            <p:nvSpPr>
              <p:cNvPr id="567" name="Shape 567"/>
              <p:cNvSpPr/>
              <p:nvPr/>
            </p:nvSpPr>
            <p:spPr>
              <a:xfrm flipH="1">
                <a:off x="666926" y="1700808"/>
                <a:ext cx="3019427" cy="936103"/>
              </a:xfrm>
              <a:prstGeom prst="parallelogram">
                <a:avLst>
                  <a:gd name="adj" fmla="val 69466"/>
                </a:avLst>
              </a:prstGeom>
              <a:gradFill>
                <a:gsLst>
                  <a:gs pos="0">
                    <a:srgbClr val="3F3F3F">
                      <a:alpha val="0"/>
                    </a:srgbClr>
                  </a:gs>
                  <a:gs pos="28000">
                    <a:srgbClr val="3F3F3F">
                      <a:alpha val="0"/>
                    </a:srgbClr>
                  </a:gs>
                  <a:gs pos="100000">
                    <a:srgbClr val="000000">
                      <a:alpha val="56862"/>
                    </a:srgbClr>
                  </a:gs>
                </a:gsLst>
                <a:lin ang="5400000" scaled="0"/>
              </a:gra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568" name="Shape 568"/>
              <p:cNvSpPr txBox="1"/>
              <p:nvPr/>
            </p:nvSpPr>
            <p:spPr>
              <a:xfrm>
                <a:off x="1228555" y="1916832"/>
                <a:ext cx="2108537" cy="523219"/>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en-GB" sz="2100" b="1">
                    <a:solidFill>
                      <a:srgbClr val="FFFFFF"/>
                    </a:solidFill>
                  </a:rPr>
                  <a:t>Bin Level</a:t>
                </a:r>
              </a:p>
            </p:txBody>
          </p:sp>
          <p:sp>
            <p:nvSpPr>
              <p:cNvPr id="569" name="Shape 569"/>
              <p:cNvSpPr txBox="1"/>
              <p:nvPr/>
            </p:nvSpPr>
            <p:spPr>
              <a:xfrm>
                <a:off x="435644" y="4392983"/>
                <a:ext cx="3647700" cy="523200"/>
              </a:xfrm>
              <a:prstGeom prst="rect">
                <a:avLst/>
              </a:prstGeom>
              <a:noFill/>
              <a:ln>
                <a:noFill/>
              </a:ln>
            </p:spPr>
            <p:txBody>
              <a:bodyPr lIns="68575" tIns="34275" rIns="68575" bIns="34275" anchor="ctr" anchorCtr="0">
                <a:noAutofit/>
              </a:bodyPr>
              <a:lstStyle/>
              <a:p>
                <a:pPr lvl="0" algn="ctr" rtl="0">
                  <a:spcBef>
                    <a:spcPts val="0"/>
                  </a:spcBef>
                  <a:buNone/>
                </a:pPr>
                <a:r>
                  <a:rPr lang="en-GB" b="1" dirty="0">
                    <a:solidFill>
                      <a:srgbClr val="F2F2F2"/>
                    </a:solidFill>
                  </a:rPr>
                  <a:t>Device (powered by </a:t>
                </a:r>
              </a:p>
              <a:p>
                <a:pPr marL="254000" lvl="0" indent="-254000" algn="ctr" rtl="0">
                  <a:spcBef>
                    <a:spcPts val="0"/>
                  </a:spcBef>
                  <a:buClr>
                    <a:srgbClr val="FFFFFF"/>
                  </a:buClr>
                  <a:buFont typeface="Noto Sans Symbols"/>
                  <a:buChar char="▪"/>
                </a:pPr>
                <a:r>
                  <a:rPr lang="en-GB" b="1" dirty="0">
                    <a:solidFill>
                      <a:srgbClr val="F2F2F2"/>
                    </a:solidFill>
                  </a:rPr>
                  <a:t>Solar energy) monitors </a:t>
                </a:r>
              </a:p>
              <a:p>
                <a:pPr lvl="0" algn="ctr" rtl="0">
                  <a:spcBef>
                    <a:spcPts val="0"/>
                  </a:spcBef>
                  <a:buNone/>
                </a:pPr>
                <a:r>
                  <a:rPr lang="en-GB" b="1" dirty="0">
                    <a:solidFill>
                      <a:srgbClr val="F2F2F2"/>
                    </a:solidFill>
                  </a:rPr>
                  <a:t> the fill </a:t>
                </a:r>
                <a:r>
                  <a:rPr lang="en-GB" b="1" dirty="0">
                    <a:solidFill>
                      <a:srgbClr val="F3F3F3"/>
                    </a:solidFill>
                  </a:rPr>
                  <a:t>level </a:t>
                </a:r>
              </a:p>
              <a:p>
                <a:pPr marR="0" lvl="0" algn="l" rtl="0">
                  <a:spcBef>
                    <a:spcPts val="0"/>
                  </a:spcBef>
                  <a:buNone/>
                </a:pPr>
                <a:endParaRPr sz="1100" dirty="0"/>
              </a:p>
              <a:p>
                <a:pPr marL="342900" marR="0" lvl="0" indent="-349250" algn="l" rtl="0">
                  <a:spcBef>
                    <a:spcPts val="0"/>
                  </a:spcBef>
                  <a:buClr>
                    <a:schemeClr val="dk1"/>
                  </a:buClr>
                  <a:buFont typeface="Noto Sans Symbols"/>
                  <a:buNone/>
                </a:pPr>
                <a:endParaRPr sz="2100" dirty="0">
                  <a:solidFill>
                    <a:srgbClr val="000000"/>
                  </a:solidFill>
                  <a:latin typeface="Arial"/>
                  <a:ea typeface="Arial"/>
                  <a:cs typeface="Arial"/>
                  <a:sym typeface="Arial"/>
                </a:endParaRPr>
              </a:p>
            </p:txBody>
          </p:sp>
        </p:grpSp>
        <p:sp>
          <p:nvSpPr>
            <p:cNvPr id="570" name="Shape 570"/>
            <p:cNvSpPr txBox="1"/>
            <p:nvPr/>
          </p:nvSpPr>
          <p:spPr>
            <a:xfrm>
              <a:off x="3943526" y="1917225"/>
              <a:ext cx="2107989" cy="523083"/>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en-GB" sz="2100">
                  <a:solidFill>
                    <a:srgbClr val="FFFFFF"/>
                  </a:solidFill>
                  <a:latin typeface="Arial Narrow"/>
                  <a:ea typeface="Arial Narrow"/>
                  <a:cs typeface="Arial Narrow"/>
                  <a:sym typeface="Arial Narrow"/>
                </a:rPr>
                <a:t>Item 2</a:t>
              </a:r>
            </a:p>
          </p:txBody>
        </p:sp>
        <p:sp>
          <p:nvSpPr>
            <p:cNvPr id="571" name="Shape 571"/>
            <p:cNvSpPr/>
            <p:nvPr/>
          </p:nvSpPr>
          <p:spPr>
            <a:xfrm flipH="1">
              <a:off x="3049416" y="1701258"/>
              <a:ext cx="3018640" cy="935860"/>
            </a:xfrm>
            <a:prstGeom prst="parallelogram">
              <a:avLst>
                <a:gd name="adj" fmla="val 69466"/>
              </a:avLst>
            </a:prstGeom>
            <a:gradFill>
              <a:gsLst>
                <a:gs pos="0">
                  <a:srgbClr val="3F3F3F">
                    <a:alpha val="0"/>
                  </a:srgbClr>
                </a:gs>
                <a:gs pos="28000">
                  <a:srgbClr val="3F3F3F">
                    <a:alpha val="0"/>
                  </a:srgbClr>
                </a:gs>
                <a:gs pos="100000">
                  <a:srgbClr val="000000">
                    <a:alpha val="56862"/>
                  </a:srgbClr>
                </a:gs>
              </a:gsLst>
              <a:lin ang="5400000" scaled="0"/>
            </a:gra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grpSp>
          <p:nvGrpSpPr>
            <p:cNvPr id="572" name="Shape 572"/>
            <p:cNvGrpSpPr/>
            <p:nvPr/>
          </p:nvGrpSpPr>
          <p:grpSpPr>
            <a:xfrm>
              <a:off x="3037987" y="1701235"/>
              <a:ext cx="3758557" cy="4103530"/>
              <a:chOff x="2904605" y="1700786"/>
              <a:chExt cx="3759535" cy="4104600"/>
            </a:xfrm>
          </p:grpSpPr>
          <p:sp>
            <p:nvSpPr>
              <p:cNvPr id="573" name="Shape 573"/>
              <p:cNvSpPr/>
              <p:nvPr/>
            </p:nvSpPr>
            <p:spPr>
              <a:xfrm>
                <a:off x="3108541" y="1700786"/>
                <a:ext cx="3555600" cy="4104600"/>
              </a:xfrm>
              <a:prstGeom prst="chevron">
                <a:avLst>
                  <a:gd name="adj" fmla="val 36633"/>
                </a:avLst>
              </a:prstGeom>
              <a:gradFill>
                <a:gsLst>
                  <a:gs pos="0">
                    <a:srgbClr val="3F3F3F"/>
                  </a:gs>
                  <a:gs pos="28000">
                    <a:srgbClr val="3F3F3F"/>
                  </a:gs>
                  <a:gs pos="100000">
                    <a:srgbClr val="7F7F7F"/>
                  </a:gs>
                </a:gsLst>
                <a:lin ang="0" scaled="0"/>
              </a:gradFill>
              <a:ln>
                <a:noFill/>
              </a:ln>
            </p:spPr>
            <p:txBody>
              <a:bodyPr lIns="68575" tIns="34275" rIns="68575" bIns="34275" anchor="ctr" anchorCtr="0">
                <a:noAutofit/>
              </a:bodyPr>
              <a:lstStyle/>
              <a:p>
                <a:pPr marL="0" marR="0" lvl="0" indent="0" algn="ctr" rtl="0">
                  <a:spcBef>
                    <a:spcPts val="0"/>
                  </a:spcBef>
                  <a:buNone/>
                </a:pPr>
                <a:endParaRPr sz="1800">
                  <a:solidFill>
                    <a:srgbClr val="000000"/>
                  </a:solidFill>
                  <a:latin typeface="Arial"/>
                  <a:ea typeface="Arial"/>
                  <a:cs typeface="Arial"/>
                  <a:sym typeface="Arial"/>
                </a:endParaRPr>
              </a:p>
            </p:txBody>
          </p:sp>
          <p:sp>
            <p:nvSpPr>
              <p:cNvPr id="574" name="Shape 574"/>
              <p:cNvSpPr/>
              <p:nvPr/>
            </p:nvSpPr>
            <p:spPr>
              <a:xfrm flipH="1">
                <a:off x="2904605" y="1700808"/>
                <a:ext cx="3019427" cy="936103"/>
              </a:xfrm>
              <a:prstGeom prst="parallelogram">
                <a:avLst>
                  <a:gd name="adj" fmla="val 69466"/>
                </a:avLst>
              </a:prstGeom>
              <a:gradFill>
                <a:gsLst>
                  <a:gs pos="0">
                    <a:srgbClr val="3F3F3F">
                      <a:alpha val="0"/>
                    </a:srgbClr>
                  </a:gs>
                  <a:gs pos="28000">
                    <a:srgbClr val="3F3F3F">
                      <a:alpha val="0"/>
                    </a:srgbClr>
                  </a:gs>
                  <a:gs pos="100000">
                    <a:srgbClr val="000000">
                      <a:alpha val="56862"/>
                    </a:srgbClr>
                  </a:gs>
                </a:gsLst>
                <a:lin ang="5400000" scaled="0"/>
              </a:gra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575" name="Shape 575"/>
              <p:cNvSpPr txBox="1"/>
              <p:nvPr/>
            </p:nvSpPr>
            <p:spPr>
              <a:xfrm>
                <a:off x="3466235" y="1916832"/>
                <a:ext cx="2108537" cy="523219"/>
              </a:xfrm>
              <a:prstGeom prst="rect">
                <a:avLst/>
              </a:prstGeom>
              <a:noFill/>
              <a:ln>
                <a:noFill/>
              </a:ln>
            </p:spPr>
            <p:txBody>
              <a:bodyPr lIns="68575" tIns="34275" rIns="68575" bIns="34275" anchor="t" anchorCtr="0">
                <a:noAutofit/>
              </a:bodyPr>
              <a:lstStyle/>
              <a:p>
                <a:pPr lvl="0" algn="ctr" rtl="0">
                  <a:spcBef>
                    <a:spcPts val="0"/>
                  </a:spcBef>
                  <a:buClr>
                    <a:schemeClr val="dk1"/>
                  </a:buClr>
                  <a:buSzPct val="52380"/>
                  <a:buFont typeface="Arial"/>
                  <a:buNone/>
                </a:pPr>
                <a:r>
                  <a:rPr lang="en-GB" sz="2100" b="1">
                    <a:solidFill>
                      <a:srgbClr val="F3F3F3"/>
                    </a:solidFill>
                  </a:rPr>
                  <a:t>City Level </a:t>
                </a:r>
              </a:p>
              <a:p>
                <a:pPr marL="0" marR="0" lvl="0" indent="0" algn="ctr" rtl="0">
                  <a:spcBef>
                    <a:spcPts val="0"/>
                  </a:spcBef>
                  <a:buNone/>
                </a:pPr>
                <a:endParaRPr sz="2100">
                  <a:solidFill>
                    <a:srgbClr val="FFFFFF"/>
                  </a:solidFill>
                </a:endParaRPr>
              </a:p>
            </p:txBody>
          </p:sp>
          <p:sp>
            <p:nvSpPr>
              <p:cNvPr id="576" name="Shape 576"/>
              <p:cNvSpPr txBox="1"/>
              <p:nvPr/>
            </p:nvSpPr>
            <p:spPr>
              <a:xfrm>
                <a:off x="3949161" y="3285025"/>
                <a:ext cx="2045100" cy="1631100"/>
              </a:xfrm>
              <a:prstGeom prst="rect">
                <a:avLst/>
              </a:prstGeom>
              <a:noFill/>
              <a:ln>
                <a:noFill/>
              </a:ln>
            </p:spPr>
            <p:txBody>
              <a:bodyPr lIns="68575" tIns="34275" rIns="68575" bIns="34275" anchor="ctr" anchorCtr="0">
                <a:noAutofit/>
              </a:bodyPr>
              <a:lstStyle/>
              <a:p>
                <a:pPr lvl="0" algn="l" rtl="0">
                  <a:spcBef>
                    <a:spcPts val="0"/>
                  </a:spcBef>
                  <a:buNone/>
                </a:pPr>
                <a:endParaRPr b="1">
                  <a:solidFill>
                    <a:srgbClr val="F3F3F3"/>
                  </a:solidFill>
                </a:endParaRPr>
              </a:p>
              <a:p>
                <a:pPr lvl="0" algn="l" rtl="0">
                  <a:spcBef>
                    <a:spcPts val="0"/>
                  </a:spcBef>
                  <a:buClr>
                    <a:schemeClr val="dk1"/>
                  </a:buClr>
                  <a:buFont typeface="Arial"/>
                  <a:buNone/>
                </a:pPr>
                <a:r>
                  <a:rPr lang="en-GB" b="1">
                    <a:solidFill>
                      <a:srgbClr val="F3F3F3"/>
                    </a:solidFill>
                  </a:rPr>
                  <a:t>Data is processed and mapped </a:t>
                </a:r>
              </a:p>
              <a:p>
                <a:pPr marL="342900" marR="0" lvl="0" indent="-349250" algn="l" rtl="0">
                  <a:spcBef>
                    <a:spcPts val="0"/>
                  </a:spcBef>
                  <a:buClr>
                    <a:schemeClr val="dk1"/>
                  </a:buClr>
                  <a:buFont typeface="Noto Sans Symbols"/>
                  <a:buNone/>
                </a:pPr>
                <a:endParaRPr sz="2100">
                  <a:solidFill>
                    <a:srgbClr val="000000"/>
                  </a:solidFill>
                  <a:latin typeface="Arial"/>
                  <a:ea typeface="Arial"/>
                  <a:cs typeface="Arial"/>
                  <a:sym typeface="Arial"/>
                </a:endParaRPr>
              </a:p>
            </p:txBody>
          </p:sp>
        </p:grpSp>
        <p:grpSp>
          <p:nvGrpSpPr>
            <p:cNvPr id="577" name="Shape 577"/>
            <p:cNvGrpSpPr/>
            <p:nvPr/>
          </p:nvGrpSpPr>
          <p:grpSpPr>
            <a:xfrm>
              <a:off x="5402205" y="1701235"/>
              <a:ext cx="3758551" cy="4103530"/>
              <a:chOff x="5403613" y="1700786"/>
              <a:chExt cx="3759530" cy="4104600"/>
            </a:xfrm>
          </p:grpSpPr>
          <p:sp>
            <p:nvSpPr>
              <p:cNvPr id="578" name="Shape 578"/>
              <p:cNvSpPr/>
              <p:nvPr/>
            </p:nvSpPr>
            <p:spPr>
              <a:xfrm>
                <a:off x="5431744" y="1700786"/>
                <a:ext cx="3731400" cy="4104600"/>
              </a:xfrm>
              <a:prstGeom prst="chevron">
                <a:avLst>
                  <a:gd name="adj" fmla="val 36633"/>
                </a:avLst>
              </a:prstGeom>
              <a:gradFill>
                <a:gsLst>
                  <a:gs pos="0">
                    <a:srgbClr val="033C5B"/>
                  </a:gs>
                  <a:gs pos="49000">
                    <a:srgbClr val="055A89"/>
                  </a:gs>
                  <a:gs pos="100000">
                    <a:schemeClr val="accent1"/>
                  </a:gs>
                </a:gsLst>
                <a:lin ang="18900000" scaled="0"/>
              </a:gradFill>
              <a:ln>
                <a:noFill/>
              </a:ln>
            </p:spPr>
            <p:txBody>
              <a:bodyPr lIns="685625" tIns="68550" rIns="685625" bIns="68550" anchor="ctr" anchorCtr="1">
                <a:noAutofit/>
              </a:bodyPr>
              <a:lstStyle/>
              <a:p>
                <a:pPr marL="0" marR="0" lvl="0" indent="0" algn="l" rtl="0">
                  <a:spcBef>
                    <a:spcPts val="0"/>
                  </a:spcBef>
                  <a:buNone/>
                </a:pPr>
                <a:endParaRPr sz="1300">
                  <a:solidFill>
                    <a:schemeClr val="lt1"/>
                  </a:solidFill>
                  <a:latin typeface="Arial"/>
                  <a:ea typeface="Arial"/>
                  <a:cs typeface="Arial"/>
                  <a:sym typeface="Arial"/>
                </a:endParaRPr>
              </a:p>
            </p:txBody>
          </p:sp>
          <p:sp>
            <p:nvSpPr>
              <p:cNvPr id="579" name="Shape 579"/>
              <p:cNvSpPr/>
              <p:nvPr/>
            </p:nvSpPr>
            <p:spPr>
              <a:xfrm flipH="1">
                <a:off x="5403613" y="1700808"/>
                <a:ext cx="3019427" cy="936103"/>
              </a:xfrm>
              <a:prstGeom prst="parallelogram">
                <a:avLst>
                  <a:gd name="adj" fmla="val 69466"/>
                </a:avLst>
              </a:prstGeom>
              <a:gradFill>
                <a:gsLst>
                  <a:gs pos="0">
                    <a:srgbClr val="3F3F3F">
                      <a:alpha val="0"/>
                    </a:srgbClr>
                  </a:gs>
                  <a:gs pos="28000">
                    <a:srgbClr val="3F3F3F">
                      <a:alpha val="0"/>
                    </a:srgbClr>
                  </a:gs>
                  <a:gs pos="100000">
                    <a:srgbClr val="000000">
                      <a:alpha val="56862"/>
                    </a:srgbClr>
                  </a:gs>
                </a:gsLst>
                <a:lin ang="5400000" scaled="0"/>
              </a:gra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580" name="Shape 580"/>
              <p:cNvSpPr txBox="1"/>
              <p:nvPr/>
            </p:nvSpPr>
            <p:spPr>
              <a:xfrm>
                <a:off x="5965237" y="1916840"/>
                <a:ext cx="2457900" cy="3425100"/>
              </a:xfrm>
              <a:prstGeom prst="rect">
                <a:avLst/>
              </a:prstGeom>
              <a:noFill/>
              <a:ln>
                <a:noFill/>
              </a:ln>
            </p:spPr>
            <p:txBody>
              <a:bodyPr lIns="68575" tIns="34275" rIns="68575" bIns="34275" anchor="t" anchorCtr="0">
                <a:noAutofit/>
              </a:bodyPr>
              <a:lstStyle/>
              <a:p>
                <a:pPr lvl="0" algn="ctr" rtl="0">
                  <a:spcBef>
                    <a:spcPts val="0"/>
                  </a:spcBef>
                  <a:buClr>
                    <a:schemeClr val="dk1"/>
                  </a:buClr>
                  <a:buFont typeface="Arial"/>
                  <a:buNone/>
                </a:pPr>
                <a:r>
                  <a:rPr lang="en-GB" b="1">
                    <a:solidFill>
                      <a:srgbClr val="F3F3F3"/>
                    </a:solidFill>
                  </a:rPr>
                  <a:t>Vehicle routing algorithm:</a:t>
                </a:r>
              </a:p>
              <a:p>
                <a:pPr lvl="0" algn="ctr" rtl="0">
                  <a:spcBef>
                    <a:spcPts val="0"/>
                  </a:spcBef>
                  <a:buClr>
                    <a:schemeClr val="dk1"/>
                  </a:buClr>
                  <a:buFont typeface="Arial"/>
                  <a:buNone/>
                </a:pPr>
                <a:r>
                  <a:rPr lang="en-GB" b="1">
                    <a:solidFill>
                      <a:srgbClr val="F3F3F3"/>
                    </a:solidFill>
                  </a:rPr>
                  <a:t>Routes and directs trucks based on their capacity and mileage.</a:t>
                </a:r>
              </a:p>
              <a:p>
                <a:pPr marL="0" marR="0" lvl="0" indent="0" algn="ctr" rtl="0">
                  <a:spcBef>
                    <a:spcPts val="0"/>
                  </a:spcBef>
                  <a:buNone/>
                </a:pPr>
                <a:endParaRPr sz="2100">
                  <a:solidFill>
                    <a:srgbClr val="FFFFFF"/>
                  </a:solidFill>
                </a:endParaRPr>
              </a:p>
            </p:txBody>
          </p:sp>
        </p:grpSp>
        <p:grpSp>
          <p:nvGrpSpPr>
            <p:cNvPr id="581" name="Shape 581"/>
            <p:cNvGrpSpPr/>
            <p:nvPr/>
          </p:nvGrpSpPr>
          <p:grpSpPr>
            <a:xfrm>
              <a:off x="8112604" y="1701257"/>
              <a:ext cx="3730428" cy="4103530"/>
              <a:chOff x="8329154" y="1700808"/>
              <a:chExt cx="3731400" cy="4104600"/>
            </a:xfrm>
          </p:grpSpPr>
          <p:sp>
            <p:nvSpPr>
              <p:cNvPr id="582" name="Shape 582"/>
              <p:cNvSpPr/>
              <p:nvPr/>
            </p:nvSpPr>
            <p:spPr>
              <a:xfrm>
                <a:off x="8329154" y="1700808"/>
                <a:ext cx="3731400" cy="4104600"/>
              </a:xfrm>
              <a:prstGeom prst="chevron">
                <a:avLst>
                  <a:gd name="adj" fmla="val 36633"/>
                </a:avLst>
              </a:prstGeom>
              <a:gradFill>
                <a:gsLst>
                  <a:gs pos="0">
                    <a:srgbClr val="3F3F3F"/>
                  </a:gs>
                  <a:gs pos="28000">
                    <a:srgbClr val="3F3F3F"/>
                  </a:gs>
                  <a:gs pos="100000">
                    <a:srgbClr val="7F7F7F"/>
                  </a:gs>
                </a:gsLst>
                <a:lin ang="0" scaled="0"/>
              </a:gradFill>
              <a:ln>
                <a:noFill/>
              </a:ln>
            </p:spPr>
            <p:txBody>
              <a:bodyPr lIns="68575" tIns="34275" rIns="68575" bIns="34275" anchor="ctr" anchorCtr="0">
                <a:noAutofit/>
              </a:bodyPr>
              <a:lstStyle/>
              <a:p>
                <a:pPr marL="0" marR="0" lvl="0" indent="0" algn="ctr" rtl="0">
                  <a:spcBef>
                    <a:spcPts val="0"/>
                  </a:spcBef>
                  <a:buNone/>
                </a:pPr>
                <a:endParaRPr sz="1800">
                  <a:solidFill>
                    <a:srgbClr val="000000"/>
                  </a:solidFill>
                  <a:latin typeface="Arial"/>
                  <a:ea typeface="Arial"/>
                  <a:cs typeface="Arial"/>
                  <a:sym typeface="Arial"/>
                </a:endParaRPr>
              </a:p>
            </p:txBody>
          </p:sp>
          <p:sp>
            <p:nvSpPr>
              <p:cNvPr id="583" name="Shape 583"/>
              <p:cNvSpPr/>
              <p:nvPr/>
            </p:nvSpPr>
            <p:spPr>
              <a:xfrm flipH="1">
                <a:off x="8329158" y="1700808"/>
                <a:ext cx="3019500" cy="936000"/>
              </a:xfrm>
              <a:prstGeom prst="parallelogram">
                <a:avLst>
                  <a:gd name="adj" fmla="val 69466"/>
                </a:avLst>
              </a:prstGeom>
              <a:gradFill>
                <a:gsLst>
                  <a:gs pos="0">
                    <a:srgbClr val="3F3F3F">
                      <a:alpha val="0"/>
                    </a:srgbClr>
                  </a:gs>
                  <a:gs pos="28000">
                    <a:srgbClr val="3F3F3F">
                      <a:alpha val="0"/>
                    </a:srgbClr>
                  </a:gs>
                  <a:gs pos="100000">
                    <a:srgbClr val="000000">
                      <a:alpha val="56862"/>
                    </a:srgbClr>
                  </a:gs>
                </a:gsLst>
                <a:lin ang="5400000" scaled="0"/>
              </a:gra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584" name="Shape 584"/>
              <p:cNvSpPr txBox="1"/>
              <p:nvPr/>
            </p:nvSpPr>
            <p:spPr>
              <a:xfrm>
                <a:off x="8506775" y="1916840"/>
                <a:ext cx="2906400" cy="523200"/>
              </a:xfrm>
              <a:prstGeom prst="rect">
                <a:avLst/>
              </a:prstGeom>
              <a:noFill/>
              <a:ln>
                <a:noFill/>
              </a:ln>
            </p:spPr>
            <p:txBody>
              <a:bodyPr lIns="68575" tIns="34275" rIns="68575" bIns="34275" anchor="t" anchorCtr="0">
                <a:noAutofit/>
              </a:bodyPr>
              <a:lstStyle/>
              <a:p>
                <a:pPr lvl="0" algn="ctr" rtl="0">
                  <a:spcBef>
                    <a:spcPts val="0"/>
                  </a:spcBef>
                  <a:buClr>
                    <a:schemeClr val="dk1"/>
                  </a:buClr>
                  <a:buSzPct val="52380"/>
                  <a:buFont typeface="Arial"/>
                  <a:buNone/>
                </a:pPr>
                <a:r>
                  <a:rPr lang="en-GB" sz="2100" b="1">
                    <a:solidFill>
                      <a:srgbClr val="FFFFFF"/>
                    </a:solidFill>
                  </a:rPr>
                  <a:t> Truck level</a:t>
                </a:r>
              </a:p>
            </p:txBody>
          </p:sp>
          <p:sp>
            <p:nvSpPr>
              <p:cNvPr id="585" name="Shape 585"/>
              <p:cNvSpPr txBox="1"/>
              <p:nvPr/>
            </p:nvSpPr>
            <p:spPr>
              <a:xfrm>
                <a:off x="9298884" y="3980313"/>
                <a:ext cx="2189100" cy="1142400"/>
              </a:xfrm>
              <a:prstGeom prst="rect">
                <a:avLst/>
              </a:prstGeom>
              <a:noFill/>
              <a:ln>
                <a:noFill/>
              </a:ln>
            </p:spPr>
            <p:txBody>
              <a:bodyPr lIns="68575" tIns="34275" rIns="68575" bIns="34275" anchor="ctr" anchorCtr="0">
                <a:noAutofit/>
              </a:bodyPr>
              <a:lstStyle/>
              <a:p>
                <a:pPr lvl="0" algn="ctr" rtl="0">
                  <a:spcBef>
                    <a:spcPts val="0"/>
                  </a:spcBef>
                  <a:buClr>
                    <a:schemeClr val="dk1"/>
                  </a:buClr>
                  <a:buFont typeface="Arial"/>
                  <a:buNone/>
                </a:pPr>
                <a:r>
                  <a:rPr lang="en-GB" b="1">
                    <a:solidFill>
                      <a:srgbClr val="F3F3F3"/>
                    </a:solidFill>
                  </a:rPr>
                  <a:t>Trucks are dispatched accordingly when required only.</a:t>
                </a:r>
              </a:p>
              <a:p>
                <a:pPr marL="342900" marR="0" lvl="0" indent="-349250" algn="l" rtl="0">
                  <a:spcBef>
                    <a:spcPts val="0"/>
                  </a:spcBef>
                  <a:buClr>
                    <a:schemeClr val="dk1"/>
                  </a:buClr>
                  <a:buFont typeface="Noto Sans Symbols"/>
                  <a:buNone/>
                </a:pPr>
                <a:endParaRPr sz="2100">
                  <a:solidFill>
                    <a:srgbClr val="000000"/>
                  </a:solidFill>
                  <a:latin typeface="Arial"/>
                  <a:ea typeface="Arial"/>
                  <a:cs typeface="Arial"/>
                  <a:sym typeface="Arial"/>
                </a:endParaRPr>
              </a:p>
            </p:txBody>
          </p:sp>
        </p:grpSp>
      </p:grpSp>
      <p:sp>
        <p:nvSpPr>
          <p:cNvPr id="586" name="Shape 586"/>
          <p:cNvSpPr txBox="1">
            <a:spLocks noGrp="1"/>
          </p:cNvSpPr>
          <p:nvPr>
            <p:ph type="title"/>
          </p:nvPr>
        </p:nvSpPr>
        <p:spPr>
          <a:xfrm>
            <a:off x="457200" y="205980"/>
            <a:ext cx="8229600" cy="536970"/>
          </a:xfrm>
          <a:prstGeom prst="rect">
            <a:avLst/>
          </a:prstGeom>
          <a:noFill/>
          <a:ln>
            <a:noFill/>
          </a:ln>
        </p:spPr>
        <p:txBody>
          <a:bodyPr lIns="68575" tIns="34275" rIns="68575" bIns="34275" anchor="ctr" anchorCtr="0">
            <a:noAutofit/>
          </a:bodyPr>
          <a:lstStyle/>
          <a:p>
            <a:pPr marL="0" marR="0" lvl="0" indent="0" algn="l" rtl="0">
              <a:spcBef>
                <a:spcPts val="0"/>
              </a:spcBef>
              <a:buClr>
                <a:srgbClr val="595959"/>
              </a:buClr>
              <a:buSzPct val="25000"/>
              <a:buFont typeface="Calibri"/>
              <a:buNone/>
            </a:pPr>
            <a:r>
              <a:rPr lang="en-GB" sz="2800" b="0" i="0" u="none" strike="noStrike" cap="none">
                <a:solidFill>
                  <a:srgbClr val="595959"/>
                </a:solidFill>
                <a:latin typeface="Calibri"/>
                <a:ea typeface="Calibri"/>
                <a:cs typeface="Calibri"/>
                <a:sym typeface="Calibri"/>
              </a:rPr>
              <a:t>Simple Chevron Diagram – 4 Steps</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6000">
              <a:srgbClr val="F2F2F2"/>
            </a:gs>
            <a:gs pos="100000">
              <a:srgbClr val="BFBFBF"/>
            </a:gs>
          </a:gsLst>
          <a:path path="circle">
            <a:fillToRect l="50000" t="50000" r="50000" b="50000"/>
          </a:path>
          <a:tileRect/>
        </a:gradFill>
        <a:effectLst/>
      </p:bgPr>
    </p:bg>
    <p:spTree>
      <p:nvGrpSpPr>
        <p:cNvPr id="1" name="Shape 591"/>
        <p:cNvGrpSpPr/>
        <p:nvPr/>
      </p:nvGrpSpPr>
      <p:grpSpPr>
        <a:xfrm>
          <a:off x="0" y="0"/>
          <a:ext cx="0" cy="0"/>
          <a:chOff x="0" y="0"/>
          <a:chExt cx="0" cy="0"/>
        </a:xfrm>
      </p:grpSpPr>
      <p:sp>
        <p:nvSpPr>
          <p:cNvPr id="592" name="Shape 592"/>
          <p:cNvSpPr/>
          <p:nvPr/>
        </p:nvSpPr>
        <p:spPr>
          <a:xfrm>
            <a:off x="3215243" y="3909950"/>
            <a:ext cx="2324595" cy="516577"/>
          </a:xfrm>
          <a:prstGeom prst="homePlate">
            <a:avLst>
              <a:gd name="adj" fmla="val 43808"/>
            </a:avLst>
          </a:prstGeom>
          <a:solidFill>
            <a:schemeClr val="accent6"/>
          </a:solidFill>
          <a:ln>
            <a:noFill/>
          </a:ln>
        </p:spPr>
        <p:txBody>
          <a:bodyPr lIns="68575" tIns="34275" rIns="68575" bIns="34275" anchor="ctr" anchorCtr="0">
            <a:noAutofit/>
          </a:bodyPr>
          <a:lstStyle/>
          <a:p>
            <a:pPr marL="0" marR="0" lvl="0" indent="0" algn="ctr" rtl="0">
              <a:spcBef>
                <a:spcPts val="0"/>
              </a:spcBef>
              <a:buSzPct val="25000"/>
              <a:buNone/>
            </a:pPr>
            <a:r>
              <a:rPr lang="en-GB" sz="1400">
                <a:solidFill>
                  <a:schemeClr val="lt1"/>
                </a:solidFill>
                <a:latin typeface="Arial"/>
                <a:ea typeface="Arial"/>
                <a:cs typeface="Arial"/>
                <a:sym typeface="Arial"/>
              </a:rPr>
              <a:t>This is a sample text. </a:t>
            </a:r>
          </a:p>
          <a:p>
            <a:pPr marL="0" marR="0" lvl="0" indent="0" algn="ctr" rtl="0">
              <a:spcBef>
                <a:spcPts val="0"/>
              </a:spcBef>
              <a:buSzPct val="25000"/>
              <a:buNone/>
            </a:pPr>
            <a:r>
              <a:rPr lang="en-GB" sz="1400">
                <a:solidFill>
                  <a:schemeClr val="lt1"/>
                </a:solidFill>
                <a:latin typeface="Arial"/>
                <a:ea typeface="Arial"/>
                <a:cs typeface="Arial"/>
                <a:sym typeface="Arial"/>
              </a:rPr>
              <a:t>Enter your text here</a:t>
            </a:r>
          </a:p>
        </p:txBody>
      </p:sp>
      <p:sp>
        <p:nvSpPr>
          <p:cNvPr id="593" name="Shape 593"/>
          <p:cNvSpPr/>
          <p:nvPr/>
        </p:nvSpPr>
        <p:spPr>
          <a:xfrm>
            <a:off x="4015714" y="3231956"/>
            <a:ext cx="2324595" cy="516577"/>
          </a:xfrm>
          <a:prstGeom prst="homePlate">
            <a:avLst>
              <a:gd name="adj" fmla="val 43808"/>
            </a:avLst>
          </a:prstGeom>
          <a:solidFill>
            <a:schemeClr val="accent2"/>
          </a:solidFill>
          <a:ln>
            <a:noFill/>
          </a:ln>
        </p:spPr>
        <p:txBody>
          <a:bodyPr lIns="68575" tIns="34275" rIns="68575" bIns="34275" anchor="ctr" anchorCtr="0">
            <a:noAutofit/>
          </a:bodyPr>
          <a:lstStyle/>
          <a:p>
            <a:pPr marL="0" marR="0" lvl="0" indent="0" algn="ctr" rtl="0">
              <a:spcBef>
                <a:spcPts val="0"/>
              </a:spcBef>
              <a:buSzPct val="25000"/>
              <a:buNone/>
            </a:pPr>
            <a:r>
              <a:rPr lang="en-GB" sz="1400">
                <a:solidFill>
                  <a:schemeClr val="lt1"/>
                </a:solidFill>
                <a:latin typeface="Arial"/>
                <a:ea typeface="Arial"/>
                <a:cs typeface="Arial"/>
                <a:sym typeface="Arial"/>
              </a:rPr>
              <a:t>This is a sample text. </a:t>
            </a:r>
          </a:p>
          <a:p>
            <a:pPr marL="0" marR="0" lvl="0" indent="0" algn="ctr" rtl="0">
              <a:spcBef>
                <a:spcPts val="0"/>
              </a:spcBef>
              <a:buSzPct val="25000"/>
              <a:buNone/>
            </a:pPr>
            <a:r>
              <a:rPr lang="en-GB" sz="1400">
                <a:solidFill>
                  <a:schemeClr val="lt1"/>
                </a:solidFill>
                <a:latin typeface="Arial"/>
                <a:ea typeface="Arial"/>
                <a:cs typeface="Arial"/>
                <a:sym typeface="Arial"/>
              </a:rPr>
              <a:t>Enter your text here</a:t>
            </a:r>
          </a:p>
        </p:txBody>
      </p:sp>
      <p:sp>
        <p:nvSpPr>
          <p:cNvPr id="594" name="Shape 594"/>
          <p:cNvSpPr/>
          <p:nvPr/>
        </p:nvSpPr>
        <p:spPr>
          <a:xfrm>
            <a:off x="4816185" y="2553962"/>
            <a:ext cx="2360221" cy="516577"/>
          </a:xfrm>
          <a:prstGeom prst="homePlate">
            <a:avLst>
              <a:gd name="adj" fmla="val 43808"/>
            </a:avLst>
          </a:prstGeom>
          <a:solidFill>
            <a:schemeClr val="accent3"/>
          </a:solidFill>
          <a:ln>
            <a:noFill/>
          </a:ln>
        </p:spPr>
        <p:txBody>
          <a:bodyPr lIns="68575" tIns="34275" rIns="68575" bIns="34275" anchor="ctr" anchorCtr="0">
            <a:noAutofit/>
          </a:bodyPr>
          <a:lstStyle/>
          <a:p>
            <a:pPr marL="0" marR="0" lvl="0" indent="0" algn="ctr" rtl="0">
              <a:spcBef>
                <a:spcPts val="0"/>
              </a:spcBef>
              <a:buSzPct val="25000"/>
              <a:buNone/>
            </a:pPr>
            <a:r>
              <a:rPr lang="en-GB" sz="1400">
                <a:solidFill>
                  <a:schemeClr val="lt1"/>
                </a:solidFill>
                <a:latin typeface="Arial"/>
                <a:ea typeface="Arial"/>
                <a:cs typeface="Arial"/>
                <a:sym typeface="Arial"/>
              </a:rPr>
              <a:t>This is a sample text. </a:t>
            </a:r>
          </a:p>
          <a:p>
            <a:pPr marL="0" marR="0" lvl="0" indent="0" algn="ctr" rtl="0">
              <a:spcBef>
                <a:spcPts val="0"/>
              </a:spcBef>
              <a:buSzPct val="25000"/>
              <a:buNone/>
            </a:pPr>
            <a:r>
              <a:rPr lang="en-GB" sz="1400">
                <a:solidFill>
                  <a:schemeClr val="lt1"/>
                </a:solidFill>
                <a:latin typeface="Arial"/>
                <a:ea typeface="Arial"/>
                <a:cs typeface="Arial"/>
                <a:sym typeface="Arial"/>
              </a:rPr>
              <a:t>Enter your text here</a:t>
            </a:r>
          </a:p>
        </p:txBody>
      </p:sp>
      <p:sp>
        <p:nvSpPr>
          <p:cNvPr id="595" name="Shape 595"/>
          <p:cNvSpPr/>
          <p:nvPr/>
        </p:nvSpPr>
        <p:spPr>
          <a:xfrm>
            <a:off x="5652283" y="1875968"/>
            <a:ext cx="2360221" cy="516577"/>
          </a:xfrm>
          <a:prstGeom prst="homePlate">
            <a:avLst>
              <a:gd name="adj" fmla="val 43808"/>
            </a:avLst>
          </a:prstGeom>
          <a:solidFill>
            <a:schemeClr val="accent4"/>
          </a:solidFill>
          <a:ln>
            <a:noFill/>
          </a:ln>
        </p:spPr>
        <p:txBody>
          <a:bodyPr lIns="68575" tIns="34275" rIns="68575" bIns="34275" anchor="ctr" anchorCtr="0">
            <a:noAutofit/>
          </a:bodyPr>
          <a:lstStyle/>
          <a:p>
            <a:pPr marL="0" marR="0" lvl="0" indent="0" algn="ctr" rtl="0">
              <a:spcBef>
                <a:spcPts val="0"/>
              </a:spcBef>
              <a:buSzPct val="25000"/>
              <a:buNone/>
            </a:pPr>
            <a:r>
              <a:rPr lang="en-GB" sz="1400">
                <a:solidFill>
                  <a:schemeClr val="lt1"/>
                </a:solidFill>
                <a:latin typeface="Arial"/>
                <a:ea typeface="Arial"/>
                <a:cs typeface="Arial"/>
                <a:sym typeface="Arial"/>
              </a:rPr>
              <a:t>This is a sample text. </a:t>
            </a:r>
          </a:p>
          <a:p>
            <a:pPr marL="0" marR="0" lvl="0" indent="0" algn="ctr" rtl="0">
              <a:spcBef>
                <a:spcPts val="0"/>
              </a:spcBef>
              <a:buSzPct val="25000"/>
              <a:buNone/>
            </a:pPr>
            <a:r>
              <a:rPr lang="en-GB" sz="1400">
                <a:solidFill>
                  <a:schemeClr val="lt1"/>
                </a:solidFill>
                <a:latin typeface="Arial"/>
                <a:ea typeface="Arial"/>
                <a:cs typeface="Arial"/>
                <a:sym typeface="Arial"/>
              </a:rPr>
              <a:t>Enter your text here</a:t>
            </a:r>
          </a:p>
        </p:txBody>
      </p:sp>
      <p:sp>
        <p:nvSpPr>
          <p:cNvPr id="596" name="Shape 596"/>
          <p:cNvSpPr/>
          <p:nvPr/>
        </p:nvSpPr>
        <p:spPr>
          <a:xfrm>
            <a:off x="6488380" y="1197975"/>
            <a:ext cx="2360221" cy="516577"/>
          </a:xfrm>
          <a:prstGeom prst="homePlate">
            <a:avLst>
              <a:gd name="adj" fmla="val 43808"/>
            </a:avLst>
          </a:prstGeom>
          <a:solidFill>
            <a:schemeClr val="accent5"/>
          </a:solidFill>
          <a:ln>
            <a:noFill/>
          </a:ln>
        </p:spPr>
        <p:txBody>
          <a:bodyPr lIns="68575" tIns="34275" rIns="68575" bIns="34275" anchor="ctr" anchorCtr="0">
            <a:noAutofit/>
          </a:bodyPr>
          <a:lstStyle/>
          <a:p>
            <a:pPr marL="0" marR="0" lvl="0" indent="0" algn="ctr" rtl="0">
              <a:spcBef>
                <a:spcPts val="0"/>
              </a:spcBef>
              <a:buSzPct val="25000"/>
              <a:buNone/>
            </a:pPr>
            <a:r>
              <a:rPr lang="en-GB" sz="1400">
                <a:solidFill>
                  <a:schemeClr val="lt1"/>
                </a:solidFill>
                <a:latin typeface="Arial"/>
                <a:ea typeface="Arial"/>
                <a:cs typeface="Arial"/>
                <a:sym typeface="Arial"/>
              </a:rPr>
              <a:t>This is a sample text. </a:t>
            </a:r>
          </a:p>
          <a:p>
            <a:pPr marL="0" marR="0" lvl="0" indent="0" algn="ctr" rtl="0">
              <a:spcBef>
                <a:spcPts val="0"/>
              </a:spcBef>
              <a:buSzPct val="25000"/>
              <a:buNone/>
            </a:pPr>
            <a:r>
              <a:rPr lang="en-GB" sz="1400">
                <a:solidFill>
                  <a:schemeClr val="lt1"/>
                </a:solidFill>
                <a:latin typeface="Arial"/>
                <a:ea typeface="Arial"/>
                <a:cs typeface="Arial"/>
                <a:sym typeface="Arial"/>
              </a:rPr>
              <a:t>Enter your text here</a:t>
            </a:r>
          </a:p>
        </p:txBody>
      </p:sp>
      <p:grpSp>
        <p:nvGrpSpPr>
          <p:cNvPr id="597" name="Shape 597"/>
          <p:cNvGrpSpPr/>
          <p:nvPr/>
        </p:nvGrpSpPr>
        <p:grpSpPr>
          <a:xfrm>
            <a:off x="2312513" y="1040384"/>
            <a:ext cx="4269385" cy="3227155"/>
            <a:chOff x="3083351" y="1387179"/>
            <a:chExt cx="5692513" cy="4302874"/>
          </a:xfrm>
        </p:grpSpPr>
        <p:sp>
          <p:nvSpPr>
            <p:cNvPr id="598" name="Shape 598"/>
            <p:cNvSpPr/>
            <p:nvPr/>
          </p:nvSpPr>
          <p:spPr>
            <a:xfrm rot="-2302884">
              <a:off x="3152552" y="3222654"/>
              <a:ext cx="6108451" cy="563365"/>
            </a:xfrm>
            <a:prstGeom prst="rightArrow">
              <a:avLst>
                <a:gd name="adj1" fmla="val 50000"/>
                <a:gd name="adj2" fmla="val 50000"/>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599" name="Shape 599"/>
            <p:cNvSpPr/>
            <p:nvPr/>
          </p:nvSpPr>
          <p:spPr>
            <a:xfrm rot="2957220">
              <a:off x="3028161" y="5097618"/>
              <a:ext cx="940305" cy="285748"/>
            </a:xfrm>
            <a:prstGeom prst="rect">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grpSp>
      <p:sp>
        <p:nvSpPr>
          <p:cNvPr id="600" name="Shape 600"/>
          <p:cNvSpPr/>
          <p:nvPr/>
        </p:nvSpPr>
        <p:spPr>
          <a:xfrm>
            <a:off x="596735" y="2565069"/>
            <a:ext cx="1920239" cy="1920239"/>
          </a:xfrm>
          <a:prstGeom prst="ellipse">
            <a:avLst/>
          </a:prstGeom>
          <a:solidFill>
            <a:schemeClr val="accent1"/>
          </a:solidFill>
          <a:ln>
            <a:noFill/>
          </a:ln>
        </p:spPr>
        <p:txBody>
          <a:bodyPr lIns="68575" tIns="34275" rIns="68575" bIns="34275" anchor="ctr" anchorCtr="0">
            <a:noAutofit/>
          </a:bodyPr>
          <a:lstStyle/>
          <a:p>
            <a:pPr marL="0" marR="0" lvl="0" indent="0" algn="ctr" rtl="0">
              <a:spcBef>
                <a:spcPts val="0"/>
              </a:spcBef>
              <a:buSzPct val="25000"/>
              <a:buNone/>
            </a:pPr>
            <a:r>
              <a:rPr lang="en-GB" sz="2100">
                <a:solidFill>
                  <a:schemeClr val="lt1"/>
                </a:solidFill>
                <a:latin typeface="Arial"/>
                <a:ea typeface="Arial"/>
                <a:cs typeface="Arial"/>
                <a:sym typeface="Arial"/>
              </a:rPr>
              <a:t>Enter Text Here</a:t>
            </a:r>
          </a:p>
        </p:txBody>
      </p:sp>
      <p:sp>
        <p:nvSpPr>
          <p:cNvPr id="601" name="Shape 601"/>
          <p:cNvSpPr txBox="1"/>
          <p:nvPr/>
        </p:nvSpPr>
        <p:spPr>
          <a:xfrm>
            <a:off x="596735" y="1285451"/>
            <a:ext cx="3830594" cy="1211870"/>
          </a:xfrm>
          <a:prstGeom prst="rect">
            <a:avLst/>
          </a:prstGeom>
          <a:noFill/>
          <a:ln>
            <a:noFill/>
          </a:ln>
        </p:spPr>
        <p:txBody>
          <a:bodyPr lIns="68575" tIns="34275" rIns="68575" bIns="34275" anchor="t" anchorCtr="0">
            <a:noAutofit/>
          </a:bodyPr>
          <a:lstStyle/>
          <a:p>
            <a:pPr marL="0" marR="0" lvl="0" indent="0" algn="l" rtl="0">
              <a:lnSpc>
                <a:spcPct val="150000"/>
              </a:lnSpc>
              <a:spcBef>
                <a:spcPts val="0"/>
              </a:spcBef>
              <a:buSzPct val="25000"/>
              <a:buNone/>
            </a:pPr>
            <a:r>
              <a:rPr lang="en-GB" sz="1400">
                <a:solidFill>
                  <a:srgbClr val="595959"/>
                </a:solidFill>
                <a:latin typeface="Arial"/>
                <a:ea typeface="Arial"/>
                <a:cs typeface="Arial"/>
                <a:sym typeface="Arial"/>
              </a:rPr>
              <a:t>This is a sample text. You can replace this text. Enter your text here. This is a sample text. You can replace this text. Enter your text here</a:t>
            </a:r>
          </a:p>
          <a:p>
            <a:pPr marL="0" marR="0" lvl="0" indent="0" algn="l" rtl="0">
              <a:spcBef>
                <a:spcPts val="0"/>
              </a:spcBef>
              <a:buNone/>
            </a:pPr>
            <a:endParaRPr sz="1400">
              <a:solidFill>
                <a:srgbClr val="595959"/>
              </a:solidFill>
              <a:latin typeface="Arial"/>
              <a:ea typeface="Arial"/>
              <a:cs typeface="Arial"/>
              <a:sym typeface="Arial"/>
            </a:endParaRPr>
          </a:p>
        </p:txBody>
      </p:sp>
      <p:sp>
        <p:nvSpPr>
          <p:cNvPr id="602" name="Shape 602"/>
          <p:cNvSpPr/>
          <p:nvPr/>
        </p:nvSpPr>
        <p:spPr>
          <a:xfrm>
            <a:off x="596735" y="766829"/>
            <a:ext cx="2549399"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2700">
                <a:solidFill>
                  <a:schemeClr val="accent1"/>
                </a:solidFill>
                <a:latin typeface="Arial"/>
                <a:ea typeface="Arial"/>
                <a:cs typeface="Arial"/>
                <a:sym typeface="Arial"/>
              </a:rPr>
              <a:t>Title Goes Here</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6000">
              <a:srgbClr val="F2F2F2"/>
            </a:gs>
            <a:gs pos="100000">
              <a:srgbClr val="BFBFBF"/>
            </a:gs>
          </a:gsLst>
          <a:path path="circle">
            <a:fillToRect l="50000" t="50000" r="50000" b="50000"/>
          </a:path>
          <a:tileRect/>
        </a:gradFill>
        <a:effectLst/>
      </p:bgPr>
    </p:bg>
    <p:spTree>
      <p:nvGrpSpPr>
        <p:cNvPr id="1" name="Shape 606"/>
        <p:cNvGrpSpPr/>
        <p:nvPr/>
      </p:nvGrpSpPr>
      <p:grpSpPr>
        <a:xfrm>
          <a:off x="0" y="0"/>
          <a:ext cx="0" cy="0"/>
          <a:chOff x="0" y="0"/>
          <a:chExt cx="0" cy="0"/>
        </a:xfrm>
      </p:grpSpPr>
      <p:sp>
        <p:nvSpPr>
          <p:cNvPr id="607" name="Shape 607"/>
          <p:cNvSpPr txBox="1"/>
          <p:nvPr/>
        </p:nvSpPr>
        <p:spPr>
          <a:xfrm>
            <a:off x="525482" y="1709788"/>
            <a:ext cx="2691215" cy="1835118"/>
          </a:xfrm>
          <a:prstGeom prst="rect">
            <a:avLst/>
          </a:prstGeom>
          <a:noFill/>
          <a:ln>
            <a:noFill/>
          </a:ln>
        </p:spPr>
        <p:txBody>
          <a:bodyPr lIns="68575" tIns="34275" rIns="68575" bIns="34275" anchor="t" anchorCtr="0">
            <a:noAutofit/>
          </a:bodyPr>
          <a:lstStyle/>
          <a:p>
            <a:pPr marL="0" marR="0" lvl="0" indent="0" algn="l" rtl="0">
              <a:lnSpc>
                <a:spcPct val="150000"/>
              </a:lnSpc>
              <a:spcBef>
                <a:spcPts val="0"/>
              </a:spcBef>
              <a:buSzPct val="25000"/>
              <a:buNone/>
            </a:pPr>
            <a:r>
              <a:rPr lang="en-GB" sz="1400" b="0" i="0" u="none" strike="noStrike" cap="none">
                <a:solidFill>
                  <a:srgbClr val="595959"/>
                </a:solidFill>
                <a:latin typeface="Arial"/>
                <a:ea typeface="Arial"/>
                <a:cs typeface="Arial"/>
                <a:sym typeface="Arial"/>
              </a:rPr>
              <a:t>This is a sample text. You can replace this text. Enter your text here. This is a sample text. You can replace this text. Enter your text here</a:t>
            </a:r>
          </a:p>
          <a:p>
            <a:pPr marL="0" marR="0" lvl="0" indent="0" algn="l" rtl="0">
              <a:spcBef>
                <a:spcPts val="0"/>
              </a:spcBef>
              <a:buNone/>
            </a:pPr>
            <a:endParaRPr sz="1400">
              <a:solidFill>
                <a:srgbClr val="595959"/>
              </a:solidFill>
              <a:latin typeface="Arial"/>
              <a:ea typeface="Arial"/>
              <a:cs typeface="Arial"/>
              <a:sym typeface="Arial"/>
            </a:endParaRPr>
          </a:p>
        </p:txBody>
      </p:sp>
      <p:sp>
        <p:nvSpPr>
          <p:cNvPr id="608" name="Shape 608"/>
          <p:cNvSpPr/>
          <p:nvPr/>
        </p:nvSpPr>
        <p:spPr>
          <a:xfrm>
            <a:off x="0" y="747615"/>
            <a:ext cx="5301761" cy="650630"/>
          </a:xfrm>
          <a:prstGeom prst="rect">
            <a:avLst/>
          </a:prstGeom>
          <a:solidFill>
            <a:schemeClr val="accent3"/>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09" name="Shape 609"/>
          <p:cNvSpPr/>
          <p:nvPr/>
        </p:nvSpPr>
        <p:spPr>
          <a:xfrm>
            <a:off x="3367453" y="1697184"/>
            <a:ext cx="2242038" cy="641838"/>
          </a:xfrm>
          <a:prstGeom prst="rect">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10" name="Shape 610"/>
          <p:cNvSpPr/>
          <p:nvPr/>
        </p:nvSpPr>
        <p:spPr>
          <a:xfrm>
            <a:off x="3676833" y="2637962"/>
            <a:ext cx="2242038" cy="641838"/>
          </a:xfrm>
          <a:prstGeom prst="rect">
            <a:avLst/>
          </a:prstGeom>
          <a:solidFill>
            <a:schemeClr val="accent4"/>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11" name="Shape 611"/>
          <p:cNvSpPr/>
          <p:nvPr/>
        </p:nvSpPr>
        <p:spPr>
          <a:xfrm>
            <a:off x="3956537" y="3574344"/>
            <a:ext cx="2567354" cy="641838"/>
          </a:xfrm>
          <a:prstGeom prst="rect">
            <a:avLst/>
          </a:prstGeom>
          <a:solidFill>
            <a:schemeClr val="accent6"/>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grpSp>
        <p:nvGrpSpPr>
          <p:cNvPr id="612" name="Shape 612"/>
          <p:cNvGrpSpPr/>
          <p:nvPr/>
        </p:nvGrpSpPr>
        <p:grpSpPr>
          <a:xfrm>
            <a:off x="525483" y="3570534"/>
            <a:ext cx="2458190" cy="645647"/>
            <a:chOff x="700645" y="4334492"/>
            <a:chExt cx="3277587" cy="566363"/>
          </a:xfrm>
        </p:grpSpPr>
        <p:sp>
          <p:nvSpPr>
            <p:cNvPr id="613" name="Shape 613"/>
            <p:cNvSpPr/>
            <p:nvPr/>
          </p:nvSpPr>
          <p:spPr>
            <a:xfrm>
              <a:off x="700645" y="4334492"/>
              <a:ext cx="1341912" cy="566363"/>
            </a:xfrm>
            <a:prstGeom prst="rect">
              <a:avLst/>
            </a:prstGeom>
            <a:solidFill>
              <a:schemeClr val="accent4"/>
            </a:solidFill>
            <a:ln>
              <a:noFill/>
            </a:ln>
          </p:spPr>
          <p:txBody>
            <a:bodyPr lIns="68575" tIns="34275" rIns="68575" bIns="34275" anchor="ctr" anchorCtr="0">
              <a:noAutofit/>
            </a:bodyPr>
            <a:lstStyle/>
            <a:p>
              <a:pPr marL="0" marR="0" lvl="0" indent="0" algn="ctr" rtl="0">
                <a:spcBef>
                  <a:spcPts val="0"/>
                </a:spcBef>
                <a:buSzPct val="25000"/>
                <a:buNone/>
              </a:pPr>
              <a:r>
                <a:rPr lang="en-GB" sz="2400">
                  <a:solidFill>
                    <a:schemeClr val="lt1"/>
                  </a:solidFill>
                  <a:latin typeface="Arial"/>
                  <a:ea typeface="Arial"/>
                  <a:cs typeface="Arial"/>
                  <a:sym typeface="Arial"/>
                </a:rPr>
                <a:t>56</a:t>
              </a:r>
              <a:r>
                <a:rPr lang="en-GB" sz="2400" baseline="30000">
                  <a:solidFill>
                    <a:schemeClr val="lt1"/>
                  </a:solidFill>
                  <a:latin typeface="Arial"/>
                  <a:ea typeface="Arial"/>
                  <a:cs typeface="Arial"/>
                  <a:sym typeface="Arial"/>
                </a:rPr>
                <a:t>%</a:t>
              </a:r>
            </a:p>
          </p:txBody>
        </p:sp>
        <p:sp>
          <p:nvSpPr>
            <p:cNvPr id="614" name="Shape 614"/>
            <p:cNvSpPr/>
            <p:nvPr/>
          </p:nvSpPr>
          <p:spPr>
            <a:xfrm>
              <a:off x="2042556" y="4334492"/>
              <a:ext cx="1935676" cy="566363"/>
            </a:xfrm>
            <a:prstGeom prst="rect">
              <a:avLst/>
            </a:prstGeom>
            <a:solidFill>
              <a:schemeClr val="accent3"/>
            </a:solidFill>
            <a:ln>
              <a:noFill/>
            </a:ln>
          </p:spPr>
          <p:txBody>
            <a:bodyPr lIns="68575" tIns="34275" rIns="68575" bIns="34275" anchor="ctr" anchorCtr="0">
              <a:noAutofit/>
            </a:bodyPr>
            <a:lstStyle/>
            <a:p>
              <a:pPr marL="38100" marR="0" lvl="0" indent="0" algn="l" rtl="0">
                <a:spcBef>
                  <a:spcPts val="0"/>
                </a:spcBef>
                <a:buSzPct val="25000"/>
                <a:buNone/>
              </a:pPr>
              <a:r>
                <a:rPr lang="en-GB" sz="1400">
                  <a:solidFill>
                    <a:schemeClr val="lt1"/>
                  </a:solidFill>
                  <a:latin typeface="Arial"/>
                  <a:ea typeface="Arial"/>
                  <a:cs typeface="Arial"/>
                  <a:sym typeface="Arial"/>
                </a:rPr>
                <a:t>Enter your text here</a:t>
              </a:r>
            </a:p>
          </p:txBody>
        </p:sp>
      </p:grpSp>
      <p:sp>
        <p:nvSpPr>
          <p:cNvPr id="615" name="Shape 615"/>
          <p:cNvSpPr/>
          <p:nvPr/>
        </p:nvSpPr>
        <p:spPr>
          <a:xfrm>
            <a:off x="3367453" y="1389453"/>
            <a:ext cx="1934307" cy="307731"/>
          </a:xfrm>
          <a:prstGeom prst="parallelogram">
            <a:avLst>
              <a:gd name="adj" fmla="val 222143"/>
            </a:avLst>
          </a:prstGeom>
          <a:solidFill>
            <a:srgbClr val="51831D"/>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16" name="Shape 616"/>
          <p:cNvSpPr/>
          <p:nvPr/>
        </p:nvSpPr>
        <p:spPr>
          <a:xfrm>
            <a:off x="3675184" y="2330231"/>
            <a:ext cx="1934307" cy="307731"/>
          </a:xfrm>
          <a:prstGeom prst="parallelogram">
            <a:avLst>
              <a:gd name="adj" fmla="val 222143"/>
            </a:avLst>
          </a:prstGeom>
          <a:solidFill>
            <a:srgbClr val="AF2D0F"/>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17" name="Shape 617"/>
          <p:cNvSpPr/>
          <p:nvPr/>
        </p:nvSpPr>
        <p:spPr>
          <a:xfrm>
            <a:off x="3984563" y="3271008"/>
            <a:ext cx="1934307" cy="307731"/>
          </a:xfrm>
          <a:prstGeom prst="parallelogram">
            <a:avLst>
              <a:gd name="adj" fmla="val 222143"/>
            </a:avLst>
          </a:prstGeom>
          <a:solidFill>
            <a:srgbClr val="116AA0"/>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18" name="Shape 618"/>
          <p:cNvSpPr txBox="1"/>
          <p:nvPr/>
        </p:nvSpPr>
        <p:spPr>
          <a:xfrm>
            <a:off x="6761289" y="3652888"/>
            <a:ext cx="194310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400">
                <a:solidFill>
                  <a:srgbClr val="595959"/>
                </a:solidFill>
                <a:latin typeface="Arial"/>
                <a:ea typeface="Arial"/>
                <a:cs typeface="Arial"/>
                <a:sym typeface="Arial"/>
              </a:rPr>
              <a:t>This is a sample text. Enter your text here</a:t>
            </a:r>
          </a:p>
        </p:txBody>
      </p:sp>
      <p:sp>
        <p:nvSpPr>
          <p:cNvPr id="619" name="Shape 619"/>
          <p:cNvSpPr txBox="1"/>
          <p:nvPr/>
        </p:nvSpPr>
        <p:spPr>
          <a:xfrm>
            <a:off x="6377357" y="2712111"/>
            <a:ext cx="194310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400">
                <a:solidFill>
                  <a:srgbClr val="595959"/>
                </a:solidFill>
                <a:latin typeface="Arial"/>
                <a:ea typeface="Arial"/>
                <a:cs typeface="Arial"/>
                <a:sym typeface="Arial"/>
              </a:rPr>
              <a:t>This is a sample text. Enter your text here</a:t>
            </a:r>
          </a:p>
        </p:txBody>
      </p:sp>
      <p:sp>
        <p:nvSpPr>
          <p:cNvPr id="620" name="Shape 620"/>
          <p:cNvSpPr txBox="1"/>
          <p:nvPr/>
        </p:nvSpPr>
        <p:spPr>
          <a:xfrm>
            <a:off x="5993424" y="1771334"/>
            <a:ext cx="194310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400">
                <a:solidFill>
                  <a:srgbClr val="595959"/>
                </a:solidFill>
                <a:latin typeface="Arial"/>
                <a:ea typeface="Arial"/>
                <a:cs typeface="Arial"/>
                <a:sym typeface="Arial"/>
              </a:rPr>
              <a:t>This is a sample text. Enter your text here</a:t>
            </a:r>
          </a:p>
        </p:txBody>
      </p:sp>
      <p:sp>
        <p:nvSpPr>
          <p:cNvPr id="621" name="Shape 621"/>
          <p:cNvSpPr txBox="1"/>
          <p:nvPr/>
        </p:nvSpPr>
        <p:spPr>
          <a:xfrm>
            <a:off x="5609491" y="830556"/>
            <a:ext cx="194310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400">
                <a:solidFill>
                  <a:srgbClr val="595959"/>
                </a:solidFill>
                <a:latin typeface="Arial"/>
                <a:ea typeface="Arial"/>
                <a:cs typeface="Arial"/>
                <a:sym typeface="Arial"/>
              </a:rPr>
              <a:t>This is a sample text. Enter your text here</a:t>
            </a:r>
          </a:p>
        </p:txBody>
      </p:sp>
      <p:sp>
        <p:nvSpPr>
          <p:cNvPr id="622" name="Shape 622"/>
          <p:cNvSpPr/>
          <p:nvPr/>
        </p:nvSpPr>
        <p:spPr>
          <a:xfrm>
            <a:off x="3207905" y="867190"/>
            <a:ext cx="411479" cy="411479"/>
          </a:xfrm>
          <a:prstGeom prst="ellipse">
            <a:avLst/>
          </a:prstGeom>
          <a:solidFill>
            <a:schemeClr val="lt1"/>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23" name="Shape 623"/>
          <p:cNvSpPr/>
          <p:nvPr/>
        </p:nvSpPr>
        <p:spPr>
          <a:xfrm>
            <a:off x="3494670" y="1807968"/>
            <a:ext cx="411479" cy="411479"/>
          </a:xfrm>
          <a:prstGeom prst="ellipse">
            <a:avLst/>
          </a:prstGeom>
          <a:solidFill>
            <a:schemeClr val="lt1"/>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24" name="Shape 624"/>
          <p:cNvSpPr/>
          <p:nvPr/>
        </p:nvSpPr>
        <p:spPr>
          <a:xfrm>
            <a:off x="3781434" y="2748745"/>
            <a:ext cx="411479" cy="411479"/>
          </a:xfrm>
          <a:prstGeom prst="ellipse">
            <a:avLst/>
          </a:prstGeom>
          <a:solidFill>
            <a:schemeClr val="lt1"/>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25" name="Shape 625"/>
          <p:cNvSpPr/>
          <p:nvPr/>
        </p:nvSpPr>
        <p:spPr>
          <a:xfrm>
            <a:off x="4068200" y="3689523"/>
            <a:ext cx="411479" cy="411479"/>
          </a:xfrm>
          <a:prstGeom prst="ellipse">
            <a:avLst/>
          </a:prstGeom>
          <a:solidFill>
            <a:schemeClr val="lt1"/>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26" name="Shape 626"/>
          <p:cNvSpPr/>
          <p:nvPr/>
        </p:nvSpPr>
        <p:spPr>
          <a:xfrm>
            <a:off x="3718130" y="830556"/>
            <a:ext cx="125917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400">
                <a:solidFill>
                  <a:schemeClr val="lt1"/>
                </a:solidFill>
                <a:latin typeface="Arial"/>
                <a:ea typeface="Arial"/>
                <a:cs typeface="Arial"/>
                <a:sym typeface="Arial"/>
              </a:rPr>
              <a:t>Enter your </a:t>
            </a:r>
          </a:p>
          <a:p>
            <a:pPr marL="0" marR="0" lvl="0" indent="0" algn="l" rtl="0">
              <a:spcBef>
                <a:spcPts val="0"/>
              </a:spcBef>
              <a:buSzPct val="25000"/>
              <a:buNone/>
            </a:pPr>
            <a:r>
              <a:rPr lang="en-GB" sz="1400">
                <a:solidFill>
                  <a:schemeClr val="lt1"/>
                </a:solidFill>
                <a:latin typeface="Arial"/>
                <a:ea typeface="Arial"/>
                <a:cs typeface="Arial"/>
                <a:sym typeface="Arial"/>
              </a:rPr>
              <a:t>text here</a:t>
            </a:r>
          </a:p>
        </p:txBody>
      </p:sp>
      <p:sp>
        <p:nvSpPr>
          <p:cNvPr id="627" name="Shape 627"/>
          <p:cNvSpPr/>
          <p:nvPr/>
        </p:nvSpPr>
        <p:spPr>
          <a:xfrm>
            <a:off x="4010354" y="1775730"/>
            <a:ext cx="125917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400">
                <a:solidFill>
                  <a:schemeClr val="lt1"/>
                </a:solidFill>
                <a:latin typeface="Arial"/>
                <a:ea typeface="Arial"/>
                <a:cs typeface="Arial"/>
                <a:sym typeface="Arial"/>
              </a:rPr>
              <a:t>Enter your </a:t>
            </a:r>
          </a:p>
          <a:p>
            <a:pPr marL="0" marR="0" lvl="0" indent="0" algn="l" rtl="0">
              <a:spcBef>
                <a:spcPts val="0"/>
              </a:spcBef>
              <a:buSzPct val="25000"/>
              <a:buNone/>
            </a:pPr>
            <a:r>
              <a:rPr lang="en-GB" sz="1400">
                <a:solidFill>
                  <a:schemeClr val="lt1"/>
                </a:solidFill>
                <a:latin typeface="Arial"/>
                <a:ea typeface="Arial"/>
                <a:cs typeface="Arial"/>
                <a:sym typeface="Arial"/>
              </a:rPr>
              <a:t>text here</a:t>
            </a:r>
          </a:p>
        </p:txBody>
      </p:sp>
      <p:sp>
        <p:nvSpPr>
          <p:cNvPr id="628" name="Shape 628"/>
          <p:cNvSpPr/>
          <p:nvPr/>
        </p:nvSpPr>
        <p:spPr>
          <a:xfrm>
            <a:off x="4302578" y="2716507"/>
            <a:ext cx="125917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400">
                <a:solidFill>
                  <a:schemeClr val="lt1"/>
                </a:solidFill>
                <a:latin typeface="Arial"/>
                <a:ea typeface="Arial"/>
                <a:cs typeface="Arial"/>
                <a:sym typeface="Arial"/>
              </a:rPr>
              <a:t>Enter your </a:t>
            </a:r>
          </a:p>
          <a:p>
            <a:pPr marL="0" marR="0" lvl="0" indent="0" algn="l" rtl="0">
              <a:spcBef>
                <a:spcPts val="0"/>
              </a:spcBef>
              <a:buSzPct val="25000"/>
              <a:buNone/>
            </a:pPr>
            <a:r>
              <a:rPr lang="en-GB" sz="1400">
                <a:solidFill>
                  <a:schemeClr val="lt1"/>
                </a:solidFill>
                <a:latin typeface="Arial"/>
                <a:ea typeface="Arial"/>
                <a:cs typeface="Arial"/>
                <a:sym typeface="Arial"/>
              </a:rPr>
              <a:t>text here</a:t>
            </a:r>
          </a:p>
        </p:txBody>
      </p:sp>
      <p:sp>
        <p:nvSpPr>
          <p:cNvPr id="629" name="Shape 629"/>
          <p:cNvSpPr/>
          <p:nvPr/>
        </p:nvSpPr>
        <p:spPr>
          <a:xfrm>
            <a:off x="4594802" y="3652889"/>
            <a:ext cx="1259170"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400">
                <a:solidFill>
                  <a:schemeClr val="lt1"/>
                </a:solidFill>
                <a:latin typeface="Arial"/>
                <a:ea typeface="Arial"/>
                <a:cs typeface="Arial"/>
                <a:sym typeface="Arial"/>
              </a:rPr>
              <a:t>Enter your </a:t>
            </a:r>
          </a:p>
          <a:p>
            <a:pPr marL="0" marR="0" lvl="0" indent="0" algn="l" rtl="0">
              <a:spcBef>
                <a:spcPts val="0"/>
              </a:spcBef>
              <a:buSzPct val="25000"/>
              <a:buNone/>
            </a:pPr>
            <a:r>
              <a:rPr lang="en-GB" sz="1400">
                <a:solidFill>
                  <a:schemeClr val="lt1"/>
                </a:solidFill>
                <a:latin typeface="Arial"/>
                <a:ea typeface="Arial"/>
                <a:cs typeface="Arial"/>
                <a:sym typeface="Arial"/>
              </a:rPr>
              <a:t>text here</a:t>
            </a:r>
          </a:p>
        </p:txBody>
      </p:sp>
      <p:grpSp>
        <p:nvGrpSpPr>
          <p:cNvPr id="630" name="Shape 630"/>
          <p:cNvGrpSpPr/>
          <p:nvPr/>
        </p:nvGrpSpPr>
        <p:grpSpPr>
          <a:xfrm>
            <a:off x="3290598" y="972766"/>
            <a:ext cx="246093" cy="200328"/>
            <a:chOff x="2750" y="567"/>
            <a:chExt cx="284" cy="231"/>
          </a:xfrm>
        </p:grpSpPr>
        <p:sp>
          <p:nvSpPr>
            <p:cNvPr id="631" name="Shape 631"/>
            <p:cNvSpPr/>
            <p:nvPr/>
          </p:nvSpPr>
          <p:spPr>
            <a:xfrm>
              <a:off x="2884" y="771"/>
              <a:ext cx="17" cy="13"/>
            </a:xfrm>
            <a:custGeom>
              <a:avLst/>
              <a:gdLst/>
              <a:ahLst/>
              <a:cxnLst/>
              <a:rect l="0" t="0" r="0" b="0"/>
              <a:pathLst>
                <a:path w="120000" h="120000" extrusionOk="0">
                  <a:moveTo>
                    <a:pt x="14150" y="0"/>
                  </a:moveTo>
                  <a:lnTo>
                    <a:pt x="105283" y="0"/>
                  </a:lnTo>
                  <a:lnTo>
                    <a:pt x="110943" y="1528"/>
                  </a:lnTo>
                  <a:lnTo>
                    <a:pt x="114905" y="5350"/>
                  </a:lnTo>
                  <a:lnTo>
                    <a:pt x="118867" y="12229"/>
                  </a:lnTo>
                  <a:lnTo>
                    <a:pt x="120000" y="19872"/>
                  </a:lnTo>
                  <a:lnTo>
                    <a:pt x="120000" y="100127"/>
                  </a:lnTo>
                  <a:lnTo>
                    <a:pt x="118867" y="108535"/>
                  </a:lnTo>
                  <a:lnTo>
                    <a:pt x="114905" y="113885"/>
                  </a:lnTo>
                  <a:lnTo>
                    <a:pt x="110943" y="118471"/>
                  </a:lnTo>
                  <a:lnTo>
                    <a:pt x="105283" y="120000"/>
                  </a:lnTo>
                  <a:lnTo>
                    <a:pt x="14150" y="120000"/>
                  </a:lnTo>
                  <a:lnTo>
                    <a:pt x="9056" y="118471"/>
                  </a:lnTo>
                  <a:lnTo>
                    <a:pt x="4528" y="113885"/>
                  </a:lnTo>
                  <a:lnTo>
                    <a:pt x="1132" y="108535"/>
                  </a:lnTo>
                  <a:lnTo>
                    <a:pt x="0" y="100127"/>
                  </a:lnTo>
                  <a:lnTo>
                    <a:pt x="0" y="19872"/>
                  </a:lnTo>
                  <a:lnTo>
                    <a:pt x="1132" y="12229"/>
                  </a:lnTo>
                  <a:lnTo>
                    <a:pt x="4528" y="5350"/>
                  </a:lnTo>
                  <a:lnTo>
                    <a:pt x="9056" y="1528"/>
                  </a:lnTo>
                  <a:lnTo>
                    <a:pt x="14150" y="0"/>
                  </a:lnTo>
                  <a:close/>
                </a:path>
              </a:pathLst>
            </a:custGeom>
            <a:solidFill>
              <a:schemeClr val="accent3"/>
            </a:solidFill>
            <a:ln>
              <a:noFill/>
            </a:ln>
          </p:spPr>
          <p:txBody>
            <a:bodyPr lIns="68575" tIns="34275" rIns="68575" bIns="34275" anchor="t" anchorCtr="0">
              <a:noAutofit/>
            </a:bodyPr>
            <a:lstStyle/>
            <a:p>
              <a:pPr marL="0" marR="0" lvl="0" indent="0" algn="l" rtl="0">
                <a:spcBef>
                  <a:spcPts val="0"/>
                </a:spcBef>
                <a:buNone/>
              </a:pPr>
              <a:endParaRPr sz="1400">
                <a:solidFill>
                  <a:schemeClr val="dk1"/>
                </a:solidFill>
                <a:latin typeface="Calibri"/>
                <a:ea typeface="Calibri"/>
                <a:cs typeface="Calibri"/>
                <a:sym typeface="Calibri"/>
              </a:endParaRPr>
            </a:p>
          </p:txBody>
        </p:sp>
        <p:sp>
          <p:nvSpPr>
            <p:cNvPr id="632" name="Shape 632"/>
            <p:cNvSpPr/>
            <p:nvPr/>
          </p:nvSpPr>
          <p:spPr>
            <a:xfrm>
              <a:off x="2817" y="567"/>
              <a:ext cx="149" cy="231"/>
            </a:xfrm>
            <a:custGeom>
              <a:avLst/>
              <a:gdLst/>
              <a:ahLst/>
              <a:cxnLst/>
              <a:rect l="0" t="0" r="0" b="0"/>
              <a:pathLst>
                <a:path w="120000" h="120000" extrusionOk="0">
                  <a:moveTo>
                    <a:pt x="54660" y="101319"/>
                  </a:moveTo>
                  <a:lnTo>
                    <a:pt x="52992" y="101449"/>
                  </a:lnTo>
                  <a:lnTo>
                    <a:pt x="51457" y="101793"/>
                  </a:lnTo>
                  <a:lnTo>
                    <a:pt x="50122" y="102352"/>
                  </a:lnTo>
                  <a:lnTo>
                    <a:pt x="48987" y="103127"/>
                  </a:lnTo>
                  <a:lnTo>
                    <a:pt x="48120" y="103945"/>
                  </a:lnTo>
                  <a:lnTo>
                    <a:pt x="47519" y="104935"/>
                  </a:lnTo>
                  <a:lnTo>
                    <a:pt x="47319" y="106054"/>
                  </a:lnTo>
                  <a:lnTo>
                    <a:pt x="47319" y="110573"/>
                  </a:lnTo>
                  <a:lnTo>
                    <a:pt x="47519" y="111649"/>
                  </a:lnTo>
                  <a:lnTo>
                    <a:pt x="48120" y="112682"/>
                  </a:lnTo>
                  <a:lnTo>
                    <a:pt x="48987" y="113543"/>
                  </a:lnTo>
                  <a:lnTo>
                    <a:pt x="50122" y="114318"/>
                  </a:lnTo>
                  <a:lnTo>
                    <a:pt x="51457" y="114835"/>
                  </a:lnTo>
                  <a:lnTo>
                    <a:pt x="52992" y="115179"/>
                  </a:lnTo>
                  <a:lnTo>
                    <a:pt x="54660" y="115308"/>
                  </a:lnTo>
                  <a:lnTo>
                    <a:pt x="65406" y="115308"/>
                  </a:lnTo>
                  <a:lnTo>
                    <a:pt x="67074" y="115179"/>
                  </a:lnTo>
                  <a:lnTo>
                    <a:pt x="68609" y="114835"/>
                  </a:lnTo>
                  <a:lnTo>
                    <a:pt x="69944" y="114318"/>
                  </a:lnTo>
                  <a:lnTo>
                    <a:pt x="71145" y="113543"/>
                  </a:lnTo>
                  <a:lnTo>
                    <a:pt x="71946" y="112682"/>
                  </a:lnTo>
                  <a:lnTo>
                    <a:pt x="72547" y="111649"/>
                  </a:lnTo>
                  <a:lnTo>
                    <a:pt x="72747" y="110573"/>
                  </a:lnTo>
                  <a:lnTo>
                    <a:pt x="72747" y="106054"/>
                  </a:lnTo>
                  <a:lnTo>
                    <a:pt x="72547" y="104935"/>
                  </a:lnTo>
                  <a:lnTo>
                    <a:pt x="71946" y="103945"/>
                  </a:lnTo>
                  <a:lnTo>
                    <a:pt x="71145" y="103127"/>
                  </a:lnTo>
                  <a:lnTo>
                    <a:pt x="69944" y="102352"/>
                  </a:lnTo>
                  <a:lnTo>
                    <a:pt x="68609" y="101793"/>
                  </a:lnTo>
                  <a:lnTo>
                    <a:pt x="67074" y="101449"/>
                  </a:lnTo>
                  <a:lnTo>
                    <a:pt x="65406" y="101319"/>
                  </a:lnTo>
                  <a:lnTo>
                    <a:pt x="54660" y="101319"/>
                  </a:lnTo>
                  <a:close/>
                  <a:moveTo>
                    <a:pt x="15283" y="13644"/>
                  </a:moveTo>
                  <a:lnTo>
                    <a:pt x="14416" y="13730"/>
                  </a:lnTo>
                  <a:lnTo>
                    <a:pt x="13681" y="13988"/>
                  </a:lnTo>
                  <a:lnTo>
                    <a:pt x="13014" y="14332"/>
                  </a:lnTo>
                  <a:lnTo>
                    <a:pt x="12614" y="14892"/>
                  </a:lnTo>
                  <a:lnTo>
                    <a:pt x="12480" y="15408"/>
                  </a:lnTo>
                  <a:lnTo>
                    <a:pt x="12480" y="95724"/>
                  </a:lnTo>
                  <a:lnTo>
                    <a:pt x="12614" y="96284"/>
                  </a:lnTo>
                  <a:lnTo>
                    <a:pt x="13014" y="96800"/>
                  </a:lnTo>
                  <a:lnTo>
                    <a:pt x="13681" y="97187"/>
                  </a:lnTo>
                  <a:lnTo>
                    <a:pt x="14416" y="97446"/>
                  </a:lnTo>
                  <a:lnTo>
                    <a:pt x="15283" y="97575"/>
                  </a:lnTo>
                  <a:lnTo>
                    <a:pt x="104716" y="97575"/>
                  </a:lnTo>
                  <a:lnTo>
                    <a:pt x="105650" y="97446"/>
                  </a:lnTo>
                  <a:lnTo>
                    <a:pt x="106384" y="97187"/>
                  </a:lnTo>
                  <a:lnTo>
                    <a:pt x="107052" y="96800"/>
                  </a:lnTo>
                  <a:lnTo>
                    <a:pt x="107452" y="96284"/>
                  </a:lnTo>
                  <a:lnTo>
                    <a:pt x="107586" y="95724"/>
                  </a:lnTo>
                  <a:lnTo>
                    <a:pt x="107586" y="15408"/>
                  </a:lnTo>
                  <a:lnTo>
                    <a:pt x="107452" y="14892"/>
                  </a:lnTo>
                  <a:lnTo>
                    <a:pt x="107052" y="14332"/>
                  </a:lnTo>
                  <a:lnTo>
                    <a:pt x="106384" y="13988"/>
                  </a:lnTo>
                  <a:lnTo>
                    <a:pt x="105650" y="13730"/>
                  </a:lnTo>
                  <a:lnTo>
                    <a:pt x="104716" y="13644"/>
                  </a:lnTo>
                  <a:lnTo>
                    <a:pt x="15283" y="13644"/>
                  </a:lnTo>
                  <a:close/>
                  <a:moveTo>
                    <a:pt x="51724" y="5423"/>
                  </a:moveTo>
                  <a:lnTo>
                    <a:pt x="50789" y="5509"/>
                  </a:lnTo>
                  <a:lnTo>
                    <a:pt x="50055" y="5810"/>
                  </a:lnTo>
                  <a:lnTo>
                    <a:pt x="49388" y="6197"/>
                  </a:lnTo>
                  <a:lnTo>
                    <a:pt x="48987" y="6671"/>
                  </a:lnTo>
                  <a:lnTo>
                    <a:pt x="48854" y="7274"/>
                  </a:lnTo>
                  <a:lnTo>
                    <a:pt x="48987" y="7833"/>
                  </a:lnTo>
                  <a:lnTo>
                    <a:pt x="49388" y="8350"/>
                  </a:lnTo>
                  <a:lnTo>
                    <a:pt x="50055" y="8737"/>
                  </a:lnTo>
                  <a:lnTo>
                    <a:pt x="50789" y="8952"/>
                  </a:lnTo>
                  <a:lnTo>
                    <a:pt x="51724" y="9038"/>
                  </a:lnTo>
                  <a:lnTo>
                    <a:pt x="68342" y="9038"/>
                  </a:lnTo>
                  <a:lnTo>
                    <a:pt x="69276" y="8952"/>
                  </a:lnTo>
                  <a:lnTo>
                    <a:pt x="70011" y="8737"/>
                  </a:lnTo>
                  <a:lnTo>
                    <a:pt x="70678" y="8350"/>
                  </a:lnTo>
                  <a:lnTo>
                    <a:pt x="71078" y="7833"/>
                  </a:lnTo>
                  <a:lnTo>
                    <a:pt x="71212" y="7274"/>
                  </a:lnTo>
                  <a:lnTo>
                    <a:pt x="71078" y="6671"/>
                  </a:lnTo>
                  <a:lnTo>
                    <a:pt x="70678" y="6197"/>
                  </a:lnTo>
                  <a:lnTo>
                    <a:pt x="70011" y="5810"/>
                  </a:lnTo>
                  <a:lnTo>
                    <a:pt x="69276" y="5509"/>
                  </a:lnTo>
                  <a:lnTo>
                    <a:pt x="68342" y="5423"/>
                  </a:lnTo>
                  <a:lnTo>
                    <a:pt x="51724" y="5423"/>
                  </a:lnTo>
                  <a:close/>
                  <a:moveTo>
                    <a:pt x="11212" y="0"/>
                  </a:moveTo>
                  <a:lnTo>
                    <a:pt x="108854" y="0"/>
                  </a:lnTo>
                  <a:lnTo>
                    <a:pt x="110856" y="86"/>
                  </a:lnTo>
                  <a:lnTo>
                    <a:pt x="112791" y="473"/>
                  </a:lnTo>
                  <a:lnTo>
                    <a:pt x="114527" y="989"/>
                  </a:lnTo>
                  <a:lnTo>
                    <a:pt x="116062" y="1721"/>
                  </a:lnTo>
                  <a:lnTo>
                    <a:pt x="117397" y="2582"/>
                  </a:lnTo>
                  <a:lnTo>
                    <a:pt x="118531" y="3615"/>
                  </a:lnTo>
                  <a:lnTo>
                    <a:pt x="119332" y="4734"/>
                  </a:lnTo>
                  <a:lnTo>
                    <a:pt x="119866" y="5982"/>
                  </a:lnTo>
                  <a:lnTo>
                    <a:pt x="120000" y="7274"/>
                  </a:lnTo>
                  <a:lnTo>
                    <a:pt x="120000" y="112725"/>
                  </a:lnTo>
                  <a:lnTo>
                    <a:pt x="119866" y="114017"/>
                  </a:lnTo>
                  <a:lnTo>
                    <a:pt x="119332" y="115222"/>
                  </a:lnTo>
                  <a:lnTo>
                    <a:pt x="118531" y="116384"/>
                  </a:lnTo>
                  <a:lnTo>
                    <a:pt x="117397" y="117374"/>
                  </a:lnTo>
                  <a:lnTo>
                    <a:pt x="116062" y="118278"/>
                  </a:lnTo>
                  <a:lnTo>
                    <a:pt x="114527" y="119010"/>
                  </a:lnTo>
                  <a:lnTo>
                    <a:pt x="112791" y="119526"/>
                  </a:lnTo>
                  <a:lnTo>
                    <a:pt x="110856" y="119913"/>
                  </a:lnTo>
                  <a:lnTo>
                    <a:pt x="108854" y="120000"/>
                  </a:lnTo>
                  <a:lnTo>
                    <a:pt x="11212" y="120000"/>
                  </a:lnTo>
                  <a:lnTo>
                    <a:pt x="9210" y="119913"/>
                  </a:lnTo>
                  <a:lnTo>
                    <a:pt x="7341" y="119526"/>
                  </a:lnTo>
                  <a:lnTo>
                    <a:pt x="5539" y="119010"/>
                  </a:lnTo>
                  <a:lnTo>
                    <a:pt x="4071" y="118278"/>
                  </a:lnTo>
                  <a:lnTo>
                    <a:pt x="2669" y="117374"/>
                  </a:lnTo>
                  <a:lnTo>
                    <a:pt x="1535" y="116384"/>
                  </a:lnTo>
                  <a:lnTo>
                    <a:pt x="734" y="115222"/>
                  </a:lnTo>
                  <a:lnTo>
                    <a:pt x="133" y="114017"/>
                  </a:lnTo>
                  <a:lnTo>
                    <a:pt x="0" y="112725"/>
                  </a:lnTo>
                  <a:lnTo>
                    <a:pt x="0" y="7274"/>
                  </a:lnTo>
                  <a:lnTo>
                    <a:pt x="133" y="5982"/>
                  </a:lnTo>
                  <a:lnTo>
                    <a:pt x="734" y="4734"/>
                  </a:lnTo>
                  <a:lnTo>
                    <a:pt x="1535" y="3615"/>
                  </a:lnTo>
                  <a:lnTo>
                    <a:pt x="2669" y="2582"/>
                  </a:lnTo>
                  <a:lnTo>
                    <a:pt x="4071" y="1721"/>
                  </a:lnTo>
                  <a:lnTo>
                    <a:pt x="5539" y="989"/>
                  </a:lnTo>
                  <a:lnTo>
                    <a:pt x="7341" y="473"/>
                  </a:lnTo>
                  <a:lnTo>
                    <a:pt x="9210" y="86"/>
                  </a:lnTo>
                  <a:lnTo>
                    <a:pt x="11212" y="0"/>
                  </a:lnTo>
                  <a:close/>
                </a:path>
              </a:pathLst>
            </a:custGeom>
            <a:solidFill>
              <a:schemeClr val="accent3"/>
            </a:solidFill>
            <a:ln>
              <a:noFill/>
            </a:ln>
          </p:spPr>
          <p:txBody>
            <a:bodyPr lIns="68575" tIns="34275" rIns="68575" bIns="34275" anchor="t" anchorCtr="0">
              <a:noAutofit/>
            </a:bodyPr>
            <a:lstStyle/>
            <a:p>
              <a:pPr marL="0" marR="0" lvl="0" indent="0" algn="l" rtl="0">
                <a:spcBef>
                  <a:spcPts val="0"/>
                </a:spcBef>
                <a:buNone/>
              </a:pPr>
              <a:endParaRPr sz="1400">
                <a:solidFill>
                  <a:schemeClr val="dk1"/>
                </a:solidFill>
                <a:latin typeface="Calibri"/>
                <a:ea typeface="Calibri"/>
                <a:cs typeface="Calibri"/>
                <a:sym typeface="Calibri"/>
              </a:endParaRPr>
            </a:p>
          </p:txBody>
        </p:sp>
        <p:sp>
          <p:nvSpPr>
            <p:cNvPr id="633" name="Shape 633"/>
            <p:cNvSpPr/>
            <p:nvPr/>
          </p:nvSpPr>
          <p:spPr>
            <a:xfrm>
              <a:off x="3005" y="623"/>
              <a:ext cx="28" cy="98"/>
            </a:xfrm>
            <a:custGeom>
              <a:avLst/>
              <a:gdLst/>
              <a:ahLst/>
              <a:cxnLst/>
              <a:rect l="0" t="0" r="0" b="0"/>
              <a:pathLst>
                <a:path w="120000" h="120000" extrusionOk="0">
                  <a:moveTo>
                    <a:pt x="30608" y="0"/>
                  </a:moveTo>
                  <a:lnTo>
                    <a:pt x="37217" y="204"/>
                  </a:lnTo>
                  <a:lnTo>
                    <a:pt x="43130" y="819"/>
                  </a:lnTo>
                  <a:lnTo>
                    <a:pt x="48695" y="1742"/>
                  </a:lnTo>
                  <a:lnTo>
                    <a:pt x="53217" y="3279"/>
                  </a:lnTo>
                  <a:lnTo>
                    <a:pt x="67478" y="8812"/>
                  </a:lnTo>
                  <a:lnTo>
                    <a:pt x="79304" y="14551"/>
                  </a:lnTo>
                  <a:lnTo>
                    <a:pt x="90086" y="20495"/>
                  </a:lnTo>
                  <a:lnTo>
                    <a:pt x="99130" y="26643"/>
                  </a:lnTo>
                  <a:lnTo>
                    <a:pt x="106782" y="32997"/>
                  </a:lnTo>
                  <a:lnTo>
                    <a:pt x="112347" y="39453"/>
                  </a:lnTo>
                  <a:lnTo>
                    <a:pt x="116869" y="46114"/>
                  </a:lnTo>
                  <a:lnTo>
                    <a:pt x="119304" y="52775"/>
                  </a:lnTo>
                  <a:lnTo>
                    <a:pt x="120000" y="59743"/>
                  </a:lnTo>
                  <a:lnTo>
                    <a:pt x="119304" y="66609"/>
                  </a:lnTo>
                  <a:lnTo>
                    <a:pt x="116521" y="73373"/>
                  </a:lnTo>
                  <a:lnTo>
                    <a:pt x="112000" y="80136"/>
                  </a:lnTo>
                  <a:lnTo>
                    <a:pt x="106434" y="86695"/>
                  </a:lnTo>
                  <a:lnTo>
                    <a:pt x="98434" y="93048"/>
                  </a:lnTo>
                  <a:lnTo>
                    <a:pt x="89391" y="99402"/>
                  </a:lnTo>
                  <a:lnTo>
                    <a:pt x="78608" y="105345"/>
                  </a:lnTo>
                  <a:lnTo>
                    <a:pt x="65739" y="111187"/>
                  </a:lnTo>
                  <a:lnTo>
                    <a:pt x="52173" y="116618"/>
                  </a:lnTo>
                  <a:lnTo>
                    <a:pt x="47652" y="118155"/>
                  </a:lnTo>
                  <a:lnTo>
                    <a:pt x="41739" y="119077"/>
                  </a:lnTo>
                  <a:lnTo>
                    <a:pt x="35478" y="119692"/>
                  </a:lnTo>
                  <a:lnTo>
                    <a:pt x="29565" y="120000"/>
                  </a:lnTo>
                  <a:lnTo>
                    <a:pt x="22956" y="119692"/>
                  </a:lnTo>
                  <a:lnTo>
                    <a:pt x="16695" y="119077"/>
                  </a:lnTo>
                  <a:lnTo>
                    <a:pt x="11130" y="118052"/>
                  </a:lnTo>
                  <a:lnTo>
                    <a:pt x="6260" y="116515"/>
                  </a:lnTo>
                  <a:lnTo>
                    <a:pt x="2782" y="114978"/>
                  </a:lnTo>
                  <a:lnTo>
                    <a:pt x="695" y="113134"/>
                  </a:lnTo>
                  <a:lnTo>
                    <a:pt x="0" y="111187"/>
                  </a:lnTo>
                  <a:lnTo>
                    <a:pt x="695" y="109444"/>
                  </a:lnTo>
                  <a:lnTo>
                    <a:pt x="2782" y="107497"/>
                  </a:lnTo>
                  <a:lnTo>
                    <a:pt x="6260" y="105858"/>
                  </a:lnTo>
                  <a:lnTo>
                    <a:pt x="19478" y="100734"/>
                  </a:lnTo>
                  <a:lnTo>
                    <a:pt x="30260" y="95405"/>
                  </a:lnTo>
                  <a:lnTo>
                    <a:pt x="39652" y="89871"/>
                  </a:lnTo>
                  <a:lnTo>
                    <a:pt x="47652" y="84133"/>
                  </a:lnTo>
                  <a:lnTo>
                    <a:pt x="53565" y="78292"/>
                  </a:lnTo>
                  <a:lnTo>
                    <a:pt x="58086" y="72245"/>
                  </a:lnTo>
                  <a:lnTo>
                    <a:pt x="60521" y="65994"/>
                  </a:lnTo>
                  <a:lnTo>
                    <a:pt x="61565" y="59743"/>
                  </a:lnTo>
                  <a:lnTo>
                    <a:pt x="60521" y="53492"/>
                  </a:lnTo>
                  <a:lnTo>
                    <a:pt x="58086" y="47344"/>
                  </a:lnTo>
                  <a:lnTo>
                    <a:pt x="53565" y="41298"/>
                  </a:lnTo>
                  <a:lnTo>
                    <a:pt x="48000" y="35456"/>
                  </a:lnTo>
                  <a:lnTo>
                    <a:pt x="40347" y="29820"/>
                  </a:lnTo>
                  <a:lnTo>
                    <a:pt x="30956" y="24389"/>
                  </a:lnTo>
                  <a:lnTo>
                    <a:pt x="20173" y="19060"/>
                  </a:lnTo>
                  <a:lnTo>
                    <a:pt x="7652" y="14039"/>
                  </a:lnTo>
                  <a:lnTo>
                    <a:pt x="3826" y="12297"/>
                  </a:lnTo>
                  <a:lnTo>
                    <a:pt x="1739" y="10452"/>
                  </a:lnTo>
                  <a:lnTo>
                    <a:pt x="1391" y="8608"/>
                  </a:lnTo>
                  <a:lnTo>
                    <a:pt x="2086" y="6660"/>
                  </a:lnTo>
                  <a:lnTo>
                    <a:pt x="3826" y="4816"/>
                  </a:lnTo>
                  <a:lnTo>
                    <a:pt x="7652" y="3279"/>
                  </a:lnTo>
                  <a:lnTo>
                    <a:pt x="12173" y="1742"/>
                  </a:lnTo>
                  <a:lnTo>
                    <a:pt x="18086" y="819"/>
                  </a:lnTo>
                  <a:lnTo>
                    <a:pt x="24000" y="204"/>
                  </a:lnTo>
                  <a:lnTo>
                    <a:pt x="30608" y="0"/>
                  </a:lnTo>
                  <a:close/>
                </a:path>
              </a:pathLst>
            </a:custGeom>
            <a:solidFill>
              <a:schemeClr val="accent3"/>
            </a:solidFill>
            <a:ln>
              <a:noFill/>
            </a:ln>
          </p:spPr>
          <p:txBody>
            <a:bodyPr lIns="68575" tIns="34275" rIns="68575" bIns="34275" anchor="t" anchorCtr="0">
              <a:noAutofit/>
            </a:bodyPr>
            <a:lstStyle/>
            <a:p>
              <a:pPr marL="0" marR="0" lvl="0" indent="0" algn="l" rtl="0">
                <a:spcBef>
                  <a:spcPts val="0"/>
                </a:spcBef>
                <a:buNone/>
              </a:pPr>
              <a:endParaRPr sz="1400">
                <a:solidFill>
                  <a:schemeClr val="dk1"/>
                </a:solidFill>
                <a:latin typeface="Calibri"/>
                <a:ea typeface="Calibri"/>
                <a:cs typeface="Calibri"/>
                <a:sym typeface="Calibri"/>
              </a:endParaRPr>
            </a:p>
          </p:txBody>
        </p:sp>
        <p:sp>
          <p:nvSpPr>
            <p:cNvPr id="634" name="Shape 634"/>
            <p:cNvSpPr/>
            <p:nvPr/>
          </p:nvSpPr>
          <p:spPr>
            <a:xfrm>
              <a:off x="2985" y="640"/>
              <a:ext cx="22" cy="65"/>
            </a:xfrm>
            <a:custGeom>
              <a:avLst/>
              <a:gdLst/>
              <a:ahLst/>
              <a:cxnLst/>
              <a:rect l="0" t="0" r="0" b="0"/>
              <a:pathLst>
                <a:path w="120000" h="120000" extrusionOk="0">
                  <a:moveTo>
                    <a:pt x="37256" y="0"/>
                  </a:moveTo>
                  <a:lnTo>
                    <a:pt x="45054" y="306"/>
                  </a:lnTo>
                  <a:lnTo>
                    <a:pt x="52851" y="1224"/>
                  </a:lnTo>
                  <a:lnTo>
                    <a:pt x="59783" y="2755"/>
                  </a:lnTo>
                  <a:lnTo>
                    <a:pt x="65848" y="4744"/>
                  </a:lnTo>
                  <a:lnTo>
                    <a:pt x="79711" y="11785"/>
                  </a:lnTo>
                  <a:lnTo>
                    <a:pt x="91841" y="19132"/>
                  </a:lnTo>
                  <a:lnTo>
                    <a:pt x="101805" y="26785"/>
                  </a:lnTo>
                  <a:lnTo>
                    <a:pt x="109602" y="34744"/>
                  </a:lnTo>
                  <a:lnTo>
                    <a:pt x="115234" y="42857"/>
                  </a:lnTo>
                  <a:lnTo>
                    <a:pt x="118267" y="51275"/>
                  </a:lnTo>
                  <a:lnTo>
                    <a:pt x="120000" y="59846"/>
                  </a:lnTo>
                  <a:lnTo>
                    <a:pt x="118267" y="68265"/>
                  </a:lnTo>
                  <a:lnTo>
                    <a:pt x="114801" y="76836"/>
                  </a:lnTo>
                  <a:lnTo>
                    <a:pt x="109602" y="85102"/>
                  </a:lnTo>
                  <a:lnTo>
                    <a:pt x="101371" y="93061"/>
                  </a:lnTo>
                  <a:lnTo>
                    <a:pt x="90974" y="100867"/>
                  </a:lnTo>
                  <a:lnTo>
                    <a:pt x="78844" y="108214"/>
                  </a:lnTo>
                  <a:lnTo>
                    <a:pt x="64548" y="115255"/>
                  </a:lnTo>
                  <a:lnTo>
                    <a:pt x="58916" y="117244"/>
                  </a:lnTo>
                  <a:lnTo>
                    <a:pt x="51985" y="118775"/>
                  </a:lnTo>
                  <a:lnTo>
                    <a:pt x="44187" y="119693"/>
                  </a:lnTo>
                  <a:lnTo>
                    <a:pt x="36389" y="119999"/>
                  </a:lnTo>
                  <a:lnTo>
                    <a:pt x="28158" y="119693"/>
                  </a:lnTo>
                  <a:lnTo>
                    <a:pt x="20361" y="118775"/>
                  </a:lnTo>
                  <a:lnTo>
                    <a:pt x="13429" y="117091"/>
                  </a:lnTo>
                  <a:lnTo>
                    <a:pt x="7364" y="115102"/>
                  </a:lnTo>
                  <a:lnTo>
                    <a:pt x="3032" y="112499"/>
                  </a:lnTo>
                  <a:lnTo>
                    <a:pt x="866" y="109897"/>
                  </a:lnTo>
                  <a:lnTo>
                    <a:pt x="0" y="107142"/>
                  </a:lnTo>
                  <a:lnTo>
                    <a:pt x="866" y="104234"/>
                  </a:lnTo>
                  <a:lnTo>
                    <a:pt x="3465" y="101479"/>
                  </a:lnTo>
                  <a:lnTo>
                    <a:pt x="7797" y="99030"/>
                  </a:lnTo>
                  <a:lnTo>
                    <a:pt x="19494" y="93061"/>
                  </a:lnTo>
                  <a:lnTo>
                    <a:pt x="29025" y="87091"/>
                  </a:lnTo>
                  <a:lnTo>
                    <a:pt x="36823" y="80510"/>
                  </a:lnTo>
                  <a:lnTo>
                    <a:pt x="42454" y="73928"/>
                  </a:lnTo>
                  <a:lnTo>
                    <a:pt x="45920" y="66887"/>
                  </a:lnTo>
                  <a:lnTo>
                    <a:pt x="46787" y="59846"/>
                  </a:lnTo>
                  <a:lnTo>
                    <a:pt x="45920" y="52653"/>
                  </a:lnTo>
                  <a:lnTo>
                    <a:pt x="42454" y="45765"/>
                  </a:lnTo>
                  <a:lnTo>
                    <a:pt x="37256" y="39183"/>
                  </a:lnTo>
                  <a:lnTo>
                    <a:pt x="29458" y="32755"/>
                  </a:lnTo>
                  <a:lnTo>
                    <a:pt x="19927" y="26785"/>
                  </a:lnTo>
                  <a:lnTo>
                    <a:pt x="8231" y="20816"/>
                  </a:lnTo>
                  <a:lnTo>
                    <a:pt x="3898" y="18520"/>
                  </a:lnTo>
                  <a:lnTo>
                    <a:pt x="1732" y="15612"/>
                  </a:lnTo>
                  <a:lnTo>
                    <a:pt x="866" y="12857"/>
                  </a:lnTo>
                  <a:lnTo>
                    <a:pt x="1732" y="9948"/>
                  </a:lnTo>
                  <a:lnTo>
                    <a:pt x="4332" y="7346"/>
                  </a:lnTo>
                  <a:lnTo>
                    <a:pt x="8231" y="4897"/>
                  </a:lnTo>
                  <a:lnTo>
                    <a:pt x="14296" y="2755"/>
                  </a:lnTo>
                  <a:lnTo>
                    <a:pt x="21660" y="1071"/>
                  </a:lnTo>
                  <a:lnTo>
                    <a:pt x="29458" y="306"/>
                  </a:lnTo>
                  <a:lnTo>
                    <a:pt x="37256" y="0"/>
                  </a:lnTo>
                  <a:close/>
                </a:path>
              </a:pathLst>
            </a:custGeom>
            <a:solidFill>
              <a:schemeClr val="accent3"/>
            </a:solidFill>
            <a:ln>
              <a:noFill/>
            </a:ln>
          </p:spPr>
          <p:txBody>
            <a:bodyPr lIns="68575" tIns="34275" rIns="68575" bIns="34275" anchor="t" anchorCtr="0">
              <a:noAutofit/>
            </a:bodyPr>
            <a:lstStyle/>
            <a:p>
              <a:pPr marL="0" marR="0" lvl="0" indent="0" algn="l" rtl="0">
                <a:spcBef>
                  <a:spcPts val="0"/>
                </a:spcBef>
                <a:buNone/>
              </a:pPr>
              <a:endParaRPr sz="1400">
                <a:solidFill>
                  <a:schemeClr val="dk1"/>
                </a:solidFill>
                <a:latin typeface="Calibri"/>
                <a:ea typeface="Calibri"/>
                <a:cs typeface="Calibri"/>
                <a:sym typeface="Calibri"/>
              </a:endParaRPr>
            </a:p>
          </p:txBody>
        </p:sp>
        <p:sp>
          <p:nvSpPr>
            <p:cNvPr id="635" name="Shape 635"/>
            <p:cNvSpPr/>
            <p:nvPr/>
          </p:nvSpPr>
          <p:spPr>
            <a:xfrm>
              <a:off x="2750" y="623"/>
              <a:ext cx="28" cy="98"/>
            </a:xfrm>
            <a:custGeom>
              <a:avLst/>
              <a:gdLst/>
              <a:ahLst/>
              <a:cxnLst/>
              <a:rect l="0" t="0" r="0" b="0"/>
              <a:pathLst>
                <a:path w="120000" h="120000" extrusionOk="0">
                  <a:moveTo>
                    <a:pt x="90782" y="0"/>
                  </a:moveTo>
                  <a:lnTo>
                    <a:pt x="97043" y="204"/>
                  </a:lnTo>
                  <a:lnTo>
                    <a:pt x="103304" y="819"/>
                  </a:lnTo>
                  <a:lnTo>
                    <a:pt x="108869" y="1844"/>
                  </a:lnTo>
                  <a:lnTo>
                    <a:pt x="113739" y="3279"/>
                  </a:lnTo>
                  <a:lnTo>
                    <a:pt x="117217" y="4918"/>
                  </a:lnTo>
                  <a:lnTo>
                    <a:pt x="119304" y="6763"/>
                  </a:lnTo>
                  <a:lnTo>
                    <a:pt x="120000" y="8608"/>
                  </a:lnTo>
                  <a:lnTo>
                    <a:pt x="119304" y="10452"/>
                  </a:lnTo>
                  <a:lnTo>
                    <a:pt x="117217" y="12297"/>
                  </a:lnTo>
                  <a:lnTo>
                    <a:pt x="113391" y="14039"/>
                  </a:lnTo>
                  <a:lnTo>
                    <a:pt x="100869" y="19163"/>
                  </a:lnTo>
                  <a:lnTo>
                    <a:pt x="89739" y="24491"/>
                  </a:lnTo>
                  <a:lnTo>
                    <a:pt x="80347" y="29923"/>
                  </a:lnTo>
                  <a:lnTo>
                    <a:pt x="72347" y="35661"/>
                  </a:lnTo>
                  <a:lnTo>
                    <a:pt x="66434" y="41605"/>
                  </a:lnTo>
                  <a:lnTo>
                    <a:pt x="61913" y="47549"/>
                  </a:lnTo>
                  <a:lnTo>
                    <a:pt x="59478" y="53902"/>
                  </a:lnTo>
                  <a:lnTo>
                    <a:pt x="58434" y="60153"/>
                  </a:lnTo>
                  <a:lnTo>
                    <a:pt x="59478" y="66302"/>
                  </a:lnTo>
                  <a:lnTo>
                    <a:pt x="61913" y="72553"/>
                  </a:lnTo>
                  <a:lnTo>
                    <a:pt x="66434" y="78497"/>
                  </a:lnTo>
                  <a:lnTo>
                    <a:pt x="72347" y="84338"/>
                  </a:lnTo>
                  <a:lnTo>
                    <a:pt x="80000" y="89974"/>
                  </a:lnTo>
                  <a:lnTo>
                    <a:pt x="89043" y="95508"/>
                  </a:lnTo>
                  <a:lnTo>
                    <a:pt x="100173" y="100836"/>
                  </a:lnTo>
                  <a:lnTo>
                    <a:pt x="112347" y="105858"/>
                  </a:lnTo>
                  <a:lnTo>
                    <a:pt x="116173" y="107600"/>
                  </a:lnTo>
                  <a:lnTo>
                    <a:pt x="118260" y="109444"/>
                  </a:lnTo>
                  <a:lnTo>
                    <a:pt x="118956" y="111289"/>
                  </a:lnTo>
                  <a:lnTo>
                    <a:pt x="118260" y="113236"/>
                  </a:lnTo>
                  <a:lnTo>
                    <a:pt x="116173" y="114978"/>
                  </a:lnTo>
                  <a:lnTo>
                    <a:pt x="112347" y="116618"/>
                  </a:lnTo>
                  <a:lnTo>
                    <a:pt x="107826" y="118052"/>
                  </a:lnTo>
                  <a:lnTo>
                    <a:pt x="101913" y="119077"/>
                  </a:lnTo>
                  <a:lnTo>
                    <a:pt x="96000" y="119692"/>
                  </a:lnTo>
                  <a:lnTo>
                    <a:pt x="89739" y="120000"/>
                  </a:lnTo>
                  <a:lnTo>
                    <a:pt x="83130" y="119692"/>
                  </a:lnTo>
                  <a:lnTo>
                    <a:pt x="77217" y="119077"/>
                  </a:lnTo>
                  <a:lnTo>
                    <a:pt x="71304" y="118052"/>
                  </a:lnTo>
                  <a:lnTo>
                    <a:pt x="66782" y="116618"/>
                  </a:lnTo>
                  <a:lnTo>
                    <a:pt x="52869" y="111084"/>
                  </a:lnTo>
                  <a:lnTo>
                    <a:pt x="40695" y="105345"/>
                  </a:lnTo>
                  <a:lnTo>
                    <a:pt x="29913" y="99402"/>
                  </a:lnTo>
                  <a:lnTo>
                    <a:pt x="20869" y="93253"/>
                  </a:lnTo>
                  <a:lnTo>
                    <a:pt x="13217" y="86900"/>
                  </a:lnTo>
                  <a:lnTo>
                    <a:pt x="7652" y="80444"/>
                  </a:lnTo>
                  <a:lnTo>
                    <a:pt x="3130" y="73783"/>
                  </a:lnTo>
                  <a:lnTo>
                    <a:pt x="695" y="67019"/>
                  </a:lnTo>
                  <a:lnTo>
                    <a:pt x="0" y="60153"/>
                  </a:lnTo>
                  <a:lnTo>
                    <a:pt x="695" y="53287"/>
                  </a:lnTo>
                  <a:lnTo>
                    <a:pt x="3478" y="46524"/>
                  </a:lnTo>
                  <a:lnTo>
                    <a:pt x="8000" y="39760"/>
                  </a:lnTo>
                  <a:lnTo>
                    <a:pt x="13913" y="33202"/>
                  </a:lnTo>
                  <a:lnTo>
                    <a:pt x="21565" y="26746"/>
                  </a:lnTo>
                  <a:lnTo>
                    <a:pt x="30608" y="20495"/>
                  </a:lnTo>
                  <a:lnTo>
                    <a:pt x="41739" y="14449"/>
                  </a:lnTo>
                  <a:lnTo>
                    <a:pt x="53913" y="8710"/>
                  </a:lnTo>
                  <a:lnTo>
                    <a:pt x="67826" y="3176"/>
                  </a:lnTo>
                  <a:lnTo>
                    <a:pt x="72695" y="1742"/>
                  </a:lnTo>
                  <a:lnTo>
                    <a:pt x="78260" y="819"/>
                  </a:lnTo>
                  <a:lnTo>
                    <a:pt x="84521" y="204"/>
                  </a:lnTo>
                  <a:lnTo>
                    <a:pt x="90782" y="0"/>
                  </a:lnTo>
                  <a:close/>
                </a:path>
              </a:pathLst>
            </a:custGeom>
            <a:solidFill>
              <a:schemeClr val="accent3"/>
            </a:solidFill>
            <a:ln>
              <a:noFill/>
            </a:ln>
          </p:spPr>
          <p:txBody>
            <a:bodyPr lIns="68575" tIns="34275" rIns="68575" bIns="34275" anchor="t" anchorCtr="0">
              <a:noAutofit/>
            </a:bodyPr>
            <a:lstStyle/>
            <a:p>
              <a:pPr marL="0" marR="0" lvl="0" indent="0" algn="l" rtl="0">
                <a:spcBef>
                  <a:spcPts val="0"/>
                </a:spcBef>
                <a:buNone/>
              </a:pPr>
              <a:endParaRPr sz="1400">
                <a:solidFill>
                  <a:schemeClr val="dk1"/>
                </a:solidFill>
                <a:latin typeface="Calibri"/>
                <a:ea typeface="Calibri"/>
                <a:cs typeface="Calibri"/>
                <a:sym typeface="Calibri"/>
              </a:endParaRPr>
            </a:p>
          </p:txBody>
        </p:sp>
        <p:sp>
          <p:nvSpPr>
            <p:cNvPr id="636" name="Shape 636"/>
            <p:cNvSpPr/>
            <p:nvPr/>
          </p:nvSpPr>
          <p:spPr>
            <a:xfrm>
              <a:off x="2777" y="640"/>
              <a:ext cx="22" cy="65"/>
            </a:xfrm>
            <a:custGeom>
              <a:avLst/>
              <a:gdLst/>
              <a:ahLst/>
              <a:cxnLst/>
              <a:rect l="0" t="0" r="0" b="0"/>
              <a:pathLst>
                <a:path w="120000" h="120000" extrusionOk="0">
                  <a:moveTo>
                    <a:pt x="83610" y="0"/>
                  </a:moveTo>
                  <a:lnTo>
                    <a:pt x="91841" y="306"/>
                  </a:lnTo>
                  <a:lnTo>
                    <a:pt x="99205" y="1224"/>
                  </a:lnTo>
                  <a:lnTo>
                    <a:pt x="106570" y="2908"/>
                  </a:lnTo>
                  <a:lnTo>
                    <a:pt x="112202" y="4897"/>
                  </a:lnTo>
                  <a:lnTo>
                    <a:pt x="116967" y="7346"/>
                  </a:lnTo>
                  <a:lnTo>
                    <a:pt x="119133" y="9948"/>
                  </a:lnTo>
                  <a:lnTo>
                    <a:pt x="120000" y="12857"/>
                  </a:lnTo>
                  <a:lnTo>
                    <a:pt x="119133" y="15765"/>
                  </a:lnTo>
                  <a:lnTo>
                    <a:pt x="116534" y="18520"/>
                  </a:lnTo>
                  <a:lnTo>
                    <a:pt x="111768" y="20969"/>
                  </a:lnTo>
                  <a:lnTo>
                    <a:pt x="100072" y="26785"/>
                  </a:lnTo>
                  <a:lnTo>
                    <a:pt x="90974" y="32908"/>
                  </a:lnTo>
                  <a:lnTo>
                    <a:pt x="83176" y="39336"/>
                  </a:lnTo>
                  <a:lnTo>
                    <a:pt x="77978" y="46224"/>
                  </a:lnTo>
                  <a:lnTo>
                    <a:pt x="74079" y="52959"/>
                  </a:lnTo>
                  <a:lnTo>
                    <a:pt x="73212" y="60153"/>
                  </a:lnTo>
                  <a:lnTo>
                    <a:pt x="74079" y="67193"/>
                  </a:lnTo>
                  <a:lnTo>
                    <a:pt x="77545" y="74234"/>
                  </a:lnTo>
                  <a:lnTo>
                    <a:pt x="82743" y="80663"/>
                  </a:lnTo>
                  <a:lnTo>
                    <a:pt x="90541" y="87244"/>
                  </a:lnTo>
                  <a:lnTo>
                    <a:pt x="99638" y="93214"/>
                  </a:lnTo>
                  <a:lnTo>
                    <a:pt x="111335" y="99030"/>
                  </a:lnTo>
                  <a:lnTo>
                    <a:pt x="116101" y="101479"/>
                  </a:lnTo>
                  <a:lnTo>
                    <a:pt x="118700" y="104234"/>
                  </a:lnTo>
                  <a:lnTo>
                    <a:pt x="119133" y="107142"/>
                  </a:lnTo>
                  <a:lnTo>
                    <a:pt x="118267" y="110051"/>
                  </a:lnTo>
                  <a:lnTo>
                    <a:pt x="116101" y="112653"/>
                  </a:lnTo>
                  <a:lnTo>
                    <a:pt x="111335" y="115102"/>
                  </a:lnTo>
                  <a:lnTo>
                    <a:pt x="105703" y="117091"/>
                  </a:lnTo>
                  <a:lnTo>
                    <a:pt x="98339" y="118775"/>
                  </a:lnTo>
                  <a:lnTo>
                    <a:pt x="90974" y="119693"/>
                  </a:lnTo>
                  <a:lnTo>
                    <a:pt x="82743" y="119999"/>
                  </a:lnTo>
                  <a:lnTo>
                    <a:pt x="74945" y="119693"/>
                  </a:lnTo>
                  <a:lnTo>
                    <a:pt x="67581" y="118775"/>
                  </a:lnTo>
                  <a:lnTo>
                    <a:pt x="60216" y="117091"/>
                  </a:lnTo>
                  <a:lnTo>
                    <a:pt x="54584" y="115102"/>
                  </a:lnTo>
                  <a:lnTo>
                    <a:pt x="40288" y="108061"/>
                  </a:lnTo>
                  <a:lnTo>
                    <a:pt x="28158" y="100714"/>
                  </a:lnTo>
                  <a:lnTo>
                    <a:pt x="18194" y="93214"/>
                  </a:lnTo>
                  <a:lnTo>
                    <a:pt x="10397" y="85255"/>
                  </a:lnTo>
                  <a:lnTo>
                    <a:pt x="4765" y="76989"/>
                  </a:lnTo>
                  <a:lnTo>
                    <a:pt x="1299" y="68724"/>
                  </a:lnTo>
                  <a:lnTo>
                    <a:pt x="0" y="60153"/>
                  </a:lnTo>
                  <a:lnTo>
                    <a:pt x="1299" y="51581"/>
                  </a:lnTo>
                  <a:lnTo>
                    <a:pt x="5198" y="43163"/>
                  </a:lnTo>
                  <a:lnTo>
                    <a:pt x="10830" y="34897"/>
                  </a:lnTo>
                  <a:lnTo>
                    <a:pt x="18628" y="26938"/>
                  </a:lnTo>
                  <a:lnTo>
                    <a:pt x="29025" y="19132"/>
                  </a:lnTo>
                  <a:lnTo>
                    <a:pt x="41155" y="11785"/>
                  </a:lnTo>
                  <a:lnTo>
                    <a:pt x="55451" y="4744"/>
                  </a:lnTo>
                  <a:lnTo>
                    <a:pt x="61083" y="2755"/>
                  </a:lnTo>
                  <a:lnTo>
                    <a:pt x="68447" y="1071"/>
                  </a:lnTo>
                  <a:lnTo>
                    <a:pt x="76245" y="306"/>
                  </a:lnTo>
                  <a:lnTo>
                    <a:pt x="83610" y="0"/>
                  </a:lnTo>
                  <a:close/>
                </a:path>
              </a:pathLst>
            </a:custGeom>
            <a:solidFill>
              <a:schemeClr val="accent3"/>
            </a:solidFill>
            <a:ln>
              <a:noFill/>
            </a:ln>
          </p:spPr>
          <p:txBody>
            <a:bodyPr lIns="68575" tIns="34275" rIns="68575" bIns="34275" anchor="t" anchorCtr="0">
              <a:noAutofit/>
            </a:bodyPr>
            <a:lstStyle/>
            <a:p>
              <a:pPr marL="0" marR="0" lvl="0" indent="0" algn="l" rtl="0">
                <a:spcBef>
                  <a:spcPts val="0"/>
                </a:spcBef>
                <a:buNone/>
              </a:pPr>
              <a:endParaRPr sz="1400">
                <a:solidFill>
                  <a:schemeClr val="dk1"/>
                </a:solidFill>
                <a:latin typeface="Calibri"/>
                <a:ea typeface="Calibri"/>
                <a:cs typeface="Calibri"/>
                <a:sym typeface="Calibri"/>
              </a:endParaRPr>
            </a:p>
          </p:txBody>
        </p:sp>
      </p:grpSp>
      <p:sp>
        <p:nvSpPr>
          <p:cNvPr id="637" name="Shape 637"/>
          <p:cNvSpPr/>
          <p:nvPr/>
        </p:nvSpPr>
        <p:spPr>
          <a:xfrm>
            <a:off x="3588491" y="1901193"/>
            <a:ext cx="223837" cy="225028"/>
          </a:xfrm>
          <a:custGeom>
            <a:avLst/>
            <a:gdLst/>
            <a:ahLst/>
            <a:cxnLst/>
            <a:rect l="0" t="0" r="0" b="0"/>
            <a:pathLst>
              <a:path w="120000" h="120000" extrusionOk="0">
                <a:moveTo>
                  <a:pt x="92182" y="71851"/>
                </a:moveTo>
                <a:lnTo>
                  <a:pt x="91437" y="71957"/>
                </a:lnTo>
                <a:lnTo>
                  <a:pt x="90798" y="72205"/>
                </a:lnTo>
                <a:lnTo>
                  <a:pt x="90195" y="72665"/>
                </a:lnTo>
                <a:lnTo>
                  <a:pt x="89769" y="73231"/>
                </a:lnTo>
                <a:lnTo>
                  <a:pt x="89520" y="73903"/>
                </a:lnTo>
                <a:lnTo>
                  <a:pt x="89414" y="74610"/>
                </a:lnTo>
                <a:lnTo>
                  <a:pt x="89414" y="89398"/>
                </a:lnTo>
                <a:lnTo>
                  <a:pt x="74654" y="89398"/>
                </a:lnTo>
                <a:lnTo>
                  <a:pt x="73873" y="89504"/>
                </a:lnTo>
                <a:lnTo>
                  <a:pt x="73199" y="89787"/>
                </a:lnTo>
                <a:lnTo>
                  <a:pt x="72667" y="90247"/>
                </a:lnTo>
                <a:lnTo>
                  <a:pt x="72241" y="90778"/>
                </a:lnTo>
                <a:lnTo>
                  <a:pt x="71921" y="91450"/>
                </a:lnTo>
                <a:lnTo>
                  <a:pt x="71850" y="92158"/>
                </a:lnTo>
                <a:lnTo>
                  <a:pt x="71850" y="92865"/>
                </a:lnTo>
                <a:lnTo>
                  <a:pt x="71921" y="93608"/>
                </a:lnTo>
                <a:lnTo>
                  <a:pt x="72241" y="94280"/>
                </a:lnTo>
                <a:lnTo>
                  <a:pt x="72667" y="94811"/>
                </a:lnTo>
                <a:lnTo>
                  <a:pt x="73199" y="95271"/>
                </a:lnTo>
                <a:lnTo>
                  <a:pt x="73873" y="95554"/>
                </a:lnTo>
                <a:lnTo>
                  <a:pt x="74654" y="95660"/>
                </a:lnTo>
                <a:lnTo>
                  <a:pt x="92856" y="95660"/>
                </a:lnTo>
                <a:lnTo>
                  <a:pt x="93601" y="95554"/>
                </a:lnTo>
                <a:lnTo>
                  <a:pt x="94275" y="95271"/>
                </a:lnTo>
                <a:lnTo>
                  <a:pt x="94843" y="94811"/>
                </a:lnTo>
                <a:lnTo>
                  <a:pt x="95269" y="94280"/>
                </a:lnTo>
                <a:lnTo>
                  <a:pt x="95517" y="93608"/>
                </a:lnTo>
                <a:lnTo>
                  <a:pt x="95623" y="92865"/>
                </a:lnTo>
                <a:lnTo>
                  <a:pt x="95623" y="74610"/>
                </a:lnTo>
                <a:lnTo>
                  <a:pt x="95517" y="73903"/>
                </a:lnTo>
                <a:lnTo>
                  <a:pt x="95269" y="73231"/>
                </a:lnTo>
                <a:lnTo>
                  <a:pt x="94843" y="72665"/>
                </a:lnTo>
                <a:lnTo>
                  <a:pt x="94275" y="72205"/>
                </a:lnTo>
                <a:lnTo>
                  <a:pt x="93601" y="71957"/>
                </a:lnTo>
                <a:lnTo>
                  <a:pt x="92856" y="71851"/>
                </a:lnTo>
                <a:lnTo>
                  <a:pt x="92182" y="71851"/>
                </a:lnTo>
                <a:close/>
                <a:moveTo>
                  <a:pt x="27143" y="71851"/>
                </a:moveTo>
                <a:lnTo>
                  <a:pt x="26398" y="71957"/>
                </a:lnTo>
                <a:lnTo>
                  <a:pt x="25724" y="72205"/>
                </a:lnTo>
                <a:lnTo>
                  <a:pt x="25156" y="72665"/>
                </a:lnTo>
                <a:lnTo>
                  <a:pt x="24730" y="73231"/>
                </a:lnTo>
                <a:lnTo>
                  <a:pt x="24482" y="73903"/>
                </a:lnTo>
                <a:lnTo>
                  <a:pt x="24340" y="74610"/>
                </a:lnTo>
                <a:lnTo>
                  <a:pt x="24340" y="92865"/>
                </a:lnTo>
                <a:lnTo>
                  <a:pt x="24482" y="93608"/>
                </a:lnTo>
                <a:lnTo>
                  <a:pt x="24766" y="94280"/>
                </a:lnTo>
                <a:lnTo>
                  <a:pt x="25156" y="94811"/>
                </a:lnTo>
                <a:lnTo>
                  <a:pt x="25724" y="95271"/>
                </a:lnTo>
                <a:lnTo>
                  <a:pt x="26398" y="95554"/>
                </a:lnTo>
                <a:lnTo>
                  <a:pt x="27143" y="95660"/>
                </a:lnTo>
                <a:lnTo>
                  <a:pt x="45381" y="95660"/>
                </a:lnTo>
                <a:lnTo>
                  <a:pt x="46126" y="95554"/>
                </a:lnTo>
                <a:lnTo>
                  <a:pt x="46765" y="95271"/>
                </a:lnTo>
                <a:lnTo>
                  <a:pt x="47368" y="94811"/>
                </a:lnTo>
                <a:lnTo>
                  <a:pt x="47758" y="94280"/>
                </a:lnTo>
                <a:lnTo>
                  <a:pt x="48042" y="93608"/>
                </a:lnTo>
                <a:lnTo>
                  <a:pt x="48149" y="92865"/>
                </a:lnTo>
                <a:lnTo>
                  <a:pt x="48149" y="92158"/>
                </a:lnTo>
                <a:lnTo>
                  <a:pt x="48042" y="91450"/>
                </a:lnTo>
                <a:lnTo>
                  <a:pt x="47758" y="90778"/>
                </a:lnTo>
                <a:lnTo>
                  <a:pt x="47368" y="90247"/>
                </a:lnTo>
                <a:lnTo>
                  <a:pt x="46765" y="89787"/>
                </a:lnTo>
                <a:lnTo>
                  <a:pt x="46126" y="89504"/>
                </a:lnTo>
                <a:lnTo>
                  <a:pt x="45381" y="89398"/>
                </a:lnTo>
                <a:lnTo>
                  <a:pt x="30585" y="89398"/>
                </a:lnTo>
                <a:lnTo>
                  <a:pt x="30585" y="74610"/>
                </a:lnTo>
                <a:lnTo>
                  <a:pt x="30514" y="73903"/>
                </a:lnTo>
                <a:lnTo>
                  <a:pt x="30230" y="73231"/>
                </a:lnTo>
                <a:lnTo>
                  <a:pt x="29804" y="72665"/>
                </a:lnTo>
                <a:lnTo>
                  <a:pt x="29237" y="72205"/>
                </a:lnTo>
                <a:lnTo>
                  <a:pt x="28562" y="71957"/>
                </a:lnTo>
                <a:lnTo>
                  <a:pt x="27817" y="71851"/>
                </a:lnTo>
                <a:lnTo>
                  <a:pt x="27143" y="71851"/>
                </a:lnTo>
                <a:close/>
                <a:moveTo>
                  <a:pt x="74654" y="24339"/>
                </a:moveTo>
                <a:lnTo>
                  <a:pt x="73873" y="24445"/>
                </a:lnTo>
                <a:lnTo>
                  <a:pt x="73199" y="24728"/>
                </a:lnTo>
                <a:lnTo>
                  <a:pt x="72667" y="25153"/>
                </a:lnTo>
                <a:lnTo>
                  <a:pt x="72241" y="25719"/>
                </a:lnTo>
                <a:lnTo>
                  <a:pt x="71921" y="26356"/>
                </a:lnTo>
                <a:lnTo>
                  <a:pt x="71850" y="27134"/>
                </a:lnTo>
                <a:lnTo>
                  <a:pt x="71850" y="27841"/>
                </a:lnTo>
                <a:lnTo>
                  <a:pt x="71921" y="28549"/>
                </a:lnTo>
                <a:lnTo>
                  <a:pt x="72241" y="29221"/>
                </a:lnTo>
                <a:lnTo>
                  <a:pt x="72667" y="29752"/>
                </a:lnTo>
                <a:lnTo>
                  <a:pt x="73199" y="30212"/>
                </a:lnTo>
                <a:lnTo>
                  <a:pt x="73873" y="30495"/>
                </a:lnTo>
                <a:lnTo>
                  <a:pt x="74654" y="30601"/>
                </a:lnTo>
                <a:lnTo>
                  <a:pt x="89414" y="30601"/>
                </a:lnTo>
                <a:lnTo>
                  <a:pt x="89414" y="45389"/>
                </a:lnTo>
                <a:lnTo>
                  <a:pt x="89520" y="46096"/>
                </a:lnTo>
                <a:lnTo>
                  <a:pt x="89769" y="46768"/>
                </a:lnTo>
                <a:lnTo>
                  <a:pt x="90195" y="47334"/>
                </a:lnTo>
                <a:lnTo>
                  <a:pt x="90798" y="47794"/>
                </a:lnTo>
                <a:lnTo>
                  <a:pt x="91437" y="48042"/>
                </a:lnTo>
                <a:lnTo>
                  <a:pt x="92182" y="48148"/>
                </a:lnTo>
                <a:lnTo>
                  <a:pt x="92856" y="48148"/>
                </a:lnTo>
                <a:lnTo>
                  <a:pt x="93601" y="48042"/>
                </a:lnTo>
                <a:lnTo>
                  <a:pt x="94275" y="47794"/>
                </a:lnTo>
                <a:lnTo>
                  <a:pt x="94843" y="47334"/>
                </a:lnTo>
                <a:lnTo>
                  <a:pt x="95269" y="46768"/>
                </a:lnTo>
                <a:lnTo>
                  <a:pt x="95517" y="46096"/>
                </a:lnTo>
                <a:lnTo>
                  <a:pt x="95623" y="45389"/>
                </a:lnTo>
                <a:lnTo>
                  <a:pt x="95623" y="27134"/>
                </a:lnTo>
                <a:lnTo>
                  <a:pt x="95517" y="26356"/>
                </a:lnTo>
                <a:lnTo>
                  <a:pt x="95269" y="25719"/>
                </a:lnTo>
                <a:lnTo>
                  <a:pt x="94843" y="25153"/>
                </a:lnTo>
                <a:lnTo>
                  <a:pt x="94275" y="24728"/>
                </a:lnTo>
                <a:lnTo>
                  <a:pt x="93601" y="24445"/>
                </a:lnTo>
                <a:lnTo>
                  <a:pt x="92856" y="24339"/>
                </a:lnTo>
                <a:lnTo>
                  <a:pt x="74654" y="24339"/>
                </a:lnTo>
                <a:close/>
                <a:moveTo>
                  <a:pt x="27143" y="24339"/>
                </a:moveTo>
                <a:lnTo>
                  <a:pt x="26398" y="24445"/>
                </a:lnTo>
                <a:lnTo>
                  <a:pt x="25724" y="24728"/>
                </a:lnTo>
                <a:lnTo>
                  <a:pt x="25156" y="25153"/>
                </a:lnTo>
                <a:lnTo>
                  <a:pt x="24730" y="25719"/>
                </a:lnTo>
                <a:lnTo>
                  <a:pt x="24482" y="26356"/>
                </a:lnTo>
                <a:lnTo>
                  <a:pt x="24340" y="27134"/>
                </a:lnTo>
                <a:lnTo>
                  <a:pt x="24340" y="45389"/>
                </a:lnTo>
                <a:lnTo>
                  <a:pt x="24482" y="46096"/>
                </a:lnTo>
                <a:lnTo>
                  <a:pt x="24730" y="46768"/>
                </a:lnTo>
                <a:lnTo>
                  <a:pt x="25156" y="47334"/>
                </a:lnTo>
                <a:lnTo>
                  <a:pt x="25724" y="47794"/>
                </a:lnTo>
                <a:lnTo>
                  <a:pt x="26398" y="48042"/>
                </a:lnTo>
                <a:lnTo>
                  <a:pt x="27143" y="48148"/>
                </a:lnTo>
                <a:lnTo>
                  <a:pt x="27817" y="48148"/>
                </a:lnTo>
                <a:lnTo>
                  <a:pt x="28562" y="48042"/>
                </a:lnTo>
                <a:lnTo>
                  <a:pt x="29237" y="47794"/>
                </a:lnTo>
                <a:lnTo>
                  <a:pt x="29804" y="47334"/>
                </a:lnTo>
                <a:lnTo>
                  <a:pt x="30230" y="46768"/>
                </a:lnTo>
                <a:lnTo>
                  <a:pt x="30514" y="46096"/>
                </a:lnTo>
                <a:lnTo>
                  <a:pt x="30585" y="45389"/>
                </a:lnTo>
                <a:lnTo>
                  <a:pt x="30585" y="30601"/>
                </a:lnTo>
                <a:lnTo>
                  <a:pt x="45381" y="30601"/>
                </a:lnTo>
                <a:lnTo>
                  <a:pt x="46126" y="30495"/>
                </a:lnTo>
                <a:lnTo>
                  <a:pt x="46765" y="30212"/>
                </a:lnTo>
                <a:lnTo>
                  <a:pt x="47368" y="29752"/>
                </a:lnTo>
                <a:lnTo>
                  <a:pt x="47758" y="29221"/>
                </a:lnTo>
                <a:lnTo>
                  <a:pt x="48042" y="28549"/>
                </a:lnTo>
                <a:lnTo>
                  <a:pt x="48149" y="27841"/>
                </a:lnTo>
                <a:lnTo>
                  <a:pt x="48149" y="27134"/>
                </a:lnTo>
                <a:lnTo>
                  <a:pt x="48042" y="26356"/>
                </a:lnTo>
                <a:lnTo>
                  <a:pt x="47758" y="25719"/>
                </a:lnTo>
                <a:lnTo>
                  <a:pt x="47368" y="25153"/>
                </a:lnTo>
                <a:lnTo>
                  <a:pt x="46765" y="24728"/>
                </a:lnTo>
                <a:lnTo>
                  <a:pt x="46126" y="24445"/>
                </a:lnTo>
                <a:lnTo>
                  <a:pt x="45381" y="24339"/>
                </a:lnTo>
                <a:lnTo>
                  <a:pt x="27143" y="24339"/>
                </a:lnTo>
                <a:close/>
                <a:moveTo>
                  <a:pt x="36688" y="0"/>
                </a:moveTo>
                <a:lnTo>
                  <a:pt x="37433" y="70"/>
                </a:lnTo>
                <a:lnTo>
                  <a:pt x="38143" y="318"/>
                </a:lnTo>
                <a:lnTo>
                  <a:pt x="38710" y="707"/>
                </a:lnTo>
                <a:lnTo>
                  <a:pt x="39243" y="1202"/>
                </a:lnTo>
                <a:lnTo>
                  <a:pt x="39597" y="1839"/>
                </a:lnTo>
                <a:lnTo>
                  <a:pt x="39846" y="2476"/>
                </a:lnTo>
                <a:lnTo>
                  <a:pt x="39917" y="3254"/>
                </a:lnTo>
                <a:lnTo>
                  <a:pt x="39917" y="15283"/>
                </a:lnTo>
                <a:lnTo>
                  <a:pt x="49000" y="15283"/>
                </a:lnTo>
                <a:lnTo>
                  <a:pt x="49000" y="3254"/>
                </a:lnTo>
                <a:lnTo>
                  <a:pt x="49071" y="2476"/>
                </a:lnTo>
                <a:lnTo>
                  <a:pt x="49319" y="1839"/>
                </a:lnTo>
                <a:lnTo>
                  <a:pt x="49710" y="1202"/>
                </a:lnTo>
                <a:lnTo>
                  <a:pt x="50206" y="707"/>
                </a:lnTo>
                <a:lnTo>
                  <a:pt x="50774" y="318"/>
                </a:lnTo>
                <a:lnTo>
                  <a:pt x="51484" y="70"/>
                </a:lnTo>
                <a:lnTo>
                  <a:pt x="52264" y="0"/>
                </a:lnTo>
                <a:lnTo>
                  <a:pt x="52974" y="70"/>
                </a:lnTo>
                <a:lnTo>
                  <a:pt x="53684" y="318"/>
                </a:lnTo>
                <a:lnTo>
                  <a:pt x="54251" y="707"/>
                </a:lnTo>
                <a:lnTo>
                  <a:pt x="54748" y="1202"/>
                </a:lnTo>
                <a:lnTo>
                  <a:pt x="55174" y="1839"/>
                </a:lnTo>
                <a:lnTo>
                  <a:pt x="55387" y="2476"/>
                </a:lnTo>
                <a:lnTo>
                  <a:pt x="55493" y="3254"/>
                </a:lnTo>
                <a:lnTo>
                  <a:pt x="55493" y="15283"/>
                </a:lnTo>
                <a:lnTo>
                  <a:pt x="64541" y="15283"/>
                </a:lnTo>
                <a:lnTo>
                  <a:pt x="64541" y="3254"/>
                </a:lnTo>
                <a:lnTo>
                  <a:pt x="64612" y="2476"/>
                </a:lnTo>
                <a:lnTo>
                  <a:pt x="64861" y="1839"/>
                </a:lnTo>
                <a:lnTo>
                  <a:pt x="65215" y="1202"/>
                </a:lnTo>
                <a:lnTo>
                  <a:pt x="65748" y="707"/>
                </a:lnTo>
                <a:lnTo>
                  <a:pt x="66351" y="318"/>
                </a:lnTo>
                <a:lnTo>
                  <a:pt x="67025" y="70"/>
                </a:lnTo>
                <a:lnTo>
                  <a:pt x="67770" y="0"/>
                </a:lnTo>
                <a:lnTo>
                  <a:pt x="68515" y="70"/>
                </a:lnTo>
                <a:lnTo>
                  <a:pt x="69189" y="318"/>
                </a:lnTo>
                <a:lnTo>
                  <a:pt x="69793" y="707"/>
                </a:lnTo>
                <a:lnTo>
                  <a:pt x="70289" y="1202"/>
                </a:lnTo>
                <a:lnTo>
                  <a:pt x="70715" y="1839"/>
                </a:lnTo>
                <a:lnTo>
                  <a:pt x="70928" y="2476"/>
                </a:lnTo>
                <a:lnTo>
                  <a:pt x="71034" y="3254"/>
                </a:lnTo>
                <a:lnTo>
                  <a:pt x="71034" y="15283"/>
                </a:lnTo>
                <a:lnTo>
                  <a:pt x="80082" y="15283"/>
                </a:lnTo>
                <a:lnTo>
                  <a:pt x="80082" y="3254"/>
                </a:lnTo>
                <a:lnTo>
                  <a:pt x="80153" y="2476"/>
                </a:lnTo>
                <a:lnTo>
                  <a:pt x="80402" y="1839"/>
                </a:lnTo>
                <a:lnTo>
                  <a:pt x="80756" y="1202"/>
                </a:lnTo>
                <a:lnTo>
                  <a:pt x="81289" y="707"/>
                </a:lnTo>
                <a:lnTo>
                  <a:pt x="81892" y="318"/>
                </a:lnTo>
                <a:lnTo>
                  <a:pt x="82602" y="70"/>
                </a:lnTo>
                <a:lnTo>
                  <a:pt x="83311" y="0"/>
                </a:lnTo>
                <a:lnTo>
                  <a:pt x="84056" y="70"/>
                </a:lnTo>
                <a:lnTo>
                  <a:pt x="84730" y="318"/>
                </a:lnTo>
                <a:lnTo>
                  <a:pt x="85369" y="707"/>
                </a:lnTo>
                <a:lnTo>
                  <a:pt x="85830" y="1202"/>
                </a:lnTo>
                <a:lnTo>
                  <a:pt x="86221" y="1839"/>
                </a:lnTo>
                <a:lnTo>
                  <a:pt x="86505" y="2476"/>
                </a:lnTo>
                <a:lnTo>
                  <a:pt x="86575" y="3254"/>
                </a:lnTo>
                <a:lnTo>
                  <a:pt x="86575" y="15283"/>
                </a:lnTo>
                <a:lnTo>
                  <a:pt x="100555" y="15283"/>
                </a:lnTo>
                <a:lnTo>
                  <a:pt x="101513" y="15389"/>
                </a:lnTo>
                <a:lnTo>
                  <a:pt x="102400" y="15707"/>
                </a:lnTo>
                <a:lnTo>
                  <a:pt x="103146" y="16202"/>
                </a:lnTo>
                <a:lnTo>
                  <a:pt x="103820" y="16839"/>
                </a:lnTo>
                <a:lnTo>
                  <a:pt x="104281" y="17617"/>
                </a:lnTo>
                <a:lnTo>
                  <a:pt x="104600" y="18502"/>
                </a:lnTo>
                <a:lnTo>
                  <a:pt x="104707" y="19457"/>
                </a:lnTo>
                <a:lnTo>
                  <a:pt x="104707" y="33431"/>
                </a:lnTo>
                <a:lnTo>
                  <a:pt x="116735" y="33431"/>
                </a:lnTo>
                <a:lnTo>
                  <a:pt x="117480" y="33502"/>
                </a:lnTo>
                <a:lnTo>
                  <a:pt x="118190" y="33785"/>
                </a:lnTo>
                <a:lnTo>
                  <a:pt x="118793" y="34139"/>
                </a:lnTo>
                <a:lnTo>
                  <a:pt x="119254" y="34634"/>
                </a:lnTo>
                <a:lnTo>
                  <a:pt x="119680" y="35271"/>
                </a:lnTo>
                <a:lnTo>
                  <a:pt x="119929" y="35943"/>
                </a:lnTo>
                <a:lnTo>
                  <a:pt x="120000" y="36686"/>
                </a:lnTo>
                <a:lnTo>
                  <a:pt x="119929" y="37429"/>
                </a:lnTo>
                <a:lnTo>
                  <a:pt x="119680" y="38101"/>
                </a:lnTo>
                <a:lnTo>
                  <a:pt x="119254" y="38702"/>
                </a:lnTo>
                <a:lnTo>
                  <a:pt x="118793" y="39198"/>
                </a:lnTo>
                <a:lnTo>
                  <a:pt x="118190" y="39622"/>
                </a:lnTo>
                <a:lnTo>
                  <a:pt x="117480" y="39834"/>
                </a:lnTo>
                <a:lnTo>
                  <a:pt x="116735" y="39941"/>
                </a:lnTo>
                <a:lnTo>
                  <a:pt x="104707" y="39941"/>
                </a:lnTo>
                <a:lnTo>
                  <a:pt x="104707" y="48997"/>
                </a:lnTo>
                <a:lnTo>
                  <a:pt x="116735" y="48997"/>
                </a:lnTo>
                <a:lnTo>
                  <a:pt x="117480" y="49068"/>
                </a:lnTo>
                <a:lnTo>
                  <a:pt x="118190" y="49316"/>
                </a:lnTo>
                <a:lnTo>
                  <a:pt x="118793" y="49669"/>
                </a:lnTo>
                <a:lnTo>
                  <a:pt x="119254" y="50200"/>
                </a:lnTo>
                <a:lnTo>
                  <a:pt x="119680" y="50801"/>
                </a:lnTo>
                <a:lnTo>
                  <a:pt x="119929" y="51474"/>
                </a:lnTo>
                <a:lnTo>
                  <a:pt x="120000" y="52216"/>
                </a:lnTo>
                <a:lnTo>
                  <a:pt x="119929" y="52959"/>
                </a:lnTo>
                <a:lnTo>
                  <a:pt x="119680" y="53667"/>
                </a:lnTo>
                <a:lnTo>
                  <a:pt x="119254" y="54268"/>
                </a:lnTo>
                <a:lnTo>
                  <a:pt x="118793" y="54728"/>
                </a:lnTo>
                <a:lnTo>
                  <a:pt x="118190" y="55153"/>
                </a:lnTo>
                <a:lnTo>
                  <a:pt x="117480" y="55400"/>
                </a:lnTo>
                <a:lnTo>
                  <a:pt x="116735" y="55471"/>
                </a:lnTo>
                <a:lnTo>
                  <a:pt x="104707" y="55471"/>
                </a:lnTo>
                <a:lnTo>
                  <a:pt x="104707" y="64528"/>
                </a:lnTo>
                <a:lnTo>
                  <a:pt x="116735" y="64528"/>
                </a:lnTo>
                <a:lnTo>
                  <a:pt x="117480" y="64599"/>
                </a:lnTo>
                <a:lnTo>
                  <a:pt x="118190" y="64846"/>
                </a:lnTo>
                <a:lnTo>
                  <a:pt x="118793" y="65235"/>
                </a:lnTo>
                <a:lnTo>
                  <a:pt x="119254" y="65731"/>
                </a:lnTo>
                <a:lnTo>
                  <a:pt x="119680" y="66332"/>
                </a:lnTo>
                <a:lnTo>
                  <a:pt x="119929" y="67040"/>
                </a:lnTo>
                <a:lnTo>
                  <a:pt x="120000" y="67783"/>
                </a:lnTo>
                <a:lnTo>
                  <a:pt x="119929" y="68490"/>
                </a:lnTo>
                <a:lnTo>
                  <a:pt x="119680" y="69198"/>
                </a:lnTo>
                <a:lnTo>
                  <a:pt x="119254" y="69799"/>
                </a:lnTo>
                <a:lnTo>
                  <a:pt x="118793" y="70330"/>
                </a:lnTo>
                <a:lnTo>
                  <a:pt x="118190" y="70683"/>
                </a:lnTo>
                <a:lnTo>
                  <a:pt x="117480" y="70931"/>
                </a:lnTo>
                <a:lnTo>
                  <a:pt x="116735" y="71002"/>
                </a:lnTo>
                <a:lnTo>
                  <a:pt x="104707" y="71002"/>
                </a:lnTo>
                <a:lnTo>
                  <a:pt x="104707" y="80058"/>
                </a:lnTo>
                <a:lnTo>
                  <a:pt x="116735" y="80058"/>
                </a:lnTo>
                <a:lnTo>
                  <a:pt x="117480" y="80165"/>
                </a:lnTo>
                <a:lnTo>
                  <a:pt x="118190" y="80377"/>
                </a:lnTo>
                <a:lnTo>
                  <a:pt x="118793" y="80801"/>
                </a:lnTo>
                <a:lnTo>
                  <a:pt x="119254" y="81297"/>
                </a:lnTo>
                <a:lnTo>
                  <a:pt x="119680" y="81863"/>
                </a:lnTo>
                <a:lnTo>
                  <a:pt x="119929" y="82570"/>
                </a:lnTo>
                <a:lnTo>
                  <a:pt x="120000" y="83313"/>
                </a:lnTo>
                <a:lnTo>
                  <a:pt x="119929" y="84056"/>
                </a:lnTo>
                <a:lnTo>
                  <a:pt x="119680" y="84728"/>
                </a:lnTo>
                <a:lnTo>
                  <a:pt x="119254" y="85330"/>
                </a:lnTo>
                <a:lnTo>
                  <a:pt x="118793" y="85860"/>
                </a:lnTo>
                <a:lnTo>
                  <a:pt x="118190" y="86214"/>
                </a:lnTo>
                <a:lnTo>
                  <a:pt x="117480" y="86462"/>
                </a:lnTo>
                <a:lnTo>
                  <a:pt x="116735" y="86533"/>
                </a:lnTo>
                <a:lnTo>
                  <a:pt x="104707" y="86533"/>
                </a:lnTo>
                <a:lnTo>
                  <a:pt x="104707" y="100542"/>
                </a:lnTo>
                <a:lnTo>
                  <a:pt x="104600" y="101497"/>
                </a:lnTo>
                <a:lnTo>
                  <a:pt x="104281" y="102382"/>
                </a:lnTo>
                <a:lnTo>
                  <a:pt x="103820" y="103160"/>
                </a:lnTo>
                <a:lnTo>
                  <a:pt x="103146" y="103797"/>
                </a:lnTo>
                <a:lnTo>
                  <a:pt x="102400" y="104257"/>
                </a:lnTo>
                <a:lnTo>
                  <a:pt x="101513" y="104610"/>
                </a:lnTo>
                <a:lnTo>
                  <a:pt x="100555" y="104716"/>
                </a:lnTo>
                <a:lnTo>
                  <a:pt x="86575" y="104716"/>
                </a:lnTo>
                <a:lnTo>
                  <a:pt x="86575" y="116745"/>
                </a:lnTo>
                <a:lnTo>
                  <a:pt x="86505" y="117523"/>
                </a:lnTo>
                <a:lnTo>
                  <a:pt x="86221" y="118160"/>
                </a:lnTo>
                <a:lnTo>
                  <a:pt x="85830" y="118797"/>
                </a:lnTo>
                <a:lnTo>
                  <a:pt x="85369" y="119292"/>
                </a:lnTo>
                <a:lnTo>
                  <a:pt x="84730" y="119681"/>
                </a:lnTo>
                <a:lnTo>
                  <a:pt x="84056" y="119929"/>
                </a:lnTo>
                <a:lnTo>
                  <a:pt x="83311" y="120000"/>
                </a:lnTo>
                <a:lnTo>
                  <a:pt x="82602" y="119929"/>
                </a:lnTo>
                <a:lnTo>
                  <a:pt x="81892" y="119681"/>
                </a:lnTo>
                <a:lnTo>
                  <a:pt x="81289" y="119292"/>
                </a:lnTo>
                <a:lnTo>
                  <a:pt x="80756" y="118797"/>
                </a:lnTo>
                <a:lnTo>
                  <a:pt x="80402" y="118160"/>
                </a:lnTo>
                <a:lnTo>
                  <a:pt x="80153" y="117523"/>
                </a:lnTo>
                <a:lnTo>
                  <a:pt x="80082" y="116745"/>
                </a:lnTo>
                <a:lnTo>
                  <a:pt x="80082" y="104716"/>
                </a:lnTo>
                <a:lnTo>
                  <a:pt x="71034" y="104716"/>
                </a:lnTo>
                <a:lnTo>
                  <a:pt x="71034" y="116745"/>
                </a:lnTo>
                <a:lnTo>
                  <a:pt x="70928" y="117523"/>
                </a:lnTo>
                <a:lnTo>
                  <a:pt x="70715" y="118160"/>
                </a:lnTo>
                <a:lnTo>
                  <a:pt x="70289" y="118797"/>
                </a:lnTo>
                <a:lnTo>
                  <a:pt x="69793" y="119292"/>
                </a:lnTo>
                <a:lnTo>
                  <a:pt x="69189" y="119681"/>
                </a:lnTo>
                <a:lnTo>
                  <a:pt x="68515" y="119929"/>
                </a:lnTo>
                <a:lnTo>
                  <a:pt x="67770" y="120000"/>
                </a:lnTo>
                <a:lnTo>
                  <a:pt x="67025" y="119929"/>
                </a:lnTo>
                <a:lnTo>
                  <a:pt x="66351" y="119681"/>
                </a:lnTo>
                <a:lnTo>
                  <a:pt x="65748" y="119292"/>
                </a:lnTo>
                <a:lnTo>
                  <a:pt x="65215" y="118797"/>
                </a:lnTo>
                <a:lnTo>
                  <a:pt x="64861" y="118160"/>
                </a:lnTo>
                <a:lnTo>
                  <a:pt x="64612" y="117523"/>
                </a:lnTo>
                <a:lnTo>
                  <a:pt x="64541" y="116745"/>
                </a:lnTo>
                <a:lnTo>
                  <a:pt x="64541" y="104716"/>
                </a:lnTo>
                <a:lnTo>
                  <a:pt x="55493" y="104716"/>
                </a:lnTo>
                <a:lnTo>
                  <a:pt x="55493" y="116745"/>
                </a:lnTo>
                <a:lnTo>
                  <a:pt x="55387" y="117523"/>
                </a:lnTo>
                <a:lnTo>
                  <a:pt x="55174" y="118160"/>
                </a:lnTo>
                <a:lnTo>
                  <a:pt x="54748" y="118797"/>
                </a:lnTo>
                <a:lnTo>
                  <a:pt x="54251" y="119292"/>
                </a:lnTo>
                <a:lnTo>
                  <a:pt x="53684" y="119681"/>
                </a:lnTo>
                <a:lnTo>
                  <a:pt x="52974" y="119929"/>
                </a:lnTo>
                <a:lnTo>
                  <a:pt x="52264" y="120000"/>
                </a:lnTo>
                <a:lnTo>
                  <a:pt x="51484" y="119929"/>
                </a:lnTo>
                <a:lnTo>
                  <a:pt x="50774" y="119681"/>
                </a:lnTo>
                <a:lnTo>
                  <a:pt x="50206" y="119292"/>
                </a:lnTo>
                <a:lnTo>
                  <a:pt x="49710" y="118797"/>
                </a:lnTo>
                <a:lnTo>
                  <a:pt x="49319" y="118160"/>
                </a:lnTo>
                <a:lnTo>
                  <a:pt x="49071" y="117523"/>
                </a:lnTo>
                <a:lnTo>
                  <a:pt x="49000" y="116745"/>
                </a:lnTo>
                <a:lnTo>
                  <a:pt x="49000" y="104716"/>
                </a:lnTo>
                <a:lnTo>
                  <a:pt x="39917" y="104716"/>
                </a:lnTo>
                <a:lnTo>
                  <a:pt x="39917" y="116745"/>
                </a:lnTo>
                <a:lnTo>
                  <a:pt x="39846" y="117523"/>
                </a:lnTo>
                <a:lnTo>
                  <a:pt x="39597" y="118160"/>
                </a:lnTo>
                <a:lnTo>
                  <a:pt x="39243" y="118797"/>
                </a:lnTo>
                <a:lnTo>
                  <a:pt x="38710" y="119292"/>
                </a:lnTo>
                <a:lnTo>
                  <a:pt x="38143" y="119681"/>
                </a:lnTo>
                <a:lnTo>
                  <a:pt x="37433" y="119929"/>
                </a:lnTo>
                <a:lnTo>
                  <a:pt x="36688" y="120000"/>
                </a:lnTo>
                <a:lnTo>
                  <a:pt x="35943" y="119929"/>
                </a:lnTo>
                <a:lnTo>
                  <a:pt x="35269" y="119681"/>
                </a:lnTo>
                <a:lnTo>
                  <a:pt x="34665" y="119292"/>
                </a:lnTo>
                <a:lnTo>
                  <a:pt x="34169" y="118797"/>
                </a:lnTo>
                <a:lnTo>
                  <a:pt x="33778" y="118160"/>
                </a:lnTo>
                <a:lnTo>
                  <a:pt x="33530" y="117523"/>
                </a:lnTo>
                <a:lnTo>
                  <a:pt x="33424" y="116745"/>
                </a:lnTo>
                <a:lnTo>
                  <a:pt x="33424" y="104716"/>
                </a:lnTo>
                <a:lnTo>
                  <a:pt x="19479" y="104716"/>
                </a:lnTo>
                <a:lnTo>
                  <a:pt x="18521" y="104610"/>
                </a:lnTo>
                <a:lnTo>
                  <a:pt x="17634" y="104257"/>
                </a:lnTo>
                <a:lnTo>
                  <a:pt x="16853" y="103797"/>
                </a:lnTo>
                <a:lnTo>
                  <a:pt x="16215" y="103160"/>
                </a:lnTo>
                <a:lnTo>
                  <a:pt x="15718" y="102382"/>
                </a:lnTo>
                <a:lnTo>
                  <a:pt x="15434" y="101497"/>
                </a:lnTo>
                <a:lnTo>
                  <a:pt x="15328" y="100542"/>
                </a:lnTo>
                <a:lnTo>
                  <a:pt x="15328" y="86533"/>
                </a:lnTo>
                <a:lnTo>
                  <a:pt x="3228" y="86533"/>
                </a:lnTo>
                <a:lnTo>
                  <a:pt x="2519" y="86462"/>
                </a:lnTo>
                <a:lnTo>
                  <a:pt x="1809" y="86214"/>
                </a:lnTo>
                <a:lnTo>
                  <a:pt x="1241" y="85860"/>
                </a:lnTo>
                <a:lnTo>
                  <a:pt x="745" y="85330"/>
                </a:lnTo>
                <a:lnTo>
                  <a:pt x="319" y="84728"/>
                </a:lnTo>
                <a:lnTo>
                  <a:pt x="106" y="84056"/>
                </a:lnTo>
                <a:lnTo>
                  <a:pt x="0" y="83313"/>
                </a:lnTo>
                <a:lnTo>
                  <a:pt x="106" y="82570"/>
                </a:lnTo>
                <a:lnTo>
                  <a:pt x="319" y="81863"/>
                </a:lnTo>
                <a:lnTo>
                  <a:pt x="745" y="81297"/>
                </a:lnTo>
                <a:lnTo>
                  <a:pt x="1241" y="80801"/>
                </a:lnTo>
                <a:lnTo>
                  <a:pt x="1809" y="80377"/>
                </a:lnTo>
                <a:lnTo>
                  <a:pt x="2519" y="80165"/>
                </a:lnTo>
                <a:lnTo>
                  <a:pt x="3228" y="80058"/>
                </a:lnTo>
                <a:lnTo>
                  <a:pt x="15328" y="80058"/>
                </a:lnTo>
                <a:lnTo>
                  <a:pt x="15328" y="71002"/>
                </a:lnTo>
                <a:lnTo>
                  <a:pt x="3228" y="71002"/>
                </a:lnTo>
                <a:lnTo>
                  <a:pt x="2519" y="70931"/>
                </a:lnTo>
                <a:lnTo>
                  <a:pt x="1809" y="70683"/>
                </a:lnTo>
                <a:lnTo>
                  <a:pt x="1241" y="70330"/>
                </a:lnTo>
                <a:lnTo>
                  <a:pt x="745" y="69799"/>
                </a:lnTo>
                <a:lnTo>
                  <a:pt x="319" y="69198"/>
                </a:lnTo>
                <a:lnTo>
                  <a:pt x="106" y="68490"/>
                </a:lnTo>
                <a:lnTo>
                  <a:pt x="0" y="67783"/>
                </a:lnTo>
                <a:lnTo>
                  <a:pt x="106" y="67040"/>
                </a:lnTo>
                <a:lnTo>
                  <a:pt x="319" y="66332"/>
                </a:lnTo>
                <a:lnTo>
                  <a:pt x="745" y="65731"/>
                </a:lnTo>
                <a:lnTo>
                  <a:pt x="1241" y="65235"/>
                </a:lnTo>
                <a:lnTo>
                  <a:pt x="1809" y="64846"/>
                </a:lnTo>
                <a:lnTo>
                  <a:pt x="2519" y="64599"/>
                </a:lnTo>
                <a:lnTo>
                  <a:pt x="3228" y="64528"/>
                </a:lnTo>
                <a:lnTo>
                  <a:pt x="15328" y="64528"/>
                </a:lnTo>
                <a:lnTo>
                  <a:pt x="15328" y="55471"/>
                </a:lnTo>
                <a:lnTo>
                  <a:pt x="3228" y="55471"/>
                </a:lnTo>
                <a:lnTo>
                  <a:pt x="2519" y="55400"/>
                </a:lnTo>
                <a:lnTo>
                  <a:pt x="1809" y="55153"/>
                </a:lnTo>
                <a:lnTo>
                  <a:pt x="1241" y="54728"/>
                </a:lnTo>
                <a:lnTo>
                  <a:pt x="745" y="54268"/>
                </a:lnTo>
                <a:lnTo>
                  <a:pt x="319" y="53667"/>
                </a:lnTo>
                <a:lnTo>
                  <a:pt x="106" y="52959"/>
                </a:lnTo>
                <a:lnTo>
                  <a:pt x="0" y="52216"/>
                </a:lnTo>
                <a:lnTo>
                  <a:pt x="106" y="51474"/>
                </a:lnTo>
                <a:lnTo>
                  <a:pt x="319" y="50801"/>
                </a:lnTo>
                <a:lnTo>
                  <a:pt x="745" y="50200"/>
                </a:lnTo>
                <a:lnTo>
                  <a:pt x="1241" y="49669"/>
                </a:lnTo>
                <a:lnTo>
                  <a:pt x="1809" y="49316"/>
                </a:lnTo>
                <a:lnTo>
                  <a:pt x="2519" y="49068"/>
                </a:lnTo>
                <a:lnTo>
                  <a:pt x="3228" y="48997"/>
                </a:lnTo>
                <a:lnTo>
                  <a:pt x="15328" y="48997"/>
                </a:lnTo>
                <a:lnTo>
                  <a:pt x="15328" y="39941"/>
                </a:lnTo>
                <a:lnTo>
                  <a:pt x="3228" y="39941"/>
                </a:lnTo>
                <a:lnTo>
                  <a:pt x="2519" y="39834"/>
                </a:lnTo>
                <a:lnTo>
                  <a:pt x="1809" y="39622"/>
                </a:lnTo>
                <a:lnTo>
                  <a:pt x="1241" y="39198"/>
                </a:lnTo>
                <a:lnTo>
                  <a:pt x="745" y="38702"/>
                </a:lnTo>
                <a:lnTo>
                  <a:pt x="319" y="38101"/>
                </a:lnTo>
                <a:lnTo>
                  <a:pt x="106" y="37429"/>
                </a:lnTo>
                <a:lnTo>
                  <a:pt x="0" y="36686"/>
                </a:lnTo>
                <a:lnTo>
                  <a:pt x="106" y="35943"/>
                </a:lnTo>
                <a:lnTo>
                  <a:pt x="319" y="35271"/>
                </a:lnTo>
                <a:lnTo>
                  <a:pt x="745" y="34634"/>
                </a:lnTo>
                <a:lnTo>
                  <a:pt x="1241" y="34139"/>
                </a:lnTo>
                <a:lnTo>
                  <a:pt x="1809" y="33785"/>
                </a:lnTo>
                <a:lnTo>
                  <a:pt x="2519" y="33502"/>
                </a:lnTo>
                <a:lnTo>
                  <a:pt x="3228" y="33431"/>
                </a:lnTo>
                <a:lnTo>
                  <a:pt x="15328" y="33431"/>
                </a:lnTo>
                <a:lnTo>
                  <a:pt x="15328" y="19457"/>
                </a:lnTo>
                <a:lnTo>
                  <a:pt x="15434" y="18502"/>
                </a:lnTo>
                <a:lnTo>
                  <a:pt x="15718" y="17617"/>
                </a:lnTo>
                <a:lnTo>
                  <a:pt x="16215" y="16839"/>
                </a:lnTo>
                <a:lnTo>
                  <a:pt x="16853" y="16202"/>
                </a:lnTo>
                <a:lnTo>
                  <a:pt x="17634" y="15707"/>
                </a:lnTo>
                <a:lnTo>
                  <a:pt x="18521" y="15389"/>
                </a:lnTo>
                <a:lnTo>
                  <a:pt x="19479" y="15283"/>
                </a:lnTo>
                <a:lnTo>
                  <a:pt x="33424" y="15283"/>
                </a:lnTo>
                <a:lnTo>
                  <a:pt x="33424" y="3254"/>
                </a:lnTo>
                <a:lnTo>
                  <a:pt x="33530" y="2476"/>
                </a:lnTo>
                <a:lnTo>
                  <a:pt x="33778" y="1839"/>
                </a:lnTo>
                <a:lnTo>
                  <a:pt x="34169" y="1202"/>
                </a:lnTo>
                <a:lnTo>
                  <a:pt x="34665" y="707"/>
                </a:lnTo>
                <a:lnTo>
                  <a:pt x="35269" y="318"/>
                </a:lnTo>
                <a:lnTo>
                  <a:pt x="35943" y="70"/>
                </a:lnTo>
                <a:lnTo>
                  <a:pt x="36688" y="0"/>
                </a:lnTo>
                <a:close/>
              </a:path>
            </a:pathLst>
          </a:custGeom>
          <a:solidFill>
            <a:schemeClr val="accent1"/>
          </a:solidFill>
          <a:ln>
            <a:noFill/>
          </a:ln>
        </p:spPr>
        <p:txBody>
          <a:bodyPr lIns="68575" tIns="34275" rIns="68575" bIns="34275" anchor="t" anchorCtr="0">
            <a:noAutofit/>
          </a:bodyPr>
          <a:lstStyle/>
          <a:p>
            <a:pPr marL="0" marR="0" lvl="0" indent="0" algn="l" rtl="0">
              <a:spcBef>
                <a:spcPts val="0"/>
              </a:spcBef>
              <a:buNone/>
            </a:pPr>
            <a:endParaRPr sz="1400">
              <a:solidFill>
                <a:schemeClr val="dk1"/>
              </a:solidFill>
              <a:latin typeface="Calibri"/>
              <a:ea typeface="Calibri"/>
              <a:cs typeface="Calibri"/>
              <a:sym typeface="Calibri"/>
            </a:endParaRPr>
          </a:p>
        </p:txBody>
      </p:sp>
      <p:sp>
        <p:nvSpPr>
          <p:cNvPr id="638" name="Shape 638"/>
          <p:cNvSpPr/>
          <p:nvPr/>
        </p:nvSpPr>
        <p:spPr>
          <a:xfrm>
            <a:off x="3876447" y="2835423"/>
            <a:ext cx="221456" cy="238125"/>
          </a:xfrm>
          <a:custGeom>
            <a:avLst/>
            <a:gdLst/>
            <a:ahLst/>
            <a:cxnLst/>
            <a:rect l="0" t="0" r="0" b="0"/>
            <a:pathLst>
              <a:path w="120000" h="120000" extrusionOk="0">
                <a:moveTo>
                  <a:pt x="18603" y="0"/>
                </a:moveTo>
                <a:lnTo>
                  <a:pt x="19548" y="150"/>
                </a:lnTo>
                <a:lnTo>
                  <a:pt x="20494" y="526"/>
                </a:lnTo>
                <a:lnTo>
                  <a:pt x="21353" y="977"/>
                </a:lnTo>
                <a:lnTo>
                  <a:pt x="22083" y="1653"/>
                </a:lnTo>
                <a:lnTo>
                  <a:pt x="46186" y="27171"/>
                </a:lnTo>
                <a:lnTo>
                  <a:pt x="46186" y="27209"/>
                </a:lnTo>
                <a:lnTo>
                  <a:pt x="46788" y="27961"/>
                </a:lnTo>
                <a:lnTo>
                  <a:pt x="47175" y="28750"/>
                </a:lnTo>
                <a:lnTo>
                  <a:pt x="47389" y="29614"/>
                </a:lnTo>
                <a:lnTo>
                  <a:pt x="47432" y="30479"/>
                </a:lnTo>
                <a:lnTo>
                  <a:pt x="47261" y="31343"/>
                </a:lnTo>
                <a:lnTo>
                  <a:pt x="46917" y="32207"/>
                </a:lnTo>
                <a:lnTo>
                  <a:pt x="46358" y="32997"/>
                </a:lnTo>
                <a:lnTo>
                  <a:pt x="45585" y="33711"/>
                </a:lnTo>
                <a:lnTo>
                  <a:pt x="45585" y="33748"/>
                </a:lnTo>
                <a:lnTo>
                  <a:pt x="34930" y="40588"/>
                </a:lnTo>
                <a:lnTo>
                  <a:pt x="34113" y="41453"/>
                </a:lnTo>
                <a:lnTo>
                  <a:pt x="33555" y="42355"/>
                </a:lnTo>
                <a:lnTo>
                  <a:pt x="33211" y="43294"/>
                </a:lnTo>
                <a:lnTo>
                  <a:pt x="33039" y="44271"/>
                </a:lnTo>
                <a:lnTo>
                  <a:pt x="33082" y="45324"/>
                </a:lnTo>
                <a:lnTo>
                  <a:pt x="33254" y="46451"/>
                </a:lnTo>
                <a:lnTo>
                  <a:pt x="33598" y="47579"/>
                </a:lnTo>
                <a:lnTo>
                  <a:pt x="34027" y="48706"/>
                </a:lnTo>
                <a:lnTo>
                  <a:pt x="34672" y="49871"/>
                </a:lnTo>
                <a:lnTo>
                  <a:pt x="35316" y="51111"/>
                </a:lnTo>
                <a:lnTo>
                  <a:pt x="36047" y="52314"/>
                </a:lnTo>
                <a:lnTo>
                  <a:pt x="36863" y="53517"/>
                </a:lnTo>
                <a:lnTo>
                  <a:pt x="37765" y="54757"/>
                </a:lnTo>
                <a:lnTo>
                  <a:pt x="38668" y="55997"/>
                </a:lnTo>
                <a:lnTo>
                  <a:pt x="59248" y="77644"/>
                </a:lnTo>
                <a:lnTo>
                  <a:pt x="61353" y="79486"/>
                </a:lnTo>
                <a:lnTo>
                  <a:pt x="63372" y="81139"/>
                </a:lnTo>
                <a:lnTo>
                  <a:pt x="65177" y="82643"/>
                </a:lnTo>
                <a:lnTo>
                  <a:pt x="66938" y="83958"/>
                </a:lnTo>
                <a:lnTo>
                  <a:pt x="68528" y="85086"/>
                </a:lnTo>
                <a:lnTo>
                  <a:pt x="70032" y="86025"/>
                </a:lnTo>
                <a:lnTo>
                  <a:pt x="71450" y="86814"/>
                </a:lnTo>
                <a:lnTo>
                  <a:pt x="72824" y="87378"/>
                </a:lnTo>
                <a:lnTo>
                  <a:pt x="74070" y="87716"/>
                </a:lnTo>
                <a:lnTo>
                  <a:pt x="75273" y="87867"/>
                </a:lnTo>
                <a:lnTo>
                  <a:pt x="76390" y="87792"/>
                </a:lnTo>
                <a:lnTo>
                  <a:pt x="77465" y="87528"/>
                </a:lnTo>
                <a:lnTo>
                  <a:pt x="78539" y="87040"/>
                </a:lnTo>
                <a:lnTo>
                  <a:pt x="87432" y="78170"/>
                </a:lnTo>
                <a:lnTo>
                  <a:pt x="88292" y="77607"/>
                </a:lnTo>
                <a:lnTo>
                  <a:pt x="89194" y="77269"/>
                </a:lnTo>
                <a:lnTo>
                  <a:pt x="90225" y="77118"/>
                </a:lnTo>
                <a:lnTo>
                  <a:pt x="91170" y="77081"/>
                </a:lnTo>
                <a:lnTo>
                  <a:pt x="92201" y="77231"/>
                </a:lnTo>
                <a:lnTo>
                  <a:pt x="93104" y="77532"/>
                </a:lnTo>
                <a:lnTo>
                  <a:pt x="93920" y="78058"/>
                </a:lnTo>
                <a:lnTo>
                  <a:pt x="94693" y="78734"/>
                </a:lnTo>
                <a:lnTo>
                  <a:pt x="118796" y="104215"/>
                </a:lnTo>
                <a:lnTo>
                  <a:pt x="119355" y="104967"/>
                </a:lnTo>
                <a:lnTo>
                  <a:pt x="119785" y="105793"/>
                </a:lnTo>
                <a:lnTo>
                  <a:pt x="119957" y="106658"/>
                </a:lnTo>
                <a:lnTo>
                  <a:pt x="120000" y="107522"/>
                </a:lnTo>
                <a:lnTo>
                  <a:pt x="119828" y="108424"/>
                </a:lnTo>
                <a:lnTo>
                  <a:pt x="119484" y="109251"/>
                </a:lnTo>
                <a:lnTo>
                  <a:pt x="118925" y="110003"/>
                </a:lnTo>
                <a:lnTo>
                  <a:pt x="118195" y="110717"/>
                </a:lnTo>
                <a:lnTo>
                  <a:pt x="107153" y="117256"/>
                </a:lnTo>
                <a:lnTo>
                  <a:pt x="106509" y="117669"/>
                </a:lnTo>
                <a:lnTo>
                  <a:pt x="105649" y="118045"/>
                </a:lnTo>
                <a:lnTo>
                  <a:pt x="104747" y="118421"/>
                </a:lnTo>
                <a:lnTo>
                  <a:pt x="103759" y="118759"/>
                </a:lnTo>
                <a:lnTo>
                  <a:pt x="102556" y="119060"/>
                </a:lnTo>
                <a:lnTo>
                  <a:pt x="101267" y="119361"/>
                </a:lnTo>
                <a:lnTo>
                  <a:pt x="99935" y="119624"/>
                </a:lnTo>
                <a:lnTo>
                  <a:pt x="98431" y="119774"/>
                </a:lnTo>
                <a:lnTo>
                  <a:pt x="96885" y="119924"/>
                </a:lnTo>
                <a:lnTo>
                  <a:pt x="95209" y="120000"/>
                </a:lnTo>
                <a:lnTo>
                  <a:pt x="93404" y="119962"/>
                </a:lnTo>
                <a:lnTo>
                  <a:pt x="91514" y="119887"/>
                </a:lnTo>
                <a:lnTo>
                  <a:pt x="89581" y="119736"/>
                </a:lnTo>
                <a:lnTo>
                  <a:pt x="87475" y="119473"/>
                </a:lnTo>
                <a:lnTo>
                  <a:pt x="85284" y="119060"/>
                </a:lnTo>
                <a:lnTo>
                  <a:pt x="83050" y="118571"/>
                </a:lnTo>
                <a:lnTo>
                  <a:pt x="80687" y="117970"/>
                </a:lnTo>
                <a:lnTo>
                  <a:pt x="78238" y="117218"/>
                </a:lnTo>
                <a:lnTo>
                  <a:pt x="75703" y="116354"/>
                </a:lnTo>
                <a:lnTo>
                  <a:pt x="73125" y="115339"/>
                </a:lnTo>
                <a:lnTo>
                  <a:pt x="70418" y="114174"/>
                </a:lnTo>
                <a:lnTo>
                  <a:pt x="67583" y="112896"/>
                </a:lnTo>
                <a:lnTo>
                  <a:pt x="64747" y="111393"/>
                </a:lnTo>
                <a:lnTo>
                  <a:pt x="61825" y="109702"/>
                </a:lnTo>
                <a:lnTo>
                  <a:pt x="58818" y="107860"/>
                </a:lnTo>
                <a:lnTo>
                  <a:pt x="55725" y="105869"/>
                </a:lnTo>
                <a:lnTo>
                  <a:pt x="52588" y="103651"/>
                </a:lnTo>
                <a:lnTo>
                  <a:pt x="49366" y="101208"/>
                </a:lnTo>
                <a:lnTo>
                  <a:pt x="46058" y="98540"/>
                </a:lnTo>
                <a:lnTo>
                  <a:pt x="42706" y="95721"/>
                </a:lnTo>
                <a:lnTo>
                  <a:pt x="39269" y="92640"/>
                </a:lnTo>
                <a:lnTo>
                  <a:pt x="35832" y="89295"/>
                </a:lnTo>
                <a:lnTo>
                  <a:pt x="32309" y="85725"/>
                </a:lnTo>
                <a:lnTo>
                  <a:pt x="28657" y="81929"/>
                </a:lnTo>
                <a:lnTo>
                  <a:pt x="25477" y="78396"/>
                </a:lnTo>
                <a:lnTo>
                  <a:pt x="22513" y="74938"/>
                </a:lnTo>
                <a:lnTo>
                  <a:pt x="19763" y="71594"/>
                </a:lnTo>
                <a:lnTo>
                  <a:pt x="17271" y="68286"/>
                </a:lnTo>
                <a:lnTo>
                  <a:pt x="14951" y="65129"/>
                </a:lnTo>
                <a:lnTo>
                  <a:pt x="12803" y="62010"/>
                </a:lnTo>
                <a:lnTo>
                  <a:pt x="10912" y="59004"/>
                </a:lnTo>
                <a:lnTo>
                  <a:pt x="9151" y="56110"/>
                </a:lnTo>
                <a:lnTo>
                  <a:pt x="7604" y="53291"/>
                </a:lnTo>
                <a:lnTo>
                  <a:pt x="6229" y="50548"/>
                </a:lnTo>
                <a:lnTo>
                  <a:pt x="4983" y="47879"/>
                </a:lnTo>
                <a:lnTo>
                  <a:pt x="3909" y="45286"/>
                </a:lnTo>
                <a:lnTo>
                  <a:pt x="2964" y="42843"/>
                </a:lnTo>
                <a:lnTo>
                  <a:pt x="2191" y="40438"/>
                </a:lnTo>
                <a:lnTo>
                  <a:pt x="1546" y="38145"/>
                </a:lnTo>
                <a:lnTo>
                  <a:pt x="988" y="35891"/>
                </a:lnTo>
                <a:lnTo>
                  <a:pt x="601" y="33786"/>
                </a:lnTo>
                <a:lnTo>
                  <a:pt x="300" y="31756"/>
                </a:lnTo>
                <a:lnTo>
                  <a:pt x="128" y="29802"/>
                </a:lnTo>
                <a:lnTo>
                  <a:pt x="42" y="27923"/>
                </a:lnTo>
                <a:lnTo>
                  <a:pt x="0" y="26119"/>
                </a:lnTo>
                <a:lnTo>
                  <a:pt x="85" y="24428"/>
                </a:lnTo>
                <a:lnTo>
                  <a:pt x="257" y="22812"/>
                </a:lnTo>
                <a:lnTo>
                  <a:pt x="472" y="21271"/>
                </a:lnTo>
                <a:lnTo>
                  <a:pt x="730" y="19843"/>
                </a:lnTo>
                <a:lnTo>
                  <a:pt x="1074" y="18452"/>
                </a:lnTo>
                <a:lnTo>
                  <a:pt x="1460" y="17212"/>
                </a:lnTo>
                <a:lnTo>
                  <a:pt x="1890" y="16047"/>
                </a:lnTo>
                <a:lnTo>
                  <a:pt x="2320" y="14920"/>
                </a:lnTo>
                <a:lnTo>
                  <a:pt x="2792" y="13905"/>
                </a:lnTo>
                <a:lnTo>
                  <a:pt x="3265" y="12965"/>
                </a:lnTo>
                <a:lnTo>
                  <a:pt x="3780" y="12139"/>
                </a:lnTo>
                <a:lnTo>
                  <a:pt x="4253" y="11424"/>
                </a:lnTo>
                <a:lnTo>
                  <a:pt x="4769" y="10710"/>
                </a:lnTo>
                <a:lnTo>
                  <a:pt x="5241" y="10147"/>
                </a:lnTo>
                <a:lnTo>
                  <a:pt x="5671" y="9658"/>
                </a:lnTo>
                <a:lnTo>
                  <a:pt x="14865" y="1127"/>
                </a:lnTo>
                <a:lnTo>
                  <a:pt x="15725" y="601"/>
                </a:lnTo>
                <a:lnTo>
                  <a:pt x="16627" y="263"/>
                </a:lnTo>
                <a:lnTo>
                  <a:pt x="17572" y="37"/>
                </a:lnTo>
                <a:lnTo>
                  <a:pt x="18603" y="0"/>
                </a:lnTo>
                <a:close/>
              </a:path>
            </a:pathLst>
          </a:custGeom>
          <a:solidFill>
            <a:schemeClr val="accent4"/>
          </a:solidFill>
          <a:ln>
            <a:noFill/>
          </a:ln>
        </p:spPr>
        <p:txBody>
          <a:bodyPr lIns="68575" tIns="34275" rIns="68575" bIns="34275" anchor="t" anchorCtr="0">
            <a:noAutofit/>
          </a:bodyPr>
          <a:lstStyle/>
          <a:p>
            <a:pPr marL="0" marR="0" lvl="0" indent="0" algn="l" rtl="0">
              <a:spcBef>
                <a:spcPts val="0"/>
              </a:spcBef>
              <a:buNone/>
            </a:pPr>
            <a:endParaRPr sz="1400">
              <a:solidFill>
                <a:schemeClr val="dk1"/>
              </a:solidFill>
              <a:latin typeface="Calibri"/>
              <a:ea typeface="Calibri"/>
              <a:cs typeface="Calibri"/>
              <a:sym typeface="Calibri"/>
            </a:endParaRPr>
          </a:p>
        </p:txBody>
      </p:sp>
      <p:sp>
        <p:nvSpPr>
          <p:cNvPr id="639" name="Shape 639"/>
          <p:cNvSpPr/>
          <p:nvPr/>
        </p:nvSpPr>
        <p:spPr>
          <a:xfrm>
            <a:off x="4128628" y="3802705"/>
            <a:ext cx="294084" cy="180974"/>
          </a:xfrm>
          <a:custGeom>
            <a:avLst/>
            <a:gdLst/>
            <a:ahLst/>
            <a:cxnLst/>
            <a:rect l="0" t="0" r="0" b="0"/>
            <a:pathLst>
              <a:path w="120000" h="120000" extrusionOk="0">
                <a:moveTo>
                  <a:pt x="76026" y="66728"/>
                </a:moveTo>
                <a:lnTo>
                  <a:pt x="74640" y="66897"/>
                </a:lnTo>
                <a:lnTo>
                  <a:pt x="73323" y="67345"/>
                </a:lnTo>
                <a:lnTo>
                  <a:pt x="72076" y="68130"/>
                </a:lnTo>
                <a:lnTo>
                  <a:pt x="70898" y="69196"/>
                </a:lnTo>
                <a:lnTo>
                  <a:pt x="69858" y="70429"/>
                </a:lnTo>
                <a:lnTo>
                  <a:pt x="68957" y="71943"/>
                </a:lnTo>
                <a:lnTo>
                  <a:pt x="68125" y="73682"/>
                </a:lnTo>
                <a:lnTo>
                  <a:pt x="67536" y="75532"/>
                </a:lnTo>
                <a:lnTo>
                  <a:pt x="67051" y="77495"/>
                </a:lnTo>
                <a:lnTo>
                  <a:pt x="66705" y="79682"/>
                </a:lnTo>
                <a:lnTo>
                  <a:pt x="66635" y="81925"/>
                </a:lnTo>
                <a:lnTo>
                  <a:pt x="66705" y="84168"/>
                </a:lnTo>
                <a:lnTo>
                  <a:pt x="67051" y="86299"/>
                </a:lnTo>
                <a:lnTo>
                  <a:pt x="67536" y="88317"/>
                </a:lnTo>
                <a:lnTo>
                  <a:pt x="68125" y="90168"/>
                </a:lnTo>
                <a:lnTo>
                  <a:pt x="68957" y="91850"/>
                </a:lnTo>
                <a:lnTo>
                  <a:pt x="69858" y="93364"/>
                </a:lnTo>
                <a:lnTo>
                  <a:pt x="70898" y="94654"/>
                </a:lnTo>
                <a:lnTo>
                  <a:pt x="72076" y="95663"/>
                </a:lnTo>
                <a:lnTo>
                  <a:pt x="73323" y="96448"/>
                </a:lnTo>
                <a:lnTo>
                  <a:pt x="74640" y="96897"/>
                </a:lnTo>
                <a:lnTo>
                  <a:pt x="76026" y="97065"/>
                </a:lnTo>
                <a:lnTo>
                  <a:pt x="77412" y="96897"/>
                </a:lnTo>
                <a:lnTo>
                  <a:pt x="78729" y="96448"/>
                </a:lnTo>
                <a:lnTo>
                  <a:pt x="79942" y="95663"/>
                </a:lnTo>
                <a:lnTo>
                  <a:pt x="81120" y="94654"/>
                </a:lnTo>
                <a:lnTo>
                  <a:pt x="82159" y="93364"/>
                </a:lnTo>
                <a:lnTo>
                  <a:pt x="83095" y="91850"/>
                </a:lnTo>
                <a:lnTo>
                  <a:pt x="83892" y="90168"/>
                </a:lnTo>
                <a:lnTo>
                  <a:pt x="84516" y="88317"/>
                </a:lnTo>
                <a:lnTo>
                  <a:pt x="84966" y="86299"/>
                </a:lnTo>
                <a:lnTo>
                  <a:pt x="85278" y="84168"/>
                </a:lnTo>
                <a:lnTo>
                  <a:pt x="85382" y="81925"/>
                </a:lnTo>
                <a:lnTo>
                  <a:pt x="85278" y="79682"/>
                </a:lnTo>
                <a:lnTo>
                  <a:pt x="84966" y="77495"/>
                </a:lnTo>
                <a:lnTo>
                  <a:pt x="84516" y="75532"/>
                </a:lnTo>
                <a:lnTo>
                  <a:pt x="83892" y="73682"/>
                </a:lnTo>
                <a:lnTo>
                  <a:pt x="83095" y="71943"/>
                </a:lnTo>
                <a:lnTo>
                  <a:pt x="82159" y="70429"/>
                </a:lnTo>
                <a:lnTo>
                  <a:pt x="81120" y="69196"/>
                </a:lnTo>
                <a:lnTo>
                  <a:pt x="79942" y="68130"/>
                </a:lnTo>
                <a:lnTo>
                  <a:pt x="78729" y="67345"/>
                </a:lnTo>
                <a:lnTo>
                  <a:pt x="77412" y="66897"/>
                </a:lnTo>
                <a:lnTo>
                  <a:pt x="76026" y="66728"/>
                </a:lnTo>
                <a:close/>
                <a:moveTo>
                  <a:pt x="44008" y="66728"/>
                </a:moveTo>
                <a:lnTo>
                  <a:pt x="42622" y="66897"/>
                </a:lnTo>
                <a:lnTo>
                  <a:pt x="41270" y="67345"/>
                </a:lnTo>
                <a:lnTo>
                  <a:pt x="40023" y="68130"/>
                </a:lnTo>
                <a:lnTo>
                  <a:pt x="38879" y="69196"/>
                </a:lnTo>
                <a:lnTo>
                  <a:pt x="37840" y="70429"/>
                </a:lnTo>
                <a:lnTo>
                  <a:pt x="36904" y="71943"/>
                </a:lnTo>
                <a:lnTo>
                  <a:pt x="36142" y="73682"/>
                </a:lnTo>
                <a:lnTo>
                  <a:pt x="35483" y="75532"/>
                </a:lnTo>
                <a:lnTo>
                  <a:pt x="34998" y="77495"/>
                </a:lnTo>
                <a:lnTo>
                  <a:pt x="34721" y="79682"/>
                </a:lnTo>
                <a:lnTo>
                  <a:pt x="34582" y="81925"/>
                </a:lnTo>
                <a:lnTo>
                  <a:pt x="34721" y="84168"/>
                </a:lnTo>
                <a:lnTo>
                  <a:pt x="34998" y="86299"/>
                </a:lnTo>
                <a:lnTo>
                  <a:pt x="35483" y="88317"/>
                </a:lnTo>
                <a:lnTo>
                  <a:pt x="36142" y="90168"/>
                </a:lnTo>
                <a:lnTo>
                  <a:pt x="36904" y="91850"/>
                </a:lnTo>
                <a:lnTo>
                  <a:pt x="37840" y="93364"/>
                </a:lnTo>
                <a:lnTo>
                  <a:pt x="38879" y="94654"/>
                </a:lnTo>
                <a:lnTo>
                  <a:pt x="40023" y="95663"/>
                </a:lnTo>
                <a:lnTo>
                  <a:pt x="41270" y="96448"/>
                </a:lnTo>
                <a:lnTo>
                  <a:pt x="42622" y="96897"/>
                </a:lnTo>
                <a:lnTo>
                  <a:pt x="44008" y="97065"/>
                </a:lnTo>
                <a:lnTo>
                  <a:pt x="45394" y="96897"/>
                </a:lnTo>
                <a:lnTo>
                  <a:pt x="46710" y="96448"/>
                </a:lnTo>
                <a:lnTo>
                  <a:pt x="47958" y="95663"/>
                </a:lnTo>
                <a:lnTo>
                  <a:pt x="49101" y="94654"/>
                </a:lnTo>
                <a:lnTo>
                  <a:pt x="50141" y="93364"/>
                </a:lnTo>
                <a:lnTo>
                  <a:pt x="51077" y="91850"/>
                </a:lnTo>
                <a:lnTo>
                  <a:pt x="51839" y="90168"/>
                </a:lnTo>
                <a:lnTo>
                  <a:pt x="52497" y="88317"/>
                </a:lnTo>
                <a:lnTo>
                  <a:pt x="52982" y="86299"/>
                </a:lnTo>
                <a:lnTo>
                  <a:pt x="53260" y="84168"/>
                </a:lnTo>
                <a:lnTo>
                  <a:pt x="53364" y="81925"/>
                </a:lnTo>
                <a:lnTo>
                  <a:pt x="53260" y="79682"/>
                </a:lnTo>
                <a:lnTo>
                  <a:pt x="52982" y="77495"/>
                </a:lnTo>
                <a:lnTo>
                  <a:pt x="52497" y="75532"/>
                </a:lnTo>
                <a:lnTo>
                  <a:pt x="51839" y="73682"/>
                </a:lnTo>
                <a:lnTo>
                  <a:pt x="51077" y="71943"/>
                </a:lnTo>
                <a:lnTo>
                  <a:pt x="50141" y="70429"/>
                </a:lnTo>
                <a:lnTo>
                  <a:pt x="49101" y="69196"/>
                </a:lnTo>
                <a:lnTo>
                  <a:pt x="47958" y="68130"/>
                </a:lnTo>
                <a:lnTo>
                  <a:pt x="46710" y="67345"/>
                </a:lnTo>
                <a:lnTo>
                  <a:pt x="45394" y="66897"/>
                </a:lnTo>
                <a:lnTo>
                  <a:pt x="44008" y="66728"/>
                </a:lnTo>
                <a:close/>
                <a:moveTo>
                  <a:pt x="92139" y="51196"/>
                </a:moveTo>
                <a:lnTo>
                  <a:pt x="91342" y="51308"/>
                </a:lnTo>
                <a:lnTo>
                  <a:pt x="90545" y="51813"/>
                </a:lnTo>
                <a:lnTo>
                  <a:pt x="89922" y="52429"/>
                </a:lnTo>
                <a:lnTo>
                  <a:pt x="89332" y="53383"/>
                </a:lnTo>
                <a:lnTo>
                  <a:pt x="88917" y="54448"/>
                </a:lnTo>
                <a:lnTo>
                  <a:pt x="88639" y="55682"/>
                </a:lnTo>
                <a:lnTo>
                  <a:pt x="88570" y="56971"/>
                </a:lnTo>
                <a:lnTo>
                  <a:pt x="88605" y="57532"/>
                </a:lnTo>
                <a:lnTo>
                  <a:pt x="88674" y="57981"/>
                </a:lnTo>
                <a:lnTo>
                  <a:pt x="88882" y="59214"/>
                </a:lnTo>
                <a:lnTo>
                  <a:pt x="89298" y="60336"/>
                </a:lnTo>
                <a:lnTo>
                  <a:pt x="89783" y="61289"/>
                </a:lnTo>
                <a:lnTo>
                  <a:pt x="90407" y="62074"/>
                </a:lnTo>
                <a:lnTo>
                  <a:pt x="91134" y="62523"/>
                </a:lnTo>
                <a:lnTo>
                  <a:pt x="91931" y="62747"/>
                </a:lnTo>
                <a:lnTo>
                  <a:pt x="92035" y="62747"/>
                </a:lnTo>
                <a:lnTo>
                  <a:pt x="92105" y="62803"/>
                </a:lnTo>
                <a:lnTo>
                  <a:pt x="92139" y="62803"/>
                </a:lnTo>
                <a:lnTo>
                  <a:pt x="92832" y="62691"/>
                </a:lnTo>
                <a:lnTo>
                  <a:pt x="93456" y="62411"/>
                </a:lnTo>
                <a:lnTo>
                  <a:pt x="94218" y="61738"/>
                </a:lnTo>
                <a:lnTo>
                  <a:pt x="94842" y="60841"/>
                </a:lnTo>
                <a:lnTo>
                  <a:pt x="95327" y="59719"/>
                </a:lnTo>
                <a:lnTo>
                  <a:pt x="95639" y="58485"/>
                </a:lnTo>
                <a:lnTo>
                  <a:pt x="95743" y="56971"/>
                </a:lnTo>
                <a:lnTo>
                  <a:pt x="95639" y="55570"/>
                </a:lnTo>
                <a:lnTo>
                  <a:pt x="95327" y="54280"/>
                </a:lnTo>
                <a:lnTo>
                  <a:pt x="94842" y="53158"/>
                </a:lnTo>
                <a:lnTo>
                  <a:pt x="94218" y="52261"/>
                </a:lnTo>
                <a:lnTo>
                  <a:pt x="93456" y="51644"/>
                </a:lnTo>
                <a:lnTo>
                  <a:pt x="92832" y="51308"/>
                </a:lnTo>
                <a:lnTo>
                  <a:pt x="92139" y="51196"/>
                </a:lnTo>
                <a:close/>
                <a:moveTo>
                  <a:pt x="99555" y="39196"/>
                </a:moveTo>
                <a:lnTo>
                  <a:pt x="98723" y="39364"/>
                </a:lnTo>
                <a:lnTo>
                  <a:pt x="97995" y="39757"/>
                </a:lnTo>
                <a:lnTo>
                  <a:pt x="97302" y="40485"/>
                </a:lnTo>
                <a:lnTo>
                  <a:pt x="96748" y="41383"/>
                </a:lnTo>
                <a:lnTo>
                  <a:pt x="96332" y="42504"/>
                </a:lnTo>
                <a:lnTo>
                  <a:pt x="96055" y="43682"/>
                </a:lnTo>
                <a:lnTo>
                  <a:pt x="95951" y="45028"/>
                </a:lnTo>
                <a:lnTo>
                  <a:pt x="96055" y="46373"/>
                </a:lnTo>
                <a:lnTo>
                  <a:pt x="96332" y="47551"/>
                </a:lnTo>
                <a:lnTo>
                  <a:pt x="96748" y="48672"/>
                </a:lnTo>
                <a:lnTo>
                  <a:pt x="97302" y="49570"/>
                </a:lnTo>
                <a:lnTo>
                  <a:pt x="97995" y="50242"/>
                </a:lnTo>
                <a:lnTo>
                  <a:pt x="98723" y="50691"/>
                </a:lnTo>
                <a:lnTo>
                  <a:pt x="99555" y="50859"/>
                </a:lnTo>
                <a:lnTo>
                  <a:pt x="100421" y="50691"/>
                </a:lnTo>
                <a:lnTo>
                  <a:pt x="101149" y="50242"/>
                </a:lnTo>
                <a:lnTo>
                  <a:pt x="101842" y="49570"/>
                </a:lnTo>
                <a:lnTo>
                  <a:pt x="102362" y="48672"/>
                </a:lnTo>
                <a:lnTo>
                  <a:pt x="102812" y="47551"/>
                </a:lnTo>
                <a:lnTo>
                  <a:pt x="103055" y="46373"/>
                </a:lnTo>
                <a:lnTo>
                  <a:pt x="103193" y="45028"/>
                </a:lnTo>
                <a:lnTo>
                  <a:pt x="103055" y="43682"/>
                </a:lnTo>
                <a:lnTo>
                  <a:pt x="102812" y="42504"/>
                </a:lnTo>
                <a:lnTo>
                  <a:pt x="102362" y="41383"/>
                </a:lnTo>
                <a:lnTo>
                  <a:pt x="101842" y="40485"/>
                </a:lnTo>
                <a:lnTo>
                  <a:pt x="101149" y="39757"/>
                </a:lnTo>
                <a:lnTo>
                  <a:pt x="100421" y="39364"/>
                </a:lnTo>
                <a:lnTo>
                  <a:pt x="99555" y="39196"/>
                </a:lnTo>
                <a:close/>
                <a:moveTo>
                  <a:pt x="84724" y="39196"/>
                </a:moveTo>
                <a:lnTo>
                  <a:pt x="83892" y="39364"/>
                </a:lnTo>
                <a:lnTo>
                  <a:pt x="83164" y="39757"/>
                </a:lnTo>
                <a:lnTo>
                  <a:pt x="82471" y="40485"/>
                </a:lnTo>
                <a:lnTo>
                  <a:pt x="81917" y="41383"/>
                </a:lnTo>
                <a:lnTo>
                  <a:pt x="81466" y="42504"/>
                </a:lnTo>
                <a:lnTo>
                  <a:pt x="81224" y="43682"/>
                </a:lnTo>
                <a:lnTo>
                  <a:pt x="81120" y="45028"/>
                </a:lnTo>
                <a:lnTo>
                  <a:pt x="81224" y="46373"/>
                </a:lnTo>
                <a:lnTo>
                  <a:pt x="81466" y="47551"/>
                </a:lnTo>
                <a:lnTo>
                  <a:pt x="81917" y="48672"/>
                </a:lnTo>
                <a:lnTo>
                  <a:pt x="82471" y="49570"/>
                </a:lnTo>
                <a:lnTo>
                  <a:pt x="83164" y="50242"/>
                </a:lnTo>
                <a:lnTo>
                  <a:pt x="83892" y="50691"/>
                </a:lnTo>
                <a:lnTo>
                  <a:pt x="84724" y="50859"/>
                </a:lnTo>
                <a:lnTo>
                  <a:pt x="85555" y="50691"/>
                </a:lnTo>
                <a:lnTo>
                  <a:pt x="86283" y="50242"/>
                </a:lnTo>
                <a:lnTo>
                  <a:pt x="86976" y="49570"/>
                </a:lnTo>
                <a:lnTo>
                  <a:pt x="87531" y="48672"/>
                </a:lnTo>
                <a:lnTo>
                  <a:pt x="87981" y="47551"/>
                </a:lnTo>
                <a:lnTo>
                  <a:pt x="88224" y="46373"/>
                </a:lnTo>
                <a:lnTo>
                  <a:pt x="88328" y="45028"/>
                </a:lnTo>
                <a:lnTo>
                  <a:pt x="88224" y="43682"/>
                </a:lnTo>
                <a:lnTo>
                  <a:pt x="87981" y="42504"/>
                </a:lnTo>
                <a:lnTo>
                  <a:pt x="87531" y="41383"/>
                </a:lnTo>
                <a:lnTo>
                  <a:pt x="86976" y="40485"/>
                </a:lnTo>
                <a:lnTo>
                  <a:pt x="86283" y="39757"/>
                </a:lnTo>
                <a:lnTo>
                  <a:pt x="85555" y="39364"/>
                </a:lnTo>
                <a:lnTo>
                  <a:pt x="84724" y="39196"/>
                </a:lnTo>
                <a:close/>
                <a:moveTo>
                  <a:pt x="25261" y="27700"/>
                </a:moveTo>
                <a:lnTo>
                  <a:pt x="24637" y="27869"/>
                </a:lnTo>
                <a:lnTo>
                  <a:pt x="24152" y="28261"/>
                </a:lnTo>
                <a:lnTo>
                  <a:pt x="23736" y="28934"/>
                </a:lnTo>
                <a:lnTo>
                  <a:pt x="23459" y="29719"/>
                </a:lnTo>
                <a:lnTo>
                  <a:pt x="23355" y="30728"/>
                </a:lnTo>
                <a:lnTo>
                  <a:pt x="23355" y="36953"/>
                </a:lnTo>
                <a:lnTo>
                  <a:pt x="19543" y="36953"/>
                </a:lnTo>
                <a:lnTo>
                  <a:pt x="18954" y="37065"/>
                </a:lnTo>
                <a:lnTo>
                  <a:pt x="18400" y="37514"/>
                </a:lnTo>
                <a:lnTo>
                  <a:pt x="18019" y="38186"/>
                </a:lnTo>
                <a:lnTo>
                  <a:pt x="17741" y="39028"/>
                </a:lnTo>
                <a:lnTo>
                  <a:pt x="17637" y="39981"/>
                </a:lnTo>
                <a:lnTo>
                  <a:pt x="17637" y="50018"/>
                </a:lnTo>
                <a:lnTo>
                  <a:pt x="17741" y="51028"/>
                </a:lnTo>
                <a:lnTo>
                  <a:pt x="18019" y="51869"/>
                </a:lnTo>
                <a:lnTo>
                  <a:pt x="18400" y="52485"/>
                </a:lnTo>
                <a:lnTo>
                  <a:pt x="18954" y="52990"/>
                </a:lnTo>
                <a:lnTo>
                  <a:pt x="19543" y="53102"/>
                </a:lnTo>
                <a:lnTo>
                  <a:pt x="23355" y="53102"/>
                </a:lnTo>
                <a:lnTo>
                  <a:pt x="23355" y="59271"/>
                </a:lnTo>
                <a:lnTo>
                  <a:pt x="23459" y="60224"/>
                </a:lnTo>
                <a:lnTo>
                  <a:pt x="23736" y="61121"/>
                </a:lnTo>
                <a:lnTo>
                  <a:pt x="24152" y="61738"/>
                </a:lnTo>
                <a:lnTo>
                  <a:pt x="24637" y="62186"/>
                </a:lnTo>
                <a:lnTo>
                  <a:pt x="25261" y="62355"/>
                </a:lnTo>
                <a:lnTo>
                  <a:pt x="31464" y="62355"/>
                </a:lnTo>
                <a:lnTo>
                  <a:pt x="31602" y="62299"/>
                </a:lnTo>
                <a:lnTo>
                  <a:pt x="31741" y="62242"/>
                </a:lnTo>
                <a:lnTo>
                  <a:pt x="31914" y="62186"/>
                </a:lnTo>
                <a:lnTo>
                  <a:pt x="32365" y="61906"/>
                </a:lnTo>
                <a:lnTo>
                  <a:pt x="32780" y="61457"/>
                </a:lnTo>
                <a:lnTo>
                  <a:pt x="33058" y="60841"/>
                </a:lnTo>
                <a:lnTo>
                  <a:pt x="33265" y="60112"/>
                </a:lnTo>
                <a:lnTo>
                  <a:pt x="33335" y="59831"/>
                </a:lnTo>
                <a:lnTo>
                  <a:pt x="33369" y="59607"/>
                </a:lnTo>
                <a:lnTo>
                  <a:pt x="33369" y="59271"/>
                </a:lnTo>
                <a:lnTo>
                  <a:pt x="33369" y="53102"/>
                </a:lnTo>
                <a:lnTo>
                  <a:pt x="37181" y="53102"/>
                </a:lnTo>
                <a:lnTo>
                  <a:pt x="37770" y="52990"/>
                </a:lnTo>
                <a:lnTo>
                  <a:pt x="38325" y="52485"/>
                </a:lnTo>
                <a:lnTo>
                  <a:pt x="38706" y="51869"/>
                </a:lnTo>
                <a:lnTo>
                  <a:pt x="38983" y="51028"/>
                </a:lnTo>
                <a:lnTo>
                  <a:pt x="39087" y="50018"/>
                </a:lnTo>
                <a:lnTo>
                  <a:pt x="39087" y="39981"/>
                </a:lnTo>
                <a:lnTo>
                  <a:pt x="38983" y="39028"/>
                </a:lnTo>
                <a:lnTo>
                  <a:pt x="38706" y="38186"/>
                </a:lnTo>
                <a:lnTo>
                  <a:pt x="38325" y="37514"/>
                </a:lnTo>
                <a:lnTo>
                  <a:pt x="37770" y="37065"/>
                </a:lnTo>
                <a:lnTo>
                  <a:pt x="37181" y="36953"/>
                </a:lnTo>
                <a:lnTo>
                  <a:pt x="33369" y="36953"/>
                </a:lnTo>
                <a:lnTo>
                  <a:pt x="33369" y="30728"/>
                </a:lnTo>
                <a:lnTo>
                  <a:pt x="33300" y="29719"/>
                </a:lnTo>
                <a:lnTo>
                  <a:pt x="32988" y="28934"/>
                </a:lnTo>
                <a:lnTo>
                  <a:pt x="32607" y="28261"/>
                </a:lnTo>
                <a:lnTo>
                  <a:pt x="32087" y="27869"/>
                </a:lnTo>
                <a:lnTo>
                  <a:pt x="31464" y="27700"/>
                </a:lnTo>
                <a:lnTo>
                  <a:pt x="25261" y="27700"/>
                </a:lnTo>
                <a:close/>
                <a:moveTo>
                  <a:pt x="92139" y="27196"/>
                </a:moveTo>
                <a:lnTo>
                  <a:pt x="91342" y="27308"/>
                </a:lnTo>
                <a:lnTo>
                  <a:pt x="90545" y="27813"/>
                </a:lnTo>
                <a:lnTo>
                  <a:pt x="89922" y="28429"/>
                </a:lnTo>
                <a:lnTo>
                  <a:pt x="89332" y="29383"/>
                </a:lnTo>
                <a:lnTo>
                  <a:pt x="88917" y="30448"/>
                </a:lnTo>
                <a:lnTo>
                  <a:pt x="88639" y="31682"/>
                </a:lnTo>
                <a:lnTo>
                  <a:pt x="88570" y="33028"/>
                </a:lnTo>
                <a:lnTo>
                  <a:pt x="88639" y="34317"/>
                </a:lnTo>
                <a:lnTo>
                  <a:pt x="88917" y="35607"/>
                </a:lnTo>
                <a:lnTo>
                  <a:pt x="89332" y="36616"/>
                </a:lnTo>
                <a:lnTo>
                  <a:pt x="89922" y="37570"/>
                </a:lnTo>
                <a:lnTo>
                  <a:pt x="90545" y="38242"/>
                </a:lnTo>
                <a:lnTo>
                  <a:pt x="91342" y="38691"/>
                </a:lnTo>
                <a:lnTo>
                  <a:pt x="92139" y="38803"/>
                </a:lnTo>
                <a:lnTo>
                  <a:pt x="92832" y="38691"/>
                </a:lnTo>
                <a:lnTo>
                  <a:pt x="93456" y="38411"/>
                </a:lnTo>
                <a:lnTo>
                  <a:pt x="94218" y="37738"/>
                </a:lnTo>
                <a:lnTo>
                  <a:pt x="94842" y="36897"/>
                </a:lnTo>
                <a:lnTo>
                  <a:pt x="95327" y="35775"/>
                </a:lnTo>
                <a:lnTo>
                  <a:pt x="95639" y="34485"/>
                </a:lnTo>
                <a:lnTo>
                  <a:pt x="95743" y="33028"/>
                </a:lnTo>
                <a:lnTo>
                  <a:pt x="95639" y="31570"/>
                </a:lnTo>
                <a:lnTo>
                  <a:pt x="95327" y="30280"/>
                </a:lnTo>
                <a:lnTo>
                  <a:pt x="94842" y="29158"/>
                </a:lnTo>
                <a:lnTo>
                  <a:pt x="94218" y="28261"/>
                </a:lnTo>
                <a:lnTo>
                  <a:pt x="93456" y="27644"/>
                </a:lnTo>
                <a:lnTo>
                  <a:pt x="92832" y="27308"/>
                </a:lnTo>
                <a:lnTo>
                  <a:pt x="92139" y="27196"/>
                </a:lnTo>
                <a:close/>
                <a:moveTo>
                  <a:pt x="31152" y="0"/>
                </a:moveTo>
                <a:lnTo>
                  <a:pt x="31152" y="0"/>
                </a:lnTo>
                <a:lnTo>
                  <a:pt x="32642" y="112"/>
                </a:lnTo>
                <a:lnTo>
                  <a:pt x="34097" y="448"/>
                </a:lnTo>
                <a:lnTo>
                  <a:pt x="35587" y="953"/>
                </a:lnTo>
                <a:lnTo>
                  <a:pt x="37043" y="1682"/>
                </a:lnTo>
                <a:lnTo>
                  <a:pt x="38498" y="2635"/>
                </a:lnTo>
                <a:lnTo>
                  <a:pt x="39919" y="3700"/>
                </a:lnTo>
                <a:lnTo>
                  <a:pt x="41582" y="5102"/>
                </a:lnTo>
                <a:lnTo>
                  <a:pt x="43176" y="6672"/>
                </a:lnTo>
                <a:lnTo>
                  <a:pt x="44631" y="8523"/>
                </a:lnTo>
                <a:lnTo>
                  <a:pt x="45948" y="10485"/>
                </a:lnTo>
                <a:lnTo>
                  <a:pt x="47092" y="12616"/>
                </a:lnTo>
                <a:lnTo>
                  <a:pt x="72907" y="12616"/>
                </a:lnTo>
                <a:lnTo>
                  <a:pt x="74086" y="10485"/>
                </a:lnTo>
                <a:lnTo>
                  <a:pt x="75402" y="8523"/>
                </a:lnTo>
                <a:lnTo>
                  <a:pt x="76858" y="6672"/>
                </a:lnTo>
                <a:lnTo>
                  <a:pt x="78382" y="5102"/>
                </a:lnTo>
                <a:lnTo>
                  <a:pt x="80046" y="3700"/>
                </a:lnTo>
                <a:lnTo>
                  <a:pt x="81536" y="2635"/>
                </a:lnTo>
                <a:lnTo>
                  <a:pt x="82991" y="1682"/>
                </a:lnTo>
                <a:lnTo>
                  <a:pt x="84447" y="953"/>
                </a:lnTo>
                <a:lnTo>
                  <a:pt x="85902" y="448"/>
                </a:lnTo>
                <a:lnTo>
                  <a:pt x="87392" y="112"/>
                </a:lnTo>
                <a:lnTo>
                  <a:pt x="88882" y="0"/>
                </a:lnTo>
                <a:lnTo>
                  <a:pt x="88882" y="0"/>
                </a:lnTo>
                <a:lnTo>
                  <a:pt x="90337" y="112"/>
                </a:lnTo>
                <a:lnTo>
                  <a:pt x="91827" y="560"/>
                </a:lnTo>
                <a:lnTo>
                  <a:pt x="93317" y="1177"/>
                </a:lnTo>
                <a:lnTo>
                  <a:pt x="94842" y="2074"/>
                </a:lnTo>
                <a:lnTo>
                  <a:pt x="96332" y="3308"/>
                </a:lnTo>
                <a:lnTo>
                  <a:pt x="97822" y="4878"/>
                </a:lnTo>
                <a:lnTo>
                  <a:pt x="99312" y="6728"/>
                </a:lnTo>
                <a:lnTo>
                  <a:pt x="100802" y="8915"/>
                </a:lnTo>
                <a:lnTo>
                  <a:pt x="102292" y="11495"/>
                </a:lnTo>
                <a:lnTo>
                  <a:pt x="103748" y="14411"/>
                </a:lnTo>
                <a:lnTo>
                  <a:pt x="105238" y="17775"/>
                </a:lnTo>
                <a:lnTo>
                  <a:pt x="106728" y="21476"/>
                </a:lnTo>
                <a:lnTo>
                  <a:pt x="108183" y="25626"/>
                </a:lnTo>
                <a:lnTo>
                  <a:pt x="109604" y="30168"/>
                </a:lnTo>
                <a:lnTo>
                  <a:pt x="110574" y="33532"/>
                </a:lnTo>
                <a:lnTo>
                  <a:pt x="111510" y="37009"/>
                </a:lnTo>
                <a:lnTo>
                  <a:pt x="112445" y="40542"/>
                </a:lnTo>
                <a:lnTo>
                  <a:pt x="113312" y="44186"/>
                </a:lnTo>
                <a:lnTo>
                  <a:pt x="114143" y="47887"/>
                </a:lnTo>
                <a:lnTo>
                  <a:pt x="114906" y="51644"/>
                </a:lnTo>
                <a:lnTo>
                  <a:pt x="115668" y="55457"/>
                </a:lnTo>
                <a:lnTo>
                  <a:pt x="116361" y="59271"/>
                </a:lnTo>
                <a:lnTo>
                  <a:pt x="116985" y="63140"/>
                </a:lnTo>
                <a:lnTo>
                  <a:pt x="117574" y="66953"/>
                </a:lnTo>
                <a:lnTo>
                  <a:pt x="118128" y="70710"/>
                </a:lnTo>
                <a:lnTo>
                  <a:pt x="118613" y="74523"/>
                </a:lnTo>
                <a:lnTo>
                  <a:pt x="118995" y="78224"/>
                </a:lnTo>
                <a:lnTo>
                  <a:pt x="119341" y="81869"/>
                </a:lnTo>
                <a:lnTo>
                  <a:pt x="119618" y="85457"/>
                </a:lnTo>
                <a:lnTo>
                  <a:pt x="119792" y="88934"/>
                </a:lnTo>
                <a:lnTo>
                  <a:pt x="119930" y="92299"/>
                </a:lnTo>
                <a:lnTo>
                  <a:pt x="120000" y="95551"/>
                </a:lnTo>
                <a:lnTo>
                  <a:pt x="120000" y="98691"/>
                </a:lnTo>
                <a:lnTo>
                  <a:pt x="119861" y="101607"/>
                </a:lnTo>
                <a:lnTo>
                  <a:pt x="119688" y="104411"/>
                </a:lnTo>
                <a:lnTo>
                  <a:pt x="119445" y="107046"/>
                </a:lnTo>
                <a:lnTo>
                  <a:pt x="119064" y="109457"/>
                </a:lnTo>
                <a:lnTo>
                  <a:pt x="118648" y="111644"/>
                </a:lnTo>
                <a:lnTo>
                  <a:pt x="118094" y="113663"/>
                </a:lnTo>
                <a:lnTo>
                  <a:pt x="117435" y="115401"/>
                </a:lnTo>
                <a:lnTo>
                  <a:pt x="116708" y="116859"/>
                </a:lnTo>
                <a:lnTo>
                  <a:pt x="115876" y="118093"/>
                </a:lnTo>
                <a:lnTo>
                  <a:pt x="114906" y="119046"/>
                </a:lnTo>
                <a:lnTo>
                  <a:pt x="113970" y="119607"/>
                </a:lnTo>
                <a:lnTo>
                  <a:pt x="112930" y="119887"/>
                </a:lnTo>
                <a:lnTo>
                  <a:pt x="111856" y="119887"/>
                </a:lnTo>
                <a:lnTo>
                  <a:pt x="110643" y="119663"/>
                </a:lnTo>
                <a:lnTo>
                  <a:pt x="109396" y="119158"/>
                </a:lnTo>
                <a:lnTo>
                  <a:pt x="108149" y="118429"/>
                </a:lnTo>
                <a:lnTo>
                  <a:pt x="106797" y="117420"/>
                </a:lnTo>
                <a:lnTo>
                  <a:pt x="105376" y="116242"/>
                </a:lnTo>
                <a:lnTo>
                  <a:pt x="103921" y="114841"/>
                </a:lnTo>
                <a:lnTo>
                  <a:pt x="102396" y="113271"/>
                </a:lnTo>
                <a:lnTo>
                  <a:pt x="100906" y="111420"/>
                </a:lnTo>
                <a:lnTo>
                  <a:pt x="99347" y="109401"/>
                </a:lnTo>
                <a:lnTo>
                  <a:pt x="97788" y="107214"/>
                </a:lnTo>
                <a:lnTo>
                  <a:pt x="96159" y="104859"/>
                </a:lnTo>
                <a:lnTo>
                  <a:pt x="94530" y="102392"/>
                </a:lnTo>
                <a:lnTo>
                  <a:pt x="92936" y="99757"/>
                </a:lnTo>
                <a:lnTo>
                  <a:pt x="91308" y="96897"/>
                </a:lnTo>
                <a:lnTo>
                  <a:pt x="89644" y="94037"/>
                </a:lnTo>
                <a:lnTo>
                  <a:pt x="88778" y="96280"/>
                </a:lnTo>
                <a:lnTo>
                  <a:pt x="87808" y="98411"/>
                </a:lnTo>
                <a:lnTo>
                  <a:pt x="86664" y="100261"/>
                </a:lnTo>
                <a:lnTo>
                  <a:pt x="85417" y="102000"/>
                </a:lnTo>
                <a:lnTo>
                  <a:pt x="84031" y="103457"/>
                </a:lnTo>
                <a:lnTo>
                  <a:pt x="82575" y="104691"/>
                </a:lnTo>
                <a:lnTo>
                  <a:pt x="81051" y="105700"/>
                </a:lnTo>
                <a:lnTo>
                  <a:pt x="79457" y="106485"/>
                </a:lnTo>
                <a:lnTo>
                  <a:pt x="77759" y="106934"/>
                </a:lnTo>
                <a:lnTo>
                  <a:pt x="76026" y="107046"/>
                </a:lnTo>
                <a:lnTo>
                  <a:pt x="74155" y="106878"/>
                </a:lnTo>
                <a:lnTo>
                  <a:pt x="72318" y="106373"/>
                </a:lnTo>
                <a:lnTo>
                  <a:pt x="70620" y="105532"/>
                </a:lnTo>
                <a:lnTo>
                  <a:pt x="68992" y="104355"/>
                </a:lnTo>
                <a:lnTo>
                  <a:pt x="67432" y="102953"/>
                </a:lnTo>
                <a:lnTo>
                  <a:pt x="66046" y="101214"/>
                </a:lnTo>
                <a:lnTo>
                  <a:pt x="64799" y="99252"/>
                </a:lnTo>
                <a:lnTo>
                  <a:pt x="63621" y="97177"/>
                </a:lnTo>
                <a:lnTo>
                  <a:pt x="62650" y="94766"/>
                </a:lnTo>
                <a:lnTo>
                  <a:pt x="61819" y="92242"/>
                </a:lnTo>
                <a:lnTo>
                  <a:pt x="61160" y="89551"/>
                </a:lnTo>
                <a:lnTo>
                  <a:pt x="60745" y="86691"/>
                </a:lnTo>
                <a:lnTo>
                  <a:pt x="59254" y="86691"/>
                </a:lnTo>
                <a:lnTo>
                  <a:pt x="58804" y="89551"/>
                </a:lnTo>
                <a:lnTo>
                  <a:pt x="58180" y="92242"/>
                </a:lnTo>
                <a:lnTo>
                  <a:pt x="57349" y="94766"/>
                </a:lnTo>
                <a:lnTo>
                  <a:pt x="56378" y="97177"/>
                </a:lnTo>
                <a:lnTo>
                  <a:pt x="55235" y="99252"/>
                </a:lnTo>
                <a:lnTo>
                  <a:pt x="53953" y="101214"/>
                </a:lnTo>
                <a:lnTo>
                  <a:pt x="52532" y="102953"/>
                </a:lnTo>
                <a:lnTo>
                  <a:pt x="51007" y="104355"/>
                </a:lnTo>
                <a:lnTo>
                  <a:pt x="49379" y="105532"/>
                </a:lnTo>
                <a:lnTo>
                  <a:pt x="47646" y="106373"/>
                </a:lnTo>
                <a:lnTo>
                  <a:pt x="45879" y="106878"/>
                </a:lnTo>
                <a:lnTo>
                  <a:pt x="44008" y="107046"/>
                </a:lnTo>
                <a:lnTo>
                  <a:pt x="42240" y="106934"/>
                </a:lnTo>
                <a:lnTo>
                  <a:pt x="40542" y="106485"/>
                </a:lnTo>
                <a:lnTo>
                  <a:pt x="38948" y="105700"/>
                </a:lnTo>
                <a:lnTo>
                  <a:pt x="37354" y="104691"/>
                </a:lnTo>
                <a:lnTo>
                  <a:pt x="35899" y="103457"/>
                </a:lnTo>
                <a:lnTo>
                  <a:pt x="34548" y="101943"/>
                </a:lnTo>
                <a:lnTo>
                  <a:pt x="33335" y="100205"/>
                </a:lnTo>
                <a:lnTo>
                  <a:pt x="32191" y="98299"/>
                </a:lnTo>
                <a:lnTo>
                  <a:pt x="31186" y="96224"/>
                </a:lnTo>
                <a:lnTo>
                  <a:pt x="30285" y="93925"/>
                </a:lnTo>
                <a:lnTo>
                  <a:pt x="28761" y="96785"/>
                </a:lnTo>
                <a:lnTo>
                  <a:pt x="27236" y="99532"/>
                </a:lnTo>
                <a:lnTo>
                  <a:pt x="25677" y="102168"/>
                </a:lnTo>
                <a:lnTo>
                  <a:pt x="24083" y="104691"/>
                </a:lnTo>
                <a:lnTo>
                  <a:pt x="22523" y="107046"/>
                </a:lnTo>
                <a:lnTo>
                  <a:pt x="20999" y="109233"/>
                </a:lnTo>
                <a:lnTo>
                  <a:pt x="19474" y="111252"/>
                </a:lnTo>
                <a:lnTo>
                  <a:pt x="17949" y="113158"/>
                </a:lnTo>
                <a:lnTo>
                  <a:pt x="16494" y="114785"/>
                </a:lnTo>
                <a:lnTo>
                  <a:pt x="15004" y="116242"/>
                </a:lnTo>
                <a:lnTo>
                  <a:pt x="13548" y="117476"/>
                </a:lnTo>
                <a:lnTo>
                  <a:pt x="12197" y="118485"/>
                </a:lnTo>
                <a:lnTo>
                  <a:pt x="10880" y="119271"/>
                </a:lnTo>
                <a:lnTo>
                  <a:pt x="9598" y="119719"/>
                </a:lnTo>
                <a:lnTo>
                  <a:pt x="8351" y="120000"/>
                </a:lnTo>
                <a:lnTo>
                  <a:pt x="7172" y="120000"/>
                </a:lnTo>
                <a:lnTo>
                  <a:pt x="6098" y="119607"/>
                </a:lnTo>
                <a:lnTo>
                  <a:pt x="5059" y="119046"/>
                </a:lnTo>
                <a:lnTo>
                  <a:pt x="4123" y="118093"/>
                </a:lnTo>
                <a:lnTo>
                  <a:pt x="3291" y="116859"/>
                </a:lnTo>
                <a:lnTo>
                  <a:pt x="2564" y="115401"/>
                </a:lnTo>
                <a:lnTo>
                  <a:pt x="1940" y="113663"/>
                </a:lnTo>
                <a:lnTo>
                  <a:pt x="1386" y="111644"/>
                </a:lnTo>
                <a:lnTo>
                  <a:pt x="935" y="109457"/>
                </a:lnTo>
                <a:lnTo>
                  <a:pt x="589" y="107046"/>
                </a:lnTo>
                <a:lnTo>
                  <a:pt x="277" y="104411"/>
                </a:lnTo>
                <a:lnTo>
                  <a:pt x="103" y="101607"/>
                </a:lnTo>
                <a:lnTo>
                  <a:pt x="34" y="98691"/>
                </a:lnTo>
                <a:lnTo>
                  <a:pt x="0" y="95551"/>
                </a:lnTo>
                <a:lnTo>
                  <a:pt x="69" y="92299"/>
                </a:lnTo>
                <a:lnTo>
                  <a:pt x="173" y="88934"/>
                </a:lnTo>
                <a:lnTo>
                  <a:pt x="415" y="85457"/>
                </a:lnTo>
                <a:lnTo>
                  <a:pt x="658" y="81869"/>
                </a:lnTo>
                <a:lnTo>
                  <a:pt x="1004" y="78224"/>
                </a:lnTo>
                <a:lnTo>
                  <a:pt x="1420" y="74523"/>
                </a:lnTo>
                <a:lnTo>
                  <a:pt x="1905" y="70710"/>
                </a:lnTo>
                <a:lnTo>
                  <a:pt x="2390" y="66953"/>
                </a:lnTo>
                <a:lnTo>
                  <a:pt x="2980" y="63140"/>
                </a:lnTo>
                <a:lnTo>
                  <a:pt x="3638" y="59271"/>
                </a:lnTo>
                <a:lnTo>
                  <a:pt x="4331" y="55457"/>
                </a:lnTo>
                <a:lnTo>
                  <a:pt x="5059" y="51644"/>
                </a:lnTo>
                <a:lnTo>
                  <a:pt x="5856" y="47887"/>
                </a:lnTo>
                <a:lnTo>
                  <a:pt x="6687" y="44186"/>
                </a:lnTo>
                <a:lnTo>
                  <a:pt x="7554" y="40542"/>
                </a:lnTo>
                <a:lnTo>
                  <a:pt x="8455" y="37009"/>
                </a:lnTo>
                <a:lnTo>
                  <a:pt x="9390" y="33532"/>
                </a:lnTo>
                <a:lnTo>
                  <a:pt x="10395" y="30168"/>
                </a:lnTo>
                <a:lnTo>
                  <a:pt x="11850" y="25626"/>
                </a:lnTo>
                <a:lnTo>
                  <a:pt x="13306" y="21476"/>
                </a:lnTo>
                <a:lnTo>
                  <a:pt x="14761" y="17775"/>
                </a:lnTo>
                <a:lnTo>
                  <a:pt x="16217" y="14411"/>
                </a:lnTo>
                <a:lnTo>
                  <a:pt x="17707" y="11495"/>
                </a:lnTo>
                <a:lnTo>
                  <a:pt x="19197" y="8915"/>
                </a:lnTo>
                <a:lnTo>
                  <a:pt x="20721" y="6728"/>
                </a:lnTo>
                <a:lnTo>
                  <a:pt x="22177" y="4878"/>
                </a:lnTo>
                <a:lnTo>
                  <a:pt x="23667" y="3308"/>
                </a:lnTo>
                <a:lnTo>
                  <a:pt x="25157" y="2074"/>
                </a:lnTo>
                <a:lnTo>
                  <a:pt x="26647" y="1177"/>
                </a:lnTo>
                <a:lnTo>
                  <a:pt x="28137" y="560"/>
                </a:lnTo>
                <a:lnTo>
                  <a:pt x="29627" y="112"/>
                </a:lnTo>
                <a:lnTo>
                  <a:pt x="31152" y="0"/>
                </a:lnTo>
                <a:close/>
              </a:path>
            </a:pathLst>
          </a:custGeom>
          <a:solidFill>
            <a:schemeClr val="accent6"/>
          </a:solidFill>
          <a:ln>
            <a:noFill/>
          </a:ln>
        </p:spPr>
        <p:txBody>
          <a:bodyPr lIns="68575" tIns="34275" rIns="68575" bIns="34275" anchor="t" anchorCtr="0">
            <a:noAutofit/>
          </a:bodyPr>
          <a:lstStyle/>
          <a:p>
            <a:pPr marL="0" marR="0" lvl="0" indent="0" algn="l" rtl="0">
              <a:spcBef>
                <a:spcPts val="0"/>
              </a:spcBef>
              <a:buNone/>
            </a:pPr>
            <a:endParaRPr sz="1400">
              <a:solidFill>
                <a:schemeClr val="dk1"/>
              </a:solidFill>
              <a:latin typeface="Calibri"/>
              <a:ea typeface="Calibri"/>
              <a:cs typeface="Calibri"/>
              <a:sym typeface="Calibri"/>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Shape 644"/>
          <p:cNvSpPr/>
          <p:nvPr/>
        </p:nvSpPr>
        <p:spPr>
          <a:xfrm>
            <a:off x="2805215" y="1204275"/>
            <a:ext cx="122400" cy="924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45" name="Shape 645"/>
          <p:cNvSpPr/>
          <p:nvPr/>
        </p:nvSpPr>
        <p:spPr>
          <a:xfrm>
            <a:off x="4910585" y="1212142"/>
            <a:ext cx="113100" cy="91500"/>
          </a:xfrm>
          <a:prstGeom prst="ellipse">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46" name="Shape 646"/>
          <p:cNvSpPr txBox="1"/>
          <p:nvPr/>
        </p:nvSpPr>
        <p:spPr>
          <a:xfrm>
            <a:off x="4584812" y="1023600"/>
            <a:ext cx="764700" cy="1833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647" name="Shape 647"/>
          <p:cNvSpPr txBox="1"/>
          <p:nvPr/>
        </p:nvSpPr>
        <p:spPr>
          <a:xfrm>
            <a:off x="0" y="0"/>
            <a:ext cx="3000000" cy="3000000"/>
          </a:xfrm>
          <a:prstGeom prst="rect">
            <a:avLst/>
          </a:prstGeom>
          <a:noFill/>
          <a:ln>
            <a:noFill/>
          </a:ln>
        </p:spPr>
        <p:txBody>
          <a:bodyPr lIns="91425" tIns="91425" rIns="91425" bIns="91425" anchor="ctr" anchorCtr="0">
            <a:noAutofit/>
          </a:bodyPr>
          <a:lstStyle/>
          <a:p>
            <a:pPr marL="457200" lvl="0" indent="-330200" rtl="0">
              <a:lnSpc>
                <a:spcPct val="90000"/>
              </a:lnSpc>
              <a:spcBef>
                <a:spcPts val="0"/>
              </a:spcBef>
              <a:buClr>
                <a:schemeClr val="dk1"/>
              </a:buClr>
              <a:buSzPct val="100000"/>
              <a:buChar char="●"/>
            </a:pPr>
            <a:r>
              <a:rPr lang="en-GB" sz="1600">
                <a:solidFill>
                  <a:schemeClr val="dk1"/>
                </a:solidFill>
              </a:rPr>
              <a:t>Garbage trucks often visit containers that do not need emptying, which wastes both time and fuel. But with the rise of the Internet of Things (IoT) and smart sensors, routes can be optimized.</a:t>
            </a:r>
          </a:p>
        </p:txBody>
      </p:sp>
      <p:sp>
        <p:nvSpPr>
          <p:cNvPr id="648" name="Shape 648"/>
          <p:cNvSpPr txBox="1"/>
          <p:nvPr/>
        </p:nvSpPr>
        <p:spPr>
          <a:xfrm>
            <a:off x="4547250" y="1521525"/>
            <a:ext cx="2211900" cy="1321200"/>
          </a:xfrm>
          <a:prstGeom prst="rect">
            <a:avLst/>
          </a:prstGeom>
          <a:noFill/>
          <a:ln>
            <a:noFill/>
          </a:ln>
        </p:spPr>
        <p:txBody>
          <a:bodyPr lIns="91425" tIns="91425" rIns="91425" bIns="91425" anchor="t" anchorCtr="0">
            <a:noAutofit/>
          </a:bodyPr>
          <a:lstStyle/>
          <a:p>
            <a:pPr marL="457200" lvl="0" indent="-330200" rtl="0">
              <a:spcBef>
                <a:spcPts val="0"/>
              </a:spcBef>
              <a:buClr>
                <a:schemeClr val="dk1"/>
              </a:buClr>
              <a:buSzPct val="100000"/>
              <a:buChar char="●"/>
            </a:pPr>
            <a:r>
              <a:rPr lang="en-GB" sz="1600">
                <a:solidFill>
                  <a:schemeClr val="dk1"/>
                </a:solidFill>
              </a:rPr>
              <a:t>These sensors work using ultrasound.</a:t>
            </a:r>
          </a:p>
          <a:p>
            <a:pPr marL="457200" lvl="0" indent="-330200" rtl="0">
              <a:lnSpc>
                <a:spcPct val="90000"/>
              </a:lnSpc>
              <a:spcBef>
                <a:spcPts val="900"/>
              </a:spcBef>
              <a:buClr>
                <a:schemeClr val="dk1"/>
              </a:buClr>
              <a:buSzPct val="100000"/>
              <a:buChar char="●"/>
            </a:pPr>
            <a:r>
              <a:rPr lang="en-GB" sz="1600">
                <a:solidFill>
                  <a:schemeClr val="dk1"/>
                </a:solidFill>
              </a:rPr>
              <a:t>Ultrasounds are sound waves with frequencies higher than the upper audible limit of human hearing.</a:t>
            </a:r>
          </a:p>
          <a:p>
            <a:pPr lvl="0">
              <a:spcBef>
                <a:spcPts val="0"/>
              </a:spcBef>
              <a:buNone/>
            </a:pPr>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653"/>
        <p:cNvGrpSpPr/>
        <p:nvPr/>
      </p:nvGrpSpPr>
      <p:grpSpPr>
        <a:xfrm>
          <a:off x="0" y="0"/>
          <a:ext cx="0" cy="0"/>
          <a:chOff x="0" y="0"/>
          <a:chExt cx="0" cy="0"/>
        </a:xfrm>
      </p:grpSpPr>
      <p:grpSp>
        <p:nvGrpSpPr>
          <p:cNvPr id="654" name="Shape 654"/>
          <p:cNvGrpSpPr/>
          <p:nvPr/>
        </p:nvGrpSpPr>
        <p:grpSpPr>
          <a:xfrm>
            <a:off x="-7301" y="1612658"/>
            <a:ext cx="7423790" cy="3302356"/>
            <a:chOff x="-28575" y="1898650"/>
            <a:chExt cx="9956799" cy="4429125"/>
          </a:xfrm>
        </p:grpSpPr>
        <p:sp>
          <p:nvSpPr>
            <p:cNvPr id="655" name="Shape 655"/>
            <p:cNvSpPr/>
            <p:nvPr/>
          </p:nvSpPr>
          <p:spPr>
            <a:xfrm>
              <a:off x="3052763" y="2152650"/>
              <a:ext cx="3460749" cy="3467099"/>
            </a:xfrm>
            <a:custGeom>
              <a:avLst/>
              <a:gdLst/>
              <a:ahLst/>
              <a:cxnLst/>
              <a:rect l="0" t="0" r="0" b="0"/>
              <a:pathLst>
                <a:path w="120000" h="120000" extrusionOk="0">
                  <a:moveTo>
                    <a:pt x="52026" y="107253"/>
                  </a:moveTo>
                  <a:cubicBezTo>
                    <a:pt x="0" y="89327"/>
                    <a:pt x="25913" y="67917"/>
                    <a:pt x="46146" y="59950"/>
                  </a:cubicBezTo>
                  <a:cubicBezTo>
                    <a:pt x="66378" y="51983"/>
                    <a:pt x="120000" y="32863"/>
                    <a:pt x="68970" y="10556"/>
                  </a:cubicBezTo>
                  <a:cubicBezTo>
                    <a:pt x="68970" y="10556"/>
                    <a:pt x="51129" y="3983"/>
                    <a:pt x="26710" y="0"/>
                  </a:cubicBezTo>
                  <a:cubicBezTo>
                    <a:pt x="23621" y="2788"/>
                    <a:pt x="23621" y="2788"/>
                    <a:pt x="23621" y="2788"/>
                  </a:cubicBezTo>
                  <a:cubicBezTo>
                    <a:pt x="41362" y="5875"/>
                    <a:pt x="51727" y="8962"/>
                    <a:pt x="61395" y="12248"/>
                  </a:cubicBezTo>
                  <a:cubicBezTo>
                    <a:pt x="77142" y="17626"/>
                    <a:pt x="92691" y="30970"/>
                    <a:pt x="71561" y="42522"/>
                  </a:cubicBezTo>
                  <a:cubicBezTo>
                    <a:pt x="50431" y="54074"/>
                    <a:pt x="4385" y="65825"/>
                    <a:pt x="2591" y="84149"/>
                  </a:cubicBezTo>
                  <a:cubicBezTo>
                    <a:pt x="1295" y="96796"/>
                    <a:pt x="18438" y="110340"/>
                    <a:pt x="47342" y="120000"/>
                  </a:cubicBezTo>
                  <a:cubicBezTo>
                    <a:pt x="65980" y="111435"/>
                    <a:pt x="65980" y="111435"/>
                    <a:pt x="65980" y="111435"/>
                  </a:cubicBezTo>
                  <a:cubicBezTo>
                    <a:pt x="61096" y="110141"/>
                    <a:pt x="56411" y="108746"/>
                    <a:pt x="52026" y="107253"/>
                  </a:cubicBezTo>
                  <a:close/>
                </a:path>
              </a:pathLst>
            </a:custGeom>
            <a:solidFill>
              <a:srgbClr val="3F3F3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656" name="Shape 656"/>
            <p:cNvSpPr/>
            <p:nvPr/>
          </p:nvSpPr>
          <p:spPr>
            <a:xfrm>
              <a:off x="-28575" y="1898650"/>
              <a:ext cx="1481137" cy="87313"/>
            </a:xfrm>
            <a:custGeom>
              <a:avLst/>
              <a:gdLst/>
              <a:ahLst/>
              <a:cxnLst/>
              <a:rect l="0" t="0" r="0" b="0"/>
              <a:pathLst>
                <a:path w="120000" h="120000" extrusionOk="0">
                  <a:moveTo>
                    <a:pt x="0" y="8000"/>
                  </a:moveTo>
                  <a:cubicBezTo>
                    <a:pt x="0" y="92000"/>
                    <a:pt x="0" y="92000"/>
                    <a:pt x="0" y="92000"/>
                  </a:cubicBezTo>
                  <a:cubicBezTo>
                    <a:pt x="0" y="92000"/>
                    <a:pt x="46601" y="56000"/>
                    <a:pt x="117436" y="120000"/>
                  </a:cubicBezTo>
                  <a:cubicBezTo>
                    <a:pt x="120000" y="72000"/>
                    <a:pt x="120000" y="72000"/>
                    <a:pt x="120000" y="72000"/>
                  </a:cubicBezTo>
                  <a:cubicBezTo>
                    <a:pt x="75262" y="28000"/>
                    <a:pt x="32155" y="0"/>
                    <a:pt x="0" y="8000"/>
                  </a:cubicBezTo>
                  <a:close/>
                </a:path>
              </a:pathLst>
            </a:custGeom>
            <a:solidFill>
              <a:srgbClr val="3F3F3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657" name="Shape 657"/>
            <p:cNvSpPr/>
            <p:nvPr/>
          </p:nvSpPr>
          <p:spPr>
            <a:xfrm>
              <a:off x="1581150" y="1958975"/>
              <a:ext cx="2084388" cy="247649"/>
            </a:xfrm>
            <a:custGeom>
              <a:avLst/>
              <a:gdLst/>
              <a:ahLst/>
              <a:cxnLst/>
              <a:rect l="0" t="0" r="0" b="0"/>
              <a:pathLst>
                <a:path w="120000" h="120000" extrusionOk="0">
                  <a:moveTo>
                    <a:pt x="98482" y="60000"/>
                  </a:moveTo>
                  <a:cubicBezTo>
                    <a:pt x="71172" y="39069"/>
                    <a:pt x="36413" y="16744"/>
                    <a:pt x="2151" y="0"/>
                  </a:cubicBezTo>
                  <a:cubicBezTo>
                    <a:pt x="0" y="16744"/>
                    <a:pt x="0" y="16744"/>
                    <a:pt x="0" y="16744"/>
                  </a:cubicBezTo>
                  <a:cubicBezTo>
                    <a:pt x="15227" y="25116"/>
                    <a:pt x="31779" y="34883"/>
                    <a:pt x="49324" y="50232"/>
                  </a:cubicBezTo>
                  <a:cubicBezTo>
                    <a:pt x="76303" y="73953"/>
                    <a:pt x="97655" y="96279"/>
                    <a:pt x="115034" y="120000"/>
                  </a:cubicBezTo>
                  <a:cubicBezTo>
                    <a:pt x="120000" y="80930"/>
                    <a:pt x="120000" y="80930"/>
                    <a:pt x="120000" y="80930"/>
                  </a:cubicBezTo>
                  <a:cubicBezTo>
                    <a:pt x="113048" y="72558"/>
                    <a:pt x="105765" y="65581"/>
                    <a:pt x="98482" y="60000"/>
                  </a:cubicBezTo>
                  <a:close/>
                </a:path>
              </a:pathLst>
            </a:custGeom>
            <a:solidFill>
              <a:srgbClr val="3F3F3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658" name="Shape 658"/>
            <p:cNvSpPr/>
            <p:nvPr/>
          </p:nvSpPr>
          <p:spPr>
            <a:xfrm>
              <a:off x="4826000" y="5472112"/>
              <a:ext cx="5102224" cy="855663"/>
            </a:xfrm>
            <a:custGeom>
              <a:avLst/>
              <a:gdLst/>
              <a:ahLst/>
              <a:cxnLst/>
              <a:rect l="0" t="0" r="0" b="0"/>
              <a:pathLst>
                <a:path w="120000" h="120000" extrusionOk="0">
                  <a:moveTo>
                    <a:pt x="119999" y="86060"/>
                  </a:moveTo>
                  <a:cubicBezTo>
                    <a:pt x="97554" y="23030"/>
                    <a:pt x="97554" y="23030"/>
                    <a:pt x="97554" y="23030"/>
                  </a:cubicBezTo>
                  <a:cubicBezTo>
                    <a:pt x="94445" y="38383"/>
                    <a:pt x="94445" y="38383"/>
                    <a:pt x="94445" y="38383"/>
                  </a:cubicBezTo>
                  <a:cubicBezTo>
                    <a:pt x="94445" y="38383"/>
                    <a:pt x="49352" y="40404"/>
                    <a:pt x="13859" y="0"/>
                  </a:cubicBezTo>
                  <a:cubicBezTo>
                    <a:pt x="0" y="37575"/>
                    <a:pt x="0" y="37575"/>
                    <a:pt x="0" y="37575"/>
                  </a:cubicBezTo>
                  <a:cubicBezTo>
                    <a:pt x="6422" y="47272"/>
                    <a:pt x="13385" y="55757"/>
                    <a:pt x="20890" y="61818"/>
                  </a:cubicBezTo>
                  <a:cubicBezTo>
                    <a:pt x="58073" y="92525"/>
                    <a:pt x="82816" y="94949"/>
                    <a:pt x="82816" y="94949"/>
                  </a:cubicBezTo>
                  <a:cubicBezTo>
                    <a:pt x="77949" y="120000"/>
                    <a:pt x="77949" y="120000"/>
                    <a:pt x="77949" y="120000"/>
                  </a:cubicBezTo>
                  <a:lnTo>
                    <a:pt x="119999" y="86060"/>
                  </a:lnTo>
                  <a:close/>
                </a:path>
              </a:pathLst>
            </a:custGeom>
            <a:solidFill>
              <a:srgbClr val="3F3F3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sp>
        <p:nvSpPr>
          <p:cNvPr id="659" name="Shape 659"/>
          <p:cNvSpPr txBox="1"/>
          <p:nvPr/>
        </p:nvSpPr>
        <p:spPr>
          <a:xfrm>
            <a:off x="5829378" y="3143526"/>
            <a:ext cx="1670865" cy="300082"/>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rPr>
              <a:t>Prototype will be Ready</a:t>
            </a:r>
          </a:p>
        </p:txBody>
      </p:sp>
      <p:grpSp>
        <p:nvGrpSpPr>
          <p:cNvPr id="660" name="Shape 660"/>
          <p:cNvGrpSpPr/>
          <p:nvPr/>
        </p:nvGrpSpPr>
        <p:grpSpPr>
          <a:xfrm>
            <a:off x="242841" y="3813747"/>
            <a:ext cx="2438784" cy="738673"/>
            <a:chOff x="3236035" y="2642168"/>
            <a:chExt cx="2514300" cy="984897"/>
          </a:xfrm>
        </p:grpSpPr>
        <p:sp>
          <p:nvSpPr>
            <p:cNvPr id="661" name="Shape 661"/>
            <p:cNvSpPr txBox="1"/>
            <p:nvPr/>
          </p:nvSpPr>
          <p:spPr>
            <a:xfrm>
              <a:off x="3246215" y="3042366"/>
              <a:ext cx="2493900" cy="5847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200">
                  <a:solidFill>
                    <a:srgbClr val="3F3F3F"/>
                  </a:solidFill>
                </a:rPr>
                <a:t>Vehicle Routing Algorithm.</a:t>
              </a:r>
            </a:p>
          </p:txBody>
        </p:sp>
        <p:sp>
          <p:nvSpPr>
            <p:cNvPr id="662" name="Shape 662"/>
            <p:cNvSpPr txBox="1"/>
            <p:nvPr/>
          </p:nvSpPr>
          <p:spPr>
            <a:xfrm>
              <a:off x="3236035" y="2642168"/>
              <a:ext cx="2514300" cy="4002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rPr>
                <a:t>Phase 3:</a:t>
              </a:r>
            </a:p>
          </p:txBody>
        </p:sp>
      </p:grpSp>
      <p:grpSp>
        <p:nvGrpSpPr>
          <p:cNvPr id="663" name="Shape 663"/>
          <p:cNvGrpSpPr/>
          <p:nvPr/>
        </p:nvGrpSpPr>
        <p:grpSpPr>
          <a:xfrm>
            <a:off x="2914649" y="857249"/>
            <a:ext cx="3010117" cy="729154"/>
            <a:chOff x="4027694" y="1669968"/>
            <a:chExt cx="1722602" cy="972206"/>
          </a:xfrm>
        </p:grpSpPr>
        <p:sp>
          <p:nvSpPr>
            <p:cNvPr id="664" name="Shape 664"/>
            <p:cNvSpPr txBox="1"/>
            <p:nvPr/>
          </p:nvSpPr>
          <p:spPr>
            <a:xfrm>
              <a:off x="4027694" y="2057400"/>
              <a:ext cx="1708667" cy="584774"/>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200">
                  <a:solidFill>
                    <a:srgbClr val="3F3F3F"/>
                  </a:solidFill>
                </a:rPr>
                <a:t>Receiving data on the cloud and Processing it (includes Mapping)</a:t>
              </a:r>
            </a:p>
          </p:txBody>
        </p:sp>
        <p:sp>
          <p:nvSpPr>
            <p:cNvPr id="665" name="Shape 665"/>
            <p:cNvSpPr txBox="1"/>
            <p:nvPr/>
          </p:nvSpPr>
          <p:spPr>
            <a:xfrm>
              <a:off x="4027694" y="1669968"/>
              <a:ext cx="1722602" cy="40010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rPr>
                <a:t>Phase 2:</a:t>
              </a:r>
            </a:p>
          </p:txBody>
        </p:sp>
      </p:grpSp>
      <p:grpSp>
        <p:nvGrpSpPr>
          <p:cNvPr id="666" name="Shape 666"/>
          <p:cNvGrpSpPr/>
          <p:nvPr/>
        </p:nvGrpSpPr>
        <p:grpSpPr>
          <a:xfrm>
            <a:off x="76497" y="1793013"/>
            <a:ext cx="2312957" cy="729154"/>
            <a:chOff x="4027694" y="1669968"/>
            <a:chExt cx="1722602" cy="972206"/>
          </a:xfrm>
        </p:grpSpPr>
        <p:sp>
          <p:nvSpPr>
            <p:cNvPr id="667" name="Shape 667"/>
            <p:cNvSpPr txBox="1"/>
            <p:nvPr/>
          </p:nvSpPr>
          <p:spPr>
            <a:xfrm>
              <a:off x="4027694" y="2057400"/>
              <a:ext cx="1708667" cy="584774"/>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200">
                  <a:solidFill>
                    <a:srgbClr val="3F3F3F"/>
                  </a:solidFill>
                </a:rPr>
                <a:t>Testing Sensors and implementing with </a:t>
              </a:r>
            </a:p>
            <a:p>
              <a:pPr marL="0" marR="0" lvl="0" indent="0" algn="l" rtl="0">
                <a:spcBef>
                  <a:spcPts val="0"/>
                </a:spcBef>
                <a:buSzPct val="25000"/>
                <a:buNone/>
              </a:pPr>
              <a:r>
                <a:rPr lang="en-GB" sz="1200">
                  <a:solidFill>
                    <a:srgbClr val="3F3F3F"/>
                  </a:solidFill>
                </a:rPr>
                <a:t>Arduino and GSM shield </a:t>
              </a:r>
            </a:p>
          </p:txBody>
        </p:sp>
        <p:sp>
          <p:nvSpPr>
            <p:cNvPr id="668" name="Shape 668"/>
            <p:cNvSpPr txBox="1"/>
            <p:nvPr/>
          </p:nvSpPr>
          <p:spPr>
            <a:xfrm>
              <a:off x="4027694" y="1669968"/>
              <a:ext cx="1722602" cy="40010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rPr>
                <a:t>Phase 1:</a:t>
              </a:r>
            </a:p>
          </p:txBody>
        </p:sp>
      </p:grpSp>
      <p:grpSp>
        <p:nvGrpSpPr>
          <p:cNvPr id="669" name="Shape 669"/>
          <p:cNvGrpSpPr/>
          <p:nvPr/>
        </p:nvGrpSpPr>
        <p:grpSpPr>
          <a:xfrm>
            <a:off x="4608094" y="2800350"/>
            <a:ext cx="1235662" cy="1771709"/>
            <a:chOff x="6285507" y="4056652"/>
            <a:chExt cx="1361612" cy="1952296"/>
          </a:xfrm>
        </p:grpSpPr>
        <p:grpSp>
          <p:nvGrpSpPr>
            <p:cNvPr id="670" name="Shape 670"/>
            <p:cNvGrpSpPr/>
            <p:nvPr/>
          </p:nvGrpSpPr>
          <p:grpSpPr>
            <a:xfrm>
              <a:off x="6285507" y="4056652"/>
              <a:ext cx="1361612" cy="1952296"/>
              <a:chOff x="5808789" y="2272280"/>
              <a:chExt cx="1993536" cy="2858355"/>
            </a:xfrm>
          </p:grpSpPr>
          <p:sp>
            <p:nvSpPr>
              <p:cNvPr id="671" name="Shape 671"/>
              <p:cNvSpPr/>
              <p:nvPr/>
            </p:nvSpPr>
            <p:spPr>
              <a:xfrm>
                <a:off x="6718886" y="4188898"/>
                <a:ext cx="191913" cy="941736"/>
              </a:xfrm>
              <a:prstGeom prst="rect">
                <a:avLst/>
              </a:prstGeom>
              <a:gradFill>
                <a:gsLst>
                  <a:gs pos="0">
                    <a:srgbClr val="000000"/>
                  </a:gs>
                  <a:gs pos="50000">
                    <a:srgbClr val="FFFFFF"/>
                  </a:gs>
                  <a:gs pos="100000">
                    <a:srgbClr val="000000"/>
                  </a:gs>
                </a:gsLst>
                <a:lin ang="0" scaled="0"/>
              </a:gra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grpSp>
            <p:nvGrpSpPr>
              <p:cNvPr id="672" name="Shape 672"/>
              <p:cNvGrpSpPr/>
              <p:nvPr/>
            </p:nvGrpSpPr>
            <p:grpSpPr>
              <a:xfrm>
                <a:off x="5808789" y="2272280"/>
                <a:ext cx="1993536" cy="1989347"/>
                <a:chOff x="8140700" y="1890711"/>
                <a:chExt cx="1511299" cy="1508124"/>
              </a:xfrm>
            </p:grpSpPr>
            <p:sp>
              <p:nvSpPr>
                <p:cNvPr id="673" name="Shape 673"/>
                <p:cNvSpPr/>
                <p:nvPr/>
              </p:nvSpPr>
              <p:spPr>
                <a:xfrm>
                  <a:off x="8140700" y="1890711"/>
                  <a:ext cx="1511299" cy="1508124"/>
                </a:xfrm>
                <a:custGeom>
                  <a:avLst/>
                  <a:gdLst/>
                  <a:ahLst/>
                  <a:cxnLst/>
                  <a:rect l="0" t="0" r="0" b="0"/>
                  <a:pathLst>
                    <a:path w="120000" h="120000" extrusionOk="0">
                      <a:moveTo>
                        <a:pt x="114925" y="51172"/>
                      </a:moveTo>
                      <a:cubicBezTo>
                        <a:pt x="120000" y="55960"/>
                        <a:pt x="120000" y="64039"/>
                        <a:pt x="114925" y="69127"/>
                      </a:cubicBezTo>
                      <a:cubicBezTo>
                        <a:pt x="68955" y="115211"/>
                        <a:pt x="68955" y="115211"/>
                        <a:pt x="68955" y="115211"/>
                      </a:cubicBezTo>
                      <a:cubicBezTo>
                        <a:pt x="63880" y="120000"/>
                        <a:pt x="55820" y="120000"/>
                        <a:pt x="51044" y="115211"/>
                      </a:cubicBezTo>
                      <a:cubicBezTo>
                        <a:pt x="5074" y="69127"/>
                        <a:pt x="5074" y="69127"/>
                        <a:pt x="5074" y="69127"/>
                      </a:cubicBezTo>
                      <a:cubicBezTo>
                        <a:pt x="0" y="64039"/>
                        <a:pt x="0" y="55960"/>
                        <a:pt x="5074" y="51172"/>
                      </a:cubicBezTo>
                      <a:cubicBezTo>
                        <a:pt x="51044" y="5087"/>
                        <a:pt x="51044" y="5087"/>
                        <a:pt x="51044" y="5087"/>
                      </a:cubicBezTo>
                      <a:cubicBezTo>
                        <a:pt x="55820" y="0"/>
                        <a:pt x="63880" y="0"/>
                        <a:pt x="68955" y="5087"/>
                      </a:cubicBezTo>
                      <a:lnTo>
                        <a:pt x="114925" y="51172"/>
                      </a:lnTo>
                      <a:close/>
                    </a:path>
                  </a:pathLst>
                </a:custGeom>
                <a:solidFill>
                  <a:srgbClr val="E9AB1C"/>
                </a:solidFill>
                <a:ln>
                  <a:noFill/>
                </a:ln>
              </p:spPr>
              <p:txBody>
                <a:bodyPr lIns="68575" tIns="34275" rIns="68575" bIns="34275" anchor="t" anchorCtr="0">
                  <a:noAutofit/>
                </a:bodyPr>
                <a:lstStyle/>
                <a:p>
                  <a:pPr marL="0" marR="0" lvl="0" indent="0" algn="l" rtl="0">
                    <a:spcBef>
                      <a:spcPts val="0"/>
                    </a:spcBef>
                    <a:buNone/>
                  </a:pPr>
                  <a:endParaRPr sz="1400">
                    <a:solidFill>
                      <a:srgbClr val="000000"/>
                    </a:solidFill>
                    <a:latin typeface="Calibri"/>
                    <a:ea typeface="Calibri"/>
                    <a:cs typeface="Calibri"/>
                    <a:sym typeface="Calibri"/>
                  </a:endParaRPr>
                </a:p>
              </p:txBody>
            </p:sp>
            <p:sp>
              <p:nvSpPr>
                <p:cNvPr id="674" name="Shape 674"/>
                <p:cNvSpPr/>
                <p:nvPr/>
              </p:nvSpPr>
              <p:spPr>
                <a:xfrm>
                  <a:off x="8283575" y="2033588"/>
                  <a:ext cx="1225550" cy="1227137"/>
                </a:xfrm>
                <a:custGeom>
                  <a:avLst/>
                  <a:gdLst/>
                  <a:ahLst/>
                  <a:cxnLst/>
                  <a:rect l="0" t="0" r="0" b="0"/>
                  <a:pathLst>
                    <a:path w="120000" h="120000" extrusionOk="0">
                      <a:moveTo>
                        <a:pt x="118895" y="57791"/>
                      </a:moveTo>
                      <a:cubicBezTo>
                        <a:pt x="62208" y="736"/>
                        <a:pt x="62208" y="736"/>
                        <a:pt x="62208" y="736"/>
                      </a:cubicBezTo>
                      <a:cubicBezTo>
                        <a:pt x="61472" y="0"/>
                        <a:pt x="60368" y="0"/>
                        <a:pt x="60000" y="0"/>
                      </a:cubicBezTo>
                      <a:cubicBezTo>
                        <a:pt x="59631" y="0"/>
                        <a:pt x="58527" y="0"/>
                        <a:pt x="57791" y="736"/>
                      </a:cubicBezTo>
                      <a:cubicBezTo>
                        <a:pt x="1104" y="57791"/>
                        <a:pt x="1104" y="57791"/>
                        <a:pt x="1104" y="57791"/>
                      </a:cubicBezTo>
                      <a:cubicBezTo>
                        <a:pt x="368" y="58159"/>
                        <a:pt x="0" y="58895"/>
                        <a:pt x="0" y="60000"/>
                      </a:cubicBezTo>
                      <a:cubicBezTo>
                        <a:pt x="0" y="60736"/>
                        <a:pt x="368" y="61472"/>
                        <a:pt x="1104" y="62208"/>
                      </a:cubicBezTo>
                      <a:cubicBezTo>
                        <a:pt x="57791" y="118895"/>
                        <a:pt x="57791" y="118895"/>
                        <a:pt x="57791" y="118895"/>
                      </a:cubicBezTo>
                      <a:cubicBezTo>
                        <a:pt x="58527" y="119631"/>
                        <a:pt x="59631" y="120000"/>
                        <a:pt x="60000" y="120000"/>
                      </a:cubicBezTo>
                      <a:cubicBezTo>
                        <a:pt x="60368" y="120000"/>
                        <a:pt x="61472" y="119631"/>
                        <a:pt x="62208" y="118895"/>
                      </a:cubicBezTo>
                      <a:cubicBezTo>
                        <a:pt x="118895" y="62208"/>
                        <a:pt x="118895" y="62208"/>
                        <a:pt x="118895" y="62208"/>
                      </a:cubicBezTo>
                      <a:cubicBezTo>
                        <a:pt x="119631" y="61472"/>
                        <a:pt x="120000" y="60368"/>
                        <a:pt x="120000" y="60000"/>
                      </a:cubicBezTo>
                      <a:cubicBezTo>
                        <a:pt x="120000" y="59263"/>
                        <a:pt x="119631" y="58527"/>
                        <a:pt x="118895" y="57791"/>
                      </a:cubicBezTo>
                      <a:close/>
                      <a:moveTo>
                        <a:pt x="112638" y="61840"/>
                      </a:moveTo>
                      <a:cubicBezTo>
                        <a:pt x="61840" y="112638"/>
                        <a:pt x="61840" y="112638"/>
                        <a:pt x="61840" y="112638"/>
                      </a:cubicBezTo>
                      <a:cubicBezTo>
                        <a:pt x="61472" y="113374"/>
                        <a:pt x="60368" y="113374"/>
                        <a:pt x="60000" y="113374"/>
                      </a:cubicBezTo>
                      <a:cubicBezTo>
                        <a:pt x="59631" y="113374"/>
                        <a:pt x="58527" y="113374"/>
                        <a:pt x="57791" y="112638"/>
                      </a:cubicBezTo>
                      <a:cubicBezTo>
                        <a:pt x="7361" y="61840"/>
                        <a:pt x="7361" y="61840"/>
                        <a:pt x="7361" y="61840"/>
                      </a:cubicBezTo>
                      <a:cubicBezTo>
                        <a:pt x="6625" y="61472"/>
                        <a:pt x="6257" y="60736"/>
                        <a:pt x="6257" y="60000"/>
                      </a:cubicBezTo>
                      <a:cubicBezTo>
                        <a:pt x="6257" y="59263"/>
                        <a:pt x="6625" y="58527"/>
                        <a:pt x="7361" y="57791"/>
                      </a:cubicBezTo>
                      <a:cubicBezTo>
                        <a:pt x="57791" y="6993"/>
                        <a:pt x="57791" y="6993"/>
                        <a:pt x="57791" y="6993"/>
                      </a:cubicBezTo>
                      <a:cubicBezTo>
                        <a:pt x="58527" y="6257"/>
                        <a:pt x="59631" y="6257"/>
                        <a:pt x="60000" y="6257"/>
                      </a:cubicBezTo>
                      <a:cubicBezTo>
                        <a:pt x="60368" y="6257"/>
                        <a:pt x="61472" y="6257"/>
                        <a:pt x="61840" y="6993"/>
                      </a:cubicBezTo>
                      <a:cubicBezTo>
                        <a:pt x="112638" y="57791"/>
                        <a:pt x="112638" y="57791"/>
                        <a:pt x="112638" y="57791"/>
                      </a:cubicBezTo>
                      <a:cubicBezTo>
                        <a:pt x="113374" y="58527"/>
                        <a:pt x="113742" y="59263"/>
                        <a:pt x="113742" y="60000"/>
                      </a:cubicBezTo>
                      <a:cubicBezTo>
                        <a:pt x="113742" y="60368"/>
                        <a:pt x="113374" y="61104"/>
                        <a:pt x="112638" y="61840"/>
                      </a:cubicBezTo>
                      <a:close/>
                    </a:path>
                  </a:pathLst>
                </a:custGeom>
                <a:solidFill>
                  <a:srgbClr val="000000"/>
                </a:solidFill>
                <a:ln>
                  <a:noFill/>
                </a:ln>
              </p:spPr>
              <p:txBody>
                <a:bodyPr lIns="68575" tIns="34275" rIns="68575" bIns="34275" anchor="t" anchorCtr="0">
                  <a:noAutofit/>
                </a:bodyPr>
                <a:lstStyle/>
                <a:p>
                  <a:pPr marL="0" marR="0" lvl="0" indent="0" algn="l" rtl="0">
                    <a:spcBef>
                      <a:spcPts val="0"/>
                    </a:spcBef>
                    <a:buNone/>
                  </a:pPr>
                  <a:endParaRPr sz="1400">
                    <a:solidFill>
                      <a:srgbClr val="000000"/>
                    </a:solidFill>
                    <a:latin typeface="Calibri"/>
                    <a:ea typeface="Calibri"/>
                    <a:cs typeface="Calibri"/>
                    <a:sym typeface="Calibri"/>
                  </a:endParaRPr>
                </a:p>
              </p:txBody>
            </p:sp>
          </p:grpSp>
        </p:grpSp>
        <p:sp>
          <p:nvSpPr>
            <p:cNvPr id="675" name="Shape 675"/>
            <p:cNvSpPr txBox="1"/>
            <p:nvPr/>
          </p:nvSpPr>
          <p:spPr>
            <a:xfrm>
              <a:off x="6371735" y="4502912"/>
              <a:ext cx="1189156" cy="534157"/>
            </a:xfrm>
            <a:prstGeom prst="rect">
              <a:avLst/>
            </a:prstGeom>
            <a:noFill/>
            <a:ln>
              <a:noFill/>
            </a:ln>
          </p:spPr>
          <p:txBody>
            <a:bodyPr lIns="68575" tIns="34275" rIns="68575" bIns="34275" anchor="ctr" anchorCtr="0">
              <a:noAutofit/>
            </a:bodyPr>
            <a:lstStyle/>
            <a:p>
              <a:pPr marL="0" marR="0" lvl="0" indent="0" algn="ctr" rtl="0">
                <a:spcBef>
                  <a:spcPts val="0"/>
                </a:spcBef>
                <a:buNone/>
              </a:pPr>
              <a:r>
                <a:rPr lang="en-GB" b="1"/>
                <a:t>16 weeks</a:t>
              </a:r>
            </a:p>
          </p:txBody>
        </p:sp>
      </p:grpSp>
      <p:grpSp>
        <p:nvGrpSpPr>
          <p:cNvPr id="676" name="Shape 676"/>
          <p:cNvGrpSpPr/>
          <p:nvPr/>
        </p:nvGrpSpPr>
        <p:grpSpPr>
          <a:xfrm>
            <a:off x="2454315" y="1978763"/>
            <a:ext cx="1021209" cy="1464222"/>
            <a:chOff x="6285507" y="4056652"/>
            <a:chExt cx="1361612" cy="1952296"/>
          </a:xfrm>
        </p:grpSpPr>
        <p:grpSp>
          <p:nvGrpSpPr>
            <p:cNvPr id="677" name="Shape 677"/>
            <p:cNvGrpSpPr/>
            <p:nvPr/>
          </p:nvGrpSpPr>
          <p:grpSpPr>
            <a:xfrm>
              <a:off x="6285507" y="4056652"/>
              <a:ext cx="1361612" cy="1952296"/>
              <a:chOff x="5808789" y="2272280"/>
              <a:chExt cx="1993536" cy="2858355"/>
            </a:xfrm>
          </p:grpSpPr>
          <p:sp>
            <p:nvSpPr>
              <p:cNvPr id="678" name="Shape 678"/>
              <p:cNvSpPr/>
              <p:nvPr/>
            </p:nvSpPr>
            <p:spPr>
              <a:xfrm>
                <a:off x="6718886" y="4188898"/>
                <a:ext cx="191913" cy="941736"/>
              </a:xfrm>
              <a:prstGeom prst="rect">
                <a:avLst/>
              </a:prstGeom>
              <a:gradFill>
                <a:gsLst>
                  <a:gs pos="0">
                    <a:srgbClr val="000000"/>
                  </a:gs>
                  <a:gs pos="50000">
                    <a:srgbClr val="FFFFFF"/>
                  </a:gs>
                  <a:gs pos="100000">
                    <a:srgbClr val="000000"/>
                  </a:gs>
                </a:gsLst>
                <a:lin ang="0" scaled="0"/>
              </a:gra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grpSp>
            <p:nvGrpSpPr>
              <p:cNvPr id="679" name="Shape 679"/>
              <p:cNvGrpSpPr/>
              <p:nvPr/>
            </p:nvGrpSpPr>
            <p:grpSpPr>
              <a:xfrm>
                <a:off x="5808789" y="2272280"/>
                <a:ext cx="1993536" cy="1989347"/>
                <a:chOff x="8140700" y="1890711"/>
                <a:chExt cx="1511299" cy="1508124"/>
              </a:xfrm>
            </p:grpSpPr>
            <p:sp>
              <p:nvSpPr>
                <p:cNvPr id="680" name="Shape 680"/>
                <p:cNvSpPr/>
                <p:nvPr/>
              </p:nvSpPr>
              <p:spPr>
                <a:xfrm>
                  <a:off x="8140700" y="1890711"/>
                  <a:ext cx="1511299" cy="1508124"/>
                </a:xfrm>
                <a:custGeom>
                  <a:avLst/>
                  <a:gdLst/>
                  <a:ahLst/>
                  <a:cxnLst/>
                  <a:rect l="0" t="0" r="0" b="0"/>
                  <a:pathLst>
                    <a:path w="120000" h="120000" extrusionOk="0">
                      <a:moveTo>
                        <a:pt x="114925" y="51172"/>
                      </a:moveTo>
                      <a:cubicBezTo>
                        <a:pt x="120000" y="55960"/>
                        <a:pt x="120000" y="64039"/>
                        <a:pt x="114925" y="69127"/>
                      </a:cubicBezTo>
                      <a:cubicBezTo>
                        <a:pt x="68955" y="115211"/>
                        <a:pt x="68955" y="115211"/>
                        <a:pt x="68955" y="115211"/>
                      </a:cubicBezTo>
                      <a:cubicBezTo>
                        <a:pt x="63880" y="120000"/>
                        <a:pt x="55820" y="120000"/>
                        <a:pt x="51044" y="115211"/>
                      </a:cubicBezTo>
                      <a:cubicBezTo>
                        <a:pt x="5074" y="69127"/>
                        <a:pt x="5074" y="69127"/>
                        <a:pt x="5074" y="69127"/>
                      </a:cubicBezTo>
                      <a:cubicBezTo>
                        <a:pt x="0" y="64039"/>
                        <a:pt x="0" y="55960"/>
                        <a:pt x="5074" y="51172"/>
                      </a:cubicBezTo>
                      <a:cubicBezTo>
                        <a:pt x="51044" y="5087"/>
                        <a:pt x="51044" y="5087"/>
                        <a:pt x="51044" y="5087"/>
                      </a:cubicBezTo>
                      <a:cubicBezTo>
                        <a:pt x="55820" y="0"/>
                        <a:pt x="63880" y="0"/>
                        <a:pt x="68955" y="5087"/>
                      </a:cubicBezTo>
                      <a:lnTo>
                        <a:pt x="114925" y="51172"/>
                      </a:lnTo>
                      <a:close/>
                    </a:path>
                  </a:pathLst>
                </a:custGeom>
                <a:solidFill>
                  <a:srgbClr val="E9AB1C"/>
                </a:solidFill>
                <a:ln>
                  <a:noFill/>
                </a:ln>
              </p:spPr>
              <p:txBody>
                <a:bodyPr lIns="68575" tIns="34275" rIns="68575" bIns="34275" anchor="t" anchorCtr="0">
                  <a:noAutofit/>
                </a:bodyPr>
                <a:lstStyle/>
                <a:p>
                  <a:pPr marL="0" marR="0" lvl="0" indent="0" algn="l" rtl="0">
                    <a:spcBef>
                      <a:spcPts val="0"/>
                    </a:spcBef>
                    <a:buNone/>
                  </a:pPr>
                  <a:endParaRPr sz="1400">
                    <a:solidFill>
                      <a:srgbClr val="000000"/>
                    </a:solidFill>
                    <a:latin typeface="Calibri"/>
                    <a:ea typeface="Calibri"/>
                    <a:cs typeface="Calibri"/>
                    <a:sym typeface="Calibri"/>
                  </a:endParaRPr>
                </a:p>
              </p:txBody>
            </p:sp>
            <p:sp>
              <p:nvSpPr>
                <p:cNvPr id="681" name="Shape 681"/>
                <p:cNvSpPr/>
                <p:nvPr/>
              </p:nvSpPr>
              <p:spPr>
                <a:xfrm>
                  <a:off x="8283575" y="2033588"/>
                  <a:ext cx="1225550" cy="1227137"/>
                </a:xfrm>
                <a:custGeom>
                  <a:avLst/>
                  <a:gdLst/>
                  <a:ahLst/>
                  <a:cxnLst/>
                  <a:rect l="0" t="0" r="0" b="0"/>
                  <a:pathLst>
                    <a:path w="120000" h="120000" extrusionOk="0">
                      <a:moveTo>
                        <a:pt x="118895" y="57791"/>
                      </a:moveTo>
                      <a:cubicBezTo>
                        <a:pt x="62208" y="736"/>
                        <a:pt x="62208" y="736"/>
                        <a:pt x="62208" y="736"/>
                      </a:cubicBezTo>
                      <a:cubicBezTo>
                        <a:pt x="61472" y="0"/>
                        <a:pt x="60368" y="0"/>
                        <a:pt x="60000" y="0"/>
                      </a:cubicBezTo>
                      <a:cubicBezTo>
                        <a:pt x="59631" y="0"/>
                        <a:pt x="58527" y="0"/>
                        <a:pt x="57791" y="736"/>
                      </a:cubicBezTo>
                      <a:cubicBezTo>
                        <a:pt x="1104" y="57791"/>
                        <a:pt x="1104" y="57791"/>
                        <a:pt x="1104" y="57791"/>
                      </a:cubicBezTo>
                      <a:cubicBezTo>
                        <a:pt x="368" y="58159"/>
                        <a:pt x="0" y="58895"/>
                        <a:pt x="0" y="60000"/>
                      </a:cubicBezTo>
                      <a:cubicBezTo>
                        <a:pt x="0" y="60736"/>
                        <a:pt x="368" y="61472"/>
                        <a:pt x="1104" y="62208"/>
                      </a:cubicBezTo>
                      <a:cubicBezTo>
                        <a:pt x="57791" y="118895"/>
                        <a:pt x="57791" y="118895"/>
                        <a:pt x="57791" y="118895"/>
                      </a:cubicBezTo>
                      <a:cubicBezTo>
                        <a:pt x="58527" y="119631"/>
                        <a:pt x="59631" y="120000"/>
                        <a:pt x="60000" y="120000"/>
                      </a:cubicBezTo>
                      <a:cubicBezTo>
                        <a:pt x="60368" y="120000"/>
                        <a:pt x="61472" y="119631"/>
                        <a:pt x="62208" y="118895"/>
                      </a:cubicBezTo>
                      <a:cubicBezTo>
                        <a:pt x="118895" y="62208"/>
                        <a:pt x="118895" y="62208"/>
                        <a:pt x="118895" y="62208"/>
                      </a:cubicBezTo>
                      <a:cubicBezTo>
                        <a:pt x="119631" y="61472"/>
                        <a:pt x="120000" y="60368"/>
                        <a:pt x="120000" y="60000"/>
                      </a:cubicBezTo>
                      <a:cubicBezTo>
                        <a:pt x="120000" y="59263"/>
                        <a:pt x="119631" y="58527"/>
                        <a:pt x="118895" y="57791"/>
                      </a:cubicBezTo>
                      <a:close/>
                      <a:moveTo>
                        <a:pt x="112638" y="61840"/>
                      </a:moveTo>
                      <a:cubicBezTo>
                        <a:pt x="61840" y="112638"/>
                        <a:pt x="61840" y="112638"/>
                        <a:pt x="61840" y="112638"/>
                      </a:cubicBezTo>
                      <a:cubicBezTo>
                        <a:pt x="61472" y="113374"/>
                        <a:pt x="60368" y="113374"/>
                        <a:pt x="60000" y="113374"/>
                      </a:cubicBezTo>
                      <a:cubicBezTo>
                        <a:pt x="59631" y="113374"/>
                        <a:pt x="58527" y="113374"/>
                        <a:pt x="57791" y="112638"/>
                      </a:cubicBezTo>
                      <a:cubicBezTo>
                        <a:pt x="7361" y="61840"/>
                        <a:pt x="7361" y="61840"/>
                        <a:pt x="7361" y="61840"/>
                      </a:cubicBezTo>
                      <a:cubicBezTo>
                        <a:pt x="6625" y="61472"/>
                        <a:pt x="6257" y="60736"/>
                        <a:pt x="6257" y="60000"/>
                      </a:cubicBezTo>
                      <a:cubicBezTo>
                        <a:pt x="6257" y="59263"/>
                        <a:pt x="6625" y="58527"/>
                        <a:pt x="7361" y="57791"/>
                      </a:cubicBezTo>
                      <a:cubicBezTo>
                        <a:pt x="57791" y="6993"/>
                        <a:pt x="57791" y="6993"/>
                        <a:pt x="57791" y="6993"/>
                      </a:cubicBezTo>
                      <a:cubicBezTo>
                        <a:pt x="58527" y="6257"/>
                        <a:pt x="59631" y="6257"/>
                        <a:pt x="60000" y="6257"/>
                      </a:cubicBezTo>
                      <a:cubicBezTo>
                        <a:pt x="60368" y="6257"/>
                        <a:pt x="61472" y="6257"/>
                        <a:pt x="61840" y="6993"/>
                      </a:cubicBezTo>
                      <a:cubicBezTo>
                        <a:pt x="112638" y="57791"/>
                        <a:pt x="112638" y="57791"/>
                        <a:pt x="112638" y="57791"/>
                      </a:cubicBezTo>
                      <a:cubicBezTo>
                        <a:pt x="113374" y="58527"/>
                        <a:pt x="113742" y="59263"/>
                        <a:pt x="113742" y="60000"/>
                      </a:cubicBezTo>
                      <a:cubicBezTo>
                        <a:pt x="113742" y="60368"/>
                        <a:pt x="113374" y="61104"/>
                        <a:pt x="112638" y="61840"/>
                      </a:cubicBezTo>
                      <a:close/>
                    </a:path>
                  </a:pathLst>
                </a:custGeom>
                <a:solidFill>
                  <a:srgbClr val="000000"/>
                </a:solidFill>
                <a:ln>
                  <a:noFill/>
                </a:ln>
              </p:spPr>
              <p:txBody>
                <a:bodyPr lIns="68575" tIns="34275" rIns="68575" bIns="34275" anchor="t" anchorCtr="0">
                  <a:noAutofit/>
                </a:bodyPr>
                <a:lstStyle/>
                <a:p>
                  <a:pPr marL="0" marR="0" lvl="0" indent="0" algn="l" rtl="0">
                    <a:spcBef>
                      <a:spcPts val="0"/>
                    </a:spcBef>
                    <a:buNone/>
                  </a:pPr>
                  <a:endParaRPr sz="1400">
                    <a:solidFill>
                      <a:srgbClr val="000000"/>
                    </a:solidFill>
                    <a:latin typeface="Calibri"/>
                    <a:ea typeface="Calibri"/>
                    <a:cs typeface="Calibri"/>
                    <a:sym typeface="Calibri"/>
                  </a:endParaRPr>
                </a:p>
              </p:txBody>
            </p:sp>
          </p:grpSp>
        </p:grpSp>
        <p:sp>
          <p:nvSpPr>
            <p:cNvPr id="682" name="Shape 682"/>
            <p:cNvSpPr txBox="1"/>
            <p:nvPr/>
          </p:nvSpPr>
          <p:spPr>
            <a:xfrm>
              <a:off x="6371735" y="4508382"/>
              <a:ext cx="1189156" cy="52321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GB" sz="1200" b="1">
                  <a:latin typeface="Calibri"/>
                  <a:ea typeface="Calibri"/>
                  <a:cs typeface="Calibri"/>
                  <a:sym typeface="Calibri"/>
                </a:rPr>
                <a:t>   12 weeks</a:t>
              </a:r>
            </a:p>
          </p:txBody>
        </p:sp>
      </p:grpSp>
      <p:grpSp>
        <p:nvGrpSpPr>
          <p:cNvPr id="683" name="Shape 683"/>
          <p:cNvGrpSpPr/>
          <p:nvPr/>
        </p:nvGrpSpPr>
        <p:grpSpPr>
          <a:xfrm>
            <a:off x="1622205" y="629710"/>
            <a:ext cx="767249" cy="1100091"/>
            <a:chOff x="6285507" y="4056652"/>
            <a:chExt cx="1361612" cy="1952296"/>
          </a:xfrm>
        </p:grpSpPr>
        <p:grpSp>
          <p:nvGrpSpPr>
            <p:cNvPr id="684" name="Shape 684"/>
            <p:cNvGrpSpPr/>
            <p:nvPr/>
          </p:nvGrpSpPr>
          <p:grpSpPr>
            <a:xfrm>
              <a:off x="6285507" y="4056652"/>
              <a:ext cx="1361612" cy="1952296"/>
              <a:chOff x="5808789" y="2272280"/>
              <a:chExt cx="1993536" cy="2858355"/>
            </a:xfrm>
          </p:grpSpPr>
          <p:sp>
            <p:nvSpPr>
              <p:cNvPr id="685" name="Shape 685"/>
              <p:cNvSpPr/>
              <p:nvPr/>
            </p:nvSpPr>
            <p:spPr>
              <a:xfrm>
                <a:off x="6718886" y="4188898"/>
                <a:ext cx="191913" cy="941736"/>
              </a:xfrm>
              <a:prstGeom prst="rect">
                <a:avLst/>
              </a:prstGeom>
              <a:gradFill>
                <a:gsLst>
                  <a:gs pos="0">
                    <a:srgbClr val="000000"/>
                  </a:gs>
                  <a:gs pos="50000">
                    <a:srgbClr val="FFFFFF"/>
                  </a:gs>
                  <a:gs pos="100000">
                    <a:srgbClr val="000000"/>
                  </a:gs>
                </a:gsLst>
                <a:lin ang="0" scaled="0"/>
              </a:gra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grpSp>
            <p:nvGrpSpPr>
              <p:cNvPr id="686" name="Shape 686"/>
              <p:cNvGrpSpPr/>
              <p:nvPr/>
            </p:nvGrpSpPr>
            <p:grpSpPr>
              <a:xfrm>
                <a:off x="5808789" y="2272280"/>
                <a:ext cx="1993536" cy="1989347"/>
                <a:chOff x="8140700" y="1890711"/>
                <a:chExt cx="1511299" cy="1508124"/>
              </a:xfrm>
            </p:grpSpPr>
            <p:sp>
              <p:nvSpPr>
                <p:cNvPr id="687" name="Shape 687"/>
                <p:cNvSpPr/>
                <p:nvPr/>
              </p:nvSpPr>
              <p:spPr>
                <a:xfrm>
                  <a:off x="8140700" y="1890711"/>
                  <a:ext cx="1511299" cy="1508124"/>
                </a:xfrm>
                <a:custGeom>
                  <a:avLst/>
                  <a:gdLst/>
                  <a:ahLst/>
                  <a:cxnLst/>
                  <a:rect l="0" t="0" r="0" b="0"/>
                  <a:pathLst>
                    <a:path w="120000" h="120000" extrusionOk="0">
                      <a:moveTo>
                        <a:pt x="114925" y="51172"/>
                      </a:moveTo>
                      <a:cubicBezTo>
                        <a:pt x="120000" y="55960"/>
                        <a:pt x="120000" y="64039"/>
                        <a:pt x="114925" y="69127"/>
                      </a:cubicBezTo>
                      <a:cubicBezTo>
                        <a:pt x="68955" y="115211"/>
                        <a:pt x="68955" y="115211"/>
                        <a:pt x="68955" y="115211"/>
                      </a:cubicBezTo>
                      <a:cubicBezTo>
                        <a:pt x="63880" y="120000"/>
                        <a:pt x="55820" y="120000"/>
                        <a:pt x="51044" y="115211"/>
                      </a:cubicBezTo>
                      <a:cubicBezTo>
                        <a:pt x="5074" y="69127"/>
                        <a:pt x="5074" y="69127"/>
                        <a:pt x="5074" y="69127"/>
                      </a:cubicBezTo>
                      <a:cubicBezTo>
                        <a:pt x="0" y="64039"/>
                        <a:pt x="0" y="55960"/>
                        <a:pt x="5074" y="51172"/>
                      </a:cubicBezTo>
                      <a:cubicBezTo>
                        <a:pt x="51044" y="5087"/>
                        <a:pt x="51044" y="5087"/>
                        <a:pt x="51044" y="5087"/>
                      </a:cubicBezTo>
                      <a:cubicBezTo>
                        <a:pt x="55820" y="0"/>
                        <a:pt x="63880" y="0"/>
                        <a:pt x="68955" y="5087"/>
                      </a:cubicBezTo>
                      <a:lnTo>
                        <a:pt x="114925" y="51172"/>
                      </a:lnTo>
                      <a:close/>
                    </a:path>
                  </a:pathLst>
                </a:custGeom>
                <a:solidFill>
                  <a:srgbClr val="E9AB1C"/>
                </a:solidFill>
                <a:ln>
                  <a:noFill/>
                </a:ln>
              </p:spPr>
              <p:txBody>
                <a:bodyPr lIns="68575" tIns="34275" rIns="68575" bIns="34275" anchor="t" anchorCtr="0">
                  <a:noAutofit/>
                </a:bodyPr>
                <a:lstStyle/>
                <a:p>
                  <a:pPr marL="0" marR="0" lvl="0" indent="0" algn="l" rtl="0">
                    <a:spcBef>
                      <a:spcPts val="0"/>
                    </a:spcBef>
                    <a:buNone/>
                  </a:pPr>
                  <a:endParaRPr sz="1400">
                    <a:solidFill>
                      <a:srgbClr val="000000"/>
                    </a:solidFill>
                    <a:latin typeface="Calibri"/>
                    <a:ea typeface="Calibri"/>
                    <a:cs typeface="Calibri"/>
                    <a:sym typeface="Calibri"/>
                  </a:endParaRPr>
                </a:p>
              </p:txBody>
            </p:sp>
            <p:sp>
              <p:nvSpPr>
                <p:cNvPr id="688" name="Shape 688"/>
                <p:cNvSpPr/>
                <p:nvPr/>
              </p:nvSpPr>
              <p:spPr>
                <a:xfrm>
                  <a:off x="8283575" y="2033588"/>
                  <a:ext cx="1225550" cy="1227137"/>
                </a:xfrm>
                <a:custGeom>
                  <a:avLst/>
                  <a:gdLst/>
                  <a:ahLst/>
                  <a:cxnLst/>
                  <a:rect l="0" t="0" r="0" b="0"/>
                  <a:pathLst>
                    <a:path w="120000" h="120000" extrusionOk="0">
                      <a:moveTo>
                        <a:pt x="118895" y="57791"/>
                      </a:moveTo>
                      <a:cubicBezTo>
                        <a:pt x="62208" y="736"/>
                        <a:pt x="62208" y="736"/>
                        <a:pt x="62208" y="736"/>
                      </a:cubicBezTo>
                      <a:cubicBezTo>
                        <a:pt x="61472" y="0"/>
                        <a:pt x="60368" y="0"/>
                        <a:pt x="60000" y="0"/>
                      </a:cubicBezTo>
                      <a:cubicBezTo>
                        <a:pt x="59631" y="0"/>
                        <a:pt x="58527" y="0"/>
                        <a:pt x="57791" y="736"/>
                      </a:cubicBezTo>
                      <a:cubicBezTo>
                        <a:pt x="1104" y="57791"/>
                        <a:pt x="1104" y="57791"/>
                        <a:pt x="1104" y="57791"/>
                      </a:cubicBezTo>
                      <a:cubicBezTo>
                        <a:pt x="368" y="58159"/>
                        <a:pt x="0" y="58895"/>
                        <a:pt x="0" y="60000"/>
                      </a:cubicBezTo>
                      <a:cubicBezTo>
                        <a:pt x="0" y="60736"/>
                        <a:pt x="368" y="61472"/>
                        <a:pt x="1104" y="62208"/>
                      </a:cubicBezTo>
                      <a:cubicBezTo>
                        <a:pt x="57791" y="118895"/>
                        <a:pt x="57791" y="118895"/>
                        <a:pt x="57791" y="118895"/>
                      </a:cubicBezTo>
                      <a:cubicBezTo>
                        <a:pt x="58527" y="119631"/>
                        <a:pt x="59631" y="120000"/>
                        <a:pt x="60000" y="120000"/>
                      </a:cubicBezTo>
                      <a:cubicBezTo>
                        <a:pt x="60368" y="120000"/>
                        <a:pt x="61472" y="119631"/>
                        <a:pt x="62208" y="118895"/>
                      </a:cubicBezTo>
                      <a:cubicBezTo>
                        <a:pt x="118895" y="62208"/>
                        <a:pt x="118895" y="62208"/>
                        <a:pt x="118895" y="62208"/>
                      </a:cubicBezTo>
                      <a:cubicBezTo>
                        <a:pt x="119631" y="61472"/>
                        <a:pt x="120000" y="60368"/>
                        <a:pt x="120000" y="60000"/>
                      </a:cubicBezTo>
                      <a:cubicBezTo>
                        <a:pt x="120000" y="59263"/>
                        <a:pt x="119631" y="58527"/>
                        <a:pt x="118895" y="57791"/>
                      </a:cubicBezTo>
                      <a:close/>
                      <a:moveTo>
                        <a:pt x="112638" y="61840"/>
                      </a:moveTo>
                      <a:cubicBezTo>
                        <a:pt x="61840" y="112638"/>
                        <a:pt x="61840" y="112638"/>
                        <a:pt x="61840" y="112638"/>
                      </a:cubicBezTo>
                      <a:cubicBezTo>
                        <a:pt x="61472" y="113374"/>
                        <a:pt x="60368" y="113374"/>
                        <a:pt x="60000" y="113374"/>
                      </a:cubicBezTo>
                      <a:cubicBezTo>
                        <a:pt x="59631" y="113374"/>
                        <a:pt x="58527" y="113374"/>
                        <a:pt x="57791" y="112638"/>
                      </a:cubicBezTo>
                      <a:cubicBezTo>
                        <a:pt x="7361" y="61840"/>
                        <a:pt x="7361" y="61840"/>
                        <a:pt x="7361" y="61840"/>
                      </a:cubicBezTo>
                      <a:cubicBezTo>
                        <a:pt x="6625" y="61472"/>
                        <a:pt x="6257" y="60736"/>
                        <a:pt x="6257" y="60000"/>
                      </a:cubicBezTo>
                      <a:cubicBezTo>
                        <a:pt x="6257" y="59263"/>
                        <a:pt x="6625" y="58527"/>
                        <a:pt x="7361" y="57791"/>
                      </a:cubicBezTo>
                      <a:cubicBezTo>
                        <a:pt x="57791" y="6993"/>
                        <a:pt x="57791" y="6993"/>
                        <a:pt x="57791" y="6993"/>
                      </a:cubicBezTo>
                      <a:cubicBezTo>
                        <a:pt x="58527" y="6257"/>
                        <a:pt x="59631" y="6257"/>
                        <a:pt x="60000" y="6257"/>
                      </a:cubicBezTo>
                      <a:cubicBezTo>
                        <a:pt x="60368" y="6257"/>
                        <a:pt x="61472" y="6257"/>
                        <a:pt x="61840" y="6993"/>
                      </a:cubicBezTo>
                      <a:cubicBezTo>
                        <a:pt x="112638" y="57791"/>
                        <a:pt x="112638" y="57791"/>
                        <a:pt x="112638" y="57791"/>
                      </a:cubicBezTo>
                      <a:cubicBezTo>
                        <a:pt x="113374" y="58527"/>
                        <a:pt x="113742" y="59263"/>
                        <a:pt x="113742" y="60000"/>
                      </a:cubicBezTo>
                      <a:cubicBezTo>
                        <a:pt x="113742" y="60368"/>
                        <a:pt x="113374" y="61104"/>
                        <a:pt x="112638" y="61840"/>
                      </a:cubicBezTo>
                      <a:close/>
                    </a:path>
                  </a:pathLst>
                </a:custGeom>
                <a:solidFill>
                  <a:srgbClr val="000000"/>
                </a:solidFill>
                <a:ln>
                  <a:noFill/>
                </a:ln>
              </p:spPr>
              <p:txBody>
                <a:bodyPr lIns="68575" tIns="34275" rIns="68575" bIns="34275" anchor="t" anchorCtr="0">
                  <a:noAutofit/>
                </a:bodyPr>
                <a:lstStyle/>
                <a:p>
                  <a:pPr marL="0" marR="0" lvl="0" indent="0" algn="l" rtl="0">
                    <a:spcBef>
                      <a:spcPts val="0"/>
                    </a:spcBef>
                    <a:buNone/>
                  </a:pPr>
                  <a:endParaRPr sz="1400">
                    <a:solidFill>
                      <a:srgbClr val="000000"/>
                    </a:solidFill>
                    <a:latin typeface="Calibri"/>
                    <a:ea typeface="Calibri"/>
                    <a:cs typeface="Calibri"/>
                    <a:sym typeface="Calibri"/>
                  </a:endParaRPr>
                </a:p>
              </p:txBody>
            </p:sp>
          </p:grpSp>
        </p:grpSp>
        <p:sp>
          <p:nvSpPr>
            <p:cNvPr id="689" name="Shape 689"/>
            <p:cNvSpPr txBox="1"/>
            <p:nvPr/>
          </p:nvSpPr>
          <p:spPr>
            <a:xfrm>
              <a:off x="6371735" y="4462751"/>
              <a:ext cx="1189156" cy="614475"/>
            </a:xfrm>
            <a:prstGeom prst="rect">
              <a:avLst/>
            </a:prstGeom>
            <a:noFill/>
            <a:ln>
              <a:noFill/>
            </a:ln>
          </p:spPr>
          <p:txBody>
            <a:bodyPr lIns="68575" tIns="34275" rIns="68575" bIns="34275" anchor="ctr" anchorCtr="0">
              <a:noAutofit/>
            </a:bodyPr>
            <a:lstStyle/>
            <a:p>
              <a:pPr marL="0" marR="0" lvl="0" indent="0" algn="ctr" rtl="0">
                <a:spcBef>
                  <a:spcPts val="0"/>
                </a:spcBef>
                <a:buSzPct val="25000"/>
                <a:buNone/>
              </a:pPr>
              <a:r>
                <a:rPr lang="en-GB" sz="1100" b="1"/>
                <a:t>6 weeks</a:t>
              </a:r>
            </a:p>
          </p:txBody>
        </p:sp>
      </p:grpSp>
      <p:grpSp>
        <p:nvGrpSpPr>
          <p:cNvPr id="690" name="Shape 690"/>
          <p:cNvGrpSpPr/>
          <p:nvPr/>
        </p:nvGrpSpPr>
        <p:grpSpPr>
          <a:xfrm>
            <a:off x="27168" y="545082"/>
            <a:ext cx="767249" cy="1100091"/>
            <a:chOff x="6285507" y="4056652"/>
            <a:chExt cx="1361612" cy="1952296"/>
          </a:xfrm>
        </p:grpSpPr>
        <p:grpSp>
          <p:nvGrpSpPr>
            <p:cNvPr id="691" name="Shape 691"/>
            <p:cNvGrpSpPr/>
            <p:nvPr/>
          </p:nvGrpSpPr>
          <p:grpSpPr>
            <a:xfrm>
              <a:off x="6285507" y="4056652"/>
              <a:ext cx="1361612" cy="1952296"/>
              <a:chOff x="5808789" y="2272280"/>
              <a:chExt cx="1993536" cy="2858355"/>
            </a:xfrm>
          </p:grpSpPr>
          <p:sp>
            <p:nvSpPr>
              <p:cNvPr id="692" name="Shape 692"/>
              <p:cNvSpPr/>
              <p:nvPr/>
            </p:nvSpPr>
            <p:spPr>
              <a:xfrm>
                <a:off x="6718886" y="4188898"/>
                <a:ext cx="191913" cy="941736"/>
              </a:xfrm>
              <a:prstGeom prst="rect">
                <a:avLst/>
              </a:prstGeom>
              <a:gradFill>
                <a:gsLst>
                  <a:gs pos="0">
                    <a:srgbClr val="000000"/>
                  </a:gs>
                  <a:gs pos="50000">
                    <a:srgbClr val="FFFFFF"/>
                  </a:gs>
                  <a:gs pos="100000">
                    <a:srgbClr val="000000"/>
                  </a:gs>
                </a:gsLst>
                <a:lin ang="0" scaled="0"/>
              </a:gra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grpSp>
            <p:nvGrpSpPr>
              <p:cNvPr id="693" name="Shape 693"/>
              <p:cNvGrpSpPr/>
              <p:nvPr/>
            </p:nvGrpSpPr>
            <p:grpSpPr>
              <a:xfrm>
                <a:off x="5808789" y="2272280"/>
                <a:ext cx="1993536" cy="1989347"/>
                <a:chOff x="8140700" y="1890711"/>
                <a:chExt cx="1511299" cy="1508124"/>
              </a:xfrm>
            </p:grpSpPr>
            <p:sp>
              <p:nvSpPr>
                <p:cNvPr id="694" name="Shape 694"/>
                <p:cNvSpPr/>
                <p:nvPr/>
              </p:nvSpPr>
              <p:spPr>
                <a:xfrm>
                  <a:off x="8140700" y="1890711"/>
                  <a:ext cx="1511299" cy="1508124"/>
                </a:xfrm>
                <a:custGeom>
                  <a:avLst/>
                  <a:gdLst/>
                  <a:ahLst/>
                  <a:cxnLst/>
                  <a:rect l="0" t="0" r="0" b="0"/>
                  <a:pathLst>
                    <a:path w="120000" h="120000" extrusionOk="0">
                      <a:moveTo>
                        <a:pt x="114925" y="51172"/>
                      </a:moveTo>
                      <a:cubicBezTo>
                        <a:pt x="120000" y="55960"/>
                        <a:pt x="120000" y="64039"/>
                        <a:pt x="114925" y="69127"/>
                      </a:cubicBezTo>
                      <a:cubicBezTo>
                        <a:pt x="68955" y="115211"/>
                        <a:pt x="68955" y="115211"/>
                        <a:pt x="68955" y="115211"/>
                      </a:cubicBezTo>
                      <a:cubicBezTo>
                        <a:pt x="63880" y="120000"/>
                        <a:pt x="55820" y="120000"/>
                        <a:pt x="51044" y="115211"/>
                      </a:cubicBezTo>
                      <a:cubicBezTo>
                        <a:pt x="5074" y="69127"/>
                        <a:pt x="5074" y="69127"/>
                        <a:pt x="5074" y="69127"/>
                      </a:cubicBezTo>
                      <a:cubicBezTo>
                        <a:pt x="0" y="64039"/>
                        <a:pt x="0" y="55960"/>
                        <a:pt x="5074" y="51172"/>
                      </a:cubicBezTo>
                      <a:cubicBezTo>
                        <a:pt x="51044" y="5087"/>
                        <a:pt x="51044" y="5087"/>
                        <a:pt x="51044" y="5087"/>
                      </a:cubicBezTo>
                      <a:cubicBezTo>
                        <a:pt x="55820" y="0"/>
                        <a:pt x="63880" y="0"/>
                        <a:pt x="68955" y="5087"/>
                      </a:cubicBezTo>
                      <a:lnTo>
                        <a:pt x="114925" y="51172"/>
                      </a:lnTo>
                      <a:close/>
                    </a:path>
                  </a:pathLst>
                </a:custGeom>
                <a:solidFill>
                  <a:srgbClr val="E9AB1C"/>
                </a:solidFill>
                <a:ln>
                  <a:noFill/>
                </a:ln>
              </p:spPr>
              <p:txBody>
                <a:bodyPr lIns="68575" tIns="34275" rIns="68575" bIns="34275" anchor="t" anchorCtr="0">
                  <a:noAutofit/>
                </a:bodyPr>
                <a:lstStyle/>
                <a:p>
                  <a:pPr marL="0" marR="0" lvl="0" indent="0" algn="l" rtl="0">
                    <a:spcBef>
                      <a:spcPts val="0"/>
                    </a:spcBef>
                    <a:buNone/>
                  </a:pPr>
                  <a:endParaRPr sz="1400">
                    <a:solidFill>
                      <a:srgbClr val="000000"/>
                    </a:solidFill>
                    <a:latin typeface="Calibri"/>
                    <a:ea typeface="Calibri"/>
                    <a:cs typeface="Calibri"/>
                    <a:sym typeface="Calibri"/>
                  </a:endParaRPr>
                </a:p>
              </p:txBody>
            </p:sp>
            <p:sp>
              <p:nvSpPr>
                <p:cNvPr id="695" name="Shape 695"/>
                <p:cNvSpPr/>
                <p:nvPr/>
              </p:nvSpPr>
              <p:spPr>
                <a:xfrm>
                  <a:off x="8283575" y="2033588"/>
                  <a:ext cx="1225550" cy="1227137"/>
                </a:xfrm>
                <a:custGeom>
                  <a:avLst/>
                  <a:gdLst/>
                  <a:ahLst/>
                  <a:cxnLst/>
                  <a:rect l="0" t="0" r="0" b="0"/>
                  <a:pathLst>
                    <a:path w="120000" h="120000" extrusionOk="0">
                      <a:moveTo>
                        <a:pt x="118895" y="57791"/>
                      </a:moveTo>
                      <a:cubicBezTo>
                        <a:pt x="62208" y="736"/>
                        <a:pt x="62208" y="736"/>
                        <a:pt x="62208" y="736"/>
                      </a:cubicBezTo>
                      <a:cubicBezTo>
                        <a:pt x="61472" y="0"/>
                        <a:pt x="60368" y="0"/>
                        <a:pt x="60000" y="0"/>
                      </a:cubicBezTo>
                      <a:cubicBezTo>
                        <a:pt x="59631" y="0"/>
                        <a:pt x="58527" y="0"/>
                        <a:pt x="57791" y="736"/>
                      </a:cubicBezTo>
                      <a:cubicBezTo>
                        <a:pt x="1104" y="57791"/>
                        <a:pt x="1104" y="57791"/>
                        <a:pt x="1104" y="57791"/>
                      </a:cubicBezTo>
                      <a:cubicBezTo>
                        <a:pt x="368" y="58159"/>
                        <a:pt x="0" y="58895"/>
                        <a:pt x="0" y="60000"/>
                      </a:cubicBezTo>
                      <a:cubicBezTo>
                        <a:pt x="0" y="60736"/>
                        <a:pt x="368" y="61472"/>
                        <a:pt x="1104" y="62208"/>
                      </a:cubicBezTo>
                      <a:cubicBezTo>
                        <a:pt x="57791" y="118895"/>
                        <a:pt x="57791" y="118895"/>
                        <a:pt x="57791" y="118895"/>
                      </a:cubicBezTo>
                      <a:cubicBezTo>
                        <a:pt x="58527" y="119631"/>
                        <a:pt x="59631" y="120000"/>
                        <a:pt x="60000" y="120000"/>
                      </a:cubicBezTo>
                      <a:cubicBezTo>
                        <a:pt x="60368" y="120000"/>
                        <a:pt x="61472" y="119631"/>
                        <a:pt x="62208" y="118895"/>
                      </a:cubicBezTo>
                      <a:cubicBezTo>
                        <a:pt x="118895" y="62208"/>
                        <a:pt x="118895" y="62208"/>
                        <a:pt x="118895" y="62208"/>
                      </a:cubicBezTo>
                      <a:cubicBezTo>
                        <a:pt x="119631" y="61472"/>
                        <a:pt x="120000" y="60368"/>
                        <a:pt x="120000" y="60000"/>
                      </a:cubicBezTo>
                      <a:cubicBezTo>
                        <a:pt x="120000" y="59263"/>
                        <a:pt x="119631" y="58527"/>
                        <a:pt x="118895" y="57791"/>
                      </a:cubicBezTo>
                      <a:close/>
                      <a:moveTo>
                        <a:pt x="112638" y="61840"/>
                      </a:moveTo>
                      <a:cubicBezTo>
                        <a:pt x="61840" y="112638"/>
                        <a:pt x="61840" y="112638"/>
                        <a:pt x="61840" y="112638"/>
                      </a:cubicBezTo>
                      <a:cubicBezTo>
                        <a:pt x="61472" y="113374"/>
                        <a:pt x="60368" y="113374"/>
                        <a:pt x="60000" y="113374"/>
                      </a:cubicBezTo>
                      <a:cubicBezTo>
                        <a:pt x="59631" y="113374"/>
                        <a:pt x="58527" y="113374"/>
                        <a:pt x="57791" y="112638"/>
                      </a:cubicBezTo>
                      <a:cubicBezTo>
                        <a:pt x="7361" y="61840"/>
                        <a:pt x="7361" y="61840"/>
                        <a:pt x="7361" y="61840"/>
                      </a:cubicBezTo>
                      <a:cubicBezTo>
                        <a:pt x="6625" y="61472"/>
                        <a:pt x="6257" y="60736"/>
                        <a:pt x="6257" y="60000"/>
                      </a:cubicBezTo>
                      <a:cubicBezTo>
                        <a:pt x="6257" y="59263"/>
                        <a:pt x="6625" y="58527"/>
                        <a:pt x="7361" y="57791"/>
                      </a:cubicBezTo>
                      <a:cubicBezTo>
                        <a:pt x="57791" y="6993"/>
                        <a:pt x="57791" y="6993"/>
                        <a:pt x="57791" y="6993"/>
                      </a:cubicBezTo>
                      <a:cubicBezTo>
                        <a:pt x="58527" y="6257"/>
                        <a:pt x="59631" y="6257"/>
                        <a:pt x="60000" y="6257"/>
                      </a:cubicBezTo>
                      <a:cubicBezTo>
                        <a:pt x="60368" y="6257"/>
                        <a:pt x="61472" y="6257"/>
                        <a:pt x="61840" y="6993"/>
                      </a:cubicBezTo>
                      <a:cubicBezTo>
                        <a:pt x="112638" y="57791"/>
                        <a:pt x="112638" y="57791"/>
                        <a:pt x="112638" y="57791"/>
                      </a:cubicBezTo>
                      <a:cubicBezTo>
                        <a:pt x="113374" y="58527"/>
                        <a:pt x="113742" y="59263"/>
                        <a:pt x="113742" y="60000"/>
                      </a:cubicBezTo>
                      <a:cubicBezTo>
                        <a:pt x="113742" y="60368"/>
                        <a:pt x="113374" y="61104"/>
                        <a:pt x="112638" y="61840"/>
                      </a:cubicBezTo>
                      <a:close/>
                    </a:path>
                  </a:pathLst>
                </a:custGeom>
                <a:solidFill>
                  <a:srgbClr val="000000"/>
                </a:solidFill>
                <a:ln>
                  <a:noFill/>
                </a:ln>
              </p:spPr>
              <p:txBody>
                <a:bodyPr lIns="68575" tIns="34275" rIns="68575" bIns="34275" anchor="t" anchorCtr="0">
                  <a:noAutofit/>
                </a:bodyPr>
                <a:lstStyle/>
                <a:p>
                  <a:pPr marL="0" marR="0" lvl="0" indent="0" algn="l" rtl="0">
                    <a:spcBef>
                      <a:spcPts val="0"/>
                    </a:spcBef>
                    <a:buNone/>
                  </a:pPr>
                  <a:endParaRPr sz="1400">
                    <a:solidFill>
                      <a:srgbClr val="000000"/>
                    </a:solidFill>
                    <a:latin typeface="Calibri"/>
                    <a:ea typeface="Calibri"/>
                    <a:cs typeface="Calibri"/>
                    <a:sym typeface="Calibri"/>
                  </a:endParaRPr>
                </a:p>
              </p:txBody>
            </p:sp>
          </p:grpSp>
        </p:grpSp>
        <p:sp>
          <p:nvSpPr>
            <p:cNvPr id="696" name="Shape 696"/>
            <p:cNvSpPr txBox="1"/>
            <p:nvPr/>
          </p:nvSpPr>
          <p:spPr>
            <a:xfrm>
              <a:off x="6371735" y="4462751"/>
              <a:ext cx="1189156" cy="614475"/>
            </a:xfrm>
            <a:prstGeom prst="rect">
              <a:avLst/>
            </a:prstGeom>
            <a:noFill/>
            <a:ln>
              <a:noFill/>
            </a:ln>
          </p:spPr>
          <p:txBody>
            <a:bodyPr lIns="68575" tIns="34275" rIns="68575" bIns="34275" anchor="ctr" anchorCtr="0">
              <a:noAutofit/>
            </a:bodyPr>
            <a:lstStyle/>
            <a:p>
              <a:pPr marL="0" marR="0" lvl="0" indent="0" algn="ctr" rtl="0">
                <a:spcBef>
                  <a:spcPts val="0"/>
                </a:spcBef>
                <a:buSzPct val="25000"/>
                <a:buNone/>
              </a:pPr>
              <a:r>
                <a:rPr lang="en-GB" sz="1100" b="1"/>
                <a:t>Start</a:t>
              </a:r>
            </a:p>
          </p:txBody>
        </p:sp>
      </p:grpSp>
      <p:sp>
        <p:nvSpPr>
          <p:cNvPr id="697" name="Shape 697"/>
          <p:cNvSpPr txBox="1"/>
          <p:nvPr/>
        </p:nvSpPr>
        <p:spPr>
          <a:xfrm>
            <a:off x="6257725" y="720325"/>
            <a:ext cx="2262300" cy="1407000"/>
          </a:xfrm>
          <a:prstGeom prst="rect">
            <a:avLst/>
          </a:prstGeom>
          <a:noFill/>
          <a:ln>
            <a:noFill/>
          </a:ln>
        </p:spPr>
        <p:txBody>
          <a:bodyPr lIns="91425" tIns="91425" rIns="91425" bIns="91425" anchor="t" anchorCtr="0">
            <a:noAutofit/>
          </a:bodyPr>
          <a:lstStyle/>
          <a:p>
            <a:pPr lvl="0">
              <a:spcBef>
                <a:spcPts val="0"/>
              </a:spcBef>
              <a:buNone/>
            </a:pPr>
            <a:r>
              <a:rPr lang="en-GB" sz="3000" b="1" i="1"/>
              <a:t>Overall Time Scale </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194480" y="130541"/>
            <a:ext cx="396041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GB" sz="3300" b="0" i="0" u="none" strike="noStrike" cap="none">
                <a:solidFill>
                  <a:schemeClr val="dk1"/>
                </a:solidFill>
                <a:latin typeface="Calibri"/>
                <a:ea typeface="Calibri"/>
                <a:cs typeface="Calibri"/>
                <a:sym typeface="Calibri"/>
              </a:rPr>
              <a:t>Current Waste Management System:</a:t>
            </a:r>
          </a:p>
        </p:txBody>
      </p:sp>
      <p:grpSp>
        <p:nvGrpSpPr>
          <p:cNvPr id="271" name="Shape 271"/>
          <p:cNvGrpSpPr/>
          <p:nvPr/>
        </p:nvGrpSpPr>
        <p:grpSpPr>
          <a:xfrm>
            <a:off x="238953" y="1757236"/>
            <a:ext cx="6055956" cy="3116806"/>
            <a:chOff x="59297" y="0"/>
            <a:chExt cx="8074609" cy="4155741"/>
          </a:xfrm>
        </p:grpSpPr>
        <p:sp>
          <p:nvSpPr>
            <p:cNvPr id="272" name="Shape 272"/>
            <p:cNvSpPr/>
            <p:nvPr/>
          </p:nvSpPr>
          <p:spPr>
            <a:xfrm>
              <a:off x="1615275" y="2582377"/>
              <a:ext cx="1832935" cy="1573363"/>
            </a:xfrm>
            <a:prstGeom prst="hexagon">
              <a:avLst>
                <a:gd name="adj" fmla="val 25000"/>
                <a:gd name="vf" fmla="val 115470"/>
              </a:avLst>
            </a:prstGeom>
            <a:solidFill>
              <a:schemeClr val="accent2"/>
            </a:solidFill>
            <a:ln w="12700" cap="flat" cmpd="sng">
              <a:solidFill>
                <a:schemeClr val="accent2"/>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73" name="Shape 273"/>
            <p:cNvSpPr txBox="1"/>
            <p:nvPr/>
          </p:nvSpPr>
          <p:spPr>
            <a:xfrm>
              <a:off x="1899133" y="2826038"/>
              <a:ext cx="1265219" cy="1086044"/>
            </a:xfrm>
            <a:prstGeom prst="rect">
              <a:avLst/>
            </a:prstGeom>
            <a:noFill/>
            <a:ln>
              <a:noFill/>
            </a:ln>
          </p:spPr>
          <p:txBody>
            <a:bodyPr lIns="0" tIns="14300" rIns="0" bIns="14300" anchor="ctr" anchorCtr="0">
              <a:noAutofit/>
            </a:bodyPr>
            <a:lstStyle/>
            <a:p>
              <a:pPr marL="0" marR="0" lvl="0" indent="0" algn="ctr" rtl="0">
                <a:lnSpc>
                  <a:spcPct val="90000"/>
                </a:lnSpc>
                <a:spcBef>
                  <a:spcPts val="0"/>
                </a:spcBef>
                <a:spcAft>
                  <a:spcPts val="0"/>
                </a:spcAft>
                <a:buSzPct val="25000"/>
                <a:buNone/>
              </a:pPr>
              <a:r>
                <a:rPr lang="en-GB" sz="1100">
                  <a:solidFill>
                    <a:schemeClr val="lt1"/>
                  </a:solidFill>
                  <a:latin typeface="Calibri"/>
                  <a:ea typeface="Calibri"/>
                  <a:cs typeface="Calibri"/>
                  <a:sym typeface="Calibri"/>
                </a:rPr>
                <a:t>More than required trucks in use</a:t>
              </a:r>
            </a:p>
          </p:txBody>
        </p:sp>
        <p:sp>
          <p:nvSpPr>
            <p:cNvPr id="274" name="Shape 274"/>
            <p:cNvSpPr/>
            <p:nvPr/>
          </p:nvSpPr>
          <p:spPr>
            <a:xfrm>
              <a:off x="1672605" y="3277633"/>
              <a:ext cx="213977" cy="184513"/>
            </a:xfrm>
            <a:prstGeom prst="hexagon">
              <a:avLst>
                <a:gd name="adj" fmla="val 25000"/>
                <a:gd name="vf" fmla="val 115470"/>
              </a:avLst>
            </a:prstGeom>
            <a:solidFill>
              <a:schemeClr val="lt1"/>
            </a:solidFill>
            <a:ln w="12700" cap="flat" cmpd="sng">
              <a:solidFill>
                <a:schemeClr val="accent2"/>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75" name="Shape 275"/>
            <p:cNvSpPr/>
            <p:nvPr/>
          </p:nvSpPr>
          <p:spPr>
            <a:xfrm>
              <a:off x="59297" y="1727125"/>
              <a:ext cx="1832935" cy="1573363"/>
            </a:xfrm>
            <a:prstGeom prst="hexagon">
              <a:avLst>
                <a:gd name="adj" fmla="val 25000"/>
                <a:gd name="vf" fmla="val 115470"/>
              </a:avLst>
            </a:prstGeom>
            <a:blipFill rotWithShape="1">
              <a:blip r:embed="rId4">
                <a:alphaModFix/>
              </a:blip>
              <a:stretch>
                <a:fillRect l="-13997" r="-13999"/>
              </a:stretch>
            </a:blipFill>
            <a:ln w="12700" cap="flat" cmpd="sng">
              <a:solidFill>
                <a:schemeClr val="accent2"/>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76" name="Shape 276"/>
            <p:cNvSpPr/>
            <p:nvPr/>
          </p:nvSpPr>
          <p:spPr>
            <a:xfrm>
              <a:off x="1300366" y="3082314"/>
              <a:ext cx="213977" cy="184513"/>
            </a:xfrm>
            <a:prstGeom prst="hexagon">
              <a:avLst>
                <a:gd name="adj" fmla="val 25000"/>
                <a:gd name="vf" fmla="val 115470"/>
              </a:avLst>
            </a:prstGeom>
            <a:solidFill>
              <a:schemeClr val="lt1"/>
            </a:solidFill>
            <a:ln w="12700" cap="flat" cmpd="sng">
              <a:solidFill>
                <a:srgbClr val="DF7943"/>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77" name="Shape 277"/>
            <p:cNvSpPr/>
            <p:nvPr/>
          </p:nvSpPr>
          <p:spPr>
            <a:xfrm>
              <a:off x="3169636" y="1715075"/>
              <a:ext cx="1832935" cy="1573363"/>
            </a:xfrm>
            <a:prstGeom prst="hexagon">
              <a:avLst>
                <a:gd name="adj" fmla="val 25000"/>
                <a:gd name="vf" fmla="val 115470"/>
              </a:avLst>
            </a:prstGeom>
            <a:solidFill>
              <a:srgbClr val="D07A5B"/>
            </a:solidFill>
            <a:ln w="12700" cap="flat" cmpd="sng">
              <a:solidFill>
                <a:srgbClr val="D07A5B"/>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78" name="Shape 278"/>
            <p:cNvSpPr txBox="1"/>
            <p:nvPr/>
          </p:nvSpPr>
          <p:spPr>
            <a:xfrm>
              <a:off x="3453494" y="1958734"/>
              <a:ext cx="1265219" cy="1086044"/>
            </a:xfrm>
            <a:prstGeom prst="rect">
              <a:avLst/>
            </a:prstGeom>
            <a:noFill/>
            <a:ln>
              <a:noFill/>
            </a:ln>
          </p:spPr>
          <p:txBody>
            <a:bodyPr lIns="0" tIns="14300" rIns="0" bIns="14300" anchor="ctr" anchorCtr="0">
              <a:noAutofit/>
            </a:bodyPr>
            <a:lstStyle/>
            <a:p>
              <a:pPr marL="0" marR="0" lvl="0" indent="0" algn="ctr" rtl="0">
                <a:lnSpc>
                  <a:spcPct val="90000"/>
                </a:lnSpc>
                <a:spcBef>
                  <a:spcPts val="0"/>
                </a:spcBef>
                <a:spcAft>
                  <a:spcPts val="0"/>
                </a:spcAft>
                <a:buSzPct val="25000"/>
                <a:buNone/>
              </a:pPr>
              <a:r>
                <a:rPr lang="en-GB" sz="1100">
                  <a:solidFill>
                    <a:schemeClr val="lt1"/>
                  </a:solidFill>
                  <a:latin typeface="Calibri"/>
                  <a:ea typeface="Calibri"/>
                  <a:cs typeface="Calibri"/>
                  <a:sym typeface="Calibri"/>
                </a:rPr>
                <a:t>Fuel wastage due to bad routing and collection of unfilled bins.</a:t>
              </a:r>
            </a:p>
          </p:txBody>
        </p:sp>
        <p:sp>
          <p:nvSpPr>
            <p:cNvPr id="279" name="Shape 279"/>
            <p:cNvSpPr/>
            <p:nvPr/>
          </p:nvSpPr>
          <p:spPr>
            <a:xfrm>
              <a:off x="4425239" y="3068600"/>
              <a:ext cx="213977" cy="184513"/>
            </a:xfrm>
            <a:prstGeom prst="hexagon">
              <a:avLst>
                <a:gd name="adj" fmla="val 25000"/>
                <a:gd name="vf" fmla="val 115470"/>
              </a:avLst>
            </a:prstGeom>
            <a:solidFill>
              <a:schemeClr val="lt1"/>
            </a:solidFill>
            <a:ln w="12700" cap="flat" cmpd="sng">
              <a:solidFill>
                <a:srgbClr val="D47955"/>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80" name="Shape 280"/>
            <p:cNvSpPr/>
            <p:nvPr/>
          </p:nvSpPr>
          <p:spPr>
            <a:xfrm>
              <a:off x="4732073" y="2579884"/>
              <a:ext cx="1832935" cy="1573363"/>
            </a:xfrm>
            <a:prstGeom prst="hexagon">
              <a:avLst>
                <a:gd name="adj" fmla="val 25000"/>
                <a:gd name="vf" fmla="val 115470"/>
              </a:avLst>
            </a:prstGeom>
            <a:blipFill rotWithShape="1">
              <a:blip r:embed="rId5">
                <a:alphaModFix/>
              </a:blip>
              <a:stretch>
                <a:fillRect t="-7998" b="-7999"/>
              </a:stretch>
            </a:blipFill>
            <a:ln w="12700" cap="flat" cmpd="sng">
              <a:solidFill>
                <a:srgbClr val="D07A5B"/>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81" name="Shape 281"/>
            <p:cNvSpPr/>
            <p:nvPr/>
          </p:nvSpPr>
          <p:spPr>
            <a:xfrm>
              <a:off x="4774062" y="3284698"/>
              <a:ext cx="213977" cy="184513"/>
            </a:xfrm>
            <a:prstGeom prst="hexagon">
              <a:avLst>
                <a:gd name="adj" fmla="val 25000"/>
                <a:gd name="vf" fmla="val 115470"/>
              </a:avLst>
            </a:prstGeom>
            <a:solidFill>
              <a:schemeClr val="lt1"/>
            </a:solidFill>
            <a:ln w="12700" cap="flat" cmpd="sng">
              <a:solidFill>
                <a:srgbClr val="C87C66"/>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82" name="Shape 282"/>
            <p:cNvSpPr/>
            <p:nvPr/>
          </p:nvSpPr>
          <p:spPr>
            <a:xfrm>
              <a:off x="1615275" y="867303"/>
              <a:ext cx="1832935" cy="1573363"/>
            </a:xfrm>
            <a:prstGeom prst="hexagon">
              <a:avLst>
                <a:gd name="adj" fmla="val 25000"/>
                <a:gd name="vf" fmla="val 115470"/>
              </a:avLst>
            </a:prstGeom>
            <a:solidFill>
              <a:srgbClr val="B88881"/>
            </a:solidFill>
            <a:ln w="12700" cap="flat" cmpd="sng">
              <a:solidFill>
                <a:srgbClr val="B88881"/>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83" name="Shape 283"/>
            <p:cNvSpPr txBox="1"/>
            <p:nvPr/>
          </p:nvSpPr>
          <p:spPr>
            <a:xfrm>
              <a:off x="1899133" y="1110962"/>
              <a:ext cx="1265219" cy="1086044"/>
            </a:xfrm>
            <a:prstGeom prst="rect">
              <a:avLst/>
            </a:prstGeom>
            <a:noFill/>
            <a:ln>
              <a:noFill/>
            </a:ln>
          </p:spPr>
          <p:txBody>
            <a:bodyPr lIns="0" tIns="14300" rIns="0" bIns="14300" anchor="ctr" anchorCtr="0">
              <a:noAutofit/>
            </a:bodyPr>
            <a:lstStyle/>
            <a:p>
              <a:pPr marL="0" marR="0" lvl="0" indent="0" algn="ctr" rtl="0">
                <a:lnSpc>
                  <a:spcPct val="90000"/>
                </a:lnSpc>
                <a:spcBef>
                  <a:spcPts val="0"/>
                </a:spcBef>
                <a:spcAft>
                  <a:spcPts val="0"/>
                </a:spcAft>
                <a:buSzPct val="25000"/>
                <a:buNone/>
              </a:pPr>
              <a:r>
                <a:rPr lang="en-GB" sz="1100">
                  <a:solidFill>
                    <a:schemeClr val="lt1"/>
                  </a:solidFill>
                  <a:latin typeface="Calibri"/>
                  <a:ea typeface="Calibri"/>
                  <a:cs typeface="Calibri"/>
                  <a:sym typeface="Calibri"/>
                </a:rPr>
                <a:t>Inefficient use of Manpower</a:t>
              </a:r>
            </a:p>
          </p:txBody>
        </p:sp>
        <p:sp>
          <p:nvSpPr>
            <p:cNvPr id="284" name="Shape 284"/>
            <p:cNvSpPr/>
            <p:nvPr/>
          </p:nvSpPr>
          <p:spPr>
            <a:xfrm>
              <a:off x="2862801" y="899717"/>
              <a:ext cx="213977" cy="184513"/>
            </a:xfrm>
            <a:prstGeom prst="hexagon">
              <a:avLst>
                <a:gd name="adj" fmla="val 25000"/>
                <a:gd name="vf" fmla="val 115470"/>
              </a:avLst>
            </a:prstGeom>
            <a:solidFill>
              <a:schemeClr val="lt1"/>
            </a:solidFill>
            <a:ln w="12700" cap="flat" cmpd="sng">
              <a:solidFill>
                <a:srgbClr val="BF8377"/>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85" name="Shape 285"/>
            <p:cNvSpPr/>
            <p:nvPr/>
          </p:nvSpPr>
          <p:spPr>
            <a:xfrm>
              <a:off x="3169636" y="0"/>
              <a:ext cx="1832935" cy="1573363"/>
            </a:xfrm>
            <a:prstGeom prst="hexagon">
              <a:avLst>
                <a:gd name="adj" fmla="val 25000"/>
                <a:gd name="vf" fmla="val 115470"/>
              </a:avLst>
            </a:prstGeom>
            <a:blipFill rotWithShape="1">
              <a:blip r:embed="rId6">
                <a:alphaModFix/>
              </a:blip>
              <a:stretch>
                <a:fillRect l="-18999" r="-18999"/>
              </a:stretch>
            </a:blipFill>
            <a:ln w="12700" cap="flat" cmpd="sng">
              <a:solidFill>
                <a:srgbClr val="B88881"/>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86" name="Shape 286"/>
            <p:cNvSpPr/>
            <p:nvPr/>
          </p:nvSpPr>
          <p:spPr>
            <a:xfrm>
              <a:off x="3211625" y="697333"/>
              <a:ext cx="213977" cy="184513"/>
            </a:xfrm>
            <a:prstGeom prst="hexagon">
              <a:avLst>
                <a:gd name="adj" fmla="val 25000"/>
                <a:gd name="vf" fmla="val 115470"/>
              </a:avLst>
            </a:prstGeom>
            <a:solidFill>
              <a:schemeClr val="lt1"/>
            </a:solidFill>
            <a:ln w="12700" cap="flat" cmpd="sng">
              <a:solidFill>
                <a:srgbClr val="B58C87"/>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87" name="Shape 287"/>
            <p:cNvSpPr/>
            <p:nvPr/>
          </p:nvSpPr>
          <p:spPr>
            <a:xfrm>
              <a:off x="4732073" y="864809"/>
              <a:ext cx="1832935" cy="1573363"/>
            </a:xfrm>
            <a:prstGeom prst="hexagon">
              <a:avLst>
                <a:gd name="adj" fmla="val 25000"/>
                <a:gd name="vf" fmla="val 115470"/>
              </a:avLst>
            </a:prstGeom>
            <a:solidFill>
              <a:srgbClr val="A4A4A4"/>
            </a:solidFill>
            <a:ln w="12700" cap="flat" cmpd="sng">
              <a:solidFill>
                <a:srgbClr val="A4A4A4"/>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88" name="Shape 288"/>
            <p:cNvSpPr txBox="1"/>
            <p:nvPr/>
          </p:nvSpPr>
          <p:spPr>
            <a:xfrm>
              <a:off x="5015932" y="1108470"/>
              <a:ext cx="1265219" cy="1086044"/>
            </a:xfrm>
            <a:prstGeom prst="rect">
              <a:avLst/>
            </a:prstGeom>
            <a:noFill/>
            <a:ln>
              <a:noFill/>
            </a:ln>
          </p:spPr>
          <p:txBody>
            <a:bodyPr lIns="0" tIns="14300" rIns="0" bIns="14300" anchor="ctr" anchorCtr="0">
              <a:noAutofit/>
            </a:bodyPr>
            <a:lstStyle/>
            <a:p>
              <a:pPr marL="0" marR="0" lvl="0" indent="0" algn="ctr" rtl="0">
                <a:lnSpc>
                  <a:spcPct val="90000"/>
                </a:lnSpc>
                <a:spcBef>
                  <a:spcPts val="0"/>
                </a:spcBef>
                <a:spcAft>
                  <a:spcPts val="0"/>
                </a:spcAft>
                <a:buSzPct val="25000"/>
                <a:buNone/>
              </a:pPr>
              <a:r>
                <a:rPr lang="en-GB" sz="1100">
                  <a:solidFill>
                    <a:schemeClr val="lt1"/>
                  </a:solidFill>
                  <a:latin typeface="Calibri"/>
                  <a:ea typeface="Calibri"/>
                  <a:cs typeface="Calibri"/>
                  <a:sym typeface="Calibri"/>
                </a:rPr>
                <a:t>Overflowing Bins </a:t>
              </a:r>
            </a:p>
          </p:txBody>
        </p:sp>
        <p:sp>
          <p:nvSpPr>
            <p:cNvPr id="289" name="Shape 289"/>
            <p:cNvSpPr/>
            <p:nvPr/>
          </p:nvSpPr>
          <p:spPr>
            <a:xfrm>
              <a:off x="6308237" y="1559233"/>
              <a:ext cx="213977" cy="184513"/>
            </a:xfrm>
            <a:prstGeom prst="hexagon">
              <a:avLst>
                <a:gd name="adj" fmla="val 25000"/>
                <a:gd name="vf" fmla="val 115470"/>
              </a:avLst>
            </a:prstGeom>
            <a:solidFill>
              <a:schemeClr val="lt1"/>
            </a:solidFill>
            <a:ln w="12700" cap="flat" cmpd="sng">
              <a:solidFill>
                <a:srgbClr val="AC9696"/>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90" name="Shape 290"/>
            <p:cNvSpPr/>
            <p:nvPr/>
          </p:nvSpPr>
          <p:spPr>
            <a:xfrm>
              <a:off x="6300971" y="1729619"/>
              <a:ext cx="1832935" cy="1573363"/>
            </a:xfrm>
            <a:prstGeom prst="hexagon">
              <a:avLst>
                <a:gd name="adj" fmla="val 25000"/>
                <a:gd name="vf" fmla="val 115470"/>
              </a:avLst>
            </a:prstGeom>
            <a:blipFill rotWithShape="1">
              <a:blip r:embed="rId7">
                <a:alphaModFix/>
              </a:blip>
              <a:stretch>
                <a:fillRect l="-6998" r="-6999"/>
              </a:stretch>
            </a:blipFill>
            <a:ln w="12700" cap="flat" cmpd="sng">
              <a:solidFill>
                <a:srgbClr val="A4A4A4"/>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sp>
          <p:nvSpPr>
            <p:cNvPr id="291" name="Shape 291"/>
            <p:cNvSpPr/>
            <p:nvPr/>
          </p:nvSpPr>
          <p:spPr>
            <a:xfrm>
              <a:off x="6670788" y="1757463"/>
              <a:ext cx="213977" cy="184513"/>
            </a:xfrm>
            <a:prstGeom prst="hexagon">
              <a:avLst>
                <a:gd name="adj" fmla="val 25000"/>
                <a:gd name="vf" fmla="val 115470"/>
              </a:avLst>
            </a:prstGeom>
            <a:solidFill>
              <a:schemeClr val="lt1"/>
            </a:solidFill>
            <a:ln w="12700" cap="flat" cmpd="sng">
              <a:solidFill>
                <a:srgbClr val="A4A4A4"/>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grpSp>
      <p:sp>
        <p:nvSpPr>
          <p:cNvPr id="292" name="Shape 292"/>
          <p:cNvSpPr txBox="1"/>
          <p:nvPr/>
        </p:nvSpPr>
        <p:spPr>
          <a:xfrm>
            <a:off x="5496950" y="759655"/>
            <a:ext cx="3059722" cy="1107996"/>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400">
                <a:solidFill>
                  <a:schemeClr val="dk1"/>
                </a:solidFill>
                <a:latin typeface="Calibri"/>
                <a:ea typeface="Calibri"/>
                <a:cs typeface="Calibri"/>
                <a:sym typeface="Calibri"/>
              </a:rPr>
              <a:t>Trucks set out at a specific time on a set route everyday to collect waste irrespective of how full the bins are at the collection points.</a:t>
            </a:r>
          </a:p>
          <a:p>
            <a:pPr marL="0" marR="0" lvl="0" indent="0" algn="l" rtl="0">
              <a:spcBef>
                <a:spcPts val="0"/>
              </a:spcBef>
              <a:buNone/>
            </a:pPr>
            <a:endParaRPr sz="1400">
              <a:solidFill>
                <a:schemeClr val="dk1"/>
              </a:solidFill>
              <a:latin typeface="Calibri"/>
              <a:ea typeface="Calibri"/>
              <a:cs typeface="Calibri"/>
              <a:sym typeface="Calibri"/>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6"/>
        <p:cNvGrpSpPr/>
        <p:nvPr/>
      </p:nvGrpSpPr>
      <p:grpSpPr>
        <a:xfrm>
          <a:off x="0" y="0"/>
          <a:ext cx="0" cy="0"/>
          <a:chOff x="0" y="0"/>
          <a:chExt cx="0" cy="0"/>
        </a:xfrm>
      </p:grpSpPr>
      <p:sp>
        <p:nvSpPr>
          <p:cNvPr id="297" name="Shape 297"/>
          <p:cNvSpPr/>
          <p:nvPr/>
        </p:nvSpPr>
        <p:spPr>
          <a:xfrm>
            <a:off x="2180150" y="2949525"/>
            <a:ext cx="1407300" cy="888300"/>
          </a:xfrm>
          <a:prstGeom prst="homePlate">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p:nvPr/>
        </p:nvSpPr>
        <p:spPr>
          <a:xfrm>
            <a:off x="5479975" y="2814600"/>
            <a:ext cx="2030100" cy="1390500"/>
          </a:xfrm>
          <a:prstGeom prst="homePlate">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p:nvPr/>
        </p:nvSpPr>
        <p:spPr>
          <a:xfrm>
            <a:off x="664550" y="1034000"/>
            <a:ext cx="2154600" cy="1390500"/>
          </a:xfrm>
          <a:prstGeom prst="rect">
            <a:avLst/>
          </a:prstGeom>
          <a:solidFill>
            <a:schemeClr val="lt1"/>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00" name="Shape 300"/>
          <p:cNvPicPr preferRelativeResize="0"/>
          <p:nvPr/>
        </p:nvPicPr>
        <p:blipFill rotWithShape="1">
          <a:blip r:embed="rId4">
            <a:alphaModFix/>
          </a:blip>
          <a:srcRect l="7380" t="2623" r="7694" b="16666"/>
          <a:stretch/>
        </p:blipFill>
        <p:spPr>
          <a:xfrm rot="-5400000">
            <a:off x="912145" y="790456"/>
            <a:ext cx="1390648" cy="1885839"/>
          </a:xfrm>
          <a:prstGeom prst="rect">
            <a:avLst/>
          </a:prstGeom>
          <a:noFill/>
          <a:ln>
            <a:noFill/>
          </a:ln>
        </p:spPr>
      </p:pic>
      <p:cxnSp>
        <p:nvCxnSpPr>
          <p:cNvPr id="301" name="Shape 301"/>
          <p:cNvCxnSpPr/>
          <p:nvPr/>
        </p:nvCxnSpPr>
        <p:spPr>
          <a:xfrm rot="10800000" flipH="1">
            <a:off x="2632985" y="1846660"/>
            <a:ext cx="6900" cy="498900"/>
          </a:xfrm>
          <a:prstGeom prst="straightConnector1">
            <a:avLst/>
          </a:prstGeom>
          <a:noFill/>
          <a:ln w="28575" cap="flat" cmpd="sng">
            <a:solidFill>
              <a:srgbClr val="00FF00"/>
            </a:solidFill>
            <a:prstDash val="solid"/>
            <a:round/>
            <a:headEnd type="none" w="lg" len="lg"/>
            <a:tailEnd type="stealth" w="lg" len="lg"/>
          </a:ln>
        </p:spPr>
      </p:cxnSp>
      <p:cxnSp>
        <p:nvCxnSpPr>
          <p:cNvPr id="302" name="Shape 302"/>
          <p:cNvCxnSpPr/>
          <p:nvPr/>
        </p:nvCxnSpPr>
        <p:spPr>
          <a:xfrm rot="10800000">
            <a:off x="2646746" y="1620063"/>
            <a:ext cx="0" cy="241800"/>
          </a:xfrm>
          <a:prstGeom prst="straightConnector1">
            <a:avLst/>
          </a:prstGeom>
          <a:noFill/>
          <a:ln w="28575" cap="flat" cmpd="sng">
            <a:solidFill>
              <a:srgbClr val="FFFF00"/>
            </a:solidFill>
            <a:prstDash val="solid"/>
            <a:round/>
            <a:headEnd type="none" w="lg" len="lg"/>
            <a:tailEnd type="stealth" w="lg" len="lg"/>
          </a:ln>
        </p:spPr>
      </p:cxnSp>
      <p:cxnSp>
        <p:nvCxnSpPr>
          <p:cNvPr id="303" name="Shape 303"/>
          <p:cNvCxnSpPr/>
          <p:nvPr/>
        </p:nvCxnSpPr>
        <p:spPr>
          <a:xfrm rot="10800000">
            <a:off x="2656913" y="1110547"/>
            <a:ext cx="300" cy="281700"/>
          </a:xfrm>
          <a:prstGeom prst="straightConnector1">
            <a:avLst/>
          </a:prstGeom>
          <a:noFill/>
          <a:ln w="28575" cap="flat" cmpd="sng">
            <a:solidFill>
              <a:srgbClr val="FF0000"/>
            </a:solidFill>
            <a:prstDash val="solid"/>
            <a:round/>
            <a:headEnd type="none" w="lg" len="lg"/>
            <a:tailEnd type="stealth" w="lg" len="lg"/>
          </a:ln>
        </p:spPr>
      </p:cxnSp>
      <p:pic>
        <p:nvPicPr>
          <p:cNvPr id="304" name="Shape 304"/>
          <p:cNvPicPr preferRelativeResize="0"/>
          <p:nvPr/>
        </p:nvPicPr>
        <p:blipFill>
          <a:blip r:embed="rId5">
            <a:alphaModFix/>
          </a:blip>
          <a:stretch>
            <a:fillRect/>
          </a:stretch>
        </p:blipFill>
        <p:spPr>
          <a:xfrm>
            <a:off x="3545248" y="482700"/>
            <a:ext cx="1617562" cy="1948025"/>
          </a:xfrm>
          <a:prstGeom prst="rect">
            <a:avLst/>
          </a:prstGeom>
          <a:noFill/>
          <a:ln>
            <a:noFill/>
          </a:ln>
        </p:spPr>
      </p:pic>
      <p:pic>
        <p:nvPicPr>
          <p:cNvPr id="305" name="Shape 305"/>
          <p:cNvPicPr preferRelativeResize="0"/>
          <p:nvPr/>
        </p:nvPicPr>
        <p:blipFill>
          <a:blip r:embed="rId6">
            <a:alphaModFix/>
          </a:blip>
          <a:stretch>
            <a:fillRect/>
          </a:stretch>
        </p:blipFill>
        <p:spPr>
          <a:xfrm>
            <a:off x="5325175" y="915371"/>
            <a:ext cx="1915070" cy="1269774"/>
          </a:xfrm>
          <a:prstGeom prst="rect">
            <a:avLst/>
          </a:prstGeom>
          <a:noFill/>
          <a:ln>
            <a:noFill/>
          </a:ln>
        </p:spPr>
      </p:pic>
      <p:pic>
        <p:nvPicPr>
          <p:cNvPr id="306" name="Shape 306"/>
          <p:cNvPicPr preferRelativeResize="0"/>
          <p:nvPr/>
        </p:nvPicPr>
        <p:blipFill>
          <a:blip r:embed="rId7">
            <a:alphaModFix/>
          </a:blip>
          <a:stretch>
            <a:fillRect/>
          </a:stretch>
        </p:blipFill>
        <p:spPr>
          <a:xfrm>
            <a:off x="7240262" y="1066425"/>
            <a:ext cx="1842425" cy="867699"/>
          </a:xfrm>
          <a:prstGeom prst="rect">
            <a:avLst/>
          </a:prstGeom>
          <a:noFill/>
          <a:ln>
            <a:noFill/>
          </a:ln>
        </p:spPr>
      </p:pic>
      <p:sp>
        <p:nvSpPr>
          <p:cNvPr id="307" name="Shape 307"/>
          <p:cNvSpPr txBox="1"/>
          <p:nvPr/>
        </p:nvSpPr>
        <p:spPr>
          <a:xfrm>
            <a:off x="61325" y="2677600"/>
            <a:ext cx="2030100" cy="1432200"/>
          </a:xfrm>
          <a:prstGeom prst="rect">
            <a:avLst/>
          </a:prstGeom>
          <a:noFill/>
          <a:ln>
            <a:noFill/>
          </a:ln>
        </p:spPr>
        <p:txBody>
          <a:bodyPr lIns="91425" tIns="91425" rIns="91425" bIns="91425" anchor="t" anchorCtr="0">
            <a:noAutofit/>
          </a:bodyPr>
          <a:lstStyle/>
          <a:p>
            <a:pPr lvl="0" algn="ctr" rtl="0">
              <a:spcBef>
                <a:spcPts val="0"/>
              </a:spcBef>
              <a:buNone/>
            </a:pPr>
            <a:r>
              <a:rPr lang="en-GB" sz="1200"/>
              <a:t>Device (powered by Solar energy) monitors  the fill level </a:t>
            </a:r>
          </a:p>
          <a:p>
            <a:pPr lvl="0" algn="ctr" rtl="0">
              <a:spcBef>
                <a:spcPts val="0"/>
              </a:spcBef>
              <a:buNone/>
            </a:pPr>
            <a:endParaRPr sz="1200"/>
          </a:p>
          <a:p>
            <a:pPr lvl="0" algn="ctr" rtl="0">
              <a:spcBef>
                <a:spcPts val="0"/>
              </a:spcBef>
              <a:buNone/>
            </a:pPr>
            <a:endParaRPr sz="1200"/>
          </a:p>
          <a:p>
            <a:pPr lvl="0" algn="ctr">
              <a:spcBef>
                <a:spcPts val="0"/>
              </a:spcBef>
              <a:buNone/>
            </a:pPr>
            <a:r>
              <a:rPr lang="en-GB" sz="1800" b="1"/>
              <a:t>Bin Level</a:t>
            </a:r>
          </a:p>
        </p:txBody>
      </p:sp>
      <p:sp>
        <p:nvSpPr>
          <p:cNvPr id="308" name="Shape 308"/>
          <p:cNvSpPr txBox="1"/>
          <p:nvPr/>
        </p:nvSpPr>
        <p:spPr>
          <a:xfrm>
            <a:off x="2122725" y="2970275"/>
            <a:ext cx="1307700" cy="867600"/>
          </a:xfrm>
          <a:prstGeom prst="rect">
            <a:avLst/>
          </a:prstGeom>
          <a:noFill/>
          <a:ln>
            <a:noFill/>
          </a:ln>
        </p:spPr>
        <p:txBody>
          <a:bodyPr lIns="91425" tIns="91425" rIns="91425" bIns="91425" anchor="t" anchorCtr="0">
            <a:noAutofit/>
          </a:bodyPr>
          <a:lstStyle/>
          <a:p>
            <a:pPr lvl="0" algn="ctr" rtl="0">
              <a:spcBef>
                <a:spcPts val="0"/>
              </a:spcBef>
              <a:buClr>
                <a:schemeClr val="dk1"/>
              </a:buClr>
              <a:buFont typeface="Arial"/>
              <a:buNone/>
            </a:pPr>
            <a:r>
              <a:rPr lang="en-GB" b="1">
                <a:solidFill>
                  <a:schemeClr val="dk1"/>
                </a:solidFill>
              </a:rPr>
              <a:t>Cloud</a:t>
            </a:r>
            <a:r>
              <a:rPr lang="en-GB">
                <a:solidFill>
                  <a:schemeClr val="dk1"/>
                </a:solidFill>
              </a:rPr>
              <a:t/>
            </a:r>
            <a:br>
              <a:rPr lang="en-GB">
                <a:solidFill>
                  <a:schemeClr val="dk1"/>
                </a:solidFill>
              </a:rPr>
            </a:br>
            <a:r>
              <a:rPr lang="en-GB">
                <a:solidFill>
                  <a:schemeClr val="dk1"/>
                </a:solidFill>
              </a:rPr>
              <a:t>Chaotic data is got.</a:t>
            </a:r>
          </a:p>
          <a:p>
            <a:pPr lvl="0">
              <a:spcBef>
                <a:spcPts val="0"/>
              </a:spcBef>
              <a:buNone/>
            </a:pPr>
            <a:endParaRPr b="1"/>
          </a:p>
        </p:txBody>
      </p:sp>
      <p:sp>
        <p:nvSpPr>
          <p:cNvPr id="309" name="Shape 309"/>
          <p:cNvSpPr txBox="1"/>
          <p:nvPr/>
        </p:nvSpPr>
        <p:spPr>
          <a:xfrm>
            <a:off x="3432875" y="3057525"/>
            <a:ext cx="1842300" cy="1394700"/>
          </a:xfrm>
          <a:prstGeom prst="rect">
            <a:avLst/>
          </a:prstGeom>
          <a:noFill/>
          <a:ln>
            <a:noFill/>
          </a:ln>
        </p:spPr>
        <p:txBody>
          <a:bodyPr lIns="91425" tIns="91425" rIns="91425" bIns="91425" anchor="t" anchorCtr="0">
            <a:noAutofit/>
          </a:bodyPr>
          <a:lstStyle/>
          <a:p>
            <a:pPr lvl="0" algn="ctr" rtl="0">
              <a:spcBef>
                <a:spcPts val="0"/>
              </a:spcBef>
              <a:buNone/>
            </a:pPr>
            <a:r>
              <a:rPr lang="en-GB"/>
              <a:t>Data is processed and mapped </a:t>
            </a:r>
          </a:p>
          <a:p>
            <a:pPr lvl="0" algn="ctr" rtl="0">
              <a:spcBef>
                <a:spcPts val="0"/>
              </a:spcBef>
              <a:buNone/>
            </a:pPr>
            <a:endParaRPr/>
          </a:p>
          <a:p>
            <a:pPr lvl="0" algn="ctr" rtl="0">
              <a:spcBef>
                <a:spcPts val="0"/>
              </a:spcBef>
              <a:buNone/>
            </a:pPr>
            <a:r>
              <a:rPr lang="en-GB" sz="1800" b="1"/>
              <a:t>City Level </a:t>
            </a:r>
          </a:p>
        </p:txBody>
      </p:sp>
      <p:sp>
        <p:nvSpPr>
          <p:cNvPr id="310" name="Shape 310"/>
          <p:cNvSpPr txBox="1"/>
          <p:nvPr/>
        </p:nvSpPr>
        <p:spPr>
          <a:xfrm>
            <a:off x="243125" y="218850"/>
            <a:ext cx="2877000" cy="526200"/>
          </a:xfrm>
          <a:prstGeom prst="rect">
            <a:avLst/>
          </a:prstGeom>
          <a:noFill/>
          <a:ln>
            <a:noFill/>
          </a:ln>
        </p:spPr>
        <p:txBody>
          <a:bodyPr lIns="91425" tIns="91425" rIns="91425" bIns="91425" anchor="t" anchorCtr="0">
            <a:noAutofit/>
          </a:bodyPr>
          <a:lstStyle/>
          <a:p>
            <a:pPr lvl="0">
              <a:spcBef>
                <a:spcPts val="0"/>
              </a:spcBef>
              <a:buNone/>
            </a:pPr>
            <a:r>
              <a:rPr lang="en-GB" sz="2400" b="1"/>
              <a:t>Our System:</a:t>
            </a:r>
          </a:p>
        </p:txBody>
      </p:sp>
      <p:sp>
        <p:nvSpPr>
          <p:cNvPr id="311" name="Shape 311"/>
          <p:cNvSpPr txBox="1"/>
          <p:nvPr/>
        </p:nvSpPr>
        <p:spPr>
          <a:xfrm>
            <a:off x="5490500" y="2802150"/>
            <a:ext cx="1681200" cy="697500"/>
          </a:xfrm>
          <a:prstGeom prst="rect">
            <a:avLst/>
          </a:prstGeom>
          <a:noFill/>
          <a:ln>
            <a:noFill/>
          </a:ln>
        </p:spPr>
        <p:txBody>
          <a:bodyPr lIns="91425" tIns="91425" rIns="91425" bIns="91425" anchor="t" anchorCtr="0">
            <a:noAutofit/>
          </a:bodyPr>
          <a:lstStyle/>
          <a:p>
            <a:pPr lvl="0" algn="ctr">
              <a:spcBef>
                <a:spcPts val="0"/>
              </a:spcBef>
              <a:buNone/>
            </a:pPr>
            <a:r>
              <a:rPr lang="en-GB" b="1"/>
              <a:t>Vehicle routing algorithm</a:t>
            </a:r>
          </a:p>
          <a:p>
            <a:pPr lvl="0" algn="ctr">
              <a:spcBef>
                <a:spcPts val="0"/>
              </a:spcBef>
              <a:buNone/>
            </a:pPr>
            <a:r>
              <a:rPr lang="en-GB"/>
              <a:t>Routes and directs trucks based on their capacity and mileage.</a:t>
            </a:r>
          </a:p>
        </p:txBody>
      </p:sp>
      <p:sp>
        <p:nvSpPr>
          <p:cNvPr id="312" name="Shape 312"/>
          <p:cNvSpPr txBox="1"/>
          <p:nvPr/>
        </p:nvSpPr>
        <p:spPr>
          <a:xfrm>
            <a:off x="7387025" y="2802150"/>
            <a:ext cx="1617600" cy="1506900"/>
          </a:xfrm>
          <a:prstGeom prst="rect">
            <a:avLst/>
          </a:prstGeom>
          <a:noFill/>
          <a:ln>
            <a:noFill/>
          </a:ln>
        </p:spPr>
        <p:txBody>
          <a:bodyPr lIns="91425" tIns="91425" rIns="91425" bIns="91425" anchor="t" anchorCtr="0">
            <a:noAutofit/>
          </a:bodyPr>
          <a:lstStyle/>
          <a:p>
            <a:pPr lvl="0" algn="ctr" rtl="0">
              <a:spcBef>
                <a:spcPts val="0"/>
              </a:spcBef>
              <a:buNone/>
            </a:pPr>
            <a:r>
              <a:rPr lang="en-GB"/>
              <a:t>Trucks are dispatched accordingly when required only.</a:t>
            </a:r>
          </a:p>
          <a:p>
            <a:pPr lvl="0" algn="ctr">
              <a:spcBef>
                <a:spcPts val="0"/>
              </a:spcBef>
              <a:buNone/>
            </a:pPr>
            <a:r>
              <a:rPr lang="en-GB" sz="1800" b="1"/>
              <a:t>Truck level</a:t>
            </a:r>
          </a:p>
        </p:txBody>
      </p:sp>
      <p:sp>
        <p:nvSpPr>
          <p:cNvPr id="313" name="Shape 313"/>
          <p:cNvSpPr txBox="1"/>
          <p:nvPr/>
        </p:nvSpPr>
        <p:spPr>
          <a:xfrm>
            <a:off x="361175" y="4402825"/>
            <a:ext cx="1732500" cy="498900"/>
          </a:xfrm>
          <a:prstGeom prst="rect">
            <a:avLst/>
          </a:prstGeom>
          <a:noFill/>
          <a:ln>
            <a:noFill/>
          </a:ln>
        </p:spPr>
        <p:txBody>
          <a:bodyPr lIns="91425" tIns="91425" rIns="91425" bIns="91425" anchor="ctr" anchorCtr="0">
            <a:noAutofit/>
          </a:bodyPr>
          <a:lstStyle/>
          <a:p>
            <a:pPr lvl="0" algn="ctr">
              <a:spcBef>
                <a:spcPts val="0"/>
              </a:spcBef>
              <a:buNone/>
            </a:pPr>
            <a:r>
              <a:rPr lang="en-GB"/>
              <a:t>No overflowing bins; clean fuel being used</a:t>
            </a:r>
          </a:p>
        </p:txBody>
      </p:sp>
      <p:cxnSp>
        <p:nvCxnSpPr>
          <p:cNvPr id="314" name="Shape 314"/>
          <p:cNvCxnSpPr/>
          <p:nvPr/>
        </p:nvCxnSpPr>
        <p:spPr>
          <a:xfrm>
            <a:off x="62275" y="4284175"/>
            <a:ext cx="8917200" cy="12600"/>
          </a:xfrm>
          <a:prstGeom prst="straightConnector1">
            <a:avLst/>
          </a:prstGeom>
          <a:noFill/>
          <a:ln w="9525" cap="flat" cmpd="sng">
            <a:solidFill>
              <a:schemeClr val="dk2"/>
            </a:solidFill>
            <a:prstDash val="solid"/>
            <a:round/>
            <a:headEnd type="none" w="lg" len="lg"/>
            <a:tailEnd type="none" w="lg" len="lg"/>
          </a:ln>
        </p:spPr>
      </p:cxnSp>
      <p:sp>
        <p:nvSpPr>
          <p:cNvPr id="315" name="Shape 315"/>
          <p:cNvSpPr txBox="1"/>
          <p:nvPr/>
        </p:nvSpPr>
        <p:spPr>
          <a:xfrm>
            <a:off x="3064050" y="4356625"/>
            <a:ext cx="2381700" cy="591300"/>
          </a:xfrm>
          <a:prstGeom prst="rect">
            <a:avLst/>
          </a:prstGeom>
          <a:noFill/>
          <a:ln>
            <a:noFill/>
          </a:ln>
        </p:spPr>
        <p:txBody>
          <a:bodyPr lIns="91425" tIns="91425" rIns="91425" bIns="91425" anchor="ctr" anchorCtr="0">
            <a:noAutofit/>
          </a:bodyPr>
          <a:lstStyle/>
          <a:p>
            <a:pPr lvl="0" algn="ctr">
              <a:spcBef>
                <a:spcPts val="0"/>
              </a:spcBef>
              <a:buNone/>
            </a:pPr>
            <a:r>
              <a:rPr lang="en-GB"/>
              <a:t>Data collection helps in analysing and implementing other ideas.</a:t>
            </a:r>
          </a:p>
        </p:txBody>
      </p:sp>
      <p:sp>
        <p:nvSpPr>
          <p:cNvPr id="316" name="Shape 316"/>
          <p:cNvSpPr txBox="1"/>
          <p:nvPr/>
        </p:nvSpPr>
        <p:spPr>
          <a:xfrm>
            <a:off x="6550800" y="4408725"/>
            <a:ext cx="2316600" cy="635100"/>
          </a:xfrm>
          <a:prstGeom prst="rect">
            <a:avLst/>
          </a:prstGeom>
          <a:noFill/>
          <a:ln>
            <a:noFill/>
          </a:ln>
        </p:spPr>
        <p:txBody>
          <a:bodyPr lIns="91425" tIns="91425" rIns="91425" bIns="91425" anchor="ctr" anchorCtr="0">
            <a:noAutofit/>
          </a:bodyPr>
          <a:lstStyle/>
          <a:p>
            <a:pPr lvl="0" algn="ctr">
              <a:spcBef>
                <a:spcPts val="0"/>
              </a:spcBef>
              <a:buNone/>
            </a:pPr>
            <a:r>
              <a:rPr lang="en-GB"/>
              <a:t>Efficient use of manpower and the trucks in terms of time and fuel.</a:t>
            </a:r>
          </a:p>
        </p:txBody>
      </p:sp>
      <p:pic>
        <p:nvPicPr>
          <p:cNvPr id="317" name="Shape 317"/>
          <p:cNvPicPr preferRelativeResize="0"/>
          <p:nvPr/>
        </p:nvPicPr>
        <p:blipFill rotWithShape="1">
          <a:blip r:embed="rId8">
            <a:alphaModFix/>
          </a:blip>
          <a:srcRect l="27438" r="27550"/>
          <a:stretch/>
        </p:blipFill>
        <p:spPr>
          <a:xfrm>
            <a:off x="243125" y="1013962"/>
            <a:ext cx="1890600" cy="1394700"/>
          </a:xfrm>
          <a:prstGeom prst="rect">
            <a:avLst/>
          </a:prstGeom>
          <a:noFill/>
          <a:ln>
            <a:noFill/>
          </a:ln>
        </p:spPr>
      </p:pic>
      <p:cxnSp>
        <p:nvCxnSpPr>
          <p:cNvPr id="318" name="Shape 318"/>
          <p:cNvCxnSpPr/>
          <p:nvPr/>
        </p:nvCxnSpPr>
        <p:spPr>
          <a:xfrm rot="10800000">
            <a:off x="2656913" y="1359985"/>
            <a:ext cx="300" cy="281700"/>
          </a:xfrm>
          <a:prstGeom prst="straightConnector1">
            <a:avLst/>
          </a:prstGeom>
          <a:noFill/>
          <a:ln w="28575" cap="flat" cmpd="sng">
            <a:solidFill>
              <a:srgbClr val="FF9900"/>
            </a:solidFill>
            <a:prstDash val="solid"/>
            <a:round/>
            <a:headEnd type="none" w="lg" len="lg"/>
            <a:tailEnd type="stealth" w="lg" len="lg"/>
          </a:ln>
        </p:spPr>
      </p:cxn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200" y="205980"/>
            <a:ext cx="8229600" cy="536970"/>
          </a:xfrm>
          <a:prstGeom prst="rect">
            <a:avLst/>
          </a:prstGeom>
          <a:noFill/>
          <a:ln>
            <a:noFill/>
          </a:ln>
        </p:spPr>
        <p:txBody>
          <a:bodyPr lIns="68575" tIns="34275" rIns="68575" bIns="34275" anchor="ctr" anchorCtr="0">
            <a:noAutofit/>
          </a:bodyPr>
          <a:lstStyle/>
          <a:p>
            <a:pPr marL="0" marR="0" lvl="0" indent="0" algn="l" rtl="0">
              <a:spcBef>
                <a:spcPts val="0"/>
              </a:spcBef>
              <a:buClr>
                <a:srgbClr val="595959"/>
              </a:buClr>
              <a:buSzPct val="25000"/>
              <a:buFont typeface="Calibri"/>
              <a:buNone/>
            </a:pPr>
            <a:r>
              <a:rPr lang="en-GB" sz="2800" b="0" i="0" u="none" strike="noStrike" cap="none">
                <a:solidFill>
                  <a:srgbClr val="595959"/>
                </a:solidFill>
                <a:latin typeface="Calibri"/>
                <a:ea typeface="Calibri"/>
                <a:cs typeface="Calibri"/>
                <a:sym typeface="Calibri"/>
              </a:rPr>
              <a:t>Creative Process Diagram Slide</a:t>
            </a:r>
          </a:p>
        </p:txBody>
      </p:sp>
      <p:sp>
        <p:nvSpPr>
          <p:cNvPr id="324" name="Shape 324"/>
          <p:cNvSpPr/>
          <p:nvPr/>
        </p:nvSpPr>
        <p:spPr>
          <a:xfrm>
            <a:off x="1602233" y="1773282"/>
            <a:ext cx="896400" cy="915300"/>
          </a:xfrm>
          <a:custGeom>
            <a:avLst/>
            <a:gdLst/>
            <a:ahLst/>
            <a:cxnLst/>
            <a:rect l="0" t="0" r="0" b="0"/>
            <a:pathLst>
              <a:path w="120000" h="120000" extrusionOk="0">
                <a:moveTo>
                  <a:pt x="119651" y="53372"/>
                </a:moveTo>
                <a:cubicBezTo>
                  <a:pt x="119302" y="51627"/>
                  <a:pt x="117558" y="50232"/>
                  <a:pt x="115813" y="50232"/>
                </a:cubicBezTo>
                <a:cubicBezTo>
                  <a:pt x="110232" y="50232"/>
                  <a:pt x="105348" y="47093"/>
                  <a:pt x="103255" y="42209"/>
                </a:cubicBezTo>
                <a:cubicBezTo>
                  <a:pt x="101162" y="36976"/>
                  <a:pt x="102558" y="31046"/>
                  <a:pt x="106744" y="27209"/>
                </a:cubicBezTo>
                <a:cubicBezTo>
                  <a:pt x="107790" y="26162"/>
                  <a:pt x="108139" y="24069"/>
                  <a:pt x="107093" y="22674"/>
                </a:cubicBezTo>
                <a:cubicBezTo>
                  <a:pt x="104302" y="19186"/>
                  <a:pt x="101162" y="16046"/>
                  <a:pt x="97674" y="13255"/>
                </a:cubicBezTo>
                <a:cubicBezTo>
                  <a:pt x="96279" y="12209"/>
                  <a:pt x="94186" y="12209"/>
                  <a:pt x="93139" y="13604"/>
                </a:cubicBezTo>
                <a:cubicBezTo>
                  <a:pt x="89302" y="17441"/>
                  <a:pt x="83023" y="19186"/>
                  <a:pt x="78139" y="17093"/>
                </a:cubicBezTo>
                <a:cubicBezTo>
                  <a:pt x="72906" y="14651"/>
                  <a:pt x="69767" y="9418"/>
                  <a:pt x="69767" y="3837"/>
                </a:cubicBezTo>
                <a:cubicBezTo>
                  <a:pt x="70116" y="2093"/>
                  <a:pt x="68720" y="697"/>
                  <a:pt x="66976" y="348"/>
                </a:cubicBezTo>
                <a:cubicBezTo>
                  <a:pt x="62441" y="0"/>
                  <a:pt x="57906" y="0"/>
                  <a:pt x="53372" y="348"/>
                </a:cubicBezTo>
                <a:cubicBezTo>
                  <a:pt x="51627" y="697"/>
                  <a:pt x="50581" y="2093"/>
                  <a:pt x="50581" y="3837"/>
                </a:cubicBezTo>
                <a:cubicBezTo>
                  <a:pt x="50581" y="9418"/>
                  <a:pt x="47441" y="14651"/>
                  <a:pt x="42209" y="16744"/>
                </a:cubicBezTo>
                <a:cubicBezTo>
                  <a:pt x="37325" y="18488"/>
                  <a:pt x="31046" y="17093"/>
                  <a:pt x="27558" y="13255"/>
                </a:cubicBezTo>
                <a:cubicBezTo>
                  <a:pt x="26162" y="11860"/>
                  <a:pt x="24418" y="11860"/>
                  <a:pt x="23023" y="12906"/>
                </a:cubicBezTo>
                <a:cubicBezTo>
                  <a:pt x="19534" y="15697"/>
                  <a:pt x="16046" y="18837"/>
                  <a:pt x="13255" y="22325"/>
                </a:cubicBezTo>
                <a:cubicBezTo>
                  <a:pt x="12209" y="23720"/>
                  <a:pt x="12209" y="25813"/>
                  <a:pt x="13604" y="26860"/>
                </a:cubicBezTo>
                <a:cubicBezTo>
                  <a:pt x="17790" y="30697"/>
                  <a:pt x="19186" y="36976"/>
                  <a:pt x="17093" y="41860"/>
                </a:cubicBezTo>
                <a:cubicBezTo>
                  <a:pt x="15000" y="46744"/>
                  <a:pt x="9767" y="50232"/>
                  <a:pt x="3837" y="50232"/>
                </a:cubicBezTo>
                <a:cubicBezTo>
                  <a:pt x="2093" y="49883"/>
                  <a:pt x="697" y="51279"/>
                  <a:pt x="348" y="53023"/>
                </a:cubicBezTo>
                <a:cubicBezTo>
                  <a:pt x="0" y="57558"/>
                  <a:pt x="0" y="62093"/>
                  <a:pt x="348" y="66627"/>
                </a:cubicBezTo>
                <a:cubicBezTo>
                  <a:pt x="697" y="68372"/>
                  <a:pt x="2790" y="69767"/>
                  <a:pt x="4534" y="69767"/>
                </a:cubicBezTo>
                <a:cubicBezTo>
                  <a:pt x="9418" y="69418"/>
                  <a:pt x="14651" y="72558"/>
                  <a:pt x="16744" y="77790"/>
                </a:cubicBezTo>
                <a:cubicBezTo>
                  <a:pt x="18837" y="83023"/>
                  <a:pt x="17441" y="88953"/>
                  <a:pt x="13255" y="92790"/>
                </a:cubicBezTo>
                <a:cubicBezTo>
                  <a:pt x="12209" y="93837"/>
                  <a:pt x="11860" y="95930"/>
                  <a:pt x="12906" y="97325"/>
                </a:cubicBezTo>
                <a:cubicBezTo>
                  <a:pt x="15697" y="100813"/>
                  <a:pt x="18837" y="103953"/>
                  <a:pt x="22325" y="106744"/>
                </a:cubicBezTo>
                <a:cubicBezTo>
                  <a:pt x="23720" y="107790"/>
                  <a:pt x="25813" y="107790"/>
                  <a:pt x="26860" y="106395"/>
                </a:cubicBezTo>
                <a:cubicBezTo>
                  <a:pt x="30697" y="102558"/>
                  <a:pt x="36976" y="100813"/>
                  <a:pt x="41860" y="102906"/>
                </a:cubicBezTo>
                <a:cubicBezTo>
                  <a:pt x="47093" y="105348"/>
                  <a:pt x="50232" y="110581"/>
                  <a:pt x="50232" y="116162"/>
                </a:cubicBezTo>
                <a:cubicBezTo>
                  <a:pt x="49883" y="117906"/>
                  <a:pt x="51279" y="119302"/>
                  <a:pt x="53023" y="119651"/>
                </a:cubicBezTo>
                <a:cubicBezTo>
                  <a:pt x="55465" y="119651"/>
                  <a:pt x="57558" y="120000"/>
                  <a:pt x="60000" y="120000"/>
                </a:cubicBezTo>
                <a:cubicBezTo>
                  <a:pt x="62093" y="120000"/>
                  <a:pt x="64186" y="120000"/>
                  <a:pt x="66627" y="119651"/>
                </a:cubicBezTo>
                <a:cubicBezTo>
                  <a:pt x="68372" y="119302"/>
                  <a:pt x="69418" y="117906"/>
                  <a:pt x="69418" y="116162"/>
                </a:cubicBezTo>
                <a:cubicBezTo>
                  <a:pt x="69418" y="110581"/>
                  <a:pt x="72558" y="105348"/>
                  <a:pt x="77790" y="103255"/>
                </a:cubicBezTo>
                <a:cubicBezTo>
                  <a:pt x="82674" y="101511"/>
                  <a:pt x="88953" y="102906"/>
                  <a:pt x="92441" y="106744"/>
                </a:cubicBezTo>
                <a:cubicBezTo>
                  <a:pt x="93837" y="108139"/>
                  <a:pt x="95581" y="108139"/>
                  <a:pt x="96976" y="107093"/>
                </a:cubicBezTo>
                <a:cubicBezTo>
                  <a:pt x="100813" y="104302"/>
                  <a:pt x="103953" y="101162"/>
                  <a:pt x="106744" y="97674"/>
                </a:cubicBezTo>
                <a:cubicBezTo>
                  <a:pt x="107790" y="96279"/>
                  <a:pt x="107790" y="94186"/>
                  <a:pt x="106395" y="93139"/>
                </a:cubicBezTo>
                <a:cubicBezTo>
                  <a:pt x="102209" y="89302"/>
                  <a:pt x="100813" y="83023"/>
                  <a:pt x="102906" y="78139"/>
                </a:cubicBezTo>
                <a:cubicBezTo>
                  <a:pt x="105000" y="73255"/>
                  <a:pt x="109883" y="69767"/>
                  <a:pt x="115465" y="69767"/>
                </a:cubicBezTo>
                <a:cubicBezTo>
                  <a:pt x="116162" y="69767"/>
                  <a:pt x="116162" y="69767"/>
                  <a:pt x="116162" y="69767"/>
                </a:cubicBezTo>
                <a:cubicBezTo>
                  <a:pt x="117906" y="70116"/>
                  <a:pt x="119302" y="68720"/>
                  <a:pt x="119651" y="66976"/>
                </a:cubicBezTo>
                <a:cubicBezTo>
                  <a:pt x="120000" y="62441"/>
                  <a:pt x="120000" y="57906"/>
                  <a:pt x="119651" y="53372"/>
                </a:cubicBezTo>
                <a:close/>
                <a:moveTo>
                  <a:pt x="60000" y="80232"/>
                </a:moveTo>
                <a:cubicBezTo>
                  <a:pt x="49186" y="80232"/>
                  <a:pt x="40116" y="71162"/>
                  <a:pt x="40116" y="60000"/>
                </a:cubicBezTo>
                <a:cubicBezTo>
                  <a:pt x="40116" y="49186"/>
                  <a:pt x="49186" y="40116"/>
                  <a:pt x="60000" y="40116"/>
                </a:cubicBezTo>
                <a:cubicBezTo>
                  <a:pt x="71162" y="40116"/>
                  <a:pt x="80232" y="49186"/>
                  <a:pt x="80232" y="60000"/>
                </a:cubicBezTo>
                <a:cubicBezTo>
                  <a:pt x="80232" y="71162"/>
                  <a:pt x="71162" y="80232"/>
                  <a:pt x="60000" y="80232"/>
                </a:cubicBezTo>
                <a:close/>
                <a:moveTo>
                  <a:pt x="60000" y="80232"/>
                </a:moveTo>
                <a:cubicBezTo>
                  <a:pt x="60000" y="80232"/>
                  <a:pt x="60000" y="80232"/>
                  <a:pt x="60000" y="80232"/>
                </a:cubicBezTo>
              </a:path>
            </a:pathLst>
          </a:custGeom>
          <a:solidFill>
            <a:srgbClr val="004D6E"/>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25" name="Shape 325"/>
          <p:cNvSpPr/>
          <p:nvPr/>
        </p:nvSpPr>
        <p:spPr>
          <a:xfrm>
            <a:off x="3407618" y="1717331"/>
            <a:ext cx="896400" cy="915300"/>
          </a:xfrm>
          <a:custGeom>
            <a:avLst/>
            <a:gdLst/>
            <a:ahLst/>
            <a:cxnLst/>
            <a:rect l="0" t="0" r="0" b="0"/>
            <a:pathLst>
              <a:path w="120000" h="120000" extrusionOk="0">
                <a:moveTo>
                  <a:pt x="119651" y="53372"/>
                </a:moveTo>
                <a:cubicBezTo>
                  <a:pt x="119302" y="51627"/>
                  <a:pt x="117558" y="50232"/>
                  <a:pt x="115813" y="50232"/>
                </a:cubicBezTo>
                <a:cubicBezTo>
                  <a:pt x="110232" y="50232"/>
                  <a:pt x="105348" y="47093"/>
                  <a:pt x="103255" y="42209"/>
                </a:cubicBezTo>
                <a:cubicBezTo>
                  <a:pt x="101162" y="36976"/>
                  <a:pt x="102558" y="31046"/>
                  <a:pt x="106744" y="27209"/>
                </a:cubicBezTo>
                <a:cubicBezTo>
                  <a:pt x="107790" y="26162"/>
                  <a:pt x="108139" y="24069"/>
                  <a:pt x="107093" y="22674"/>
                </a:cubicBezTo>
                <a:cubicBezTo>
                  <a:pt x="104302" y="19186"/>
                  <a:pt x="101162" y="16046"/>
                  <a:pt x="97674" y="13255"/>
                </a:cubicBezTo>
                <a:cubicBezTo>
                  <a:pt x="96279" y="12209"/>
                  <a:pt x="94186" y="12209"/>
                  <a:pt x="93139" y="13604"/>
                </a:cubicBezTo>
                <a:cubicBezTo>
                  <a:pt x="89302" y="17441"/>
                  <a:pt x="83023" y="19186"/>
                  <a:pt x="78139" y="17093"/>
                </a:cubicBezTo>
                <a:cubicBezTo>
                  <a:pt x="72906" y="14651"/>
                  <a:pt x="69767" y="9418"/>
                  <a:pt x="69767" y="3837"/>
                </a:cubicBezTo>
                <a:cubicBezTo>
                  <a:pt x="70116" y="2093"/>
                  <a:pt x="68720" y="697"/>
                  <a:pt x="66976" y="348"/>
                </a:cubicBezTo>
                <a:cubicBezTo>
                  <a:pt x="62441" y="0"/>
                  <a:pt x="57906" y="0"/>
                  <a:pt x="53372" y="348"/>
                </a:cubicBezTo>
                <a:cubicBezTo>
                  <a:pt x="51627" y="697"/>
                  <a:pt x="50581" y="2093"/>
                  <a:pt x="50581" y="3837"/>
                </a:cubicBezTo>
                <a:cubicBezTo>
                  <a:pt x="50581" y="9418"/>
                  <a:pt x="47441" y="14651"/>
                  <a:pt x="42209" y="16744"/>
                </a:cubicBezTo>
                <a:cubicBezTo>
                  <a:pt x="37325" y="18488"/>
                  <a:pt x="31046" y="17093"/>
                  <a:pt x="27558" y="13255"/>
                </a:cubicBezTo>
                <a:cubicBezTo>
                  <a:pt x="26162" y="11860"/>
                  <a:pt x="24418" y="11860"/>
                  <a:pt x="23023" y="12906"/>
                </a:cubicBezTo>
                <a:cubicBezTo>
                  <a:pt x="19534" y="15697"/>
                  <a:pt x="16046" y="18837"/>
                  <a:pt x="13255" y="22325"/>
                </a:cubicBezTo>
                <a:cubicBezTo>
                  <a:pt x="12209" y="23720"/>
                  <a:pt x="12209" y="25813"/>
                  <a:pt x="13604" y="26860"/>
                </a:cubicBezTo>
                <a:cubicBezTo>
                  <a:pt x="17790" y="30697"/>
                  <a:pt x="19186" y="36976"/>
                  <a:pt x="17093" y="41860"/>
                </a:cubicBezTo>
                <a:cubicBezTo>
                  <a:pt x="15000" y="46744"/>
                  <a:pt x="9767" y="50232"/>
                  <a:pt x="3837" y="50232"/>
                </a:cubicBezTo>
                <a:cubicBezTo>
                  <a:pt x="2093" y="49883"/>
                  <a:pt x="697" y="51279"/>
                  <a:pt x="348" y="53023"/>
                </a:cubicBezTo>
                <a:cubicBezTo>
                  <a:pt x="0" y="57558"/>
                  <a:pt x="0" y="62093"/>
                  <a:pt x="348" y="66627"/>
                </a:cubicBezTo>
                <a:cubicBezTo>
                  <a:pt x="697" y="68372"/>
                  <a:pt x="2790" y="69767"/>
                  <a:pt x="4534" y="69767"/>
                </a:cubicBezTo>
                <a:cubicBezTo>
                  <a:pt x="9418" y="69418"/>
                  <a:pt x="14651" y="72558"/>
                  <a:pt x="16744" y="77790"/>
                </a:cubicBezTo>
                <a:cubicBezTo>
                  <a:pt x="18837" y="83023"/>
                  <a:pt x="17441" y="88953"/>
                  <a:pt x="13255" y="92790"/>
                </a:cubicBezTo>
                <a:cubicBezTo>
                  <a:pt x="12209" y="93837"/>
                  <a:pt x="11860" y="95930"/>
                  <a:pt x="12906" y="97325"/>
                </a:cubicBezTo>
                <a:cubicBezTo>
                  <a:pt x="15697" y="100813"/>
                  <a:pt x="18837" y="103953"/>
                  <a:pt x="22325" y="106744"/>
                </a:cubicBezTo>
                <a:cubicBezTo>
                  <a:pt x="23720" y="107790"/>
                  <a:pt x="25813" y="107790"/>
                  <a:pt x="26860" y="106395"/>
                </a:cubicBezTo>
                <a:cubicBezTo>
                  <a:pt x="30697" y="102558"/>
                  <a:pt x="36976" y="100813"/>
                  <a:pt x="41860" y="102906"/>
                </a:cubicBezTo>
                <a:cubicBezTo>
                  <a:pt x="47093" y="105348"/>
                  <a:pt x="50232" y="110581"/>
                  <a:pt x="50232" y="116162"/>
                </a:cubicBezTo>
                <a:cubicBezTo>
                  <a:pt x="49883" y="117906"/>
                  <a:pt x="51279" y="119302"/>
                  <a:pt x="53023" y="119651"/>
                </a:cubicBezTo>
                <a:cubicBezTo>
                  <a:pt x="55465" y="119651"/>
                  <a:pt x="57558" y="120000"/>
                  <a:pt x="60000" y="120000"/>
                </a:cubicBezTo>
                <a:cubicBezTo>
                  <a:pt x="62093" y="120000"/>
                  <a:pt x="64186" y="120000"/>
                  <a:pt x="66627" y="119651"/>
                </a:cubicBezTo>
                <a:cubicBezTo>
                  <a:pt x="68372" y="119302"/>
                  <a:pt x="69418" y="117906"/>
                  <a:pt x="69418" y="116162"/>
                </a:cubicBezTo>
                <a:cubicBezTo>
                  <a:pt x="69418" y="110581"/>
                  <a:pt x="72558" y="105348"/>
                  <a:pt x="77790" y="103255"/>
                </a:cubicBezTo>
                <a:cubicBezTo>
                  <a:pt x="82674" y="101511"/>
                  <a:pt x="88953" y="102906"/>
                  <a:pt x="92441" y="106744"/>
                </a:cubicBezTo>
                <a:cubicBezTo>
                  <a:pt x="93837" y="108139"/>
                  <a:pt x="95581" y="108139"/>
                  <a:pt x="96976" y="107093"/>
                </a:cubicBezTo>
                <a:cubicBezTo>
                  <a:pt x="100813" y="104302"/>
                  <a:pt x="103953" y="101162"/>
                  <a:pt x="106744" y="97674"/>
                </a:cubicBezTo>
                <a:cubicBezTo>
                  <a:pt x="107790" y="96279"/>
                  <a:pt x="107790" y="94186"/>
                  <a:pt x="106395" y="93139"/>
                </a:cubicBezTo>
                <a:cubicBezTo>
                  <a:pt x="102209" y="89302"/>
                  <a:pt x="100813" y="83023"/>
                  <a:pt x="102906" y="78139"/>
                </a:cubicBezTo>
                <a:cubicBezTo>
                  <a:pt x="105000" y="73255"/>
                  <a:pt x="109883" y="69767"/>
                  <a:pt x="115465" y="69767"/>
                </a:cubicBezTo>
                <a:cubicBezTo>
                  <a:pt x="116162" y="69767"/>
                  <a:pt x="116162" y="69767"/>
                  <a:pt x="116162" y="69767"/>
                </a:cubicBezTo>
                <a:cubicBezTo>
                  <a:pt x="117906" y="70116"/>
                  <a:pt x="119302" y="68720"/>
                  <a:pt x="119651" y="66976"/>
                </a:cubicBezTo>
                <a:cubicBezTo>
                  <a:pt x="120000" y="62441"/>
                  <a:pt x="120000" y="57906"/>
                  <a:pt x="119651" y="53372"/>
                </a:cubicBezTo>
                <a:close/>
                <a:moveTo>
                  <a:pt x="60000" y="80232"/>
                </a:moveTo>
                <a:cubicBezTo>
                  <a:pt x="49186" y="80232"/>
                  <a:pt x="40116" y="71162"/>
                  <a:pt x="40116" y="60000"/>
                </a:cubicBezTo>
                <a:cubicBezTo>
                  <a:pt x="40116" y="49186"/>
                  <a:pt x="49186" y="40116"/>
                  <a:pt x="60000" y="40116"/>
                </a:cubicBezTo>
                <a:cubicBezTo>
                  <a:pt x="71162" y="40116"/>
                  <a:pt x="80232" y="49186"/>
                  <a:pt x="80232" y="60000"/>
                </a:cubicBezTo>
                <a:cubicBezTo>
                  <a:pt x="80232" y="71162"/>
                  <a:pt x="71162" y="80232"/>
                  <a:pt x="60000" y="80232"/>
                </a:cubicBezTo>
                <a:close/>
                <a:moveTo>
                  <a:pt x="60000" y="80232"/>
                </a:moveTo>
                <a:cubicBezTo>
                  <a:pt x="60000" y="80232"/>
                  <a:pt x="60000" y="80232"/>
                  <a:pt x="60000" y="80232"/>
                </a:cubicBezTo>
              </a:path>
            </a:pathLst>
          </a:custGeom>
          <a:solidFill>
            <a:srgbClr val="004D6E"/>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26" name="Shape 326"/>
          <p:cNvSpPr/>
          <p:nvPr/>
        </p:nvSpPr>
        <p:spPr>
          <a:xfrm>
            <a:off x="6205899" y="2688657"/>
            <a:ext cx="896399" cy="915300"/>
          </a:xfrm>
          <a:custGeom>
            <a:avLst/>
            <a:gdLst/>
            <a:ahLst/>
            <a:cxnLst/>
            <a:rect l="0" t="0" r="0" b="0"/>
            <a:pathLst>
              <a:path w="120000" h="120000" extrusionOk="0">
                <a:moveTo>
                  <a:pt x="119651" y="53372"/>
                </a:moveTo>
                <a:cubicBezTo>
                  <a:pt x="119302" y="51627"/>
                  <a:pt x="117558" y="50232"/>
                  <a:pt x="115813" y="50232"/>
                </a:cubicBezTo>
                <a:cubicBezTo>
                  <a:pt x="110232" y="50232"/>
                  <a:pt x="105348" y="47093"/>
                  <a:pt x="103255" y="42209"/>
                </a:cubicBezTo>
                <a:cubicBezTo>
                  <a:pt x="101162" y="36976"/>
                  <a:pt x="102558" y="31046"/>
                  <a:pt x="106744" y="27209"/>
                </a:cubicBezTo>
                <a:cubicBezTo>
                  <a:pt x="107790" y="26162"/>
                  <a:pt x="108139" y="24069"/>
                  <a:pt x="107093" y="22674"/>
                </a:cubicBezTo>
                <a:cubicBezTo>
                  <a:pt x="104302" y="19186"/>
                  <a:pt x="101162" y="16046"/>
                  <a:pt x="97674" y="13255"/>
                </a:cubicBezTo>
                <a:cubicBezTo>
                  <a:pt x="96279" y="12209"/>
                  <a:pt x="94186" y="12209"/>
                  <a:pt x="93139" y="13604"/>
                </a:cubicBezTo>
                <a:cubicBezTo>
                  <a:pt x="89302" y="17441"/>
                  <a:pt x="83023" y="19186"/>
                  <a:pt x="78139" y="17093"/>
                </a:cubicBezTo>
                <a:cubicBezTo>
                  <a:pt x="72906" y="14651"/>
                  <a:pt x="69767" y="9418"/>
                  <a:pt x="69767" y="3837"/>
                </a:cubicBezTo>
                <a:cubicBezTo>
                  <a:pt x="70116" y="2093"/>
                  <a:pt x="68720" y="697"/>
                  <a:pt x="66976" y="348"/>
                </a:cubicBezTo>
                <a:cubicBezTo>
                  <a:pt x="62441" y="0"/>
                  <a:pt x="57906" y="0"/>
                  <a:pt x="53372" y="348"/>
                </a:cubicBezTo>
                <a:cubicBezTo>
                  <a:pt x="51627" y="697"/>
                  <a:pt x="50581" y="2093"/>
                  <a:pt x="50581" y="3837"/>
                </a:cubicBezTo>
                <a:cubicBezTo>
                  <a:pt x="50581" y="9418"/>
                  <a:pt x="47441" y="14651"/>
                  <a:pt x="42209" y="16744"/>
                </a:cubicBezTo>
                <a:cubicBezTo>
                  <a:pt x="37325" y="18488"/>
                  <a:pt x="31046" y="17093"/>
                  <a:pt x="27558" y="13255"/>
                </a:cubicBezTo>
                <a:cubicBezTo>
                  <a:pt x="26162" y="11860"/>
                  <a:pt x="24418" y="11860"/>
                  <a:pt x="23023" y="12906"/>
                </a:cubicBezTo>
                <a:cubicBezTo>
                  <a:pt x="19534" y="15697"/>
                  <a:pt x="16046" y="18837"/>
                  <a:pt x="13255" y="22325"/>
                </a:cubicBezTo>
                <a:cubicBezTo>
                  <a:pt x="12209" y="23720"/>
                  <a:pt x="12209" y="25813"/>
                  <a:pt x="13604" y="26860"/>
                </a:cubicBezTo>
                <a:cubicBezTo>
                  <a:pt x="17790" y="30697"/>
                  <a:pt x="19186" y="36976"/>
                  <a:pt x="17093" y="41860"/>
                </a:cubicBezTo>
                <a:cubicBezTo>
                  <a:pt x="15000" y="46744"/>
                  <a:pt x="9767" y="50232"/>
                  <a:pt x="3837" y="50232"/>
                </a:cubicBezTo>
                <a:cubicBezTo>
                  <a:pt x="2093" y="49883"/>
                  <a:pt x="697" y="51279"/>
                  <a:pt x="348" y="53023"/>
                </a:cubicBezTo>
                <a:cubicBezTo>
                  <a:pt x="0" y="57558"/>
                  <a:pt x="0" y="62093"/>
                  <a:pt x="348" y="66627"/>
                </a:cubicBezTo>
                <a:cubicBezTo>
                  <a:pt x="697" y="68372"/>
                  <a:pt x="2790" y="69767"/>
                  <a:pt x="4534" y="69767"/>
                </a:cubicBezTo>
                <a:cubicBezTo>
                  <a:pt x="9418" y="69418"/>
                  <a:pt x="14651" y="72558"/>
                  <a:pt x="16744" y="77790"/>
                </a:cubicBezTo>
                <a:cubicBezTo>
                  <a:pt x="18837" y="83023"/>
                  <a:pt x="17441" y="88953"/>
                  <a:pt x="13255" y="92790"/>
                </a:cubicBezTo>
                <a:cubicBezTo>
                  <a:pt x="12209" y="93837"/>
                  <a:pt x="11860" y="95930"/>
                  <a:pt x="12906" y="97325"/>
                </a:cubicBezTo>
                <a:cubicBezTo>
                  <a:pt x="15697" y="100813"/>
                  <a:pt x="18837" y="103953"/>
                  <a:pt x="22325" y="106744"/>
                </a:cubicBezTo>
                <a:cubicBezTo>
                  <a:pt x="23720" y="107790"/>
                  <a:pt x="25813" y="107790"/>
                  <a:pt x="26860" y="106395"/>
                </a:cubicBezTo>
                <a:cubicBezTo>
                  <a:pt x="30697" y="102558"/>
                  <a:pt x="36976" y="100813"/>
                  <a:pt x="41860" y="102906"/>
                </a:cubicBezTo>
                <a:cubicBezTo>
                  <a:pt x="47093" y="105348"/>
                  <a:pt x="50232" y="110581"/>
                  <a:pt x="50232" y="116162"/>
                </a:cubicBezTo>
                <a:cubicBezTo>
                  <a:pt x="49883" y="117906"/>
                  <a:pt x="51279" y="119302"/>
                  <a:pt x="53023" y="119651"/>
                </a:cubicBezTo>
                <a:cubicBezTo>
                  <a:pt x="55465" y="119651"/>
                  <a:pt x="57558" y="120000"/>
                  <a:pt x="60000" y="120000"/>
                </a:cubicBezTo>
                <a:cubicBezTo>
                  <a:pt x="62093" y="120000"/>
                  <a:pt x="64186" y="120000"/>
                  <a:pt x="66627" y="119651"/>
                </a:cubicBezTo>
                <a:cubicBezTo>
                  <a:pt x="68372" y="119302"/>
                  <a:pt x="69418" y="117906"/>
                  <a:pt x="69418" y="116162"/>
                </a:cubicBezTo>
                <a:cubicBezTo>
                  <a:pt x="69418" y="110581"/>
                  <a:pt x="72558" y="105348"/>
                  <a:pt x="77790" y="103255"/>
                </a:cubicBezTo>
                <a:cubicBezTo>
                  <a:pt x="82674" y="101511"/>
                  <a:pt x="88953" y="102906"/>
                  <a:pt x="92441" y="106744"/>
                </a:cubicBezTo>
                <a:cubicBezTo>
                  <a:pt x="93837" y="108139"/>
                  <a:pt x="95581" y="108139"/>
                  <a:pt x="96976" y="107093"/>
                </a:cubicBezTo>
                <a:cubicBezTo>
                  <a:pt x="100813" y="104302"/>
                  <a:pt x="103953" y="101162"/>
                  <a:pt x="106744" y="97674"/>
                </a:cubicBezTo>
                <a:cubicBezTo>
                  <a:pt x="107790" y="96279"/>
                  <a:pt x="107790" y="94186"/>
                  <a:pt x="106395" y="93139"/>
                </a:cubicBezTo>
                <a:cubicBezTo>
                  <a:pt x="102209" y="89302"/>
                  <a:pt x="100813" y="83023"/>
                  <a:pt x="102906" y="78139"/>
                </a:cubicBezTo>
                <a:cubicBezTo>
                  <a:pt x="105000" y="73255"/>
                  <a:pt x="109883" y="69767"/>
                  <a:pt x="115465" y="69767"/>
                </a:cubicBezTo>
                <a:cubicBezTo>
                  <a:pt x="116162" y="69767"/>
                  <a:pt x="116162" y="69767"/>
                  <a:pt x="116162" y="69767"/>
                </a:cubicBezTo>
                <a:cubicBezTo>
                  <a:pt x="117906" y="70116"/>
                  <a:pt x="119302" y="68720"/>
                  <a:pt x="119651" y="66976"/>
                </a:cubicBezTo>
                <a:cubicBezTo>
                  <a:pt x="120000" y="62441"/>
                  <a:pt x="120000" y="57906"/>
                  <a:pt x="119651" y="53372"/>
                </a:cubicBezTo>
                <a:close/>
                <a:moveTo>
                  <a:pt x="60000" y="80232"/>
                </a:moveTo>
                <a:cubicBezTo>
                  <a:pt x="49186" y="80232"/>
                  <a:pt x="40116" y="71162"/>
                  <a:pt x="40116" y="60000"/>
                </a:cubicBezTo>
                <a:cubicBezTo>
                  <a:pt x="40116" y="49186"/>
                  <a:pt x="49186" y="40116"/>
                  <a:pt x="60000" y="40116"/>
                </a:cubicBezTo>
                <a:cubicBezTo>
                  <a:pt x="71162" y="40116"/>
                  <a:pt x="80232" y="49186"/>
                  <a:pt x="80232" y="60000"/>
                </a:cubicBezTo>
                <a:cubicBezTo>
                  <a:pt x="80232" y="71162"/>
                  <a:pt x="71162" y="80232"/>
                  <a:pt x="60000" y="80232"/>
                </a:cubicBezTo>
                <a:close/>
                <a:moveTo>
                  <a:pt x="60000" y="80232"/>
                </a:moveTo>
                <a:cubicBezTo>
                  <a:pt x="60000" y="80232"/>
                  <a:pt x="60000" y="80232"/>
                  <a:pt x="60000" y="80232"/>
                </a:cubicBezTo>
              </a:path>
            </a:pathLst>
          </a:custGeom>
          <a:solidFill>
            <a:srgbClr val="004D6E"/>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27" name="Shape 327"/>
          <p:cNvSpPr/>
          <p:nvPr/>
        </p:nvSpPr>
        <p:spPr>
          <a:xfrm rot="184206">
            <a:off x="208682" y="2099011"/>
            <a:ext cx="1607607" cy="1593905"/>
          </a:xfrm>
          <a:custGeom>
            <a:avLst/>
            <a:gdLst/>
            <a:ahLst/>
            <a:cxnLst/>
            <a:rect l="0" t="0" r="0" b="0"/>
            <a:pathLst>
              <a:path w="120000" h="120000" extrusionOk="0">
                <a:moveTo>
                  <a:pt x="119516" y="53467"/>
                </a:moveTo>
                <a:cubicBezTo>
                  <a:pt x="119274" y="51774"/>
                  <a:pt x="117338" y="50322"/>
                  <a:pt x="115645" y="50322"/>
                </a:cubicBezTo>
                <a:cubicBezTo>
                  <a:pt x="110322" y="50322"/>
                  <a:pt x="105241" y="47177"/>
                  <a:pt x="103306" y="42096"/>
                </a:cubicBezTo>
                <a:cubicBezTo>
                  <a:pt x="101129" y="37016"/>
                  <a:pt x="102580" y="31209"/>
                  <a:pt x="106693" y="27338"/>
                </a:cubicBezTo>
                <a:cubicBezTo>
                  <a:pt x="107903" y="26129"/>
                  <a:pt x="108145" y="24193"/>
                  <a:pt x="106935" y="22741"/>
                </a:cubicBezTo>
                <a:cubicBezTo>
                  <a:pt x="104274" y="19354"/>
                  <a:pt x="101129" y="15967"/>
                  <a:pt x="97500" y="13306"/>
                </a:cubicBezTo>
                <a:cubicBezTo>
                  <a:pt x="96048" y="12096"/>
                  <a:pt x="94112" y="12338"/>
                  <a:pt x="92903" y="13548"/>
                </a:cubicBezTo>
                <a:cubicBezTo>
                  <a:pt x="89274" y="17661"/>
                  <a:pt x="82983" y="19112"/>
                  <a:pt x="77903" y="16935"/>
                </a:cubicBezTo>
                <a:cubicBezTo>
                  <a:pt x="72822" y="14758"/>
                  <a:pt x="69677" y="9677"/>
                  <a:pt x="69919" y="3870"/>
                </a:cubicBezTo>
                <a:cubicBezTo>
                  <a:pt x="69919" y="2177"/>
                  <a:pt x="68709" y="725"/>
                  <a:pt x="67016" y="483"/>
                </a:cubicBezTo>
                <a:cubicBezTo>
                  <a:pt x="62419" y="0"/>
                  <a:pt x="58064" y="0"/>
                  <a:pt x="53467" y="483"/>
                </a:cubicBezTo>
                <a:cubicBezTo>
                  <a:pt x="51774" y="725"/>
                  <a:pt x="50564" y="2177"/>
                  <a:pt x="50564" y="3870"/>
                </a:cubicBezTo>
                <a:cubicBezTo>
                  <a:pt x="50806" y="9435"/>
                  <a:pt x="47419" y="14516"/>
                  <a:pt x="42338" y="16693"/>
                </a:cubicBezTo>
                <a:cubicBezTo>
                  <a:pt x="37500" y="18629"/>
                  <a:pt x="30967" y="17177"/>
                  <a:pt x="27580" y="13306"/>
                </a:cubicBezTo>
                <a:cubicBezTo>
                  <a:pt x="26370" y="12096"/>
                  <a:pt x="24435" y="11854"/>
                  <a:pt x="22983" y="12822"/>
                </a:cubicBezTo>
                <a:cubicBezTo>
                  <a:pt x="19354" y="15725"/>
                  <a:pt x="16209" y="18870"/>
                  <a:pt x="13306" y="22500"/>
                </a:cubicBezTo>
                <a:cubicBezTo>
                  <a:pt x="12096" y="23951"/>
                  <a:pt x="12338" y="25887"/>
                  <a:pt x="13548" y="27096"/>
                </a:cubicBezTo>
                <a:cubicBezTo>
                  <a:pt x="17903" y="30725"/>
                  <a:pt x="19112" y="36774"/>
                  <a:pt x="16935" y="42096"/>
                </a:cubicBezTo>
                <a:cubicBezTo>
                  <a:pt x="15000" y="46935"/>
                  <a:pt x="9677" y="50080"/>
                  <a:pt x="3870" y="50080"/>
                </a:cubicBezTo>
                <a:cubicBezTo>
                  <a:pt x="1935" y="50080"/>
                  <a:pt x="725" y="51290"/>
                  <a:pt x="483" y="52983"/>
                </a:cubicBezTo>
                <a:cubicBezTo>
                  <a:pt x="0" y="57580"/>
                  <a:pt x="0" y="62177"/>
                  <a:pt x="483" y="66774"/>
                </a:cubicBezTo>
                <a:cubicBezTo>
                  <a:pt x="725" y="68467"/>
                  <a:pt x="2661" y="69677"/>
                  <a:pt x="4354" y="69677"/>
                </a:cubicBezTo>
                <a:cubicBezTo>
                  <a:pt x="9677" y="69435"/>
                  <a:pt x="14516" y="72822"/>
                  <a:pt x="16693" y="77903"/>
                </a:cubicBezTo>
                <a:cubicBezTo>
                  <a:pt x="18870" y="82983"/>
                  <a:pt x="17419" y="88790"/>
                  <a:pt x="13306" y="92661"/>
                </a:cubicBezTo>
                <a:cubicBezTo>
                  <a:pt x="12096" y="93870"/>
                  <a:pt x="11854" y="95806"/>
                  <a:pt x="13064" y="97258"/>
                </a:cubicBezTo>
                <a:cubicBezTo>
                  <a:pt x="15725" y="100645"/>
                  <a:pt x="18870" y="104032"/>
                  <a:pt x="22500" y="106693"/>
                </a:cubicBezTo>
                <a:cubicBezTo>
                  <a:pt x="23951" y="107903"/>
                  <a:pt x="25887" y="107661"/>
                  <a:pt x="27096" y="106451"/>
                </a:cubicBezTo>
                <a:cubicBezTo>
                  <a:pt x="30725" y="102338"/>
                  <a:pt x="37016" y="100887"/>
                  <a:pt x="41854" y="103064"/>
                </a:cubicBezTo>
                <a:cubicBezTo>
                  <a:pt x="47177" y="105241"/>
                  <a:pt x="50322" y="110322"/>
                  <a:pt x="50080" y="116129"/>
                </a:cubicBezTo>
                <a:cubicBezTo>
                  <a:pt x="50080" y="117822"/>
                  <a:pt x="51290" y="119274"/>
                  <a:pt x="52983" y="119516"/>
                </a:cubicBezTo>
                <a:cubicBezTo>
                  <a:pt x="55403" y="119758"/>
                  <a:pt x="57580" y="120000"/>
                  <a:pt x="60000" y="120000"/>
                </a:cubicBezTo>
                <a:cubicBezTo>
                  <a:pt x="62177" y="120000"/>
                  <a:pt x="64354" y="119758"/>
                  <a:pt x="66532" y="119516"/>
                </a:cubicBezTo>
                <a:cubicBezTo>
                  <a:pt x="68225" y="119274"/>
                  <a:pt x="69435" y="117822"/>
                  <a:pt x="69435" y="116129"/>
                </a:cubicBezTo>
                <a:cubicBezTo>
                  <a:pt x="69193" y="110564"/>
                  <a:pt x="72580" y="105483"/>
                  <a:pt x="77661" y="103306"/>
                </a:cubicBezTo>
                <a:cubicBezTo>
                  <a:pt x="82500" y="101370"/>
                  <a:pt x="89032" y="102822"/>
                  <a:pt x="92419" y="106693"/>
                </a:cubicBezTo>
                <a:cubicBezTo>
                  <a:pt x="93629" y="108145"/>
                  <a:pt x="95564" y="108145"/>
                  <a:pt x="97016" y="107177"/>
                </a:cubicBezTo>
                <a:cubicBezTo>
                  <a:pt x="100645" y="104274"/>
                  <a:pt x="103790" y="101129"/>
                  <a:pt x="106693" y="97500"/>
                </a:cubicBezTo>
                <a:cubicBezTo>
                  <a:pt x="107903" y="96048"/>
                  <a:pt x="107661" y="94112"/>
                  <a:pt x="106451" y="92903"/>
                </a:cubicBezTo>
                <a:cubicBezTo>
                  <a:pt x="102096" y="89274"/>
                  <a:pt x="100887" y="83225"/>
                  <a:pt x="103064" y="78145"/>
                </a:cubicBezTo>
                <a:cubicBezTo>
                  <a:pt x="105000" y="73064"/>
                  <a:pt x="110080" y="69919"/>
                  <a:pt x="115403" y="69919"/>
                </a:cubicBezTo>
                <a:cubicBezTo>
                  <a:pt x="116129" y="69919"/>
                  <a:pt x="116129" y="69919"/>
                  <a:pt x="116129" y="69919"/>
                </a:cubicBezTo>
                <a:cubicBezTo>
                  <a:pt x="117822" y="70161"/>
                  <a:pt x="119274" y="68709"/>
                  <a:pt x="119516" y="67016"/>
                </a:cubicBezTo>
                <a:cubicBezTo>
                  <a:pt x="120000" y="62419"/>
                  <a:pt x="120000" y="57822"/>
                  <a:pt x="119516" y="53467"/>
                </a:cubicBezTo>
                <a:close/>
                <a:moveTo>
                  <a:pt x="60000" y="80080"/>
                </a:moveTo>
                <a:cubicBezTo>
                  <a:pt x="49112" y="80080"/>
                  <a:pt x="40161" y="71129"/>
                  <a:pt x="40161" y="60241"/>
                </a:cubicBezTo>
                <a:cubicBezTo>
                  <a:pt x="40161" y="49112"/>
                  <a:pt x="49112" y="40161"/>
                  <a:pt x="60000" y="40161"/>
                </a:cubicBezTo>
                <a:cubicBezTo>
                  <a:pt x="71129" y="40161"/>
                  <a:pt x="80080" y="49112"/>
                  <a:pt x="80080" y="60241"/>
                </a:cubicBezTo>
                <a:cubicBezTo>
                  <a:pt x="80080" y="71129"/>
                  <a:pt x="71129" y="80080"/>
                  <a:pt x="60000" y="80080"/>
                </a:cubicBezTo>
                <a:close/>
                <a:moveTo>
                  <a:pt x="60000" y="80080"/>
                </a:moveTo>
                <a:cubicBezTo>
                  <a:pt x="60000" y="80080"/>
                  <a:pt x="60000" y="80080"/>
                  <a:pt x="60000" y="80080"/>
                </a:cubicBezTo>
              </a:path>
            </a:pathLst>
          </a:custGeom>
          <a:solidFill>
            <a:srgbClr val="004D6E"/>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28" name="Shape 328"/>
          <p:cNvSpPr/>
          <p:nvPr/>
        </p:nvSpPr>
        <p:spPr>
          <a:xfrm>
            <a:off x="2264621" y="971316"/>
            <a:ext cx="1290300" cy="1320300"/>
          </a:xfrm>
          <a:custGeom>
            <a:avLst/>
            <a:gdLst/>
            <a:ahLst/>
            <a:cxnLst/>
            <a:rect l="0" t="0" r="0" b="0"/>
            <a:pathLst>
              <a:path w="120000" h="120000" extrusionOk="0">
                <a:moveTo>
                  <a:pt x="119516" y="53467"/>
                </a:moveTo>
                <a:cubicBezTo>
                  <a:pt x="119274" y="51774"/>
                  <a:pt x="117338" y="50564"/>
                  <a:pt x="115645" y="50564"/>
                </a:cubicBezTo>
                <a:cubicBezTo>
                  <a:pt x="110080" y="50564"/>
                  <a:pt x="105241" y="47177"/>
                  <a:pt x="103306" y="42338"/>
                </a:cubicBezTo>
                <a:cubicBezTo>
                  <a:pt x="101129" y="37258"/>
                  <a:pt x="102580" y="31209"/>
                  <a:pt x="106693" y="27338"/>
                </a:cubicBezTo>
                <a:cubicBezTo>
                  <a:pt x="107903" y="26370"/>
                  <a:pt x="108145" y="24193"/>
                  <a:pt x="106935" y="22983"/>
                </a:cubicBezTo>
                <a:cubicBezTo>
                  <a:pt x="104274" y="19354"/>
                  <a:pt x="100887" y="16209"/>
                  <a:pt x="97500" y="13306"/>
                </a:cubicBezTo>
                <a:cubicBezTo>
                  <a:pt x="96048" y="12338"/>
                  <a:pt x="94112" y="12338"/>
                  <a:pt x="92903" y="13790"/>
                </a:cubicBezTo>
                <a:cubicBezTo>
                  <a:pt x="89274" y="17661"/>
                  <a:pt x="82983" y="19112"/>
                  <a:pt x="77903" y="17177"/>
                </a:cubicBezTo>
                <a:cubicBezTo>
                  <a:pt x="72822" y="15000"/>
                  <a:pt x="69677" y="9677"/>
                  <a:pt x="69919" y="4112"/>
                </a:cubicBezTo>
                <a:cubicBezTo>
                  <a:pt x="69919" y="2177"/>
                  <a:pt x="68709" y="725"/>
                  <a:pt x="67016" y="483"/>
                </a:cubicBezTo>
                <a:cubicBezTo>
                  <a:pt x="62419" y="0"/>
                  <a:pt x="58064" y="0"/>
                  <a:pt x="53467" y="483"/>
                </a:cubicBezTo>
                <a:cubicBezTo>
                  <a:pt x="51774" y="725"/>
                  <a:pt x="50322" y="2177"/>
                  <a:pt x="50564" y="3870"/>
                </a:cubicBezTo>
                <a:cubicBezTo>
                  <a:pt x="50806" y="9435"/>
                  <a:pt x="47419" y="14516"/>
                  <a:pt x="42338" y="16693"/>
                </a:cubicBezTo>
                <a:cubicBezTo>
                  <a:pt x="37500" y="18629"/>
                  <a:pt x="30967" y="17177"/>
                  <a:pt x="27338" y="13306"/>
                </a:cubicBezTo>
                <a:cubicBezTo>
                  <a:pt x="26370" y="12096"/>
                  <a:pt x="24193" y="11854"/>
                  <a:pt x="22983" y="13064"/>
                </a:cubicBezTo>
                <a:cubicBezTo>
                  <a:pt x="19354" y="15725"/>
                  <a:pt x="15967" y="19112"/>
                  <a:pt x="13306" y="22500"/>
                </a:cubicBezTo>
                <a:cubicBezTo>
                  <a:pt x="12096" y="23951"/>
                  <a:pt x="12338" y="25887"/>
                  <a:pt x="13548" y="27096"/>
                </a:cubicBezTo>
                <a:cubicBezTo>
                  <a:pt x="17661" y="30967"/>
                  <a:pt x="19112" y="37016"/>
                  <a:pt x="16935" y="42096"/>
                </a:cubicBezTo>
                <a:cubicBezTo>
                  <a:pt x="14758" y="46935"/>
                  <a:pt x="9677" y="50080"/>
                  <a:pt x="3870" y="50080"/>
                </a:cubicBezTo>
                <a:cubicBezTo>
                  <a:pt x="1935" y="50080"/>
                  <a:pt x="725" y="51290"/>
                  <a:pt x="483" y="53225"/>
                </a:cubicBezTo>
                <a:cubicBezTo>
                  <a:pt x="0" y="57580"/>
                  <a:pt x="0" y="62177"/>
                  <a:pt x="483" y="66774"/>
                </a:cubicBezTo>
                <a:cubicBezTo>
                  <a:pt x="483" y="68467"/>
                  <a:pt x="2661" y="69677"/>
                  <a:pt x="4354" y="69677"/>
                </a:cubicBezTo>
                <a:cubicBezTo>
                  <a:pt x="9677" y="69677"/>
                  <a:pt x="14516" y="72822"/>
                  <a:pt x="16693" y="77903"/>
                </a:cubicBezTo>
                <a:cubicBezTo>
                  <a:pt x="18870" y="82983"/>
                  <a:pt x="17419" y="89032"/>
                  <a:pt x="13306" y="92661"/>
                </a:cubicBezTo>
                <a:cubicBezTo>
                  <a:pt x="12096" y="93870"/>
                  <a:pt x="11854" y="95806"/>
                  <a:pt x="13064" y="97258"/>
                </a:cubicBezTo>
                <a:cubicBezTo>
                  <a:pt x="15725" y="100887"/>
                  <a:pt x="18870" y="104032"/>
                  <a:pt x="22500" y="106935"/>
                </a:cubicBezTo>
                <a:cubicBezTo>
                  <a:pt x="23709" y="107903"/>
                  <a:pt x="25887" y="107903"/>
                  <a:pt x="27096" y="106451"/>
                </a:cubicBezTo>
                <a:cubicBezTo>
                  <a:pt x="30483" y="102580"/>
                  <a:pt x="37016" y="101129"/>
                  <a:pt x="41854" y="103064"/>
                </a:cubicBezTo>
                <a:cubicBezTo>
                  <a:pt x="47177" y="105241"/>
                  <a:pt x="50322" y="110564"/>
                  <a:pt x="50080" y="116129"/>
                </a:cubicBezTo>
                <a:cubicBezTo>
                  <a:pt x="49838" y="117822"/>
                  <a:pt x="51290" y="119516"/>
                  <a:pt x="52983" y="119516"/>
                </a:cubicBezTo>
                <a:cubicBezTo>
                  <a:pt x="55403" y="120000"/>
                  <a:pt x="57580" y="120000"/>
                  <a:pt x="60000" y="120000"/>
                </a:cubicBezTo>
                <a:cubicBezTo>
                  <a:pt x="62177" y="120000"/>
                  <a:pt x="64354" y="120000"/>
                  <a:pt x="66532" y="119758"/>
                </a:cubicBezTo>
                <a:cubicBezTo>
                  <a:pt x="68225" y="119516"/>
                  <a:pt x="69435" y="118064"/>
                  <a:pt x="69435" y="116129"/>
                </a:cubicBezTo>
                <a:cubicBezTo>
                  <a:pt x="69193" y="110564"/>
                  <a:pt x="72580" y="105483"/>
                  <a:pt x="77661" y="103548"/>
                </a:cubicBezTo>
                <a:cubicBezTo>
                  <a:pt x="82500" y="101370"/>
                  <a:pt x="89032" y="102822"/>
                  <a:pt x="92419" y="106935"/>
                </a:cubicBezTo>
                <a:cubicBezTo>
                  <a:pt x="93629" y="108145"/>
                  <a:pt x="95564" y="108387"/>
                  <a:pt x="97016" y="107177"/>
                </a:cubicBezTo>
                <a:cubicBezTo>
                  <a:pt x="100645" y="104274"/>
                  <a:pt x="103790" y="101129"/>
                  <a:pt x="106693" y="97500"/>
                </a:cubicBezTo>
                <a:cubicBezTo>
                  <a:pt x="107903" y="96290"/>
                  <a:pt x="107661" y="94354"/>
                  <a:pt x="106451" y="93145"/>
                </a:cubicBezTo>
                <a:cubicBezTo>
                  <a:pt x="102096" y="89274"/>
                  <a:pt x="100887" y="83225"/>
                  <a:pt x="103064" y="78145"/>
                </a:cubicBezTo>
                <a:cubicBezTo>
                  <a:pt x="105000" y="73306"/>
                  <a:pt x="110080" y="69919"/>
                  <a:pt x="115161" y="69919"/>
                </a:cubicBezTo>
                <a:cubicBezTo>
                  <a:pt x="115887" y="69919"/>
                  <a:pt x="115887" y="69919"/>
                  <a:pt x="115887" y="69919"/>
                </a:cubicBezTo>
                <a:cubicBezTo>
                  <a:pt x="117822" y="70161"/>
                  <a:pt x="119274" y="68709"/>
                  <a:pt x="119516" y="67016"/>
                </a:cubicBezTo>
                <a:cubicBezTo>
                  <a:pt x="120000" y="62661"/>
                  <a:pt x="120000" y="58064"/>
                  <a:pt x="119516" y="53467"/>
                </a:cubicBezTo>
                <a:close/>
                <a:moveTo>
                  <a:pt x="60000" y="74516"/>
                </a:moveTo>
                <a:cubicBezTo>
                  <a:pt x="52258" y="74516"/>
                  <a:pt x="45725" y="67983"/>
                  <a:pt x="45725" y="60241"/>
                </a:cubicBezTo>
                <a:cubicBezTo>
                  <a:pt x="45725" y="52258"/>
                  <a:pt x="52258" y="45967"/>
                  <a:pt x="60000" y="45967"/>
                </a:cubicBezTo>
                <a:cubicBezTo>
                  <a:pt x="67983" y="45967"/>
                  <a:pt x="74274" y="52258"/>
                  <a:pt x="74274" y="60241"/>
                </a:cubicBezTo>
                <a:cubicBezTo>
                  <a:pt x="74274" y="67983"/>
                  <a:pt x="67983" y="74516"/>
                  <a:pt x="60000" y="74516"/>
                </a:cubicBezTo>
                <a:close/>
                <a:moveTo>
                  <a:pt x="60000" y="80322"/>
                </a:moveTo>
                <a:cubicBezTo>
                  <a:pt x="60000" y="80322"/>
                  <a:pt x="60000" y="80322"/>
                  <a:pt x="60000" y="80322"/>
                </a:cubicBezTo>
              </a:path>
            </a:pathLst>
          </a:custGeom>
          <a:solidFill>
            <a:srgbClr val="004D6E"/>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29" name="Shape 329"/>
          <p:cNvSpPr/>
          <p:nvPr/>
        </p:nvSpPr>
        <p:spPr>
          <a:xfrm>
            <a:off x="3712356" y="2467239"/>
            <a:ext cx="1290300" cy="1320300"/>
          </a:xfrm>
          <a:custGeom>
            <a:avLst/>
            <a:gdLst/>
            <a:ahLst/>
            <a:cxnLst/>
            <a:rect l="0" t="0" r="0" b="0"/>
            <a:pathLst>
              <a:path w="120000" h="120000" extrusionOk="0">
                <a:moveTo>
                  <a:pt x="119516" y="53467"/>
                </a:moveTo>
                <a:cubicBezTo>
                  <a:pt x="119274" y="51774"/>
                  <a:pt x="117338" y="50322"/>
                  <a:pt x="115645" y="50322"/>
                </a:cubicBezTo>
                <a:cubicBezTo>
                  <a:pt x="110322" y="50322"/>
                  <a:pt x="105241" y="47177"/>
                  <a:pt x="103306" y="42338"/>
                </a:cubicBezTo>
                <a:cubicBezTo>
                  <a:pt x="101129" y="37016"/>
                  <a:pt x="102580" y="31209"/>
                  <a:pt x="106693" y="27338"/>
                </a:cubicBezTo>
                <a:cubicBezTo>
                  <a:pt x="107903" y="26129"/>
                  <a:pt x="108145" y="24193"/>
                  <a:pt x="106935" y="22983"/>
                </a:cubicBezTo>
                <a:cubicBezTo>
                  <a:pt x="104274" y="19354"/>
                  <a:pt x="100887" y="15967"/>
                  <a:pt x="97500" y="13306"/>
                </a:cubicBezTo>
                <a:cubicBezTo>
                  <a:pt x="96048" y="12096"/>
                  <a:pt x="94112" y="12338"/>
                  <a:pt x="92903" y="13548"/>
                </a:cubicBezTo>
                <a:cubicBezTo>
                  <a:pt x="89274" y="17661"/>
                  <a:pt x="82983" y="19112"/>
                  <a:pt x="77903" y="16935"/>
                </a:cubicBezTo>
                <a:cubicBezTo>
                  <a:pt x="72822" y="14758"/>
                  <a:pt x="69677" y="9677"/>
                  <a:pt x="69919" y="4112"/>
                </a:cubicBezTo>
                <a:cubicBezTo>
                  <a:pt x="69919" y="2177"/>
                  <a:pt x="68709" y="725"/>
                  <a:pt x="67016" y="483"/>
                </a:cubicBezTo>
                <a:cubicBezTo>
                  <a:pt x="62419" y="0"/>
                  <a:pt x="58064" y="0"/>
                  <a:pt x="53467" y="483"/>
                </a:cubicBezTo>
                <a:cubicBezTo>
                  <a:pt x="51774" y="725"/>
                  <a:pt x="50564" y="2177"/>
                  <a:pt x="50564" y="3870"/>
                </a:cubicBezTo>
                <a:cubicBezTo>
                  <a:pt x="50806" y="9435"/>
                  <a:pt x="47419" y="14516"/>
                  <a:pt x="42338" y="16693"/>
                </a:cubicBezTo>
                <a:cubicBezTo>
                  <a:pt x="37500" y="18629"/>
                  <a:pt x="30967" y="17177"/>
                  <a:pt x="27580" y="13306"/>
                </a:cubicBezTo>
                <a:cubicBezTo>
                  <a:pt x="26370" y="12096"/>
                  <a:pt x="24435" y="11854"/>
                  <a:pt x="22983" y="12822"/>
                </a:cubicBezTo>
                <a:cubicBezTo>
                  <a:pt x="19354" y="15725"/>
                  <a:pt x="16209" y="18870"/>
                  <a:pt x="13306" y="22500"/>
                </a:cubicBezTo>
                <a:cubicBezTo>
                  <a:pt x="12096" y="23951"/>
                  <a:pt x="12338" y="25887"/>
                  <a:pt x="13548" y="27096"/>
                </a:cubicBezTo>
                <a:cubicBezTo>
                  <a:pt x="17903" y="30967"/>
                  <a:pt x="19112" y="36774"/>
                  <a:pt x="16935" y="42096"/>
                </a:cubicBezTo>
                <a:cubicBezTo>
                  <a:pt x="15000" y="46935"/>
                  <a:pt x="9677" y="50080"/>
                  <a:pt x="3870" y="50080"/>
                </a:cubicBezTo>
                <a:cubicBezTo>
                  <a:pt x="1935" y="50080"/>
                  <a:pt x="725" y="51290"/>
                  <a:pt x="483" y="52983"/>
                </a:cubicBezTo>
                <a:cubicBezTo>
                  <a:pt x="0" y="57580"/>
                  <a:pt x="0" y="62177"/>
                  <a:pt x="483" y="66774"/>
                </a:cubicBezTo>
                <a:cubicBezTo>
                  <a:pt x="725" y="68467"/>
                  <a:pt x="2661" y="69677"/>
                  <a:pt x="4354" y="69677"/>
                </a:cubicBezTo>
                <a:cubicBezTo>
                  <a:pt x="9677" y="69435"/>
                  <a:pt x="14516" y="72822"/>
                  <a:pt x="16693" y="77903"/>
                </a:cubicBezTo>
                <a:cubicBezTo>
                  <a:pt x="18870" y="82983"/>
                  <a:pt x="17419" y="89032"/>
                  <a:pt x="13306" y="92661"/>
                </a:cubicBezTo>
                <a:cubicBezTo>
                  <a:pt x="12096" y="93870"/>
                  <a:pt x="11854" y="95806"/>
                  <a:pt x="13064" y="97258"/>
                </a:cubicBezTo>
                <a:cubicBezTo>
                  <a:pt x="15725" y="100645"/>
                  <a:pt x="18870" y="104032"/>
                  <a:pt x="22500" y="106693"/>
                </a:cubicBezTo>
                <a:cubicBezTo>
                  <a:pt x="23951" y="107903"/>
                  <a:pt x="25887" y="107661"/>
                  <a:pt x="27096" y="106451"/>
                </a:cubicBezTo>
                <a:cubicBezTo>
                  <a:pt x="30725" y="102580"/>
                  <a:pt x="37016" y="100887"/>
                  <a:pt x="41854" y="103064"/>
                </a:cubicBezTo>
                <a:cubicBezTo>
                  <a:pt x="47177" y="105241"/>
                  <a:pt x="50322" y="110564"/>
                  <a:pt x="50080" y="116129"/>
                </a:cubicBezTo>
                <a:cubicBezTo>
                  <a:pt x="50080" y="117822"/>
                  <a:pt x="51290" y="119274"/>
                  <a:pt x="52983" y="119516"/>
                </a:cubicBezTo>
                <a:cubicBezTo>
                  <a:pt x="55403" y="119758"/>
                  <a:pt x="57580" y="120000"/>
                  <a:pt x="60000" y="120000"/>
                </a:cubicBezTo>
                <a:cubicBezTo>
                  <a:pt x="62177" y="120000"/>
                  <a:pt x="64354" y="119758"/>
                  <a:pt x="66532" y="119516"/>
                </a:cubicBezTo>
                <a:cubicBezTo>
                  <a:pt x="68225" y="119516"/>
                  <a:pt x="69435" y="117822"/>
                  <a:pt x="69435" y="116129"/>
                </a:cubicBezTo>
                <a:cubicBezTo>
                  <a:pt x="69193" y="110564"/>
                  <a:pt x="72580" y="105483"/>
                  <a:pt x="77661" y="103306"/>
                </a:cubicBezTo>
                <a:cubicBezTo>
                  <a:pt x="82500" y="101370"/>
                  <a:pt x="89032" y="102822"/>
                  <a:pt x="92419" y="106693"/>
                </a:cubicBezTo>
                <a:cubicBezTo>
                  <a:pt x="93629" y="108145"/>
                  <a:pt x="95564" y="108145"/>
                  <a:pt x="97016" y="107177"/>
                </a:cubicBezTo>
                <a:cubicBezTo>
                  <a:pt x="100645" y="104274"/>
                  <a:pt x="103790" y="101129"/>
                  <a:pt x="106693" y="97500"/>
                </a:cubicBezTo>
                <a:cubicBezTo>
                  <a:pt x="107903" y="96290"/>
                  <a:pt x="107661" y="94112"/>
                  <a:pt x="106451" y="92903"/>
                </a:cubicBezTo>
                <a:cubicBezTo>
                  <a:pt x="102096" y="89274"/>
                  <a:pt x="100887" y="83225"/>
                  <a:pt x="103064" y="78145"/>
                </a:cubicBezTo>
                <a:cubicBezTo>
                  <a:pt x="105000" y="73306"/>
                  <a:pt x="110080" y="69919"/>
                  <a:pt x="115161" y="69919"/>
                </a:cubicBezTo>
                <a:cubicBezTo>
                  <a:pt x="116129" y="69919"/>
                  <a:pt x="116129" y="69919"/>
                  <a:pt x="116129" y="69919"/>
                </a:cubicBezTo>
                <a:cubicBezTo>
                  <a:pt x="117822" y="70161"/>
                  <a:pt x="119274" y="68709"/>
                  <a:pt x="119516" y="67016"/>
                </a:cubicBezTo>
                <a:cubicBezTo>
                  <a:pt x="120000" y="62419"/>
                  <a:pt x="120000" y="57822"/>
                  <a:pt x="119516" y="53467"/>
                </a:cubicBezTo>
                <a:close/>
                <a:moveTo>
                  <a:pt x="60000" y="74274"/>
                </a:moveTo>
                <a:cubicBezTo>
                  <a:pt x="52258" y="74274"/>
                  <a:pt x="45967" y="67983"/>
                  <a:pt x="45967" y="60241"/>
                </a:cubicBezTo>
                <a:cubicBezTo>
                  <a:pt x="45967" y="52500"/>
                  <a:pt x="52258" y="46209"/>
                  <a:pt x="60000" y="46209"/>
                </a:cubicBezTo>
                <a:cubicBezTo>
                  <a:pt x="67741" y="46209"/>
                  <a:pt x="74032" y="52500"/>
                  <a:pt x="74032" y="60241"/>
                </a:cubicBezTo>
                <a:cubicBezTo>
                  <a:pt x="74032" y="67983"/>
                  <a:pt x="67741" y="74274"/>
                  <a:pt x="60000" y="74274"/>
                </a:cubicBezTo>
                <a:close/>
                <a:moveTo>
                  <a:pt x="60000" y="80080"/>
                </a:moveTo>
                <a:cubicBezTo>
                  <a:pt x="60000" y="80080"/>
                  <a:pt x="60000" y="80080"/>
                  <a:pt x="60000" y="80080"/>
                </a:cubicBezTo>
              </a:path>
            </a:pathLst>
          </a:custGeom>
          <a:solidFill>
            <a:srgbClr val="004D6E"/>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30" name="Shape 330"/>
          <p:cNvSpPr/>
          <p:nvPr/>
        </p:nvSpPr>
        <p:spPr>
          <a:xfrm>
            <a:off x="4932684" y="2766476"/>
            <a:ext cx="1291500" cy="1322999"/>
          </a:xfrm>
          <a:custGeom>
            <a:avLst/>
            <a:gdLst/>
            <a:ahLst/>
            <a:cxnLst/>
            <a:rect l="0" t="0" r="0" b="0"/>
            <a:pathLst>
              <a:path w="120000" h="120000" extrusionOk="0">
                <a:moveTo>
                  <a:pt x="119516" y="53360"/>
                </a:moveTo>
                <a:cubicBezTo>
                  <a:pt x="119516" y="51670"/>
                  <a:pt x="117338" y="50462"/>
                  <a:pt x="115645" y="50462"/>
                </a:cubicBezTo>
                <a:cubicBezTo>
                  <a:pt x="110322" y="50462"/>
                  <a:pt x="105483" y="47323"/>
                  <a:pt x="103306" y="42253"/>
                </a:cubicBezTo>
                <a:cubicBezTo>
                  <a:pt x="101370" y="37183"/>
                  <a:pt x="102580" y="31146"/>
                  <a:pt x="106693" y="27525"/>
                </a:cubicBezTo>
                <a:cubicBezTo>
                  <a:pt x="107903" y="26317"/>
                  <a:pt x="108145" y="24386"/>
                  <a:pt x="107177" y="22937"/>
                </a:cubicBezTo>
                <a:cubicBezTo>
                  <a:pt x="104274" y="19315"/>
                  <a:pt x="101129" y="16177"/>
                  <a:pt x="97500" y="13521"/>
                </a:cubicBezTo>
                <a:cubicBezTo>
                  <a:pt x="96290" y="12313"/>
                  <a:pt x="94112" y="12555"/>
                  <a:pt x="92903" y="13762"/>
                </a:cubicBezTo>
                <a:cubicBezTo>
                  <a:pt x="89516" y="17625"/>
                  <a:pt x="82983" y="19315"/>
                  <a:pt x="78145" y="17142"/>
                </a:cubicBezTo>
                <a:cubicBezTo>
                  <a:pt x="72822" y="14969"/>
                  <a:pt x="69677" y="9657"/>
                  <a:pt x="69919" y="4104"/>
                </a:cubicBezTo>
                <a:cubicBezTo>
                  <a:pt x="70161" y="2414"/>
                  <a:pt x="68709" y="965"/>
                  <a:pt x="67016" y="724"/>
                </a:cubicBezTo>
                <a:cubicBezTo>
                  <a:pt x="62661" y="241"/>
                  <a:pt x="58064" y="0"/>
                  <a:pt x="53467" y="724"/>
                </a:cubicBezTo>
                <a:cubicBezTo>
                  <a:pt x="51774" y="724"/>
                  <a:pt x="50564" y="2414"/>
                  <a:pt x="50564" y="4104"/>
                </a:cubicBezTo>
                <a:cubicBezTo>
                  <a:pt x="50806" y="9657"/>
                  <a:pt x="47419" y="14728"/>
                  <a:pt x="42338" y="16901"/>
                </a:cubicBezTo>
                <a:cubicBezTo>
                  <a:pt x="37500" y="18832"/>
                  <a:pt x="31209" y="17384"/>
                  <a:pt x="27580" y="13521"/>
                </a:cubicBezTo>
                <a:cubicBezTo>
                  <a:pt x="26370" y="12072"/>
                  <a:pt x="24435" y="12072"/>
                  <a:pt x="22983" y="13038"/>
                </a:cubicBezTo>
                <a:cubicBezTo>
                  <a:pt x="19354" y="15935"/>
                  <a:pt x="16209" y="19074"/>
                  <a:pt x="13306" y="22696"/>
                </a:cubicBezTo>
                <a:cubicBezTo>
                  <a:pt x="12096" y="23903"/>
                  <a:pt x="12338" y="26076"/>
                  <a:pt x="13548" y="27283"/>
                </a:cubicBezTo>
                <a:cubicBezTo>
                  <a:pt x="17903" y="30905"/>
                  <a:pt x="19112" y="36941"/>
                  <a:pt x="16935" y="42012"/>
                </a:cubicBezTo>
                <a:cubicBezTo>
                  <a:pt x="15000" y="47082"/>
                  <a:pt x="9919" y="50221"/>
                  <a:pt x="3870" y="50221"/>
                </a:cubicBezTo>
                <a:cubicBezTo>
                  <a:pt x="2177" y="50221"/>
                  <a:pt x="725" y="51428"/>
                  <a:pt x="483" y="53118"/>
                </a:cubicBezTo>
                <a:cubicBezTo>
                  <a:pt x="0" y="57706"/>
                  <a:pt x="0" y="62293"/>
                  <a:pt x="483" y="66639"/>
                </a:cubicBezTo>
                <a:cubicBezTo>
                  <a:pt x="725" y="68329"/>
                  <a:pt x="2661" y="69778"/>
                  <a:pt x="4354" y="69778"/>
                </a:cubicBezTo>
                <a:cubicBezTo>
                  <a:pt x="9677" y="69537"/>
                  <a:pt x="14758" y="72676"/>
                  <a:pt x="16693" y="77746"/>
                </a:cubicBezTo>
                <a:cubicBezTo>
                  <a:pt x="18870" y="83058"/>
                  <a:pt x="17419" y="88853"/>
                  <a:pt x="13306" y="92716"/>
                </a:cubicBezTo>
                <a:cubicBezTo>
                  <a:pt x="12096" y="93923"/>
                  <a:pt x="11854" y="95855"/>
                  <a:pt x="13064" y="97062"/>
                </a:cubicBezTo>
                <a:cubicBezTo>
                  <a:pt x="15725" y="100684"/>
                  <a:pt x="19112" y="103822"/>
                  <a:pt x="22500" y="106720"/>
                </a:cubicBezTo>
                <a:cubicBezTo>
                  <a:pt x="23951" y="107927"/>
                  <a:pt x="25887" y="107686"/>
                  <a:pt x="27096" y="106478"/>
                </a:cubicBezTo>
                <a:cubicBezTo>
                  <a:pt x="30725" y="102374"/>
                  <a:pt x="37016" y="100925"/>
                  <a:pt x="42096" y="103098"/>
                </a:cubicBezTo>
                <a:cubicBezTo>
                  <a:pt x="47177" y="105271"/>
                  <a:pt x="50564" y="110342"/>
                  <a:pt x="50080" y="115895"/>
                </a:cubicBezTo>
                <a:cubicBezTo>
                  <a:pt x="50080" y="117826"/>
                  <a:pt x="51290" y="119275"/>
                  <a:pt x="52983" y="119517"/>
                </a:cubicBezTo>
                <a:cubicBezTo>
                  <a:pt x="55403" y="119758"/>
                  <a:pt x="57580" y="120000"/>
                  <a:pt x="60000" y="120000"/>
                </a:cubicBezTo>
                <a:cubicBezTo>
                  <a:pt x="62177" y="120000"/>
                  <a:pt x="64354" y="119758"/>
                  <a:pt x="66532" y="119517"/>
                </a:cubicBezTo>
                <a:cubicBezTo>
                  <a:pt x="68225" y="119275"/>
                  <a:pt x="69677" y="117826"/>
                  <a:pt x="69435" y="116136"/>
                </a:cubicBezTo>
                <a:cubicBezTo>
                  <a:pt x="69435" y="110583"/>
                  <a:pt x="72580" y="105513"/>
                  <a:pt x="77661" y="103340"/>
                </a:cubicBezTo>
                <a:cubicBezTo>
                  <a:pt x="82741" y="101408"/>
                  <a:pt x="89032" y="102857"/>
                  <a:pt x="92661" y="106720"/>
                </a:cubicBezTo>
                <a:cubicBezTo>
                  <a:pt x="93870" y="107927"/>
                  <a:pt x="95806" y="108169"/>
                  <a:pt x="97016" y="107203"/>
                </a:cubicBezTo>
                <a:cubicBezTo>
                  <a:pt x="100645" y="104305"/>
                  <a:pt x="104032" y="101167"/>
                  <a:pt x="106693" y="97545"/>
                </a:cubicBezTo>
                <a:cubicBezTo>
                  <a:pt x="107903" y="96096"/>
                  <a:pt x="107661" y="94164"/>
                  <a:pt x="106451" y="92957"/>
                </a:cubicBezTo>
                <a:cubicBezTo>
                  <a:pt x="102338" y="89094"/>
                  <a:pt x="100887" y="83299"/>
                  <a:pt x="103064" y="77987"/>
                </a:cubicBezTo>
                <a:cubicBezTo>
                  <a:pt x="105000" y="73158"/>
                  <a:pt x="110080" y="70020"/>
                  <a:pt x="115403" y="70020"/>
                </a:cubicBezTo>
                <a:cubicBezTo>
                  <a:pt x="116129" y="70020"/>
                  <a:pt x="116129" y="70020"/>
                  <a:pt x="116129" y="70020"/>
                </a:cubicBezTo>
                <a:cubicBezTo>
                  <a:pt x="117822" y="70020"/>
                  <a:pt x="119274" y="68812"/>
                  <a:pt x="119516" y="67122"/>
                </a:cubicBezTo>
                <a:cubicBezTo>
                  <a:pt x="120000" y="62535"/>
                  <a:pt x="120000" y="57947"/>
                  <a:pt x="119516" y="53360"/>
                </a:cubicBezTo>
                <a:close/>
                <a:moveTo>
                  <a:pt x="60241" y="80160"/>
                </a:moveTo>
                <a:cubicBezTo>
                  <a:pt x="49112" y="80160"/>
                  <a:pt x="40161" y="71227"/>
                  <a:pt x="40161" y="60120"/>
                </a:cubicBezTo>
                <a:cubicBezTo>
                  <a:pt x="40161" y="49255"/>
                  <a:pt x="49112" y="40321"/>
                  <a:pt x="60241" y="40321"/>
                </a:cubicBezTo>
                <a:cubicBezTo>
                  <a:pt x="71129" y="40321"/>
                  <a:pt x="80080" y="49255"/>
                  <a:pt x="80080" y="60120"/>
                </a:cubicBezTo>
                <a:cubicBezTo>
                  <a:pt x="80080" y="71227"/>
                  <a:pt x="71129" y="80160"/>
                  <a:pt x="60241" y="80160"/>
                </a:cubicBezTo>
                <a:close/>
                <a:moveTo>
                  <a:pt x="60241" y="80160"/>
                </a:moveTo>
                <a:cubicBezTo>
                  <a:pt x="60241" y="80160"/>
                  <a:pt x="60241" y="80160"/>
                  <a:pt x="60241" y="80160"/>
                </a:cubicBezTo>
              </a:path>
            </a:pathLst>
          </a:custGeom>
          <a:solidFill>
            <a:srgbClr val="004D6E"/>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31" name="Shape 331"/>
          <p:cNvSpPr/>
          <p:nvPr/>
        </p:nvSpPr>
        <p:spPr>
          <a:xfrm>
            <a:off x="5257929" y="3101303"/>
            <a:ext cx="641100" cy="654600"/>
          </a:xfrm>
          <a:custGeom>
            <a:avLst/>
            <a:gdLst/>
            <a:ahLst/>
            <a:cxnLst/>
            <a:rect l="0" t="0" r="0" b="0"/>
            <a:pathLst>
              <a:path w="120000" h="120000" extrusionOk="0">
                <a:moveTo>
                  <a:pt x="60000" y="120000"/>
                </a:moveTo>
                <a:cubicBezTo>
                  <a:pt x="26829" y="120000"/>
                  <a:pt x="0" y="93170"/>
                  <a:pt x="0" y="60000"/>
                </a:cubicBezTo>
                <a:cubicBezTo>
                  <a:pt x="0" y="26829"/>
                  <a:pt x="26829" y="0"/>
                  <a:pt x="60000" y="0"/>
                </a:cubicBezTo>
                <a:cubicBezTo>
                  <a:pt x="93170" y="0"/>
                  <a:pt x="120000" y="26829"/>
                  <a:pt x="120000" y="60000"/>
                </a:cubicBezTo>
                <a:cubicBezTo>
                  <a:pt x="120000" y="93170"/>
                  <a:pt x="93170" y="120000"/>
                  <a:pt x="60000" y="120000"/>
                </a:cubicBezTo>
                <a:close/>
                <a:moveTo>
                  <a:pt x="60000" y="7804"/>
                </a:moveTo>
                <a:cubicBezTo>
                  <a:pt x="31219" y="7804"/>
                  <a:pt x="7804" y="31219"/>
                  <a:pt x="7804" y="60000"/>
                </a:cubicBezTo>
                <a:cubicBezTo>
                  <a:pt x="7804" y="88780"/>
                  <a:pt x="31219" y="112195"/>
                  <a:pt x="60000" y="112195"/>
                </a:cubicBezTo>
                <a:cubicBezTo>
                  <a:pt x="88780" y="112195"/>
                  <a:pt x="112195" y="88780"/>
                  <a:pt x="112195" y="60000"/>
                </a:cubicBezTo>
                <a:cubicBezTo>
                  <a:pt x="112195" y="31219"/>
                  <a:pt x="88780" y="7804"/>
                  <a:pt x="60000" y="7804"/>
                </a:cubicBezTo>
                <a:close/>
              </a:path>
            </a:pathLst>
          </a:custGeom>
          <a:solidFill>
            <a:srgbClr val="FFFFF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32" name="Shape 332"/>
          <p:cNvSpPr/>
          <p:nvPr/>
        </p:nvSpPr>
        <p:spPr>
          <a:xfrm>
            <a:off x="2600442" y="1315593"/>
            <a:ext cx="618900" cy="633300"/>
          </a:xfrm>
          <a:custGeom>
            <a:avLst/>
            <a:gdLst/>
            <a:ahLst/>
            <a:cxnLst/>
            <a:rect l="0" t="0" r="0" b="0"/>
            <a:pathLst>
              <a:path w="120000" h="120000" extrusionOk="0">
                <a:moveTo>
                  <a:pt x="60000" y="120000"/>
                </a:moveTo>
                <a:cubicBezTo>
                  <a:pt x="26722" y="120000"/>
                  <a:pt x="0" y="93277"/>
                  <a:pt x="0" y="60000"/>
                </a:cubicBezTo>
                <a:cubicBezTo>
                  <a:pt x="0" y="27226"/>
                  <a:pt x="26722" y="0"/>
                  <a:pt x="60000" y="0"/>
                </a:cubicBezTo>
                <a:cubicBezTo>
                  <a:pt x="93277" y="0"/>
                  <a:pt x="120000" y="27226"/>
                  <a:pt x="120000" y="60000"/>
                </a:cubicBezTo>
                <a:cubicBezTo>
                  <a:pt x="120000" y="93277"/>
                  <a:pt x="93277" y="120000"/>
                  <a:pt x="60000" y="120000"/>
                </a:cubicBezTo>
                <a:close/>
                <a:moveTo>
                  <a:pt x="60000" y="4033"/>
                </a:moveTo>
                <a:cubicBezTo>
                  <a:pt x="29243" y="4033"/>
                  <a:pt x="4033" y="29243"/>
                  <a:pt x="4033" y="60000"/>
                </a:cubicBezTo>
                <a:cubicBezTo>
                  <a:pt x="4033" y="91260"/>
                  <a:pt x="29243" y="115966"/>
                  <a:pt x="60000" y="115966"/>
                </a:cubicBezTo>
                <a:cubicBezTo>
                  <a:pt x="90756" y="115966"/>
                  <a:pt x="115966" y="91260"/>
                  <a:pt x="115966" y="60000"/>
                </a:cubicBezTo>
                <a:cubicBezTo>
                  <a:pt x="115966" y="29243"/>
                  <a:pt x="90756" y="4033"/>
                  <a:pt x="60000" y="4033"/>
                </a:cubicBezTo>
                <a:close/>
              </a:path>
            </a:pathLst>
          </a:custGeom>
          <a:solidFill>
            <a:srgbClr val="FFFFF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33" name="Shape 333"/>
          <p:cNvSpPr/>
          <p:nvPr/>
        </p:nvSpPr>
        <p:spPr>
          <a:xfrm>
            <a:off x="4048178" y="2810168"/>
            <a:ext cx="618900" cy="634500"/>
          </a:xfrm>
          <a:custGeom>
            <a:avLst/>
            <a:gdLst/>
            <a:ahLst/>
            <a:cxnLst/>
            <a:rect l="0" t="0" r="0" b="0"/>
            <a:pathLst>
              <a:path w="120000" h="120000" extrusionOk="0">
                <a:moveTo>
                  <a:pt x="60000" y="120000"/>
                </a:moveTo>
                <a:cubicBezTo>
                  <a:pt x="26722" y="120000"/>
                  <a:pt x="0" y="93277"/>
                  <a:pt x="0" y="60000"/>
                </a:cubicBezTo>
                <a:cubicBezTo>
                  <a:pt x="0" y="27226"/>
                  <a:pt x="26722" y="0"/>
                  <a:pt x="60000" y="0"/>
                </a:cubicBezTo>
                <a:cubicBezTo>
                  <a:pt x="93277" y="0"/>
                  <a:pt x="120000" y="27226"/>
                  <a:pt x="120000" y="60000"/>
                </a:cubicBezTo>
                <a:cubicBezTo>
                  <a:pt x="120000" y="93277"/>
                  <a:pt x="93277" y="120000"/>
                  <a:pt x="60000" y="120000"/>
                </a:cubicBezTo>
                <a:close/>
                <a:moveTo>
                  <a:pt x="60000" y="4033"/>
                </a:moveTo>
                <a:cubicBezTo>
                  <a:pt x="29243" y="4033"/>
                  <a:pt x="4033" y="29243"/>
                  <a:pt x="4033" y="60000"/>
                </a:cubicBezTo>
                <a:cubicBezTo>
                  <a:pt x="4033" y="90756"/>
                  <a:pt x="29243" y="115966"/>
                  <a:pt x="60000" y="115966"/>
                </a:cubicBezTo>
                <a:cubicBezTo>
                  <a:pt x="90756" y="115966"/>
                  <a:pt x="115966" y="90756"/>
                  <a:pt x="115966" y="60000"/>
                </a:cubicBezTo>
                <a:cubicBezTo>
                  <a:pt x="115966" y="29243"/>
                  <a:pt x="90756" y="4033"/>
                  <a:pt x="60000" y="4033"/>
                </a:cubicBezTo>
                <a:close/>
              </a:path>
            </a:pathLst>
          </a:custGeom>
          <a:solidFill>
            <a:srgbClr val="FFFFF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334" name="Shape 334"/>
          <p:cNvSpPr txBox="1"/>
          <p:nvPr/>
        </p:nvSpPr>
        <p:spPr>
          <a:xfrm>
            <a:off x="285519" y="3709350"/>
            <a:ext cx="1570200" cy="759000"/>
          </a:xfrm>
          <a:prstGeom prst="rect">
            <a:avLst/>
          </a:prstGeom>
          <a:noFill/>
          <a:ln>
            <a:noFill/>
          </a:ln>
        </p:spPr>
        <p:txBody>
          <a:bodyPr lIns="68575" tIns="34275" rIns="68575" bIns="34275" anchor="t" anchorCtr="0">
            <a:noAutofit/>
          </a:bodyPr>
          <a:lstStyle/>
          <a:p>
            <a:pPr lvl="0" algn="ctr" rtl="0">
              <a:spcBef>
                <a:spcPts val="0"/>
              </a:spcBef>
              <a:buClr>
                <a:schemeClr val="dk1"/>
              </a:buClr>
              <a:buFont typeface="Arial"/>
              <a:buNone/>
            </a:pPr>
            <a:r>
              <a:rPr lang="en-GB">
                <a:solidFill>
                  <a:schemeClr val="dk1"/>
                </a:solidFill>
              </a:rPr>
              <a:t>No overflowing bins; clean fuel being used</a:t>
            </a:r>
          </a:p>
        </p:txBody>
      </p:sp>
      <p:grpSp>
        <p:nvGrpSpPr>
          <p:cNvPr id="335" name="Shape 335"/>
          <p:cNvGrpSpPr/>
          <p:nvPr/>
        </p:nvGrpSpPr>
        <p:grpSpPr>
          <a:xfrm>
            <a:off x="1823868" y="2817003"/>
            <a:ext cx="1894849" cy="764406"/>
            <a:chOff x="1377950" y="5306971"/>
            <a:chExt cx="2275002" cy="898773"/>
          </a:xfrm>
        </p:grpSpPr>
        <p:sp>
          <p:nvSpPr>
            <p:cNvPr id="336" name="Shape 336"/>
            <p:cNvSpPr txBox="1"/>
            <p:nvPr/>
          </p:nvSpPr>
          <p:spPr>
            <a:xfrm>
              <a:off x="1767500" y="5313192"/>
              <a:ext cx="1885452" cy="892551"/>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latin typeface="Arial"/>
                  <a:ea typeface="Arial"/>
                  <a:cs typeface="Arial"/>
                  <a:sym typeface="Arial"/>
                </a:rPr>
                <a:t>Edit Here</a:t>
              </a:r>
            </a:p>
            <a:p>
              <a:pPr marL="0" marR="0" lvl="0" indent="0" algn="l" rtl="0">
                <a:spcBef>
                  <a:spcPts val="0"/>
                </a:spcBef>
                <a:buSzPct val="25000"/>
                <a:buNone/>
              </a:pPr>
              <a:r>
                <a:rPr lang="en-GB" sz="1200">
                  <a:solidFill>
                    <a:srgbClr val="3F3F3F"/>
                  </a:solidFill>
                  <a:latin typeface="Arial"/>
                  <a:ea typeface="Arial"/>
                  <a:cs typeface="Arial"/>
                  <a:sym typeface="Arial"/>
                </a:rPr>
                <a:t>Insert your desired</a:t>
              </a:r>
            </a:p>
            <a:p>
              <a:pPr marL="0" marR="0" lvl="0" indent="0" algn="l" rtl="0">
                <a:spcBef>
                  <a:spcPts val="0"/>
                </a:spcBef>
                <a:buSzPct val="25000"/>
                <a:buNone/>
              </a:pPr>
              <a:r>
                <a:rPr lang="en-GB" sz="1200">
                  <a:solidFill>
                    <a:srgbClr val="3F3F3F"/>
                  </a:solidFill>
                  <a:latin typeface="Arial"/>
                  <a:ea typeface="Arial"/>
                  <a:cs typeface="Arial"/>
                  <a:sym typeface="Arial"/>
                </a:rPr>
                <a:t>text here. </a:t>
              </a:r>
            </a:p>
          </p:txBody>
        </p:sp>
        <p:sp>
          <p:nvSpPr>
            <p:cNvPr id="337" name="Shape 337"/>
            <p:cNvSpPr txBox="1"/>
            <p:nvPr/>
          </p:nvSpPr>
          <p:spPr>
            <a:xfrm>
              <a:off x="1377950" y="5306971"/>
              <a:ext cx="449262" cy="400109"/>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n-GB" sz="1500" b="1">
                  <a:solidFill>
                    <a:srgbClr val="3F3F3F"/>
                  </a:solidFill>
                  <a:latin typeface="Arial"/>
                  <a:ea typeface="Arial"/>
                  <a:cs typeface="Arial"/>
                  <a:sym typeface="Arial"/>
                </a:rPr>
                <a:t>2</a:t>
              </a:r>
            </a:p>
          </p:txBody>
        </p:sp>
      </p:grpSp>
      <p:grpSp>
        <p:nvGrpSpPr>
          <p:cNvPr id="338" name="Shape 338"/>
          <p:cNvGrpSpPr/>
          <p:nvPr/>
        </p:nvGrpSpPr>
        <p:grpSpPr>
          <a:xfrm>
            <a:off x="3270138" y="697977"/>
            <a:ext cx="1894849" cy="764406"/>
            <a:chOff x="1377950" y="5306971"/>
            <a:chExt cx="2275002" cy="898773"/>
          </a:xfrm>
        </p:grpSpPr>
        <p:sp>
          <p:nvSpPr>
            <p:cNvPr id="339" name="Shape 339"/>
            <p:cNvSpPr txBox="1"/>
            <p:nvPr/>
          </p:nvSpPr>
          <p:spPr>
            <a:xfrm>
              <a:off x="1767500" y="5313192"/>
              <a:ext cx="1885452" cy="892551"/>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latin typeface="Arial"/>
                  <a:ea typeface="Arial"/>
                  <a:cs typeface="Arial"/>
                  <a:sym typeface="Arial"/>
                </a:rPr>
                <a:t>Edit Here</a:t>
              </a:r>
            </a:p>
            <a:p>
              <a:pPr marL="0" marR="0" lvl="0" indent="0" algn="l" rtl="0">
                <a:spcBef>
                  <a:spcPts val="0"/>
                </a:spcBef>
                <a:buSzPct val="25000"/>
                <a:buNone/>
              </a:pPr>
              <a:r>
                <a:rPr lang="en-GB" sz="1200">
                  <a:solidFill>
                    <a:srgbClr val="3F3F3F"/>
                  </a:solidFill>
                  <a:latin typeface="Arial"/>
                  <a:ea typeface="Arial"/>
                  <a:cs typeface="Arial"/>
                  <a:sym typeface="Arial"/>
                </a:rPr>
                <a:t>Insert your desired</a:t>
              </a:r>
            </a:p>
            <a:p>
              <a:pPr marL="0" marR="0" lvl="0" indent="0" algn="l" rtl="0">
                <a:spcBef>
                  <a:spcPts val="0"/>
                </a:spcBef>
                <a:buSzPct val="25000"/>
                <a:buNone/>
              </a:pPr>
              <a:r>
                <a:rPr lang="en-GB" sz="1200">
                  <a:solidFill>
                    <a:srgbClr val="3F3F3F"/>
                  </a:solidFill>
                  <a:latin typeface="Arial"/>
                  <a:ea typeface="Arial"/>
                  <a:cs typeface="Arial"/>
                  <a:sym typeface="Arial"/>
                </a:rPr>
                <a:t>text here. </a:t>
              </a:r>
            </a:p>
          </p:txBody>
        </p:sp>
        <p:sp>
          <p:nvSpPr>
            <p:cNvPr id="340" name="Shape 340"/>
            <p:cNvSpPr txBox="1"/>
            <p:nvPr/>
          </p:nvSpPr>
          <p:spPr>
            <a:xfrm>
              <a:off x="1377950" y="5306971"/>
              <a:ext cx="449262" cy="400109"/>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n-GB" sz="1500" b="1">
                  <a:solidFill>
                    <a:srgbClr val="3F3F3F"/>
                  </a:solidFill>
                  <a:latin typeface="Arial"/>
                  <a:ea typeface="Arial"/>
                  <a:cs typeface="Arial"/>
                  <a:sym typeface="Arial"/>
                </a:rPr>
                <a:t>3</a:t>
              </a:r>
            </a:p>
          </p:txBody>
        </p:sp>
      </p:grpSp>
      <p:grpSp>
        <p:nvGrpSpPr>
          <p:cNvPr id="341" name="Shape 341"/>
          <p:cNvGrpSpPr/>
          <p:nvPr/>
        </p:nvGrpSpPr>
        <p:grpSpPr>
          <a:xfrm>
            <a:off x="4183767" y="1564808"/>
            <a:ext cx="1894849" cy="764406"/>
            <a:chOff x="1377950" y="5306971"/>
            <a:chExt cx="2275002" cy="898773"/>
          </a:xfrm>
        </p:grpSpPr>
        <p:sp>
          <p:nvSpPr>
            <p:cNvPr id="342" name="Shape 342"/>
            <p:cNvSpPr txBox="1"/>
            <p:nvPr/>
          </p:nvSpPr>
          <p:spPr>
            <a:xfrm>
              <a:off x="1767500" y="5313192"/>
              <a:ext cx="1885452" cy="892551"/>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latin typeface="Arial"/>
                  <a:ea typeface="Arial"/>
                  <a:cs typeface="Arial"/>
                  <a:sym typeface="Arial"/>
                </a:rPr>
                <a:t>Edit Here</a:t>
              </a:r>
            </a:p>
            <a:p>
              <a:pPr marL="0" marR="0" lvl="0" indent="0" algn="l" rtl="0">
                <a:spcBef>
                  <a:spcPts val="0"/>
                </a:spcBef>
                <a:buSzPct val="25000"/>
                <a:buNone/>
              </a:pPr>
              <a:r>
                <a:rPr lang="en-GB" sz="1200">
                  <a:solidFill>
                    <a:srgbClr val="3F3F3F"/>
                  </a:solidFill>
                  <a:latin typeface="Arial"/>
                  <a:ea typeface="Arial"/>
                  <a:cs typeface="Arial"/>
                  <a:sym typeface="Arial"/>
                </a:rPr>
                <a:t>Insert your desired</a:t>
              </a:r>
            </a:p>
            <a:p>
              <a:pPr marL="0" marR="0" lvl="0" indent="0" algn="l" rtl="0">
                <a:spcBef>
                  <a:spcPts val="0"/>
                </a:spcBef>
                <a:buSzPct val="25000"/>
                <a:buNone/>
              </a:pPr>
              <a:r>
                <a:rPr lang="en-GB" sz="1200">
                  <a:solidFill>
                    <a:srgbClr val="3F3F3F"/>
                  </a:solidFill>
                  <a:latin typeface="Arial"/>
                  <a:ea typeface="Arial"/>
                  <a:cs typeface="Arial"/>
                  <a:sym typeface="Arial"/>
                </a:rPr>
                <a:t>text here. </a:t>
              </a:r>
            </a:p>
          </p:txBody>
        </p:sp>
        <p:sp>
          <p:nvSpPr>
            <p:cNvPr id="343" name="Shape 343"/>
            <p:cNvSpPr txBox="1"/>
            <p:nvPr/>
          </p:nvSpPr>
          <p:spPr>
            <a:xfrm>
              <a:off x="1377950" y="5306971"/>
              <a:ext cx="449262" cy="400109"/>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n-GB" sz="1500" b="1">
                  <a:solidFill>
                    <a:srgbClr val="3F3F3F"/>
                  </a:solidFill>
                  <a:latin typeface="Arial"/>
                  <a:ea typeface="Arial"/>
                  <a:cs typeface="Arial"/>
                  <a:sym typeface="Arial"/>
                </a:rPr>
                <a:t>4</a:t>
              </a:r>
            </a:p>
          </p:txBody>
        </p:sp>
      </p:grpSp>
      <p:grpSp>
        <p:nvGrpSpPr>
          <p:cNvPr id="344" name="Shape 344"/>
          <p:cNvGrpSpPr/>
          <p:nvPr/>
        </p:nvGrpSpPr>
        <p:grpSpPr>
          <a:xfrm>
            <a:off x="3642354" y="3741465"/>
            <a:ext cx="1706252" cy="674079"/>
            <a:chOff x="1377950" y="5306971"/>
            <a:chExt cx="2275002" cy="898773"/>
          </a:xfrm>
        </p:grpSpPr>
        <p:sp>
          <p:nvSpPr>
            <p:cNvPr id="345" name="Shape 345"/>
            <p:cNvSpPr txBox="1"/>
            <p:nvPr/>
          </p:nvSpPr>
          <p:spPr>
            <a:xfrm>
              <a:off x="1767500" y="5313192"/>
              <a:ext cx="1885452" cy="892551"/>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latin typeface="Arial"/>
                  <a:ea typeface="Arial"/>
                  <a:cs typeface="Arial"/>
                  <a:sym typeface="Arial"/>
                </a:rPr>
                <a:t>Edit Here</a:t>
              </a:r>
            </a:p>
            <a:p>
              <a:pPr marL="0" marR="0" lvl="0" indent="0" algn="l" rtl="0">
                <a:spcBef>
                  <a:spcPts val="0"/>
                </a:spcBef>
                <a:buSzPct val="25000"/>
                <a:buNone/>
              </a:pPr>
              <a:r>
                <a:rPr lang="en-GB" sz="1200">
                  <a:solidFill>
                    <a:srgbClr val="3F3F3F"/>
                  </a:solidFill>
                  <a:latin typeface="Arial"/>
                  <a:ea typeface="Arial"/>
                  <a:cs typeface="Arial"/>
                  <a:sym typeface="Arial"/>
                </a:rPr>
                <a:t>Insert your desired</a:t>
              </a:r>
            </a:p>
            <a:p>
              <a:pPr marL="0" marR="0" lvl="0" indent="0" algn="l" rtl="0">
                <a:spcBef>
                  <a:spcPts val="0"/>
                </a:spcBef>
                <a:buSzPct val="25000"/>
                <a:buNone/>
              </a:pPr>
              <a:r>
                <a:rPr lang="en-GB" sz="1200">
                  <a:solidFill>
                    <a:srgbClr val="3F3F3F"/>
                  </a:solidFill>
                  <a:latin typeface="Arial"/>
                  <a:ea typeface="Arial"/>
                  <a:cs typeface="Arial"/>
                  <a:sym typeface="Arial"/>
                </a:rPr>
                <a:t>text here. </a:t>
              </a:r>
            </a:p>
          </p:txBody>
        </p:sp>
        <p:sp>
          <p:nvSpPr>
            <p:cNvPr id="346" name="Shape 346"/>
            <p:cNvSpPr txBox="1"/>
            <p:nvPr/>
          </p:nvSpPr>
          <p:spPr>
            <a:xfrm>
              <a:off x="1377950" y="5306971"/>
              <a:ext cx="449262" cy="400109"/>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n-GB" sz="1500" b="1">
                  <a:solidFill>
                    <a:srgbClr val="3F3F3F"/>
                  </a:solidFill>
                  <a:latin typeface="Arial"/>
                  <a:ea typeface="Arial"/>
                  <a:cs typeface="Arial"/>
                  <a:sym typeface="Arial"/>
                </a:rPr>
                <a:t>5</a:t>
              </a:r>
            </a:p>
          </p:txBody>
        </p:sp>
      </p:grpSp>
      <p:grpSp>
        <p:nvGrpSpPr>
          <p:cNvPr id="347" name="Shape 347"/>
          <p:cNvGrpSpPr/>
          <p:nvPr/>
        </p:nvGrpSpPr>
        <p:grpSpPr>
          <a:xfrm>
            <a:off x="5743055" y="3704507"/>
            <a:ext cx="1706252" cy="674079"/>
            <a:chOff x="1377950" y="5306971"/>
            <a:chExt cx="2275002" cy="898773"/>
          </a:xfrm>
        </p:grpSpPr>
        <p:sp>
          <p:nvSpPr>
            <p:cNvPr id="348" name="Shape 348"/>
            <p:cNvSpPr txBox="1"/>
            <p:nvPr/>
          </p:nvSpPr>
          <p:spPr>
            <a:xfrm>
              <a:off x="1767500" y="5313192"/>
              <a:ext cx="1885452" cy="892551"/>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latin typeface="Arial"/>
                  <a:ea typeface="Arial"/>
                  <a:cs typeface="Arial"/>
                  <a:sym typeface="Arial"/>
                </a:rPr>
                <a:t>Edit Here</a:t>
              </a:r>
            </a:p>
            <a:p>
              <a:pPr marL="0" marR="0" lvl="0" indent="0" algn="l" rtl="0">
                <a:spcBef>
                  <a:spcPts val="0"/>
                </a:spcBef>
                <a:buSzPct val="25000"/>
                <a:buNone/>
              </a:pPr>
              <a:r>
                <a:rPr lang="en-GB" sz="1200">
                  <a:solidFill>
                    <a:srgbClr val="3F3F3F"/>
                  </a:solidFill>
                  <a:latin typeface="Arial"/>
                  <a:ea typeface="Arial"/>
                  <a:cs typeface="Arial"/>
                  <a:sym typeface="Arial"/>
                </a:rPr>
                <a:t>Insert your desired</a:t>
              </a:r>
            </a:p>
            <a:p>
              <a:pPr marL="0" marR="0" lvl="0" indent="0" algn="l" rtl="0">
                <a:spcBef>
                  <a:spcPts val="0"/>
                </a:spcBef>
                <a:buSzPct val="25000"/>
                <a:buNone/>
              </a:pPr>
              <a:r>
                <a:rPr lang="en-GB" sz="1200">
                  <a:solidFill>
                    <a:srgbClr val="3F3F3F"/>
                  </a:solidFill>
                  <a:latin typeface="Arial"/>
                  <a:ea typeface="Arial"/>
                  <a:cs typeface="Arial"/>
                  <a:sym typeface="Arial"/>
                </a:rPr>
                <a:t>text here. </a:t>
              </a:r>
            </a:p>
          </p:txBody>
        </p:sp>
        <p:sp>
          <p:nvSpPr>
            <p:cNvPr id="349" name="Shape 349"/>
            <p:cNvSpPr txBox="1"/>
            <p:nvPr/>
          </p:nvSpPr>
          <p:spPr>
            <a:xfrm>
              <a:off x="1377950" y="5306971"/>
              <a:ext cx="449262" cy="400109"/>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n-GB" sz="1500" b="1">
                  <a:solidFill>
                    <a:srgbClr val="3F3F3F"/>
                  </a:solidFill>
                  <a:latin typeface="Arial"/>
                  <a:ea typeface="Arial"/>
                  <a:cs typeface="Arial"/>
                  <a:sym typeface="Arial"/>
                </a:rPr>
                <a:t>6</a:t>
              </a:r>
            </a:p>
          </p:txBody>
        </p:sp>
      </p:grpSp>
      <p:grpSp>
        <p:nvGrpSpPr>
          <p:cNvPr id="350" name="Shape 350"/>
          <p:cNvGrpSpPr/>
          <p:nvPr/>
        </p:nvGrpSpPr>
        <p:grpSpPr>
          <a:xfrm>
            <a:off x="7188051" y="2819648"/>
            <a:ext cx="1894849" cy="764406"/>
            <a:chOff x="1377950" y="5306971"/>
            <a:chExt cx="2275002" cy="898773"/>
          </a:xfrm>
        </p:grpSpPr>
        <p:sp>
          <p:nvSpPr>
            <p:cNvPr id="351" name="Shape 351"/>
            <p:cNvSpPr txBox="1"/>
            <p:nvPr/>
          </p:nvSpPr>
          <p:spPr>
            <a:xfrm>
              <a:off x="1767500" y="5313192"/>
              <a:ext cx="1885452" cy="892551"/>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500">
                  <a:solidFill>
                    <a:srgbClr val="3F3F3F"/>
                  </a:solidFill>
                  <a:latin typeface="Arial"/>
                  <a:ea typeface="Arial"/>
                  <a:cs typeface="Arial"/>
                  <a:sym typeface="Arial"/>
                </a:rPr>
                <a:t>Edit Here</a:t>
              </a:r>
            </a:p>
            <a:p>
              <a:pPr marL="0" marR="0" lvl="0" indent="0" algn="l" rtl="0">
                <a:spcBef>
                  <a:spcPts val="0"/>
                </a:spcBef>
                <a:buSzPct val="25000"/>
                <a:buNone/>
              </a:pPr>
              <a:r>
                <a:rPr lang="en-GB" sz="1200">
                  <a:solidFill>
                    <a:srgbClr val="3F3F3F"/>
                  </a:solidFill>
                  <a:latin typeface="Arial"/>
                  <a:ea typeface="Arial"/>
                  <a:cs typeface="Arial"/>
                  <a:sym typeface="Arial"/>
                </a:rPr>
                <a:t>Insert your desired</a:t>
              </a:r>
            </a:p>
            <a:p>
              <a:pPr marL="0" marR="0" lvl="0" indent="0" algn="l" rtl="0">
                <a:spcBef>
                  <a:spcPts val="0"/>
                </a:spcBef>
                <a:buSzPct val="25000"/>
                <a:buNone/>
              </a:pPr>
              <a:r>
                <a:rPr lang="en-GB" sz="1200">
                  <a:solidFill>
                    <a:srgbClr val="3F3F3F"/>
                  </a:solidFill>
                  <a:latin typeface="Arial"/>
                  <a:ea typeface="Arial"/>
                  <a:cs typeface="Arial"/>
                  <a:sym typeface="Arial"/>
                </a:rPr>
                <a:t>text here. </a:t>
              </a:r>
            </a:p>
          </p:txBody>
        </p:sp>
        <p:sp>
          <p:nvSpPr>
            <p:cNvPr id="352" name="Shape 352"/>
            <p:cNvSpPr txBox="1"/>
            <p:nvPr/>
          </p:nvSpPr>
          <p:spPr>
            <a:xfrm>
              <a:off x="1377950" y="5306971"/>
              <a:ext cx="449262" cy="400109"/>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n-GB" sz="1500" b="1">
                  <a:solidFill>
                    <a:srgbClr val="3F3F3F"/>
                  </a:solidFill>
                  <a:latin typeface="Arial"/>
                  <a:ea typeface="Arial"/>
                  <a:cs typeface="Arial"/>
                  <a:sym typeface="Arial"/>
                </a:rPr>
                <a:t>7</a:t>
              </a:r>
            </a:p>
          </p:txBody>
        </p:sp>
      </p:grpSp>
      <p:pic>
        <p:nvPicPr>
          <p:cNvPr id="353" name="Shape 353"/>
          <p:cNvPicPr preferRelativeResize="0"/>
          <p:nvPr/>
        </p:nvPicPr>
        <p:blipFill rotWithShape="1">
          <a:blip r:embed="rId3">
            <a:alphaModFix/>
          </a:blip>
          <a:srcRect l="7380" t="2623" r="7694" b="16666"/>
          <a:stretch/>
        </p:blipFill>
        <p:spPr>
          <a:xfrm rot="-5400000">
            <a:off x="585818" y="925067"/>
            <a:ext cx="879321" cy="949852"/>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Components and softwares used :</a:t>
            </a:r>
          </a:p>
        </p:txBody>
      </p:sp>
      <p:sp>
        <p:nvSpPr>
          <p:cNvPr id="359" name="Shape 35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GB"/>
              <a:t>Arduino and GSM shield </a:t>
            </a:r>
          </a:p>
          <a:p>
            <a:pPr marL="457200" lvl="0" indent="-228600" rtl="0">
              <a:spcBef>
                <a:spcPts val="0"/>
              </a:spcBef>
            </a:pPr>
            <a:r>
              <a:rPr lang="en-GB"/>
              <a:t>Ultrasonic sensor ( Maxbotix …….)</a:t>
            </a:r>
          </a:p>
          <a:p>
            <a:pPr marL="457200" lvl="0" indent="-228600" rtl="0">
              <a:spcBef>
                <a:spcPts val="0"/>
              </a:spcBef>
            </a:pPr>
            <a:r>
              <a:rPr lang="en-GB"/>
              <a:t>Server in the cloud</a:t>
            </a:r>
          </a:p>
          <a:p>
            <a:pPr marL="457200" lvl="0" indent="-228600" rtl="0">
              <a:spcBef>
                <a:spcPts val="0"/>
              </a:spcBef>
            </a:pPr>
            <a:r>
              <a:rPr lang="en-GB"/>
              <a:t>Mobile application/ website (for data viewing)</a:t>
            </a:r>
          </a:p>
          <a:p>
            <a:pPr marL="457200" lvl="0" indent="-228600" rtl="0">
              <a:spcBef>
                <a:spcPts val="0"/>
              </a:spcBef>
            </a:pPr>
            <a:r>
              <a:rPr lang="en-GB"/>
              <a:t>Vehicle Routing Algorithm</a:t>
            </a:r>
          </a:p>
          <a:p>
            <a:pPr marL="457200" lvl="0" indent="-228600">
              <a:spcBef>
                <a:spcPts val="0"/>
              </a:spcBef>
            </a:pPr>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BIN LEVEL:    (dummy slide)</a:t>
            </a:r>
          </a:p>
          <a:p>
            <a:pPr lvl="0">
              <a:spcBef>
                <a:spcPts val="0"/>
              </a:spcBef>
              <a:buNone/>
            </a:pPr>
            <a:endParaRPr/>
          </a:p>
        </p:txBody>
      </p:sp>
      <p:sp>
        <p:nvSpPr>
          <p:cNvPr id="365" name="Shape 36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GB"/>
              <a:t>Sensors used</a:t>
            </a:r>
          </a:p>
          <a:p>
            <a:pPr lvl="0">
              <a:spcBef>
                <a:spcPts val="0"/>
              </a:spcBef>
              <a:buNone/>
            </a:pPr>
            <a:r>
              <a:rPr lang="en-GB"/>
              <a:t>Arduino &amp; GSM shield</a:t>
            </a:r>
          </a:p>
          <a:p>
            <a:pPr lvl="0">
              <a:spcBef>
                <a:spcPts val="0"/>
              </a:spcBef>
              <a:buNone/>
            </a:pPr>
            <a:r>
              <a:rPr lang="en-GB"/>
              <a:t>Placement of sensors</a:t>
            </a:r>
          </a:p>
          <a:p>
            <a:pPr lvl="0">
              <a:spcBef>
                <a:spcPts val="0"/>
              </a:spcBef>
              <a:buNone/>
            </a:pPr>
            <a:r>
              <a:rPr lang="en-GB"/>
              <a:t>Solar and battery</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Technology at the Bin level:</a:t>
            </a:r>
          </a:p>
        </p:txBody>
      </p:sp>
      <p:sp>
        <p:nvSpPr>
          <p:cNvPr id="371" name="Shape 37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372" name="Shape 372"/>
          <p:cNvPicPr preferRelativeResize="0"/>
          <p:nvPr/>
        </p:nvPicPr>
        <p:blipFill>
          <a:blip r:embed="rId4">
            <a:alphaModFix/>
          </a:blip>
          <a:stretch>
            <a:fillRect/>
          </a:stretch>
        </p:blipFill>
        <p:spPr>
          <a:xfrm>
            <a:off x="5667424" y="777974"/>
            <a:ext cx="3103200" cy="2305899"/>
          </a:xfrm>
          <a:prstGeom prst="rect">
            <a:avLst/>
          </a:prstGeom>
          <a:noFill/>
          <a:ln>
            <a:noFill/>
          </a:ln>
        </p:spPr>
      </p:pic>
      <p:pic>
        <p:nvPicPr>
          <p:cNvPr id="373" name="Shape 373"/>
          <p:cNvPicPr preferRelativeResize="0"/>
          <p:nvPr/>
        </p:nvPicPr>
        <p:blipFill>
          <a:blip r:embed="rId5">
            <a:alphaModFix/>
          </a:blip>
          <a:stretch>
            <a:fillRect/>
          </a:stretch>
        </p:blipFill>
        <p:spPr>
          <a:xfrm>
            <a:off x="610175" y="2384625"/>
            <a:ext cx="2631250" cy="2511275"/>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7034325" y="3276400"/>
            <a:ext cx="1821300" cy="537000"/>
          </a:xfrm>
          <a:prstGeom prst="rect">
            <a:avLst/>
          </a:prstGeom>
          <a:noFill/>
          <a:ln>
            <a:noFill/>
          </a:ln>
        </p:spPr>
        <p:txBody>
          <a:bodyPr lIns="68575" tIns="34275" rIns="68575" bIns="34275" anchor="ctr" anchorCtr="0">
            <a:noAutofit/>
          </a:bodyPr>
          <a:lstStyle/>
          <a:p>
            <a:pPr lvl="0" rtl="0">
              <a:spcBef>
                <a:spcPts val="0"/>
              </a:spcBef>
              <a:buClr>
                <a:schemeClr val="dk1"/>
              </a:buClr>
              <a:buSzPct val="39285"/>
              <a:buFont typeface="Arial"/>
              <a:buNone/>
            </a:pPr>
            <a:r>
              <a:rPr lang="en-GB">
                <a:solidFill>
                  <a:schemeClr val="dk1"/>
                </a:solidFill>
                <a:latin typeface="Arial"/>
                <a:ea typeface="Arial"/>
                <a:cs typeface="Arial"/>
                <a:sym typeface="Arial"/>
              </a:rPr>
              <a:t>Vehicle Routing of a truck:</a:t>
            </a:r>
          </a:p>
        </p:txBody>
      </p:sp>
      <p:sp>
        <p:nvSpPr>
          <p:cNvPr id="379" name="Shape 379"/>
          <p:cNvSpPr/>
          <p:nvPr/>
        </p:nvSpPr>
        <p:spPr>
          <a:xfrm flipH="1">
            <a:off x="3442027" y="2227225"/>
            <a:ext cx="2458800" cy="914100"/>
          </a:xfrm>
          <a:prstGeom prst="rect">
            <a:avLst/>
          </a:prstGeom>
          <a:noFill/>
          <a:ln>
            <a:noFill/>
          </a:ln>
        </p:spPr>
        <p:txBody>
          <a:bodyPr lIns="137125" tIns="137125" rIns="137125" bIns="34275" anchor="t" anchorCtr="0">
            <a:noAutofit/>
          </a:bodyPr>
          <a:lstStyle/>
          <a:p>
            <a:pPr marL="0" marR="0" lvl="0" indent="0" algn="l" rtl="0">
              <a:spcBef>
                <a:spcPts val="0"/>
              </a:spcBef>
              <a:buSzPct val="25000"/>
              <a:buNone/>
            </a:pPr>
            <a:r>
              <a:rPr lang="en-GB" sz="1300">
                <a:solidFill>
                  <a:srgbClr val="262626"/>
                </a:solidFill>
              </a:rPr>
              <a:t>Chains are formed using the bins location and considering capacity of the Truck.</a:t>
            </a:r>
          </a:p>
        </p:txBody>
      </p:sp>
      <p:sp>
        <p:nvSpPr>
          <p:cNvPr id="380" name="Shape 380"/>
          <p:cNvSpPr/>
          <p:nvPr/>
        </p:nvSpPr>
        <p:spPr>
          <a:xfrm flipH="1">
            <a:off x="4080524" y="2899300"/>
            <a:ext cx="2256000" cy="914100"/>
          </a:xfrm>
          <a:prstGeom prst="rect">
            <a:avLst/>
          </a:prstGeom>
          <a:noFill/>
          <a:ln>
            <a:noFill/>
          </a:ln>
        </p:spPr>
        <p:txBody>
          <a:bodyPr lIns="137125" tIns="137125" rIns="137125" bIns="34275" anchor="t" anchorCtr="0">
            <a:noAutofit/>
          </a:bodyPr>
          <a:lstStyle/>
          <a:p>
            <a:pPr marL="0" marR="0" lvl="0" indent="0" algn="l" rtl="0">
              <a:spcBef>
                <a:spcPts val="0"/>
              </a:spcBef>
              <a:buSzPct val="25000"/>
              <a:buNone/>
            </a:pPr>
            <a:r>
              <a:rPr lang="en-GB" sz="1300">
                <a:solidFill>
                  <a:srgbClr val="262626"/>
                </a:solidFill>
              </a:rPr>
              <a:t>Only 75% and above bins are considered for routing</a:t>
            </a:r>
          </a:p>
        </p:txBody>
      </p:sp>
      <p:sp>
        <p:nvSpPr>
          <p:cNvPr id="381" name="Shape 381"/>
          <p:cNvSpPr/>
          <p:nvPr/>
        </p:nvSpPr>
        <p:spPr>
          <a:xfrm flipH="1">
            <a:off x="2951178" y="1380650"/>
            <a:ext cx="2458800" cy="914100"/>
          </a:xfrm>
          <a:prstGeom prst="rect">
            <a:avLst/>
          </a:prstGeom>
          <a:noFill/>
          <a:ln>
            <a:noFill/>
          </a:ln>
        </p:spPr>
        <p:txBody>
          <a:bodyPr lIns="137125" tIns="137125" rIns="137125" bIns="34275" anchor="t" anchorCtr="0">
            <a:noAutofit/>
          </a:bodyPr>
          <a:lstStyle/>
          <a:p>
            <a:pPr marL="0" marR="0" lvl="0" indent="0" algn="l" rtl="0">
              <a:spcBef>
                <a:spcPts val="0"/>
              </a:spcBef>
              <a:buSzPct val="25000"/>
              <a:buNone/>
            </a:pPr>
            <a:r>
              <a:rPr lang="en-GB" sz="1100"/>
              <a:t>Route will modify itself based on :</a:t>
            </a:r>
          </a:p>
          <a:p>
            <a:pPr marL="457200" marR="0" lvl="0" indent="-298450" algn="l" rtl="0">
              <a:spcBef>
                <a:spcPts val="0"/>
              </a:spcBef>
              <a:buSzPct val="100000"/>
              <a:buChar char="●"/>
            </a:pPr>
            <a:r>
              <a:rPr lang="en-GB" sz="1100"/>
              <a:t>Trucks nearby</a:t>
            </a:r>
          </a:p>
          <a:p>
            <a:pPr marL="457200" marR="0" lvl="0" indent="-298450" algn="l" rtl="0">
              <a:spcBef>
                <a:spcPts val="0"/>
              </a:spcBef>
              <a:buSzPct val="100000"/>
              <a:buChar char="●"/>
            </a:pPr>
            <a:r>
              <a:rPr lang="en-GB" sz="1100"/>
              <a:t>Dump location</a:t>
            </a:r>
          </a:p>
          <a:p>
            <a:pPr marL="457200" marR="0" lvl="0" indent="-298450" algn="l" rtl="0">
              <a:spcBef>
                <a:spcPts val="0"/>
              </a:spcBef>
              <a:buSzPct val="100000"/>
              <a:buChar char="●"/>
            </a:pPr>
            <a:r>
              <a:rPr lang="en-GB" sz="1100"/>
              <a:t>Traffic and roads,et all. </a:t>
            </a:r>
          </a:p>
        </p:txBody>
      </p:sp>
      <p:sp>
        <p:nvSpPr>
          <p:cNvPr id="382" name="Shape 382"/>
          <p:cNvSpPr/>
          <p:nvPr/>
        </p:nvSpPr>
        <p:spPr>
          <a:xfrm flipH="1">
            <a:off x="4605613" y="3481410"/>
            <a:ext cx="1932900" cy="914100"/>
          </a:xfrm>
          <a:prstGeom prst="rect">
            <a:avLst/>
          </a:prstGeom>
          <a:noFill/>
          <a:ln>
            <a:noFill/>
          </a:ln>
        </p:spPr>
        <p:txBody>
          <a:bodyPr lIns="137125" tIns="137125" rIns="137125" bIns="34275" anchor="t" anchorCtr="0">
            <a:noAutofit/>
          </a:bodyPr>
          <a:lstStyle/>
          <a:p>
            <a:pPr marL="0" marR="0" lvl="0" indent="0" algn="l" rtl="0">
              <a:spcBef>
                <a:spcPts val="0"/>
              </a:spcBef>
              <a:buSzPct val="25000"/>
              <a:buNone/>
            </a:pPr>
            <a:r>
              <a:rPr lang="en-GB" sz="1300">
                <a:solidFill>
                  <a:srgbClr val="262626"/>
                </a:solidFill>
              </a:rPr>
              <a:t>Mapping of data from the bins</a:t>
            </a:r>
          </a:p>
        </p:txBody>
      </p:sp>
      <p:grpSp>
        <p:nvGrpSpPr>
          <p:cNvPr id="383" name="Shape 383"/>
          <p:cNvGrpSpPr/>
          <p:nvPr/>
        </p:nvGrpSpPr>
        <p:grpSpPr>
          <a:xfrm>
            <a:off x="210076" y="1618186"/>
            <a:ext cx="3672037" cy="3476420"/>
            <a:chOff x="3469406" y="1877490"/>
            <a:chExt cx="4897356" cy="4636463"/>
          </a:xfrm>
        </p:grpSpPr>
        <p:grpSp>
          <p:nvGrpSpPr>
            <p:cNvPr id="384" name="Shape 384"/>
            <p:cNvGrpSpPr/>
            <p:nvPr/>
          </p:nvGrpSpPr>
          <p:grpSpPr>
            <a:xfrm>
              <a:off x="3469406" y="1877490"/>
              <a:ext cx="4897356" cy="4636463"/>
              <a:chOff x="3469406" y="1877490"/>
              <a:chExt cx="4897356" cy="4636463"/>
            </a:xfrm>
          </p:grpSpPr>
          <p:sp>
            <p:nvSpPr>
              <p:cNvPr id="385" name="Shape 385"/>
              <p:cNvSpPr/>
              <p:nvPr/>
            </p:nvSpPr>
            <p:spPr>
              <a:xfrm rot="-204734">
                <a:off x="3741100" y="5222568"/>
                <a:ext cx="4560329" cy="1156696"/>
              </a:xfrm>
              <a:prstGeom prst="ellipse">
                <a:avLst/>
              </a:prstGeom>
              <a:gradFill>
                <a:gsLst>
                  <a:gs pos="0">
                    <a:srgbClr val="000000"/>
                  </a:gs>
                  <a:gs pos="100000">
                    <a:srgbClr val="FFFFFF"/>
                  </a:gs>
                </a:gsLst>
                <a:path path="circle">
                  <a:fillToRect l="50000" t="50000" r="50000" b="50000"/>
                </a:path>
                <a:tileRect/>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grpSp>
            <p:nvGrpSpPr>
              <p:cNvPr id="386" name="Shape 386"/>
              <p:cNvGrpSpPr/>
              <p:nvPr/>
            </p:nvGrpSpPr>
            <p:grpSpPr>
              <a:xfrm>
                <a:off x="3469406" y="1877490"/>
                <a:ext cx="4897356" cy="4154580"/>
                <a:chOff x="2873071" y="1371600"/>
                <a:chExt cx="6090026" cy="5166362"/>
              </a:xfrm>
            </p:grpSpPr>
            <p:grpSp>
              <p:nvGrpSpPr>
                <p:cNvPr id="387" name="Shape 387"/>
                <p:cNvGrpSpPr/>
                <p:nvPr/>
              </p:nvGrpSpPr>
              <p:grpSpPr>
                <a:xfrm>
                  <a:off x="2873071" y="4073699"/>
                  <a:ext cx="6090026" cy="2464262"/>
                  <a:chOff x="3842483" y="4051112"/>
                  <a:chExt cx="4295676" cy="1738197"/>
                </a:xfrm>
              </p:grpSpPr>
              <p:sp>
                <p:nvSpPr>
                  <p:cNvPr id="388" name="Shape 388"/>
                  <p:cNvSpPr/>
                  <p:nvPr/>
                </p:nvSpPr>
                <p:spPr>
                  <a:xfrm>
                    <a:off x="4341733" y="4051112"/>
                    <a:ext cx="3295817" cy="872048"/>
                  </a:xfrm>
                  <a:custGeom>
                    <a:avLst/>
                    <a:gdLst/>
                    <a:ahLst/>
                    <a:cxnLst/>
                    <a:rect l="0" t="0" r="0" b="0"/>
                    <a:pathLst>
                      <a:path w="120000" h="120000" extrusionOk="0">
                        <a:moveTo>
                          <a:pt x="0" y="58065"/>
                        </a:moveTo>
                        <a:lnTo>
                          <a:pt x="60536" y="0"/>
                        </a:lnTo>
                        <a:lnTo>
                          <a:pt x="120000" y="56315"/>
                        </a:lnTo>
                        <a:lnTo>
                          <a:pt x="61650" y="120000"/>
                        </a:lnTo>
                        <a:lnTo>
                          <a:pt x="0" y="58065"/>
                        </a:lnTo>
                        <a:close/>
                      </a:path>
                    </a:pathLst>
                  </a:custGeom>
                  <a:gradFill>
                    <a:gsLst>
                      <a:gs pos="0">
                        <a:srgbClr val="033C5B"/>
                      </a:gs>
                      <a:gs pos="50000">
                        <a:srgbClr val="055A89"/>
                      </a:gs>
                      <a:gs pos="100000">
                        <a:schemeClr val="accent1"/>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sp>
                <p:nvSpPr>
                  <p:cNvPr id="389" name="Shape 389"/>
                  <p:cNvSpPr/>
                  <p:nvPr/>
                </p:nvSpPr>
                <p:spPr>
                  <a:xfrm>
                    <a:off x="6005967" y="4456319"/>
                    <a:ext cx="2132192" cy="1332990"/>
                  </a:xfrm>
                  <a:custGeom>
                    <a:avLst/>
                    <a:gdLst/>
                    <a:ahLst/>
                    <a:cxnLst/>
                    <a:rect l="0" t="0" r="0" b="0"/>
                    <a:pathLst>
                      <a:path w="120000" h="120000" extrusionOk="0">
                        <a:moveTo>
                          <a:pt x="1546" y="41403"/>
                        </a:moveTo>
                        <a:lnTo>
                          <a:pt x="91263" y="0"/>
                        </a:lnTo>
                        <a:lnTo>
                          <a:pt x="120000" y="64912"/>
                        </a:lnTo>
                        <a:lnTo>
                          <a:pt x="2204" y="120000"/>
                        </a:lnTo>
                        <a:cubicBezTo>
                          <a:pt x="60" y="94845"/>
                          <a:pt x="0" y="70687"/>
                          <a:pt x="1546" y="41403"/>
                        </a:cubicBezTo>
                        <a:close/>
                      </a:path>
                    </a:pathLst>
                  </a:custGeom>
                  <a:gradFill>
                    <a:gsLst>
                      <a:gs pos="0">
                        <a:srgbClr val="033C5B"/>
                      </a:gs>
                      <a:gs pos="50000">
                        <a:srgbClr val="055A89"/>
                      </a:gs>
                      <a:gs pos="100000">
                        <a:schemeClr val="accent1"/>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sp>
                <p:nvSpPr>
                  <p:cNvPr id="390" name="Shape 390"/>
                  <p:cNvSpPr/>
                  <p:nvPr/>
                </p:nvSpPr>
                <p:spPr>
                  <a:xfrm>
                    <a:off x="3842483" y="4469473"/>
                    <a:ext cx="2201188" cy="1319835"/>
                  </a:xfrm>
                  <a:custGeom>
                    <a:avLst/>
                    <a:gdLst/>
                    <a:ahLst/>
                    <a:cxnLst/>
                    <a:rect l="0" t="0" r="0" b="0"/>
                    <a:pathLst>
                      <a:path w="120000" h="120000" extrusionOk="0">
                        <a:moveTo>
                          <a:pt x="0" y="61793"/>
                        </a:moveTo>
                        <a:lnTo>
                          <a:pt x="27251" y="0"/>
                        </a:lnTo>
                        <a:lnTo>
                          <a:pt x="119521" y="40664"/>
                        </a:lnTo>
                        <a:lnTo>
                          <a:pt x="120000" y="120000"/>
                        </a:lnTo>
                        <a:lnTo>
                          <a:pt x="0" y="61793"/>
                        </a:lnTo>
                        <a:close/>
                      </a:path>
                    </a:pathLst>
                  </a:custGeom>
                  <a:gradFill>
                    <a:gsLst>
                      <a:gs pos="0">
                        <a:srgbClr val="033C5B"/>
                      </a:gs>
                      <a:gs pos="50000">
                        <a:srgbClr val="033C5B"/>
                      </a:gs>
                      <a:gs pos="100000">
                        <a:schemeClr val="accent1"/>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grpSp>
            <p:grpSp>
              <p:nvGrpSpPr>
                <p:cNvPr id="391" name="Shape 391"/>
                <p:cNvGrpSpPr/>
                <p:nvPr/>
              </p:nvGrpSpPr>
              <p:grpSpPr>
                <a:xfrm>
                  <a:off x="3781849" y="3263712"/>
                  <a:ext cx="4284070" cy="1738197"/>
                  <a:chOff x="3854089" y="4051112"/>
                  <a:chExt cx="4284070" cy="1738197"/>
                </a:xfrm>
              </p:grpSpPr>
              <p:sp>
                <p:nvSpPr>
                  <p:cNvPr id="392" name="Shape 392"/>
                  <p:cNvSpPr/>
                  <p:nvPr/>
                </p:nvSpPr>
                <p:spPr>
                  <a:xfrm>
                    <a:off x="4341733" y="4051112"/>
                    <a:ext cx="3295817" cy="872048"/>
                  </a:xfrm>
                  <a:custGeom>
                    <a:avLst/>
                    <a:gdLst/>
                    <a:ahLst/>
                    <a:cxnLst/>
                    <a:rect l="0" t="0" r="0" b="0"/>
                    <a:pathLst>
                      <a:path w="120000" h="120000" extrusionOk="0">
                        <a:moveTo>
                          <a:pt x="0" y="58065"/>
                        </a:moveTo>
                        <a:lnTo>
                          <a:pt x="60536" y="0"/>
                        </a:lnTo>
                        <a:lnTo>
                          <a:pt x="120000" y="56315"/>
                        </a:lnTo>
                        <a:lnTo>
                          <a:pt x="61650" y="120000"/>
                        </a:lnTo>
                        <a:lnTo>
                          <a:pt x="0" y="58065"/>
                        </a:lnTo>
                        <a:close/>
                      </a:path>
                    </a:pathLst>
                  </a:custGeom>
                  <a:gradFill>
                    <a:gsLst>
                      <a:gs pos="0">
                        <a:srgbClr val="004D6E"/>
                      </a:gs>
                      <a:gs pos="50000">
                        <a:srgbClr val="0073A5"/>
                      </a:gs>
                      <a:gs pos="100000">
                        <a:schemeClr val="accent2"/>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sp>
                <p:nvSpPr>
                  <p:cNvPr id="393" name="Shape 393"/>
                  <p:cNvSpPr/>
                  <p:nvPr/>
                </p:nvSpPr>
                <p:spPr>
                  <a:xfrm>
                    <a:off x="3854089" y="4469473"/>
                    <a:ext cx="2201188" cy="1319835"/>
                  </a:xfrm>
                  <a:custGeom>
                    <a:avLst/>
                    <a:gdLst/>
                    <a:ahLst/>
                    <a:cxnLst/>
                    <a:rect l="0" t="0" r="0" b="0"/>
                    <a:pathLst>
                      <a:path w="120000" h="120000" extrusionOk="0">
                        <a:moveTo>
                          <a:pt x="0" y="61793"/>
                        </a:moveTo>
                        <a:lnTo>
                          <a:pt x="27251" y="0"/>
                        </a:lnTo>
                        <a:lnTo>
                          <a:pt x="119521" y="40664"/>
                        </a:lnTo>
                        <a:lnTo>
                          <a:pt x="120000" y="120000"/>
                        </a:lnTo>
                        <a:lnTo>
                          <a:pt x="0" y="61793"/>
                        </a:lnTo>
                        <a:close/>
                      </a:path>
                    </a:pathLst>
                  </a:custGeom>
                  <a:gradFill>
                    <a:gsLst>
                      <a:gs pos="0">
                        <a:srgbClr val="004D6E"/>
                      </a:gs>
                      <a:gs pos="50000">
                        <a:srgbClr val="0073A5"/>
                      </a:gs>
                      <a:gs pos="100000">
                        <a:schemeClr val="accent2"/>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sp>
                <p:nvSpPr>
                  <p:cNvPr id="394" name="Shape 394"/>
                  <p:cNvSpPr/>
                  <p:nvPr/>
                </p:nvSpPr>
                <p:spPr>
                  <a:xfrm>
                    <a:off x="6033439" y="4456319"/>
                    <a:ext cx="2104721" cy="1332990"/>
                  </a:xfrm>
                  <a:custGeom>
                    <a:avLst/>
                    <a:gdLst/>
                    <a:ahLst/>
                    <a:cxnLst/>
                    <a:rect l="0" t="0" r="0" b="0"/>
                    <a:pathLst>
                      <a:path w="120000" h="120000" extrusionOk="0">
                        <a:moveTo>
                          <a:pt x="0" y="41403"/>
                        </a:moveTo>
                        <a:lnTo>
                          <a:pt x="90888" y="0"/>
                        </a:lnTo>
                        <a:lnTo>
                          <a:pt x="120000" y="64912"/>
                        </a:lnTo>
                        <a:lnTo>
                          <a:pt x="666" y="120000"/>
                        </a:lnTo>
                        <a:lnTo>
                          <a:pt x="0" y="41403"/>
                        </a:lnTo>
                        <a:close/>
                      </a:path>
                    </a:pathLst>
                  </a:custGeom>
                  <a:gradFill>
                    <a:gsLst>
                      <a:gs pos="0">
                        <a:srgbClr val="004D6E"/>
                      </a:gs>
                      <a:gs pos="50000">
                        <a:srgbClr val="0073A5"/>
                      </a:gs>
                      <a:gs pos="100000">
                        <a:schemeClr val="accent2"/>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grpSp>
            <p:grpSp>
              <p:nvGrpSpPr>
                <p:cNvPr id="395" name="Shape 395"/>
                <p:cNvGrpSpPr/>
                <p:nvPr/>
              </p:nvGrpSpPr>
              <p:grpSpPr>
                <a:xfrm>
                  <a:off x="4510773" y="2552699"/>
                  <a:ext cx="2885329" cy="1261267"/>
                  <a:chOff x="4396387" y="3258518"/>
                  <a:chExt cx="3258581" cy="1424428"/>
                </a:xfrm>
              </p:grpSpPr>
              <p:sp>
                <p:nvSpPr>
                  <p:cNvPr id="396" name="Shape 396"/>
                  <p:cNvSpPr/>
                  <p:nvPr/>
                </p:nvSpPr>
                <p:spPr>
                  <a:xfrm>
                    <a:off x="4845769" y="3258518"/>
                    <a:ext cx="2350073" cy="630364"/>
                  </a:xfrm>
                  <a:custGeom>
                    <a:avLst/>
                    <a:gdLst/>
                    <a:ahLst/>
                    <a:cxnLst/>
                    <a:rect l="0" t="0" r="0" b="0"/>
                    <a:pathLst>
                      <a:path w="120000" h="120000" extrusionOk="0">
                        <a:moveTo>
                          <a:pt x="0" y="60223"/>
                        </a:moveTo>
                        <a:lnTo>
                          <a:pt x="62243" y="0"/>
                        </a:lnTo>
                        <a:lnTo>
                          <a:pt x="120000" y="57344"/>
                        </a:lnTo>
                        <a:lnTo>
                          <a:pt x="62007" y="119999"/>
                        </a:lnTo>
                        <a:lnTo>
                          <a:pt x="0" y="60223"/>
                        </a:lnTo>
                        <a:close/>
                      </a:path>
                    </a:pathLst>
                  </a:custGeom>
                  <a:gradFill>
                    <a:gsLst>
                      <a:gs pos="0">
                        <a:srgbClr val="126C99"/>
                      </a:gs>
                      <a:gs pos="50000">
                        <a:srgbClr val="1EA2E3"/>
                      </a:gs>
                      <a:gs pos="100000">
                        <a:schemeClr val="accent3"/>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sp>
                <p:nvSpPr>
                  <p:cNvPr id="397" name="Shape 397"/>
                  <p:cNvSpPr/>
                  <p:nvPr/>
                </p:nvSpPr>
                <p:spPr>
                  <a:xfrm>
                    <a:off x="6000480" y="3555785"/>
                    <a:ext cx="1654488" cy="1125414"/>
                  </a:xfrm>
                  <a:custGeom>
                    <a:avLst/>
                    <a:gdLst/>
                    <a:ahLst/>
                    <a:cxnLst/>
                    <a:rect l="0" t="0" r="0" b="0"/>
                    <a:pathLst>
                      <a:path w="120000" h="120000" extrusionOk="0">
                        <a:moveTo>
                          <a:pt x="3719" y="35226"/>
                        </a:moveTo>
                        <a:lnTo>
                          <a:pt x="86574" y="0"/>
                        </a:lnTo>
                        <a:lnTo>
                          <a:pt x="120000" y="67894"/>
                        </a:lnTo>
                        <a:lnTo>
                          <a:pt x="3873" y="120000"/>
                        </a:lnTo>
                        <a:cubicBezTo>
                          <a:pt x="0" y="98744"/>
                          <a:pt x="882" y="58977"/>
                          <a:pt x="3719" y="35226"/>
                        </a:cubicBezTo>
                        <a:close/>
                      </a:path>
                    </a:pathLst>
                  </a:custGeom>
                  <a:gradFill>
                    <a:gsLst>
                      <a:gs pos="0">
                        <a:srgbClr val="126C99"/>
                      </a:gs>
                      <a:gs pos="50000">
                        <a:srgbClr val="1EA2E3"/>
                      </a:gs>
                      <a:gs pos="100000">
                        <a:schemeClr val="accent3"/>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sp>
                <p:nvSpPr>
                  <p:cNvPr id="398" name="Shape 398"/>
                  <p:cNvSpPr/>
                  <p:nvPr/>
                </p:nvSpPr>
                <p:spPr>
                  <a:xfrm>
                    <a:off x="4396387" y="3570339"/>
                    <a:ext cx="1666207" cy="1112608"/>
                  </a:xfrm>
                  <a:custGeom>
                    <a:avLst/>
                    <a:gdLst/>
                    <a:ahLst/>
                    <a:cxnLst/>
                    <a:rect l="0" t="0" r="0" b="0"/>
                    <a:pathLst>
                      <a:path w="120000" h="120000" extrusionOk="0">
                        <a:moveTo>
                          <a:pt x="0" y="64511"/>
                        </a:moveTo>
                        <a:lnTo>
                          <a:pt x="32497" y="0"/>
                        </a:lnTo>
                        <a:lnTo>
                          <a:pt x="119873" y="33809"/>
                        </a:lnTo>
                        <a:cubicBezTo>
                          <a:pt x="120000" y="61848"/>
                          <a:pt x="119701" y="91961"/>
                          <a:pt x="119828" y="120000"/>
                        </a:cubicBezTo>
                        <a:lnTo>
                          <a:pt x="0" y="64511"/>
                        </a:lnTo>
                        <a:close/>
                      </a:path>
                    </a:pathLst>
                  </a:custGeom>
                  <a:gradFill>
                    <a:gsLst>
                      <a:gs pos="0">
                        <a:srgbClr val="126C99"/>
                      </a:gs>
                      <a:gs pos="50000">
                        <a:srgbClr val="1EA2E3"/>
                      </a:gs>
                      <a:gs pos="100000">
                        <a:schemeClr val="accent3"/>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grpSp>
            <p:grpSp>
              <p:nvGrpSpPr>
                <p:cNvPr id="399" name="Shape 399"/>
                <p:cNvGrpSpPr/>
                <p:nvPr/>
              </p:nvGrpSpPr>
              <p:grpSpPr>
                <a:xfrm>
                  <a:off x="5097112" y="1371600"/>
                  <a:ext cx="1724232" cy="1441308"/>
                  <a:chOff x="4903562" y="1682821"/>
                  <a:chExt cx="2255811" cy="1885664"/>
                </a:xfrm>
              </p:grpSpPr>
              <p:sp>
                <p:nvSpPr>
                  <p:cNvPr id="400" name="Shape 400"/>
                  <p:cNvSpPr/>
                  <p:nvPr/>
                </p:nvSpPr>
                <p:spPr>
                  <a:xfrm>
                    <a:off x="4903562" y="1685846"/>
                    <a:ext cx="1135302" cy="1882307"/>
                  </a:xfrm>
                  <a:custGeom>
                    <a:avLst/>
                    <a:gdLst/>
                    <a:ahLst/>
                    <a:cxnLst/>
                    <a:rect l="0" t="0" r="0" b="0"/>
                    <a:pathLst>
                      <a:path w="120000" h="120000" extrusionOk="0">
                        <a:moveTo>
                          <a:pt x="119218" y="0"/>
                        </a:moveTo>
                        <a:cubicBezTo>
                          <a:pt x="119478" y="40000"/>
                          <a:pt x="119739" y="79999"/>
                          <a:pt x="120000" y="119999"/>
                        </a:cubicBezTo>
                        <a:lnTo>
                          <a:pt x="0" y="99725"/>
                        </a:lnTo>
                        <a:lnTo>
                          <a:pt x="119218" y="0"/>
                        </a:lnTo>
                        <a:close/>
                      </a:path>
                    </a:pathLst>
                  </a:custGeom>
                  <a:gradFill>
                    <a:gsLst>
                      <a:gs pos="0">
                        <a:srgbClr val="33708F"/>
                      </a:gs>
                      <a:gs pos="50000">
                        <a:srgbClr val="5FA2C5"/>
                      </a:gs>
                      <a:gs pos="100000">
                        <a:schemeClr val="accent4"/>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sp>
                <p:nvSpPr>
                  <p:cNvPr id="401" name="Shape 401"/>
                  <p:cNvSpPr/>
                  <p:nvPr/>
                </p:nvSpPr>
                <p:spPr>
                  <a:xfrm>
                    <a:off x="6024055" y="1682821"/>
                    <a:ext cx="1135318" cy="1885664"/>
                  </a:xfrm>
                  <a:custGeom>
                    <a:avLst/>
                    <a:gdLst/>
                    <a:ahLst/>
                    <a:cxnLst/>
                    <a:rect l="0" t="0" r="0" b="0"/>
                    <a:pathLst>
                      <a:path w="120000" h="120000" extrusionOk="0">
                        <a:moveTo>
                          <a:pt x="0" y="0"/>
                        </a:moveTo>
                        <a:cubicBezTo>
                          <a:pt x="390" y="39850"/>
                          <a:pt x="748" y="80149"/>
                          <a:pt x="1139" y="120000"/>
                        </a:cubicBezTo>
                        <a:lnTo>
                          <a:pt x="120000" y="99739"/>
                        </a:lnTo>
                        <a:lnTo>
                          <a:pt x="0" y="0"/>
                        </a:lnTo>
                        <a:close/>
                      </a:path>
                    </a:pathLst>
                  </a:custGeom>
                  <a:gradFill>
                    <a:gsLst>
                      <a:gs pos="0">
                        <a:srgbClr val="33708F"/>
                      </a:gs>
                      <a:gs pos="50000">
                        <a:srgbClr val="5FA2C5"/>
                      </a:gs>
                      <a:gs pos="100000">
                        <a:schemeClr val="accent4"/>
                      </a:gs>
                    </a:gsLst>
                    <a:lin ang="0" scaled="0"/>
                  </a:gradFill>
                  <a:ln>
                    <a:noFill/>
                  </a:ln>
                </p:spPr>
                <p:txBody>
                  <a:bodyPr lIns="68575" tIns="34275" rIns="68575" bIns="34275" anchor="ctr" anchorCtr="0">
                    <a:noAutofit/>
                  </a:bodyPr>
                  <a:lstStyle/>
                  <a:p>
                    <a:pPr marL="0" marR="0" lvl="0" indent="0" algn="ctr" rtl="0">
                      <a:spcBef>
                        <a:spcPts val="0"/>
                      </a:spcBef>
                      <a:buNone/>
                    </a:pPr>
                    <a:endParaRPr sz="1300">
                      <a:solidFill>
                        <a:srgbClr val="FFFFFF"/>
                      </a:solidFill>
                      <a:latin typeface="Calibri"/>
                      <a:ea typeface="Calibri"/>
                      <a:cs typeface="Calibri"/>
                      <a:sym typeface="Calibri"/>
                    </a:endParaRPr>
                  </a:p>
                </p:txBody>
              </p:sp>
            </p:grpSp>
          </p:grpSp>
        </p:grpSp>
        <p:sp>
          <p:nvSpPr>
            <p:cNvPr id="402" name="Shape 402"/>
            <p:cNvSpPr txBox="1"/>
            <p:nvPr/>
          </p:nvSpPr>
          <p:spPr>
            <a:xfrm rot="-882592">
              <a:off x="5993766" y="2590044"/>
              <a:ext cx="583812" cy="338554"/>
            </a:xfrm>
            <a:prstGeom prst="rect">
              <a:avLst/>
            </a:prstGeom>
            <a:noFill/>
            <a:ln>
              <a:noFill/>
            </a:ln>
          </p:spPr>
          <p:txBody>
            <a:bodyPr lIns="68575" tIns="34275" rIns="68575" bIns="34275" anchor="t" anchorCtr="0">
              <a:noAutofit/>
            </a:bodyPr>
            <a:lstStyle/>
            <a:p>
              <a:pPr marL="0" marR="0" lvl="0" indent="0" algn="ctr" rtl="0">
                <a:spcBef>
                  <a:spcPts val="0"/>
                </a:spcBef>
                <a:buNone/>
              </a:pPr>
              <a:endParaRPr sz="1100"/>
            </a:p>
          </p:txBody>
        </p:sp>
        <p:sp>
          <p:nvSpPr>
            <p:cNvPr id="403" name="Shape 403"/>
            <p:cNvSpPr txBox="1"/>
            <p:nvPr/>
          </p:nvSpPr>
          <p:spPr>
            <a:xfrm rot="882164" flipH="1">
              <a:off x="5100510" y="2583201"/>
              <a:ext cx="1007076" cy="338435"/>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en-GB" sz="1200">
                  <a:solidFill>
                    <a:srgbClr val="FFFFFF"/>
                  </a:solidFill>
                </a:rPr>
                <a:t>modify</a:t>
              </a:r>
            </a:p>
          </p:txBody>
        </p:sp>
        <p:sp>
          <p:nvSpPr>
            <p:cNvPr id="404" name="Shape 404"/>
            <p:cNvSpPr txBox="1"/>
            <p:nvPr/>
          </p:nvSpPr>
          <p:spPr>
            <a:xfrm rot="882997" flipH="1">
              <a:off x="4975905" y="3243424"/>
              <a:ext cx="974261" cy="338725"/>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en-GB" sz="1200">
                  <a:solidFill>
                    <a:srgbClr val="FFFFFF"/>
                  </a:solidFill>
                </a:rPr>
                <a:t>chains</a:t>
              </a:r>
            </a:p>
          </p:txBody>
        </p:sp>
        <p:sp>
          <p:nvSpPr>
            <p:cNvPr id="405" name="Shape 405"/>
            <p:cNvSpPr txBox="1"/>
            <p:nvPr/>
          </p:nvSpPr>
          <p:spPr>
            <a:xfrm rot="882517" flipH="1">
              <a:off x="4191031" y="4998952"/>
              <a:ext cx="1302069" cy="369432"/>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GB" sz="1300">
                  <a:solidFill>
                    <a:srgbClr val="FFFFFF"/>
                  </a:solidFill>
                </a:rPr>
                <a:t>Mapping</a:t>
              </a:r>
            </a:p>
          </p:txBody>
        </p:sp>
        <p:sp>
          <p:nvSpPr>
            <p:cNvPr id="406" name="Shape 406"/>
            <p:cNvSpPr txBox="1"/>
            <p:nvPr/>
          </p:nvSpPr>
          <p:spPr>
            <a:xfrm rot="882913" flipH="1">
              <a:off x="4602112" y="4045811"/>
              <a:ext cx="1203473" cy="369432"/>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en-GB" sz="1300">
                  <a:solidFill>
                    <a:srgbClr val="FFFFFF"/>
                  </a:solidFill>
                </a:rPr>
                <a:t>Selection </a:t>
              </a:r>
            </a:p>
          </p:txBody>
        </p:sp>
      </p:grpSp>
      <p:pic>
        <p:nvPicPr>
          <p:cNvPr id="407" name="Shape 407"/>
          <p:cNvPicPr preferRelativeResize="0"/>
          <p:nvPr/>
        </p:nvPicPr>
        <p:blipFill rotWithShape="1">
          <a:blip r:embed="rId3">
            <a:alphaModFix/>
          </a:blip>
          <a:srcRect/>
          <a:stretch/>
        </p:blipFill>
        <p:spPr>
          <a:xfrm>
            <a:off x="5267295" y="395527"/>
            <a:ext cx="3643799" cy="1730400"/>
          </a:xfrm>
          <a:prstGeom prst="rect">
            <a:avLst/>
          </a:prstGeom>
          <a:noFill/>
          <a:ln>
            <a:noFill/>
          </a:ln>
        </p:spPr>
      </p:pic>
      <p:sp>
        <p:nvSpPr>
          <p:cNvPr id="408" name="Shape 408"/>
          <p:cNvSpPr/>
          <p:nvPr/>
        </p:nvSpPr>
        <p:spPr>
          <a:xfrm>
            <a:off x="1159250" y="247600"/>
            <a:ext cx="1932900" cy="1156800"/>
          </a:xfrm>
          <a:prstGeom prst="bevel">
            <a:avLst>
              <a:gd name="adj" fmla="val 125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 name="Shape 409"/>
          <p:cNvSpPr txBox="1"/>
          <p:nvPr/>
        </p:nvSpPr>
        <p:spPr>
          <a:xfrm>
            <a:off x="1270250" y="315150"/>
            <a:ext cx="1710900" cy="663900"/>
          </a:xfrm>
          <a:prstGeom prst="rect">
            <a:avLst/>
          </a:prstGeom>
          <a:noFill/>
          <a:ln>
            <a:noFill/>
          </a:ln>
        </p:spPr>
        <p:txBody>
          <a:bodyPr lIns="91425" tIns="91425" rIns="91425" bIns="91425" anchor="t" anchorCtr="0">
            <a:noAutofit/>
          </a:bodyPr>
          <a:lstStyle/>
          <a:p>
            <a:pPr lvl="0">
              <a:spcBef>
                <a:spcPts val="0"/>
              </a:spcBef>
              <a:buNone/>
            </a:pPr>
            <a:r>
              <a:rPr lang="en-GB"/>
              <a:t> - Distance</a:t>
            </a:r>
          </a:p>
          <a:p>
            <a:pPr lvl="0">
              <a:spcBef>
                <a:spcPts val="0"/>
              </a:spcBef>
              <a:buNone/>
            </a:pPr>
            <a:r>
              <a:rPr lang="en-GB"/>
              <a:t>minimisation;</a:t>
            </a:r>
          </a:p>
          <a:p>
            <a:pPr lvl="0">
              <a:spcBef>
                <a:spcPts val="0"/>
              </a:spcBef>
              <a:buNone/>
            </a:pPr>
            <a:r>
              <a:rPr lang="en-GB"/>
              <a:t> - Fuel efficient;</a:t>
            </a:r>
          </a:p>
          <a:p>
            <a:pPr lvl="0">
              <a:spcBef>
                <a:spcPts val="0"/>
              </a:spcBef>
              <a:buNone/>
            </a:pPr>
            <a:r>
              <a:rPr lang="en-GB"/>
              <a:t> - Time efficient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413"/>
        <p:cNvGrpSpPr/>
        <p:nvPr/>
      </p:nvGrpSpPr>
      <p:grpSpPr>
        <a:xfrm>
          <a:off x="0" y="0"/>
          <a:ext cx="0" cy="0"/>
          <a:chOff x="0" y="0"/>
          <a:chExt cx="0" cy="0"/>
        </a:xfrm>
      </p:grpSpPr>
      <p:grpSp>
        <p:nvGrpSpPr>
          <p:cNvPr id="414" name="Shape 414"/>
          <p:cNvGrpSpPr/>
          <p:nvPr/>
        </p:nvGrpSpPr>
        <p:grpSpPr>
          <a:xfrm>
            <a:off x="6916340" y="1419224"/>
            <a:ext cx="385762" cy="682228"/>
            <a:chOff x="7923213" y="1673225"/>
            <a:chExt cx="514350" cy="909638"/>
          </a:xfrm>
        </p:grpSpPr>
        <p:grpSp>
          <p:nvGrpSpPr>
            <p:cNvPr id="415" name="Shape 415"/>
            <p:cNvGrpSpPr/>
            <p:nvPr/>
          </p:nvGrpSpPr>
          <p:grpSpPr>
            <a:xfrm>
              <a:off x="7923213" y="1673225"/>
              <a:ext cx="514350" cy="909638"/>
              <a:chOff x="7923213" y="1673225"/>
              <a:chExt cx="514350" cy="909638"/>
            </a:xfrm>
          </p:grpSpPr>
          <p:sp>
            <p:nvSpPr>
              <p:cNvPr id="416" name="Shape 416"/>
              <p:cNvSpPr/>
              <p:nvPr/>
            </p:nvSpPr>
            <p:spPr>
              <a:xfrm>
                <a:off x="7923213" y="1673225"/>
                <a:ext cx="514350" cy="909638"/>
              </a:xfrm>
              <a:custGeom>
                <a:avLst/>
                <a:gdLst/>
                <a:ahLst/>
                <a:cxnLst/>
                <a:rect l="0" t="0" r="0" b="0"/>
                <a:pathLst>
                  <a:path w="120000" h="120000" extrusionOk="0">
                    <a:moveTo>
                      <a:pt x="120000" y="114000"/>
                    </a:moveTo>
                    <a:cubicBezTo>
                      <a:pt x="120000" y="117333"/>
                      <a:pt x="114653" y="120000"/>
                      <a:pt x="108712" y="120000"/>
                    </a:cubicBezTo>
                    <a:cubicBezTo>
                      <a:pt x="11287" y="120000"/>
                      <a:pt x="11287" y="120000"/>
                      <a:pt x="11287" y="120000"/>
                    </a:cubicBezTo>
                    <a:cubicBezTo>
                      <a:pt x="5346" y="120000"/>
                      <a:pt x="0" y="117333"/>
                      <a:pt x="0" y="114000"/>
                    </a:cubicBezTo>
                    <a:cubicBezTo>
                      <a:pt x="0" y="6333"/>
                      <a:pt x="0" y="6333"/>
                      <a:pt x="0" y="6333"/>
                    </a:cubicBezTo>
                    <a:cubicBezTo>
                      <a:pt x="0" y="2666"/>
                      <a:pt x="5346" y="0"/>
                      <a:pt x="11287" y="0"/>
                    </a:cubicBezTo>
                    <a:cubicBezTo>
                      <a:pt x="108712" y="0"/>
                      <a:pt x="108712" y="0"/>
                      <a:pt x="108712" y="0"/>
                    </a:cubicBezTo>
                    <a:cubicBezTo>
                      <a:pt x="114653" y="0"/>
                      <a:pt x="120000" y="2666"/>
                      <a:pt x="120000" y="6333"/>
                    </a:cubicBezTo>
                    <a:lnTo>
                      <a:pt x="120000" y="114000"/>
                    </a:lnTo>
                    <a:close/>
                  </a:path>
                </a:pathLst>
              </a:custGeom>
              <a:solidFill>
                <a:srgbClr val="7F7F7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17" name="Shape 417"/>
              <p:cNvSpPr/>
              <p:nvPr/>
            </p:nvSpPr>
            <p:spPr>
              <a:xfrm>
                <a:off x="8143875" y="2479675"/>
                <a:ext cx="71437" cy="68263"/>
              </a:xfrm>
              <a:prstGeom prst="ellipse">
                <a:avLst/>
              </a:prstGeom>
              <a:solidFill>
                <a:srgbClr val="FBFAF8"/>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18" name="Shape 418"/>
              <p:cNvSpPr/>
              <p:nvPr/>
            </p:nvSpPr>
            <p:spPr>
              <a:xfrm>
                <a:off x="8118475" y="1722438"/>
                <a:ext cx="122237" cy="9524"/>
              </a:xfrm>
              <a:prstGeom prst="rect">
                <a:avLst/>
              </a:prstGeom>
              <a:solidFill>
                <a:srgbClr val="FBFAF8"/>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19" name="Shape 419"/>
              <p:cNvSpPr/>
              <p:nvPr/>
            </p:nvSpPr>
            <p:spPr>
              <a:xfrm>
                <a:off x="7964488" y="1758950"/>
                <a:ext cx="431799" cy="706438"/>
              </a:xfrm>
              <a:prstGeom prst="rect">
                <a:avLst/>
              </a:prstGeom>
              <a:solidFill>
                <a:srgbClr val="F2F2F2"/>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sp>
          <p:nvSpPr>
            <p:cNvPr id="420" name="Shape 420"/>
            <p:cNvSpPr/>
            <p:nvPr/>
          </p:nvSpPr>
          <p:spPr>
            <a:xfrm>
              <a:off x="7994929" y="1797424"/>
              <a:ext cx="369873" cy="381000"/>
            </a:xfrm>
            <a:prstGeom prst="rect">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grpSp>
      <p:grpSp>
        <p:nvGrpSpPr>
          <p:cNvPr id="421" name="Shape 421"/>
          <p:cNvGrpSpPr/>
          <p:nvPr/>
        </p:nvGrpSpPr>
        <p:grpSpPr>
          <a:xfrm>
            <a:off x="6841937" y="2722425"/>
            <a:ext cx="1919287" cy="1438275"/>
            <a:chOff x="5942012" y="3200400"/>
            <a:chExt cx="2559050" cy="1917700"/>
          </a:xfrm>
        </p:grpSpPr>
        <p:sp>
          <p:nvSpPr>
            <p:cNvPr id="422" name="Shape 422"/>
            <p:cNvSpPr/>
            <p:nvPr/>
          </p:nvSpPr>
          <p:spPr>
            <a:xfrm>
              <a:off x="5997575" y="3255964"/>
              <a:ext cx="2449512" cy="1429809"/>
            </a:xfrm>
            <a:prstGeom prst="rect">
              <a:avLst/>
            </a:prstGeom>
            <a:solidFill>
              <a:srgbClr val="F2F2F2"/>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grpSp>
          <p:nvGrpSpPr>
            <p:cNvPr id="423" name="Shape 423"/>
            <p:cNvGrpSpPr/>
            <p:nvPr/>
          </p:nvGrpSpPr>
          <p:grpSpPr>
            <a:xfrm>
              <a:off x="5942012" y="3200400"/>
              <a:ext cx="2559050" cy="1917700"/>
              <a:chOff x="5942012" y="3200400"/>
              <a:chExt cx="2559050" cy="1917700"/>
            </a:xfrm>
          </p:grpSpPr>
          <p:sp>
            <p:nvSpPr>
              <p:cNvPr id="424" name="Shape 424"/>
              <p:cNvSpPr/>
              <p:nvPr/>
            </p:nvSpPr>
            <p:spPr>
              <a:xfrm>
                <a:off x="5942012" y="3200400"/>
                <a:ext cx="2559050" cy="1917700"/>
              </a:xfrm>
              <a:custGeom>
                <a:avLst/>
                <a:gdLst/>
                <a:ahLst/>
                <a:cxnLst/>
                <a:rect l="0" t="0" r="0" b="0"/>
                <a:pathLst>
                  <a:path w="120000" h="120000" extrusionOk="0">
                    <a:moveTo>
                      <a:pt x="118498" y="0"/>
                    </a:moveTo>
                    <a:cubicBezTo>
                      <a:pt x="45137" y="0"/>
                      <a:pt x="45137" y="0"/>
                      <a:pt x="45137" y="0"/>
                    </a:cubicBezTo>
                    <a:cubicBezTo>
                      <a:pt x="35129" y="0"/>
                      <a:pt x="35129" y="0"/>
                      <a:pt x="35129" y="0"/>
                    </a:cubicBezTo>
                    <a:cubicBezTo>
                      <a:pt x="30725" y="0"/>
                      <a:pt x="30725" y="0"/>
                      <a:pt x="30725" y="0"/>
                    </a:cubicBezTo>
                    <a:cubicBezTo>
                      <a:pt x="17914" y="0"/>
                      <a:pt x="17914" y="0"/>
                      <a:pt x="17914" y="0"/>
                    </a:cubicBezTo>
                    <a:cubicBezTo>
                      <a:pt x="1501" y="0"/>
                      <a:pt x="1501" y="0"/>
                      <a:pt x="1501" y="0"/>
                    </a:cubicBezTo>
                    <a:cubicBezTo>
                      <a:pt x="700" y="0"/>
                      <a:pt x="0" y="935"/>
                      <a:pt x="0" y="2004"/>
                    </a:cubicBezTo>
                    <a:cubicBezTo>
                      <a:pt x="0" y="101826"/>
                      <a:pt x="0" y="101826"/>
                      <a:pt x="0" y="101826"/>
                    </a:cubicBezTo>
                    <a:cubicBezTo>
                      <a:pt x="0" y="102895"/>
                      <a:pt x="700" y="103830"/>
                      <a:pt x="1501" y="103830"/>
                    </a:cubicBezTo>
                    <a:cubicBezTo>
                      <a:pt x="55646" y="103830"/>
                      <a:pt x="55646" y="103830"/>
                      <a:pt x="55646" y="103830"/>
                    </a:cubicBezTo>
                    <a:cubicBezTo>
                      <a:pt x="55646" y="115723"/>
                      <a:pt x="55646" y="115723"/>
                      <a:pt x="55646" y="115723"/>
                    </a:cubicBezTo>
                    <a:cubicBezTo>
                      <a:pt x="38231" y="115723"/>
                      <a:pt x="38231" y="115723"/>
                      <a:pt x="38231" y="115723"/>
                    </a:cubicBezTo>
                    <a:cubicBezTo>
                      <a:pt x="38231" y="120000"/>
                      <a:pt x="38231" y="120000"/>
                      <a:pt x="38231" y="120000"/>
                    </a:cubicBezTo>
                    <a:cubicBezTo>
                      <a:pt x="81768" y="120000"/>
                      <a:pt x="81768" y="120000"/>
                      <a:pt x="81768" y="120000"/>
                    </a:cubicBezTo>
                    <a:cubicBezTo>
                      <a:pt x="81768" y="115723"/>
                      <a:pt x="81768" y="115723"/>
                      <a:pt x="81768" y="115723"/>
                    </a:cubicBezTo>
                    <a:cubicBezTo>
                      <a:pt x="64353" y="115723"/>
                      <a:pt x="64353" y="115723"/>
                      <a:pt x="64353" y="115723"/>
                    </a:cubicBezTo>
                    <a:cubicBezTo>
                      <a:pt x="64353" y="103830"/>
                      <a:pt x="64353" y="103830"/>
                      <a:pt x="64353" y="103830"/>
                    </a:cubicBezTo>
                    <a:cubicBezTo>
                      <a:pt x="118498" y="103830"/>
                      <a:pt x="118498" y="103830"/>
                      <a:pt x="118498" y="103830"/>
                    </a:cubicBezTo>
                    <a:cubicBezTo>
                      <a:pt x="119299" y="103830"/>
                      <a:pt x="120000" y="102895"/>
                      <a:pt x="120000" y="101826"/>
                    </a:cubicBezTo>
                    <a:cubicBezTo>
                      <a:pt x="120000" y="2004"/>
                      <a:pt x="120000" y="2004"/>
                      <a:pt x="120000" y="2004"/>
                    </a:cubicBezTo>
                    <a:cubicBezTo>
                      <a:pt x="120000" y="935"/>
                      <a:pt x="119299" y="0"/>
                      <a:pt x="118498" y="0"/>
                    </a:cubicBezTo>
                    <a:close/>
                    <a:moveTo>
                      <a:pt x="115296" y="59064"/>
                    </a:moveTo>
                    <a:cubicBezTo>
                      <a:pt x="115296" y="97015"/>
                      <a:pt x="115296" y="97015"/>
                      <a:pt x="115296" y="97015"/>
                    </a:cubicBezTo>
                    <a:cubicBezTo>
                      <a:pt x="4703" y="97015"/>
                      <a:pt x="4703" y="97015"/>
                      <a:pt x="4703" y="97015"/>
                    </a:cubicBezTo>
                    <a:cubicBezTo>
                      <a:pt x="4703" y="76169"/>
                      <a:pt x="4703" y="76169"/>
                      <a:pt x="4703" y="76169"/>
                    </a:cubicBezTo>
                    <a:cubicBezTo>
                      <a:pt x="4703" y="6815"/>
                      <a:pt x="4703" y="6815"/>
                      <a:pt x="4703" y="6815"/>
                    </a:cubicBezTo>
                    <a:cubicBezTo>
                      <a:pt x="17914" y="6815"/>
                      <a:pt x="17914" y="6815"/>
                      <a:pt x="17914" y="6815"/>
                    </a:cubicBezTo>
                    <a:cubicBezTo>
                      <a:pt x="30925" y="6815"/>
                      <a:pt x="30925" y="6815"/>
                      <a:pt x="30925" y="6815"/>
                    </a:cubicBezTo>
                    <a:cubicBezTo>
                      <a:pt x="35429" y="6815"/>
                      <a:pt x="35429" y="6815"/>
                      <a:pt x="35429" y="6815"/>
                    </a:cubicBezTo>
                    <a:cubicBezTo>
                      <a:pt x="45137" y="6815"/>
                      <a:pt x="45137" y="6815"/>
                      <a:pt x="45137" y="6815"/>
                    </a:cubicBezTo>
                    <a:cubicBezTo>
                      <a:pt x="115296" y="6815"/>
                      <a:pt x="115296" y="6815"/>
                      <a:pt x="115296" y="6815"/>
                    </a:cubicBezTo>
                    <a:lnTo>
                      <a:pt x="115296" y="59064"/>
                    </a:lnTo>
                    <a:close/>
                  </a:path>
                </a:pathLst>
              </a:custGeom>
              <a:solidFill>
                <a:srgbClr val="7F7F7F"/>
              </a:solidFill>
              <a:ln>
                <a:noFill/>
              </a:ln>
            </p:spPr>
            <p:txBody>
              <a:bodyPr lIns="68575" tIns="34275" rIns="68575" bIns="34275"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425" name="Shape 425"/>
              <p:cNvSpPr/>
              <p:nvPr/>
            </p:nvSpPr>
            <p:spPr>
              <a:xfrm>
                <a:off x="6018212" y="4677346"/>
                <a:ext cx="2438399" cy="123253"/>
              </a:xfrm>
              <a:prstGeom prst="rect">
                <a:avLst/>
              </a:prstGeom>
              <a:solidFill>
                <a:srgbClr val="BFBFBF"/>
              </a:soli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grpSp>
        <p:sp>
          <p:nvSpPr>
            <p:cNvPr id="426" name="Shape 426"/>
            <p:cNvSpPr/>
            <p:nvPr/>
          </p:nvSpPr>
          <p:spPr>
            <a:xfrm>
              <a:off x="6109687" y="3381103"/>
              <a:ext cx="2224416" cy="381000"/>
            </a:xfrm>
            <a:prstGeom prst="rect">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grpSp>
          <p:nvGrpSpPr>
            <p:cNvPr id="427" name="Shape 427"/>
            <p:cNvGrpSpPr/>
            <p:nvPr/>
          </p:nvGrpSpPr>
          <p:grpSpPr>
            <a:xfrm>
              <a:off x="7879090" y="4742608"/>
              <a:ext cx="521367" cy="45718"/>
              <a:chOff x="7770811" y="4724400"/>
              <a:chExt cx="521367" cy="76199"/>
            </a:xfrm>
          </p:grpSpPr>
          <p:sp>
            <p:nvSpPr>
              <p:cNvPr id="428" name="Shape 428"/>
              <p:cNvSpPr/>
              <p:nvPr/>
            </p:nvSpPr>
            <p:spPr>
              <a:xfrm>
                <a:off x="7770811" y="4724400"/>
                <a:ext cx="152399" cy="76199"/>
              </a:xfrm>
              <a:prstGeom prst="rect">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29" name="Shape 429"/>
              <p:cNvSpPr/>
              <p:nvPr/>
            </p:nvSpPr>
            <p:spPr>
              <a:xfrm>
                <a:off x="7955296" y="4724400"/>
                <a:ext cx="152399" cy="76199"/>
              </a:xfrm>
              <a:prstGeom prst="rect">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30" name="Shape 430"/>
              <p:cNvSpPr/>
              <p:nvPr/>
            </p:nvSpPr>
            <p:spPr>
              <a:xfrm>
                <a:off x="8139779" y="4724400"/>
                <a:ext cx="152399" cy="76199"/>
              </a:xfrm>
              <a:prstGeom prst="rect">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grpSp>
      </p:grpSp>
      <p:sp>
        <p:nvSpPr>
          <p:cNvPr id="431" name="Shape 431"/>
          <p:cNvSpPr/>
          <p:nvPr/>
        </p:nvSpPr>
        <p:spPr>
          <a:xfrm rot="-9091927">
            <a:off x="5902636" y="1834270"/>
            <a:ext cx="1690766" cy="1690766"/>
          </a:xfrm>
          <a:prstGeom prst="blockArc">
            <a:avLst>
              <a:gd name="adj1" fmla="val 15728115"/>
              <a:gd name="adj2" fmla="val 18570267"/>
              <a:gd name="adj3" fmla="val 3190"/>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432" name="Shape 432"/>
          <p:cNvSpPr/>
          <p:nvPr/>
        </p:nvSpPr>
        <p:spPr>
          <a:xfrm rot="-9092039">
            <a:off x="5902720" y="1834487"/>
            <a:ext cx="1690592" cy="1690592"/>
          </a:xfrm>
          <a:prstGeom prst="blockArc">
            <a:avLst>
              <a:gd name="adj1" fmla="val 629135"/>
              <a:gd name="adj2" fmla="val 4003770"/>
              <a:gd name="adj3" fmla="val 3049"/>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433" name="Shape 433"/>
          <p:cNvSpPr/>
          <p:nvPr/>
        </p:nvSpPr>
        <p:spPr>
          <a:xfrm rot="7385935">
            <a:off x="6341240" y="3425057"/>
            <a:ext cx="201616" cy="127641"/>
          </a:xfrm>
          <a:prstGeom prst="triangle">
            <a:avLst>
              <a:gd name="adj" fmla="val 50000"/>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34" name="Shape 434"/>
          <p:cNvSpPr/>
          <p:nvPr/>
        </p:nvSpPr>
        <p:spPr>
          <a:xfrm rot="5913542">
            <a:off x="6734108" y="1806020"/>
            <a:ext cx="173470" cy="127511"/>
          </a:xfrm>
          <a:prstGeom prst="triangle">
            <a:avLst>
              <a:gd name="adj" fmla="val 50000"/>
            </a:avLst>
          </a:prstGeom>
          <a:solidFill>
            <a:schemeClr val="accent1"/>
          </a:soli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35" name="Shape 435"/>
          <p:cNvSpPr txBox="1">
            <a:spLocks noGrp="1"/>
          </p:cNvSpPr>
          <p:nvPr>
            <p:ph type="title"/>
          </p:nvPr>
        </p:nvSpPr>
        <p:spPr>
          <a:xfrm>
            <a:off x="457200" y="205980"/>
            <a:ext cx="8229600" cy="536970"/>
          </a:xfrm>
          <a:prstGeom prst="rect">
            <a:avLst/>
          </a:prstGeom>
          <a:noFill/>
          <a:ln>
            <a:noFill/>
          </a:ln>
        </p:spPr>
        <p:txBody>
          <a:bodyPr lIns="68575" tIns="34275" rIns="68575" bIns="34275" anchor="ctr" anchorCtr="0">
            <a:noAutofit/>
          </a:bodyPr>
          <a:lstStyle/>
          <a:p>
            <a:pPr marL="0" marR="0" lvl="0" indent="0" algn="l" rtl="0">
              <a:spcBef>
                <a:spcPts val="0"/>
              </a:spcBef>
              <a:buClr>
                <a:schemeClr val="accent3"/>
              </a:buClr>
              <a:buSzPct val="25000"/>
              <a:buFont typeface="Arial"/>
              <a:buNone/>
            </a:pPr>
            <a:r>
              <a:rPr lang="en-GB" sz="3200" b="1" i="0" u="none" strike="noStrike" cap="none">
                <a:solidFill>
                  <a:schemeClr val="accent3"/>
                </a:solidFill>
                <a:latin typeface="Arial"/>
                <a:ea typeface="Arial"/>
                <a:cs typeface="Arial"/>
                <a:sym typeface="Arial"/>
              </a:rPr>
              <a:t>WHAT</a:t>
            </a:r>
            <a:r>
              <a:rPr lang="en-GB" sz="3200" b="1" i="0" u="none" strike="noStrike" cap="none">
                <a:solidFill>
                  <a:schemeClr val="accent1"/>
                </a:solidFill>
                <a:latin typeface="Arial"/>
                <a:ea typeface="Arial"/>
                <a:cs typeface="Arial"/>
                <a:sym typeface="Arial"/>
              </a:rPr>
              <a:t> </a:t>
            </a:r>
            <a:r>
              <a:rPr lang="en-GB" sz="3200" b="1" i="0" u="none" strike="noStrike" cap="none">
                <a:solidFill>
                  <a:schemeClr val="dk2"/>
                </a:solidFill>
                <a:latin typeface="Arial"/>
                <a:ea typeface="Arial"/>
                <a:cs typeface="Arial"/>
                <a:sym typeface="Arial"/>
              </a:rPr>
              <a:t>EDIT TEXT HERE?</a:t>
            </a:r>
          </a:p>
        </p:txBody>
      </p:sp>
      <p:sp>
        <p:nvSpPr>
          <p:cNvPr id="436" name="Shape 436"/>
          <p:cNvSpPr txBox="1">
            <a:spLocks noGrp="1"/>
          </p:cNvSpPr>
          <p:nvPr>
            <p:ph type="body" idx="4294967295"/>
          </p:nvPr>
        </p:nvSpPr>
        <p:spPr>
          <a:xfrm>
            <a:off x="1191" y="1057275"/>
            <a:ext cx="3657599" cy="3514725"/>
          </a:xfrm>
          <a:prstGeom prst="rect">
            <a:avLst/>
          </a:prstGeom>
          <a:noFill/>
          <a:ln>
            <a:noFill/>
          </a:ln>
        </p:spPr>
        <p:txBody>
          <a:bodyPr lIns="68575" tIns="34275" rIns="68575" bIns="34275" anchor="t" anchorCtr="0">
            <a:noAutofit/>
          </a:bodyPr>
          <a:lstStyle/>
          <a:p>
            <a:pPr marL="342900" marR="0" lvl="0" indent="-349250" algn="l" rtl="0">
              <a:lnSpc>
                <a:spcPct val="100000"/>
              </a:lnSpc>
              <a:spcBef>
                <a:spcPts val="0"/>
              </a:spcBef>
              <a:spcAft>
                <a:spcPts val="0"/>
              </a:spcAft>
              <a:buClr>
                <a:schemeClr val="dk1"/>
              </a:buClr>
              <a:buSzPct val="100000"/>
              <a:buFont typeface="Arial"/>
              <a:buChar char="•"/>
            </a:pPr>
            <a:r>
              <a:rPr lang="en-GB" sz="1700" b="0" i="0" u="none" strike="noStrike" cap="none">
                <a:solidFill>
                  <a:schemeClr val="dk1"/>
                </a:solidFill>
                <a:latin typeface="Calibri"/>
                <a:ea typeface="Calibri"/>
                <a:cs typeface="Calibri"/>
                <a:sym typeface="Calibri"/>
              </a:rPr>
              <a:t>This is a sample text. Insert your desired text here. This is a sample text. Insert your desired text here. </a:t>
            </a:r>
          </a:p>
          <a:p>
            <a:pPr marL="342900" marR="0" lvl="0" indent="-349250" algn="l" rtl="0">
              <a:lnSpc>
                <a:spcPct val="100000"/>
              </a:lnSpc>
              <a:spcBef>
                <a:spcPts val="300"/>
              </a:spcBef>
              <a:spcAft>
                <a:spcPts val="0"/>
              </a:spcAft>
              <a:buClr>
                <a:schemeClr val="dk1"/>
              </a:buClr>
              <a:buSzPct val="100000"/>
              <a:buFont typeface="Arial"/>
              <a:buNone/>
            </a:pPr>
            <a:endParaRPr sz="1700" b="0" i="0" u="none" strike="noStrike" cap="none">
              <a:solidFill>
                <a:schemeClr val="dk1"/>
              </a:solidFill>
              <a:latin typeface="Calibri"/>
              <a:ea typeface="Calibri"/>
              <a:cs typeface="Calibri"/>
              <a:sym typeface="Calibri"/>
            </a:endParaRPr>
          </a:p>
          <a:p>
            <a:pPr marL="342900" marR="0" lvl="0" indent="-349250" algn="l" rtl="0">
              <a:lnSpc>
                <a:spcPct val="100000"/>
              </a:lnSpc>
              <a:spcBef>
                <a:spcPts val="300"/>
              </a:spcBef>
              <a:spcAft>
                <a:spcPts val="0"/>
              </a:spcAft>
              <a:buClr>
                <a:schemeClr val="dk1"/>
              </a:buClr>
              <a:buSzPct val="100000"/>
              <a:buFont typeface="Arial"/>
              <a:buChar char="•"/>
            </a:pPr>
            <a:r>
              <a:rPr lang="en-GB" sz="1700" b="0" i="0" u="none" strike="noStrike" cap="none">
                <a:solidFill>
                  <a:schemeClr val="dk1"/>
                </a:solidFill>
                <a:latin typeface="Calibri"/>
                <a:ea typeface="Calibri"/>
                <a:cs typeface="Calibri"/>
                <a:sym typeface="Calibri"/>
              </a:rPr>
              <a:t>This is a sample text. Insert your desired text here. This is a sample text. Insert your desired text here. This is a sample text. Insert your desired text here. This is a sample text. Insert your desired text here. </a:t>
            </a:r>
          </a:p>
          <a:p>
            <a:pPr marL="342900" marR="0" lvl="0" indent="-349250" algn="l" rtl="0">
              <a:lnSpc>
                <a:spcPct val="80000"/>
              </a:lnSpc>
              <a:spcBef>
                <a:spcPts val="300"/>
              </a:spcBef>
              <a:buClr>
                <a:schemeClr val="dk1"/>
              </a:buClr>
              <a:buSzPct val="100000"/>
              <a:buFont typeface="Arial"/>
              <a:buNone/>
            </a:pPr>
            <a:endParaRPr sz="1700" b="0" i="0" u="none" strike="noStrike" cap="none">
              <a:solidFill>
                <a:schemeClr val="dk1"/>
              </a:solidFill>
              <a:latin typeface="Calibri"/>
              <a:ea typeface="Calibri"/>
              <a:cs typeface="Calibri"/>
              <a:sym typeface="Calibri"/>
            </a:endParaRPr>
          </a:p>
        </p:txBody>
      </p:sp>
      <p:sp>
        <p:nvSpPr>
          <p:cNvPr id="437" name="Shape 437"/>
          <p:cNvSpPr/>
          <p:nvPr/>
        </p:nvSpPr>
        <p:spPr>
          <a:xfrm>
            <a:off x="5233525" y="2230625"/>
            <a:ext cx="911627" cy="682236"/>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pot">
  <a:themeElements>
    <a:clrScheme name="Blank Presentation.po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onderland">
      <a:dk1>
        <a:srgbClr val="000000"/>
      </a:dk1>
      <a:lt1>
        <a:srgbClr val="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848</Words>
  <Application>Microsoft Office PowerPoint</Application>
  <PresentationFormat>On-screen Show (16:9)</PresentationFormat>
  <Paragraphs>158</Paragraphs>
  <Slides>17</Slides>
  <Notes>17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Arial</vt:lpstr>
      <vt:lpstr>Noto Sans Symbols</vt:lpstr>
      <vt:lpstr>Arial Narrow</vt:lpstr>
      <vt:lpstr>Calibri</vt:lpstr>
      <vt:lpstr>Verdana</vt:lpstr>
      <vt:lpstr>Times New Roman</vt:lpstr>
      <vt:lpstr>simple-light-2</vt:lpstr>
      <vt:lpstr>Blank Presentation.pot</vt:lpstr>
      <vt:lpstr>Office Theme</vt:lpstr>
      <vt:lpstr>7_Office Theme</vt:lpstr>
      <vt:lpstr>The Smart System</vt:lpstr>
      <vt:lpstr>Current Waste Management System:</vt:lpstr>
      <vt:lpstr>PowerPoint Presentation</vt:lpstr>
      <vt:lpstr>Creative Process Diagram Slide</vt:lpstr>
      <vt:lpstr>Components and softwares used :</vt:lpstr>
      <vt:lpstr>BIN LEVEL:    (dummy slide) </vt:lpstr>
      <vt:lpstr>Technology at the Bin level:</vt:lpstr>
      <vt:lpstr>Vehicle Routing of a truck:</vt:lpstr>
      <vt:lpstr>WHAT EDIT TEXT HERE?</vt:lpstr>
      <vt:lpstr>Ladder Infographics for PowerPoint</vt:lpstr>
      <vt:lpstr>Vehicle Routing Algorithm</vt:lpstr>
      <vt:lpstr>Simple Chevron Diagram – 4 Steps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Smart System</dc:title>
  <cp:lastModifiedBy>Manasa Gonchigar</cp:lastModifiedBy>
  <cp:revision>2</cp:revision>
  <dcterms:modified xsi:type="dcterms:W3CDTF">2016-05-21T12:38:58Z</dcterms:modified>
</cp:coreProperties>
</file>