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7" r:id="rId9"/>
    <p:sldId id="267" r:id="rId10"/>
    <p:sldId id="268" r:id="rId11"/>
    <p:sldId id="284" r:id="rId12"/>
    <p:sldId id="283" r:id="rId13"/>
    <p:sldId id="269" r:id="rId14"/>
    <p:sldId id="278" r:id="rId15"/>
    <p:sldId id="275" r:id="rId16"/>
    <p:sldId id="276" r:id="rId17"/>
    <p:sldId id="274" r:id="rId18"/>
    <p:sldId id="270" r:id="rId19"/>
    <p:sldId id="272" r:id="rId20"/>
    <p:sldId id="273" r:id="rId21"/>
    <p:sldId id="282" r:id="rId22"/>
    <p:sldId id="271" r:id="rId23"/>
    <p:sldId id="279" r:id="rId24"/>
    <p:sldId id="280" r:id="rId25"/>
    <p:sldId id="281" r:id="rId26"/>
    <p:sldId id="285" r:id="rId27"/>
    <p:sldId id="286" r:id="rId28"/>
    <p:sldId id="28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6E97-3E4D-8E16-B3D6-7DCBDF04D5D2}" v="363" dt="2020-03-15T09:45:08.778"/>
    <p1510:client id="{2F12C37E-864E-E054-7905-763CC7A7C7E8}" v="8" dt="2020-04-01T10:57:35.123"/>
    <p1510:client id="{7495E6EB-BC06-D1D7-91CD-E47170C80495}" v="4" dt="2020-03-14T14:49:32.938"/>
    <p1510:client id="{DB6A0765-3ACB-FD0C-8D8B-C523EBD4DFD8}" v="399" dt="2020-03-14T14:21:15.912"/>
    <p1510:client id="{E167B5E2-63BB-3775-0EB8-BCFCE1E6CA3B}" v="1119" dt="2020-03-14T16:10:18.942"/>
    <p1510:client id="{EF76C7D3-E8AE-C0FA-B41A-28190A94C5EC}" v="193" dt="2020-03-15T11:37:15.706"/>
    <p1510:client id="{F61027E9-F2D4-A1CC-D7CB-BB13D7001B70}" v="6" dt="2020-03-14T16:35:0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68A08-43F0-445F-B3FD-04A8A5ED36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94076EBA-510F-4ADD-BDF4-FDB8A7B4BC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There is a high pressure to remember life critical information amidst juggling work and home for the parents.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D85DC7-9737-44AD-B632-82032C4BA6EF}" type="parTrans" cxnId="{71A95941-9609-4DCC-AE42-980039091FA0}">
      <dgm:prSet/>
      <dgm:spPr/>
      <dgm:t>
        <a:bodyPr/>
        <a:lstStyle/>
        <a:p>
          <a:endParaRPr lang="en-US"/>
        </a:p>
      </dgm:t>
    </dgm:pt>
    <dgm:pt modelId="{61DA57B4-B8EC-4653-808E-49743C9498FD}" type="sibTrans" cxnId="{71A95941-9609-4DCC-AE42-980039091FA0}">
      <dgm:prSet/>
      <dgm:spPr/>
      <dgm:t>
        <a:bodyPr/>
        <a:lstStyle/>
        <a:p>
          <a:endParaRPr lang="en-US"/>
        </a:p>
      </dgm:t>
    </dgm:pt>
    <dgm:pt modelId="{F049BC4E-E67D-45A8-B7D2-276949537F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Web Application facilitates young parents in tracking the immunization of their children. 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C0D779-8DB7-4F29-9FA1-1DF0077D09F3}" type="parTrans" cxnId="{19CA0ED2-A310-4703-8EC8-71452BEC1652}">
      <dgm:prSet/>
      <dgm:spPr/>
      <dgm:t>
        <a:bodyPr/>
        <a:lstStyle/>
        <a:p>
          <a:endParaRPr lang="en-US"/>
        </a:p>
      </dgm:t>
    </dgm:pt>
    <dgm:pt modelId="{D4441A27-79D6-409E-A0CA-E2E5DB211713}" type="sibTrans" cxnId="{19CA0ED2-A310-4703-8EC8-71452BEC1652}">
      <dgm:prSet/>
      <dgm:spPr/>
      <dgm:t>
        <a:bodyPr/>
        <a:lstStyle/>
        <a:p>
          <a:endParaRPr lang="en-US"/>
        </a:p>
      </dgm:t>
    </dgm:pt>
    <dgm:pt modelId="{2F760EA6-1A43-4195-A84E-450589F412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>
              <a:solidFill>
                <a:schemeClr val="tx1"/>
              </a:solidFill>
              <a:latin typeface="Times New Roman"/>
              <a:cs typeface="Times New Roman"/>
            </a:rPr>
            <a:t>Our Application's aim is to keep track of the vaccinations that needs to be taken during pregnancy and after delivery for the baby.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E45BE9BA-AB4A-464B-9E0B-ECB9E1B02181}" type="parTrans" cxnId="{72E89EB0-79A1-49D4-B83B-CFFF8FB502BC}">
      <dgm:prSet/>
      <dgm:spPr/>
      <dgm:t>
        <a:bodyPr/>
        <a:lstStyle/>
        <a:p>
          <a:endParaRPr lang="en-US"/>
        </a:p>
      </dgm:t>
    </dgm:pt>
    <dgm:pt modelId="{8EAE7708-56F6-4ACD-AE67-89007831E471}" type="sibTrans" cxnId="{72E89EB0-79A1-49D4-B83B-CFFF8FB502BC}">
      <dgm:prSet/>
      <dgm:spPr/>
      <dgm:t>
        <a:bodyPr/>
        <a:lstStyle/>
        <a:p>
          <a:endParaRPr lang="en-US"/>
        </a:p>
      </dgm:t>
    </dgm:pt>
    <dgm:pt modelId="{492F8844-22B9-4655-ABAA-2DAF59A0D4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 Email Alert will be sent to the user 2 days, 1 day prior to the vaccination and on the day of vaccination; to remind the user of vaccination.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A2249-6C0E-442B-AA04-9E90FD21B684}" type="parTrans" cxnId="{978E8F5C-67BF-4064-A278-340C2A2BF792}">
      <dgm:prSet/>
      <dgm:spPr/>
      <dgm:t>
        <a:bodyPr/>
        <a:lstStyle/>
        <a:p>
          <a:endParaRPr lang="en-US"/>
        </a:p>
      </dgm:t>
    </dgm:pt>
    <dgm:pt modelId="{1C94CF75-7BB7-4020-99D6-4BD6B3027311}" type="sibTrans" cxnId="{978E8F5C-67BF-4064-A278-340C2A2BF792}">
      <dgm:prSet/>
      <dgm:spPr/>
      <dgm:t>
        <a:bodyPr/>
        <a:lstStyle/>
        <a:p>
          <a:endParaRPr lang="en-US"/>
        </a:p>
      </dgm:t>
    </dgm:pt>
    <dgm:pt modelId="{A8A62EB2-D875-461C-9DB0-3DC9862429EB}" type="pres">
      <dgm:prSet presAssocID="{B8E68A08-43F0-445F-B3FD-04A8A5ED3692}" presName="root" presStyleCnt="0">
        <dgm:presLayoutVars>
          <dgm:dir/>
          <dgm:resizeHandles val="exact"/>
        </dgm:presLayoutVars>
      </dgm:prSet>
      <dgm:spPr/>
    </dgm:pt>
    <dgm:pt modelId="{0615FD09-96A1-4E5C-8D61-5CDC72833C76}" type="pres">
      <dgm:prSet presAssocID="{94076EBA-510F-4ADD-BDF4-FDB8A7B4BC7C}" presName="compNode" presStyleCnt="0"/>
      <dgm:spPr/>
    </dgm:pt>
    <dgm:pt modelId="{041330E5-F0B1-4CA3-82E5-4ACD820A7FDA}" type="pres">
      <dgm:prSet presAssocID="{94076EBA-510F-4ADD-BDF4-FDB8A7B4BC7C}" presName="bgRect" presStyleLbl="bgShp" presStyleIdx="0" presStyleCnt="4"/>
      <dgm:spPr/>
    </dgm:pt>
    <dgm:pt modelId="{1ABC5F37-66BA-4771-93C1-173A453FCDAB}" type="pres">
      <dgm:prSet presAssocID="{94076EBA-510F-4ADD-BDF4-FDB8A7B4BC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3E5475FA-E79C-42B8-B3C1-D9C52FEE9C88}" type="pres">
      <dgm:prSet presAssocID="{94076EBA-510F-4ADD-BDF4-FDB8A7B4BC7C}" presName="spaceRect" presStyleCnt="0"/>
      <dgm:spPr/>
    </dgm:pt>
    <dgm:pt modelId="{80004A4C-4807-4E42-BCEA-5F3DCCDF15EF}" type="pres">
      <dgm:prSet presAssocID="{94076EBA-510F-4ADD-BDF4-FDB8A7B4BC7C}" presName="parTx" presStyleLbl="revTx" presStyleIdx="0" presStyleCnt="4">
        <dgm:presLayoutVars>
          <dgm:chMax val="0"/>
          <dgm:chPref val="0"/>
        </dgm:presLayoutVars>
      </dgm:prSet>
      <dgm:spPr/>
    </dgm:pt>
    <dgm:pt modelId="{38BAC259-D896-4E18-9E6A-C6F36F8994E1}" type="pres">
      <dgm:prSet presAssocID="{61DA57B4-B8EC-4653-808E-49743C9498FD}" presName="sibTrans" presStyleCnt="0"/>
      <dgm:spPr/>
    </dgm:pt>
    <dgm:pt modelId="{03E05D02-0F98-457B-AF43-D62D8851CCB1}" type="pres">
      <dgm:prSet presAssocID="{F049BC4E-E67D-45A8-B7D2-276949537FB0}" presName="compNode" presStyleCnt="0"/>
      <dgm:spPr/>
    </dgm:pt>
    <dgm:pt modelId="{9696B668-5057-43B5-803A-AD8E6E902D26}" type="pres">
      <dgm:prSet presAssocID="{F049BC4E-E67D-45A8-B7D2-276949537FB0}" presName="bgRect" presStyleLbl="bgShp" presStyleIdx="1" presStyleCnt="4"/>
      <dgm:spPr/>
    </dgm:pt>
    <dgm:pt modelId="{F023B7C8-439F-433D-9055-B9098B990487}" type="pres">
      <dgm:prSet presAssocID="{F049BC4E-E67D-45A8-B7D2-276949537F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A2AD306-091F-4217-825F-0BB3F7FA799D}" type="pres">
      <dgm:prSet presAssocID="{F049BC4E-E67D-45A8-B7D2-276949537FB0}" presName="spaceRect" presStyleCnt="0"/>
      <dgm:spPr/>
    </dgm:pt>
    <dgm:pt modelId="{981BA7E7-BC7F-4B98-803D-31A659FFD29C}" type="pres">
      <dgm:prSet presAssocID="{F049BC4E-E67D-45A8-B7D2-276949537FB0}" presName="parTx" presStyleLbl="revTx" presStyleIdx="1" presStyleCnt="4">
        <dgm:presLayoutVars>
          <dgm:chMax val="0"/>
          <dgm:chPref val="0"/>
        </dgm:presLayoutVars>
      </dgm:prSet>
      <dgm:spPr/>
    </dgm:pt>
    <dgm:pt modelId="{662BCFC7-BC29-4608-B69F-26913FE49705}" type="pres">
      <dgm:prSet presAssocID="{D4441A27-79D6-409E-A0CA-E2E5DB211713}" presName="sibTrans" presStyleCnt="0"/>
      <dgm:spPr/>
    </dgm:pt>
    <dgm:pt modelId="{B37AB3AB-7275-41E7-89D2-4426DD9C5F8D}" type="pres">
      <dgm:prSet presAssocID="{2F760EA6-1A43-4195-A84E-450589F41237}" presName="compNode" presStyleCnt="0"/>
      <dgm:spPr/>
    </dgm:pt>
    <dgm:pt modelId="{C3F003A1-D99A-44D1-97F8-49DC78156589}" type="pres">
      <dgm:prSet presAssocID="{2F760EA6-1A43-4195-A84E-450589F41237}" presName="bgRect" presStyleLbl="bgShp" presStyleIdx="2" presStyleCnt="4"/>
      <dgm:spPr/>
    </dgm:pt>
    <dgm:pt modelId="{C2981B91-1F7E-4E11-A877-5FBFB9A84CAA}" type="pres">
      <dgm:prSet presAssocID="{2F760EA6-1A43-4195-A84E-450589F412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2DE59601-FA0C-4EC7-870F-915C55B245F0}" type="pres">
      <dgm:prSet presAssocID="{2F760EA6-1A43-4195-A84E-450589F41237}" presName="spaceRect" presStyleCnt="0"/>
      <dgm:spPr/>
    </dgm:pt>
    <dgm:pt modelId="{7ED87073-A687-4C55-A495-71F7A7DCC433}" type="pres">
      <dgm:prSet presAssocID="{2F760EA6-1A43-4195-A84E-450589F41237}" presName="parTx" presStyleLbl="revTx" presStyleIdx="2" presStyleCnt="4">
        <dgm:presLayoutVars>
          <dgm:chMax val="0"/>
          <dgm:chPref val="0"/>
        </dgm:presLayoutVars>
      </dgm:prSet>
      <dgm:spPr/>
    </dgm:pt>
    <dgm:pt modelId="{11CF939E-49EC-46A3-838F-CB09726823F8}" type="pres">
      <dgm:prSet presAssocID="{8EAE7708-56F6-4ACD-AE67-89007831E471}" presName="sibTrans" presStyleCnt="0"/>
      <dgm:spPr/>
    </dgm:pt>
    <dgm:pt modelId="{FA57166D-7504-4545-92E0-5B63D9A45326}" type="pres">
      <dgm:prSet presAssocID="{492F8844-22B9-4655-ABAA-2DAF59A0D40F}" presName="compNode" presStyleCnt="0"/>
      <dgm:spPr/>
    </dgm:pt>
    <dgm:pt modelId="{B5B1E30E-255C-41A0-8110-062849F5D7C2}" type="pres">
      <dgm:prSet presAssocID="{492F8844-22B9-4655-ABAA-2DAF59A0D40F}" presName="bgRect" presStyleLbl="bgShp" presStyleIdx="3" presStyleCnt="4"/>
      <dgm:spPr/>
    </dgm:pt>
    <dgm:pt modelId="{C6547479-9507-4EA1-81B5-49A63673C4E0}" type="pres">
      <dgm:prSet presAssocID="{492F8844-22B9-4655-ABAA-2DAF59A0D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4348B0C4-E4EE-4F66-AFEA-87B835AB3862}" type="pres">
      <dgm:prSet presAssocID="{492F8844-22B9-4655-ABAA-2DAF59A0D40F}" presName="spaceRect" presStyleCnt="0"/>
      <dgm:spPr/>
    </dgm:pt>
    <dgm:pt modelId="{F2E13C51-2637-4E7E-BBB5-5AAA10C66DBC}" type="pres">
      <dgm:prSet presAssocID="{492F8844-22B9-4655-ABAA-2DAF59A0D4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8E8F5C-67BF-4064-A278-340C2A2BF792}" srcId="{B8E68A08-43F0-445F-B3FD-04A8A5ED3692}" destId="{492F8844-22B9-4655-ABAA-2DAF59A0D40F}" srcOrd="3" destOrd="0" parTransId="{85FA2249-6C0E-442B-AA04-9E90FD21B684}" sibTransId="{1C94CF75-7BB7-4020-99D6-4BD6B3027311}"/>
    <dgm:cxn modelId="{6A362641-930B-4B3D-AD1C-1FC54FB721F2}" type="presOf" srcId="{2F760EA6-1A43-4195-A84E-450589F41237}" destId="{7ED87073-A687-4C55-A495-71F7A7DCC433}" srcOrd="0" destOrd="0" presId="urn:microsoft.com/office/officeart/2018/2/layout/IconVerticalSolidList"/>
    <dgm:cxn modelId="{71A95941-9609-4DCC-AE42-980039091FA0}" srcId="{B8E68A08-43F0-445F-B3FD-04A8A5ED3692}" destId="{94076EBA-510F-4ADD-BDF4-FDB8A7B4BC7C}" srcOrd="0" destOrd="0" parTransId="{4AD85DC7-9737-44AD-B632-82032C4BA6EF}" sibTransId="{61DA57B4-B8EC-4653-808E-49743C9498FD}"/>
    <dgm:cxn modelId="{DBA06148-72EA-494B-96A5-146EC87AA700}" type="presOf" srcId="{492F8844-22B9-4655-ABAA-2DAF59A0D40F}" destId="{F2E13C51-2637-4E7E-BBB5-5AAA10C66DBC}" srcOrd="0" destOrd="0" presId="urn:microsoft.com/office/officeart/2018/2/layout/IconVerticalSolidList"/>
    <dgm:cxn modelId="{3CF31E7A-705B-420E-A47A-68435A9D3133}" type="presOf" srcId="{94076EBA-510F-4ADD-BDF4-FDB8A7B4BC7C}" destId="{80004A4C-4807-4E42-BCEA-5F3DCCDF15EF}" srcOrd="0" destOrd="0" presId="urn:microsoft.com/office/officeart/2018/2/layout/IconVerticalSolidList"/>
    <dgm:cxn modelId="{72E89EB0-79A1-49D4-B83B-CFFF8FB502BC}" srcId="{B8E68A08-43F0-445F-B3FD-04A8A5ED3692}" destId="{2F760EA6-1A43-4195-A84E-450589F41237}" srcOrd="2" destOrd="0" parTransId="{E45BE9BA-AB4A-464B-9E0B-ECB9E1B02181}" sibTransId="{8EAE7708-56F6-4ACD-AE67-89007831E471}"/>
    <dgm:cxn modelId="{E77F70C8-00DD-4B7E-BF3F-BC1B1E40341B}" type="presOf" srcId="{B8E68A08-43F0-445F-B3FD-04A8A5ED3692}" destId="{A8A62EB2-D875-461C-9DB0-3DC9862429EB}" srcOrd="0" destOrd="0" presId="urn:microsoft.com/office/officeart/2018/2/layout/IconVerticalSolidList"/>
    <dgm:cxn modelId="{19CA0ED2-A310-4703-8EC8-71452BEC1652}" srcId="{B8E68A08-43F0-445F-B3FD-04A8A5ED3692}" destId="{F049BC4E-E67D-45A8-B7D2-276949537FB0}" srcOrd="1" destOrd="0" parTransId="{A9C0D779-8DB7-4F29-9FA1-1DF0077D09F3}" sibTransId="{D4441A27-79D6-409E-A0CA-E2E5DB211713}"/>
    <dgm:cxn modelId="{A4E1D5F5-5C1E-4075-9E31-339D860DFD2D}" type="presOf" srcId="{F049BC4E-E67D-45A8-B7D2-276949537FB0}" destId="{981BA7E7-BC7F-4B98-803D-31A659FFD29C}" srcOrd="0" destOrd="0" presId="urn:microsoft.com/office/officeart/2018/2/layout/IconVerticalSolidList"/>
    <dgm:cxn modelId="{1802B05A-A928-48FC-AA11-5E10B0EA9DDC}" type="presParOf" srcId="{A8A62EB2-D875-461C-9DB0-3DC9862429EB}" destId="{0615FD09-96A1-4E5C-8D61-5CDC72833C76}" srcOrd="0" destOrd="0" presId="urn:microsoft.com/office/officeart/2018/2/layout/IconVerticalSolidList"/>
    <dgm:cxn modelId="{1B38FC55-1BEE-43B3-90FC-47D8898D5E53}" type="presParOf" srcId="{0615FD09-96A1-4E5C-8D61-5CDC72833C76}" destId="{041330E5-F0B1-4CA3-82E5-4ACD820A7FDA}" srcOrd="0" destOrd="0" presId="urn:microsoft.com/office/officeart/2018/2/layout/IconVerticalSolidList"/>
    <dgm:cxn modelId="{7A6A8FAD-607F-451C-86E4-AA1076806AB6}" type="presParOf" srcId="{0615FD09-96A1-4E5C-8D61-5CDC72833C76}" destId="{1ABC5F37-66BA-4771-93C1-173A453FCDAB}" srcOrd="1" destOrd="0" presId="urn:microsoft.com/office/officeart/2018/2/layout/IconVerticalSolidList"/>
    <dgm:cxn modelId="{AB04566A-1AAE-4CC9-A133-3A568EBCDF29}" type="presParOf" srcId="{0615FD09-96A1-4E5C-8D61-5CDC72833C76}" destId="{3E5475FA-E79C-42B8-B3C1-D9C52FEE9C88}" srcOrd="2" destOrd="0" presId="urn:microsoft.com/office/officeart/2018/2/layout/IconVerticalSolidList"/>
    <dgm:cxn modelId="{0672BBA8-3444-4686-AC5B-2C5B0CF19D2E}" type="presParOf" srcId="{0615FD09-96A1-4E5C-8D61-5CDC72833C76}" destId="{80004A4C-4807-4E42-BCEA-5F3DCCDF15EF}" srcOrd="3" destOrd="0" presId="urn:microsoft.com/office/officeart/2018/2/layout/IconVerticalSolidList"/>
    <dgm:cxn modelId="{A38077E5-EE23-421C-8F50-52B401748F7F}" type="presParOf" srcId="{A8A62EB2-D875-461C-9DB0-3DC9862429EB}" destId="{38BAC259-D896-4E18-9E6A-C6F36F8994E1}" srcOrd="1" destOrd="0" presId="urn:microsoft.com/office/officeart/2018/2/layout/IconVerticalSolidList"/>
    <dgm:cxn modelId="{C97B6C52-0887-4FAC-8DF0-7A2AFF8B3FAC}" type="presParOf" srcId="{A8A62EB2-D875-461C-9DB0-3DC9862429EB}" destId="{03E05D02-0F98-457B-AF43-D62D8851CCB1}" srcOrd="2" destOrd="0" presId="urn:microsoft.com/office/officeart/2018/2/layout/IconVerticalSolidList"/>
    <dgm:cxn modelId="{B502A8C6-2095-4405-90F6-8841A785D0BD}" type="presParOf" srcId="{03E05D02-0F98-457B-AF43-D62D8851CCB1}" destId="{9696B668-5057-43B5-803A-AD8E6E902D26}" srcOrd="0" destOrd="0" presId="urn:microsoft.com/office/officeart/2018/2/layout/IconVerticalSolidList"/>
    <dgm:cxn modelId="{E44519A5-57C3-4EB3-A437-63AFEC3A2088}" type="presParOf" srcId="{03E05D02-0F98-457B-AF43-D62D8851CCB1}" destId="{F023B7C8-439F-433D-9055-B9098B990487}" srcOrd="1" destOrd="0" presId="urn:microsoft.com/office/officeart/2018/2/layout/IconVerticalSolidList"/>
    <dgm:cxn modelId="{96425C74-2CD1-4A61-986F-5B34D8B5C1DA}" type="presParOf" srcId="{03E05D02-0F98-457B-AF43-D62D8851CCB1}" destId="{6A2AD306-091F-4217-825F-0BB3F7FA799D}" srcOrd="2" destOrd="0" presId="urn:microsoft.com/office/officeart/2018/2/layout/IconVerticalSolidList"/>
    <dgm:cxn modelId="{82135384-A3AD-4271-A6A9-B11F9AF59E7A}" type="presParOf" srcId="{03E05D02-0F98-457B-AF43-D62D8851CCB1}" destId="{981BA7E7-BC7F-4B98-803D-31A659FFD29C}" srcOrd="3" destOrd="0" presId="urn:microsoft.com/office/officeart/2018/2/layout/IconVerticalSolidList"/>
    <dgm:cxn modelId="{CFC1B212-1E80-40D9-A477-76F1C002796A}" type="presParOf" srcId="{A8A62EB2-D875-461C-9DB0-3DC9862429EB}" destId="{662BCFC7-BC29-4608-B69F-26913FE49705}" srcOrd="3" destOrd="0" presId="urn:microsoft.com/office/officeart/2018/2/layout/IconVerticalSolidList"/>
    <dgm:cxn modelId="{EF2DC0AF-C5A0-49C7-BD54-C6ACB0CC2BC3}" type="presParOf" srcId="{A8A62EB2-D875-461C-9DB0-3DC9862429EB}" destId="{B37AB3AB-7275-41E7-89D2-4426DD9C5F8D}" srcOrd="4" destOrd="0" presId="urn:microsoft.com/office/officeart/2018/2/layout/IconVerticalSolidList"/>
    <dgm:cxn modelId="{284E3DAE-4E85-4A75-A407-92C3BECAB0D2}" type="presParOf" srcId="{B37AB3AB-7275-41E7-89D2-4426DD9C5F8D}" destId="{C3F003A1-D99A-44D1-97F8-49DC78156589}" srcOrd="0" destOrd="0" presId="urn:microsoft.com/office/officeart/2018/2/layout/IconVerticalSolidList"/>
    <dgm:cxn modelId="{B93EC7C1-1876-4768-B0F6-A36C726FB520}" type="presParOf" srcId="{B37AB3AB-7275-41E7-89D2-4426DD9C5F8D}" destId="{C2981B91-1F7E-4E11-A877-5FBFB9A84CAA}" srcOrd="1" destOrd="0" presId="urn:microsoft.com/office/officeart/2018/2/layout/IconVerticalSolidList"/>
    <dgm:cxn modelId="{0F48156F-D4FC-446E-8B64-22141D2E66C7}" type="presParOf" srcId="{B37AB3AB-7275-41E7-89D2-4426DD9C5F8D}" destId="{2DE59601-FA0C-4EC7-870F-915C55B245F0}" srcOrd="2" destOrd="0" presId="urn:microsoft.com/office/officeart/2018/2/layout/IconVerticalSolidList"/>
    <dgm:cxn modelId="{22A7886D-11A9-4ADB-83F4-E829E6C33257}" type="presParOf" srcId="{B37AB3AB-7275-41E7-89D2-4426DD9C5F8D}" destId="{7ED87073-A687-4C55-A495-71F7A7DCC433}" srcOrd="3" destOrd="0" presId="urn:microsoft.com/office/officeart/2018/2/layout/IconVerticalSolidList"/>
    <dgm:cxn modelId="{63FE0E1E-FCC1-43C1-92E4-7A070227A097}" type="presParOf" srcId="{A8A62EB2-D875-461C-9DB0-3DC9862429EB}" destId="{11CF939E-49EC-46A3-838F-CB09726823F8}" srcOrd="5" destOrd="0" presId="urn:microsoft.com/office/officeart/2018/2/layout/IconVerticalSolidList"/>
    <dgm:cxn modelId="{8570E6C9-9F71-4632-BE4A-92775B7FB355}" type="presParOf" srcId="{A8A62EB2-D875-461C-9DB0-3DC9862429EB}" destId="{FA57166D-7504-4545-92E0-5B63D9A45326}" srcOrd="6" destOrd="0" presId="urn:microsoft.com/office/officeart/2018/2/layout/IconVerticalSolidList"/>
    <dgm:cxn modelId="{E7E5398F-AEFF-4E6D-BAF8-AB5BD1ADC803}" type="presParOf" srcId="{FA57166D-7504-4545-92E0-5B63D9A45326}" destId="{B5B1E30E-255C-41A0-8110-062849F5D7C2}" srcOrd="0" destOrd="0" presId="urn:microsoft.com/office/officeart/2018/2/layout/IconVerticalSolidList"/>
    <dgm:cxn modelId="{96A96B63-1095-48CB-AEFC-0971E50D971F}" type="presParOf" srcId="{FA57166D-7504-4545-92E0-5B63D9A45326}" destId="{C6547479-9507-4EA1-81B5-49A63673C4E0}" srcOrd="1" destOrd="0" presId="urn:microsoft.com/office/officeart/2018/2/layout/IconVerticalSolidList"/>
    <dgm:cxn modelId="{7B2800E7-A837-47FC-94A7-51CF72F99C4B}" type="presParOf" srcId="{FA57166D-7504-4545-92E0-5B63D9A45326}" destId="{4348B0C4-E4EE-4F66-AFEA-87B835AB3862}" srcOrd="2" destOrd="0" presId="urn:microsoft.com/office/officeart/2018/2/layout/IconVerticalSolidList"/>
    <dgm:cxn modelId="{592D6944-CF17-408A-8A72-D573ACCB587D}" type="presParOf" srcId="{FA57166D-7504-4545-92E0-5B63D9A45326}" destId="{F2E13C51-2637-4E7E-BBB5-5AAA10C66D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87C11-93F1-4690-BC0A-6A8DBCD1E4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BE617-C1E1-4073-977B-DEA841B794C0}">
      <dgm:prSet/>
      <dgm:spPr/>
      <dgm:t>
        <a:bodyPr/>
        <a:lstStyle/>
        <a:p>
          <a:r>
            <a:rPr lang="en-GB"/>
            <a:t>There are web sites which provide information regarding the vaccinations.</a:t>
          </a:r>
          <a:endParaRPr lang="en-US"/>
        </a:p>
      </dgm:t>
    </dgm:pt>
    <dgm:pt modelId="{7DDA16D2-A54E-44CA-80D7-BC5C35AAB88A}" type="parTrans" cxnId="{82795552-ED97-4DF9-82C5-0F4FC662B4C1}">
      <dgm:prSet/>
      <dgm:spPr/>
      <dgm:t>
        <a:bodyPr/>
        <a:lstStyle/>
        <a:p>
          <a:endParaRPr lang="en-US"/>
        </a:p>
      </dgm:t>
    </dgm:pt>
    <dgm:pt modelId="{A79B5040-504E-405F-A81E-A482ECA4392E}" type="sibTrans" cxnId="{82795552-ED97-4DF9-82C5-0F4FC662B4C1}">
      <dgm:prSet/>
      <dgm:spPr/>
      <dgm:t>
        <a:bodyPr/>
        <a:lstStyle/>
        <a:p>
          <a:endParaRPr lang="en-US"/>
        </a:p>
      </dgm:t>
    </dgm:pt>
    <dgm:pt modelId="{B75D1EF9-3A56-4369-81A3-6BED0A4D71D6}">
      <dgm:prSet/>
      <dgm:spPr/>
      <dgm:t>
        <a:bodyPr/>
        <a:lstStyle/>
        <a:p>
          <a:r>
            <a:rPr lang="en-GB"/>
            <a:t>But they don’t provide any kind of alerts and notifications for the users for their email.</a:t>
          </a:r>
          <a:endParaRPr lang="en-US"/>
        </a:p>
      </dgm:t>
    </dgm:pt>
    <dgm:pt modelId="{834C50AC-6353-45F9-AF0C-C99AF9FF298C}" type="parTrans" cxnId="{A3B9C3C4-11D3-45CE-A327-EA7CDD634945}">
      <dgm:prSet/>
      <dgm:spPr/>
      <dgm:t>
        <a:bodyPr/>
        <a:lstStyle/>
        <a:p>
          <a:endParaRPr lang="en-US"/>
        </a:p>
      </dgm:t>
    </dgm:pt>
    <dgm:pt modelId="{C711B142-1653-417C-9F18-7FE340991862}" type="sibTrans" cxnId="{A3B9C3C4-11D3-45CE-A327-EA7CDD634945}">
      <dgm:prSet/>
      <dgm:spPr/>
      <dgm:t>
        <a:bodyPr/>
        <a:lstStyle/>
        <a:p>
          <a:endParaRPr lang="en-US"/>
        </a:p>
      </dgm:t>
    </dgm:pt>
    <dgm:pt modelId="{C7C58BDF-DAF5-493B-9DE2-A5409F56CA26}">
      <dgm:prSet/>
      <dgm:spPr/>
      <dgm:t>
        <a:bodyPr/>
        <a:lstStyle/>
        <a:p>
          <a:r>
            <a:rPr lang="en-GB"/>
            <a:t>User needs to check multiple sites to know information about vaccinations, nutrition to be taken and the exercises to be done.</a:t>
          </a:r>
          <a:endParaRPr lang="en-US"/>
        </a:p>
      </dgm:t>
    </dgm:pt>
    <dgm:pt modelId="{B6AAF510-4C6D-4EF7-8664-1355A34B9BED}" type="parTrans" cxnId="{291F82FE-E08D-46F6-A5FF-DB067207CF34}">
      <dgm:prSet/>
      <dgm:spPr/>
      <dgm:t>
        <a:bodyPr/>
        <a:lstStyle/>
        <a:p>
          <a:endParaRPr lang="en-US"/>
        </a:p>
      </dgm:t>
    </dgm:pt>
    <dgm:pt modelId="{D3753E4F-DFFD-4C2E-A637-9352DCF9523B}" type="sibTrans" cxnId="{291F82FE-E08D-46F6-A5FF-DB067207CF34}">
      <dgm:prSet/>
      <dgm:spPr/>
      <dgm:t>
        <a:bodyPr/>
        <a:lstStyle/>
        <a:p>
          <a:endParaRPr lang="en-US"/>
        </a:p>
      </dgm:t>
    </dgm:pt>
    <dgm:pt modelId="{7ADACB4C-12E6-401F-964E-29B6C8767C08}" type="pres">
      <dgm:prSet presAssocID="{CFB87C11-93F1-4690-BC0A-6A8DBCD1E444}" presName="root" presStyleCnt="0">
        <dgm:presLayoutVars>
          <dgm:dir/>
          <dgm:resizeHandles val="exact"/>
        </dgm:presLayoutVars>
      </dgm:prSet>
      <dgm:spPr/>
    </dgm:pt>
    <dgm:pt modelId="{37ED1903-59F8-427C-8387-511191FFFC3D}" type="pres">
      <dgm:prSet presAssocID="{6C0BE617-C1E1-4073-977B-DEA841B794C0}" presName="compNode" presStyleCnt="0"/>
      <dgm:spPr/>
    </dgm:pt>
    <dgm:pt modelId="{FE894B26-6226-41E9-8A74-5C840AC282E2}" type="pres">
      <dgm:prSet presAssocID="{6C0BE617-C1E1-4073-977B-DEA841B794C0}" presName="bgRect" presStyleLbl="bgShp" presStyleIdx="0" presStyleCnt="3"/>
      <dgm:spPr/>
    </dgm:pt>
    <dgm:pt modelId="{8616E8AB-6B0E-43C7-A3C2-90114E060208}" type="pres">
      <dgm:prSet presAssocID="{6C0BE617-C1E1-4073-977B-DEA841B794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40BEDADD-77E6-4388-928E-5132339C4195}" type="pres">
      <dgm:prSet presAssocID="{6C0BE617-C1E1-4073-977B-DEA841B794C0}" presName="spaceRect" presStyleCnt="0"/>
      <dgm:spPr/>
    </dgm:pt>
    <dgm:pt modelId="{FE8D098C-4085-4B99-AEEE-9066BBFB9E95}" type="pres">
      <dgm:prSet presAssocID="{6C0BE617-C1E1-4073-977B-DEA841B794C0}" presName="parTx" presStyleLbl="revTx" presStyleIdx="0" presStyleCnt="3">
        <dgm:presLayoutVars>
          <dgm:chMax val="0"/>
          <dgm:chPref val="0"/>
        </dgm:presLayoutVars>
      </dgm:prSet>
      <dgm:spPr/>
    </dgm:pt>
    <dgm:pt modelId="{8D64665F-7DDE-4F13-B076-18719BA0536E}" type="pres">
      <dgm:prSet presAssocID="{A79B5040-504E-405F-A81E-A482ECA4392E}" presName="sibTrans" presStyleCnt="0"/>
      <dgm:spPr/>
    </dgm:pt>
    <dgm:pt modelId="{73573D44-9B9C-485B-97D8-F837A5E9CE5F}" type="pres">
      <dgm:prSet presAssocID="{B75D1EF9-3A56-4369-81A3-6BED0A4D71D6}" presName="compNode" presStyleCnt="0"/>
      <dgm:spPr/>
    </dgm:pt>
    <dgm:pt modelId="{BD844EE5-8951-4E9F-B0E5-B05BFF4BB46D}" type="pres">
      <dgm:prSet presAssocID="{B75D1EF9-3A56-4369-81A3-6BED0A4D71D6}" presName="bgRect" presStyleLbl="bgShp" presStyleIdx="1" presStyleCnt="3"/>
      <dgm:spPr/>
    </dgm:pt>
    <dgm:pt modelId="{C4F8FA59-5A67-4CCD-A887-F5F1B58F62DE}" type="pres">
      <dgm:prSet presAssocID="{B75D1EF9-3A56-4369-81A3-6BED0A4D71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F2BC20C-DBDB-4BFD-AA4D-0C862C43F07E}" type="pres">
      <dgm:prSet presAssocID="{B75D1EF9-3A56-4369-81A3-6BED0A4D71D6}" presName="spaceRect" presStyleCnt="0"/>
      <dgm:spPr/>
    </dgm:pt>
    <dgm:pt modelId="{65EECFCC-B539-4FCA-9E0F-DC6FDAAFB131}" type="pres">
      <dgm:prSet presAssocID="{B75D1EF9-3A56-4369-81A3-6BED0A4D71D6}" presName="parTx" presStyleLbl="revTx" presStyleIdx="1" presStyleCnt="3">
        <dgm:presLayoutVars>
          <dgm:chMax val="0"/>
          <dgm:chPref val="0"/>
        </dgm:presLayoutVars>
      </dgm:prSet>
      <dgm:spPr/>
    </dgm:pt>
    <dgm:pt modelId="{CF174BFE-30DC-455B-B9D3-749C8CF4E840}" type="pres">
      <dgm:prSet presAssocID="{C711B142-1653-417C-9F18-7FE340991862}" presName="sibTrans" presStyleCnt="0"/>
      <dgm:spPr/>
    </dgm:pt>
    <dgm:pt modelId="{CB00B44F-CDFA-41EB-BBA0-10EF40B364C2}" type="pres">
      <dgm:prSet presAssocID="{C7C58BDF-DAF5-493B-9DE2-A5409F56CA26}" presName="compNode" presStyleCnt="0"/>
      <dgm:spPr/>
    </dgm:pt>
    <dgm:pt modelId="{2D64C31A-8F70-42DD-881B-698A5609F5D3}" type="pres">
      <dgm:prSet presAssocID="{C7C58BDF-DAF5-493B-9DE2-A5409F56CA26}" presName="bgRect" presStyleLbl="bgShp" presStyleIdx="2" presStyleCnt="3"/>
      <dgm:spPr/>
    </dgm:pt>
    <dgm:pt modelId="{9E6BC969-283D-4EA0-8CD5-2EC9D8314927}" type="pres">
      <dgm:prSet presAssocID="{C7C58BDF-DAF5-493B-9DE2-A5409F56CA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90880AB-BE5C-4179-B65A-9F3A766543E5}" type="pres">
      <dgm:prSet presAssocID="{C7C58BDF-DAF5-493B-9DE2-A5409F56CA26}" presName="spaceRect" presStyleCnt="0"/>
      <dgm:spPr/>
    </dgm:pt>
    <dgm:pt modelId="{AD461354-0B16-4B81-8A17-814D240E9608}" type="pres">
      <dgm:prSet presAssocID="{C7C58BDF-DAF5-493B-9DE2-A5409F56CA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A29609-9A75-4157-880B-5A47738481F6}" type="presOf" srcId="{B75D1EF9-3A56-4369-81A3-6BED0A4D71D6}" destId="{65EECFCC-B539-4FCA-9E0F-DC6FDAAFB131}" srcOrd="0" destOrd="0" presId="urn:microsoft.com/office/officeart/2018/2/layout/IconVerticalSolidList"/>
    <dgm:cxn modelId="{4ABB9A62-1D8A-43CD-B316-A7B73ED0BCC5}" type="presOf" srcId="{CFB87C11-93F1-4690-BC0A-6A8DBCD1E444}" destId="{7ADACB4C-12E6-401F-964E-29B6C8767C08}" srcOrd="0" destOrd="0" presId="urn:microsoft.com/office/officeart/2018/2/layout/IconVerticalSolidList"/>
    <dgm:cxn modelId="{82795552-ED97-4DF9-82C5-0F4FC662B4C1}" srcId="{CFB87C11-93F1-4690-BC0A-6A8DBCD1E444}" destId="{6C0BE617-C1E1-4073-977B-DEA841B794C0}" srcOrd="0" destOrd="0" parTransId="{7DDA16D2-A54E-44CA-80D7-BC5C35AAB88A}" sibTransId="{A79B5040-504E-405F-A81E-A482ECA4392E}"/>
    <dgm:cxn modelId="{D9547D53-14AD-43B6-9E50-76B6306F460E}" type="presOf" srcId="{C7C58BDF-DAF5-493B-9DE2-A5409F56CA26}" destId="{AD461354-0B16-4B81-8A17-814D240E9608}" srcOrd="0" destOrd="0" presId="urn:microsoft.com/office/officeart/2018/2/layout/IconVerticalSolidList"/>
    <dgm:cxn modelId="{39E36681-7F15-4913-B768-3B43B874B16A}" type="presOf" srcId="{6C0BE617-C1E1-4073-977B-DEA841B794C0}" destId="{FE8D098C-4085-4B99-AEEE-9066BBFB9E95}" srcOrd="0" destOrd="0" presId="urn:microsoft.com/office/officeart/2018/2/layout/IconVerticalSolidList"/>
    <dgm:cxn modelId="{A3B9C3C4-11D3-45CE-A327-EA7CDD634945}" srcId="{CFB87C11-93F1-4690-BC0A-6A8DBCD1E444}" destId="{B75D1EF9-3A56-4369-81A3-6BED0A4D71D6}" srcOrd="1" destOrd="0" parTransId="{834C50AC-6353-45F9-AF0C-C99AF9FF298C}" sibTransId="{C711B142-1653-417C-9F18-7FE340991862}"/>
    <dgm:cxn modelId="{291F82FE-E08D-46F6-A5FF-DB067207CF34}" srcId="{CFB87C11-93F1-4690-BC0A-6A8DBCD1E444}" destId="{C7C58BDF-DAF5-493B-9DE2-A5409F56CA26}" srcOrd="2" destOrd="0" parTransId="{B6AAF510-4C6D-4EF7-8664-1355A34B9BED}" sibTransId="{D3753E4F-DFFD-4C2E-A637-9352DCF9523B}"/>
    <dgm:cxn modelId="{A8917130-9C43-41A0-9F4B-6921A78D776F}" type="presParOf" srcId="{7ADACB4C-12E6-401F-964E-29B6C8767C08}" destId="{37ED1903-59F8-427C-8387-511191FFFC3D}" srcOrd="0" destOrd="0" presId="urn:microsoft.com/office/officeart/2018/2/layout/IconVerticalSolidList"/>
    <dgm:cxn modelId="{5592ECE8-C542-4972-9C09-3170D7DFF2E7}" type="presParOf" srcId="{37ED1903-59F8-427C-8387-511191FFFC3D}" destId="{FE894B26-6226-41E9-8A74-5C840AC282E2}" srcOrd="0" destOrd="0" presId="urn:microsoft.com/office/officeart/2018/2/layout/IconVerticalSolidList"/>
    <dgm:cxn modelId="{B49D7CD4-1774-4699-8AC4-4016C838CD40}" type="presParOf" srcId="{37ED1903-59F8-427C-8387-511191FFFC3D}" destId="{8616E8AB-6B0E-43C7-A3C2-90114E060208}" srcOrd="1" destOrd="0" presId="urn:microsoft.com/office/officeart/2018/2/layout/IconVerticalSolidList"/>
    <dgm:cxn modelId="{D80F345C-FC74-48F3-9FB8-9848F4D50BF2}" type="presParOf" srcId="{37ED1903-59F8-427C-8387-511191FFFC3D}" destId="{40BEDADD-77E6-4388-928E-5132339C4195}" srcOrd="2" destOrd="0" presId="urn:microsoft.com/office/officeart/2018/2/layout/IconVerticalSolidList"/>
    <dgm:cxn modelId="{E861F3FF-9F26-4A89-9A40-EB6B22C6DD80}" type="presParOf" srcId="{37ED1903-59F8-427C-8387-511191FFFC3D}" destId="{FE8D098C-4085-4B99-AEEE-9066BBFB9E95}" srcOrd="3" destOrd="0" presId="urn:microsoft.com/office/officeart/2018/2/layout/IconVerticalSolidList"/>
    <dgm:cxn modelId="{FED69A21-C0D9-4D04-A0B4-5E96C9FD4580}" type="presParOf" srcId="{7ADACB4C-12E6-401F-964E-29B6C8767C08}" destId="{8D64665F-7DDE-4F13-B076-18719BA0536E}" srcOrd="1" destOrd="0" presId="urn:microsoft.com/office/officeart/2018/2/layout/IconVerticalSolidList"/>
    <dgm:cxn modelId="{480C8336-56C7-4671-B32A-78A80B1609C1}" type="presParOf" srcId="{7ADACB4C-12E6-401F-964E-29B6C8767C08}" destId="{73573D44-9B9C-485B-97D8-F837A5E9CE5F}" srcOrd="2" destOrd="0" presId="urn:microsoft.com/office/officeart/2018/2/layout/IconVerticalSolidList"/>
    <dgm:cxn modelId="{A8D306E6-DA98-4831-B75F-C44E88FFBEB8}" type="presParOf" srcId="{73573D44-9B9C-485B-97D8-F837A5E9CE5F}" destId="{BD844EE5-8951-4E9F-B0E5-B05BFF4BB46D}" srcOrd="0" destOrd="0" presId="urn:microsoft.com/office/officeart/2018/2/layout/IconVerticalSolidList"/>
    <dgm:cxn modelId="{6E276E30-D010-4902-B989-3F95453A82DE}" type="presParOf" srcId="{73573D44-9B9C-485B-97D8-F837A5E9CE5F}" destId="{C4F8FA59-5A67-4CCD-A887-F5F1B58F62DE}" srcOrd="1" destOrd="0" presId="urn:microsoft.com/office/officeart/2018/2/layout/IconVerticalSolidList"/>
    <dgm:cxn modelId="{C46654EE-02F3-4B15-A0C7-968785C1974B}" type="presParOf" srcId="{73573D44-9B9C-485B-97D8-F837A5E9CE5F}" destId="{0F2BC20C-DBDB-4BFD-AA4D-0C862C43F07E}" srcOrd="2" destOrd="0" presId="urn:microsoft.com/office/officeart/2018/2/layout/IconVerticalSolidList"/>
    <dgm:cxn modelId="{A6F6B43F-BB22-4B89-BEA4-939B0354FFD7}" type="presParOf" srcId="{73573D44-9B9C-485B-97D8-F837A5E9CE5F}" destId="{65EECFCC-B539-4FCA-9E0F-DC6FDAAFB131}" srcOrd="3" destOrd="0" presId="urn:microsoft.com/office/officeart/2018/2/layout/IconVerticalSolidList"/>
    <dgm:cxn modelId="{0725F0DC-D0DE-44D4-AEB8-6D8862CB156E}" type="presParOf" srcId="{7ADACB4C-12E6-401F-964E-29B6C8767C08}" destId="{CF174BFE-30DC-455B-B9D3-749C8CF4E840}" srcOrd="3" destOrd="0" presId="urn:microsoft.com/office/officeart/2018/2/layout/IconVerticalSolidList"/>
    <dgm:cxn modelId="{4E4D37EC-53C7-4E51-886C-A1C8A0D0E416}" type="presParOf" srcId="{7ADACB4C-12E6-401F-964E-29B6C8767C08}" destId="{CB00B44F-CDFA-41EB-BBA0-10EF40B364C2}" srcOrd="4" destOrd="0" presId="urn:microsoft.com/office/officeart/2018/2/layout/IconVerticalSolidList"/>
    <dgm:cxn modelId="{0E1B146A-5DC0-42BD-BA66-F235B4026094}" type="presParOf" srcId="{CB00B44F-CDFA-41EB-BBA0-10EF40B364C2}" destId="{2D64C31A-8F70-42DD-881B-698A5609F5D3}" srcOrd="0" destOrd="0" presId="urn:microsoft.com/office/officeart/2018/2/layout/IconVerticalSolidList"/>
    <dgm:cxn modelId="{BC96B620-7851-4BAA-898A-E0FEDBC32462}" type="presParOf" srcId="{CB00B44F-CDFA-41EB-BBA0-10EF40B364C2}" destId="{9E6BC969-283D-4EA0-8CD5-2EC9D8314927}" srcOrd="1" destOrd="0" presId="urn:microsoft.com/office/officeart/2018/2/layout/IconVerticalSolidList"/>
    <dgm:cxn modelId="{B2CD8405-1013-480A-BC96-853A76ACE093}" type="presParOf" srcId="{CB00B44F-CDFA-41EB-BBA0-10EF40B364C2}" destId="{B90880AB-BE5C-4179-B65A-9F3A766543E5}" srcOrd="2" destOrd="0" presId="urn:microsoft.com/office/officeart/2018/2/layout/IconVerticalSolidList"/>
    <dgm:cxn modelId="{ECADCEC9-5243-4489-A529-2EF3F782CC82}" type="presParOf" srcId="{CB00B44F-CDFA-41EB-BBA0-10EF40B364C2}" destId="{AD461354-0B16-4B81-8A17-814D240E96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ED303-0EDA-4AB3-AECD-549691095F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E89272-B4D6-41EC-B6A8-1CB791E3EB22}">
      <dgm:prSet/>
      <dgm:spPr/>
      <dgm:t>
        <a:bodyPr/>
        <a:lstStyle/>
        <a:p>
          <a:r>
            <a:rPr lang="en-GB" b="0" i="0" dirty="0"/>
            <a:t>The user will have to enter his/her pregnancy details(if any) and their child details(if any).</a:t>
          </a:r>
          <a:endParaRPr lang="en-US" b="0" dirty="0"/>
        </a:p>
      </dgm:t>
    </dgm:pt>
    <dgm:pt modelId="{E39A9B2A-619F-4F4C-B88D-DB1B8FECA652}" type="parTrans" cxnId="{93FA321E-5765-452D-9E22-47D5183E8DFB}">
      <dgm:prSet/>
      <dgm:spPr/>
      <dgm:t>
        <a:bodyPr/>
        <a:lstStyle/>
        <a:p>
          <a:endParaRPr lang="en-US"/>
        </a:p>
      </dgm:t>
    </dgm:pt>
    <dgm:pt modelId="{BC26A8B6-3EB5-448C-A34F-643AEF2BEFCA}" type="sibTrans" cxnId="{93FA321E-5765-452D-9E22-47D5183E8DFB}">
      <dgm:prSet/>
      <dgm:spPr/>
      <dgm:t>
        <a:bodyPr/>
        <a:lstStyle/>
        <a:p>
          <a:endParaRPr lang="en-US"/>
        </a:p>
      </dgm:t>
    </dgm:pt>
    <dgm:pt modelId="{5AAE3099-BA2F-4204-B71C-8CFFB8FD3DA5}">
      <dgm:prSet/>
      <dgm:spPr/>
      <dgm:t>
        <a:bodyPr/>
        <a:lstStyle/>
        <a:p>
          <a:r>
            <a:rPr lang="en-GB" b="0" i="0" dirty="0"/>
            <a:t>List of vaccinations and their respective dates are displayed. </a:t>
          </a:r>
          <a:endParaRPr lang="en-US" b="0" dirty="0"/>
        </a:p>
      </dgm:t>
    </dgm:pt>
    <dgm:pt modelId="{9EF62BC2-4462-48B2-9301-EC2AF63D7053}" type="parTrans" cxnId="{3B43F3AB-B571-4E6F-8A5A-09558532322F}">
      <dgm:prSet/>
      <dgm:spPr/>
      <dgm:t>
        <a:bodyPr/>
        <a:lstStyle/>
        <a:p>
          <a:endParaRPr lang="en-US"/>
        </a:p>
      </dgm:t>
    </dgm:pt>
    <dgm:pt modelId="{CD76792A-852E-4248-B54B-67EE9BB146C6}" type="sibTrans" cxnId="{3B43F3AB-B571-4E6F-8A5A-09558532322F}">
      <dgm:prSet/>
      <dgm:spPr/>
      <dgm:t>
        <a:bodyPr/>
        <a:lstStyle/>
        <a:p>
          <a:endParaRPr lang="en-US"/>
        </a:p>
      </dgm:t>
    </dgm:pt>
    <dgm:pt modelId="{06C7EB82-CFF5-4C10-9D8B-B6CCF3444059}">
      <dgm:prSet/>
      <dgm:spPr/>
      <dgm:t>
        <a:bodyPr/>
        <a:lstStyle/>
        <a:p>
          <a:r>
            <a:rPr lang="en-GB" b="0" i="0" dirty="0"/>
            <a:t>An Email Alert will be sent to the user for reminding about vaccinations and tests.</a:t>
          </a:r>
          <a:endParaRPr lang="en-US" b="0" dirty="0"/>
        </a:p>
      </dgm:t>
    </dgm:pt>
    <dgm:pt modelId="{54768770-E5E9-441A-840B-40B8A1171637}" type="parTrans" cxnId="{CF22B717-3663-4EAE-8C02-EB6DFF0D0725}">
      <dgm:prSet/>
      <dgm:spPr/>
      <dgm:t>
        <a:bodyPr/>
        <a:lstStyle/>
        <a:p>
          <a:endParaRPr lang="en-US"/>
        </a:p>
      </dgm:t>
    </dgm:pt>
    <dgm:pt modelId="{C3BF3E15-8E3A-47B4-AF28-A59E37BEF535}" type="sibTrans" cxnId="{CF22B717-3663-4EAE-8C02-EB6DFF0D0725}">
      <dgm:prSet/>
      <dgm:spPr/>
      <dgm:t>
        <a:bodyPr/>
        <a:lstStyle/>
        <a:p>
          <a:endParaRPr lang="en-US"/>
        </a:p>
      </dgm:t>
    </dgm:pt>
    <dgm:pt modelId="{B1A70939-E796-41CF-8C74-24A67052D32D}">
      <dgm:prSet/>
      <dgm:spPr/>
      <dgm:t>
        <a:bodyPr/>
        <a:lstStyle/>
        <a:p>
          <a:r>
            <a:rPr lang="en-GB" b="0" i="0" dirty="0"/>
            <a:t>The Nutrition that needs to be taken and Exercises to be done are given.</a:t>
          </a:r>
          <a:endParaRPr lang="en-US" b="0" dirty="0"/>
        </a:p>
      </dgm:t>
    </dgm:pt>
    <dgm:pt modelId="{EFB4BBED-3004-4EF3-B01B-70A87D45269A}" type="parTrans" cxnId="{70113311-2F91-4031-A7F9-8032D12AF316}">
      <dgm:prSet/>
      <dgm:spPr/>
      <dgm:t>
        <a:bodyPr/>
        <a:lstStyle/>
        <a:p>
          <a:endParaRPr lang="en-US"/>
        </a:p>
      </dgm:t>
    </dgm:pt>
    <dgm:pt modelId="{31C6F3C0-A524-4C20-9683-F24D68AB60B1}" type="sibTrans" cxnId="{70113311-2F91-4031-A7F9-8032D12AF316}">
      <dgm:prSet/>
      <dgm:spPr/>
      <dgm:t>
        <a:bodyPr/>
        <a:lstStyle/>
        <a:p>
          <a:endParaRPr lang="en-US"/>
        </a:p>
      </dgm:t>
    </dgm:pt>
    <dgm:pt modelId="{C485B663-27D2-4747-9F38-78AC06B42D05}" type="pres">
      <dgm:prSet presAssocID="{125ED303-0EDA-4AB3-AECD-549691095F12}" presName="root" presStyleCnt="0">
        <dgm:presLayoutVars>
          <dgm:dir/>
          <dgm:resizeHandles val="exact"/>
        </dgm:presLayoutVars>
      </dgm:prSet>
      <dgm:spPr/>
    </dgm:pt>
    <dgm:pt modelId="{9A44C49E-41EC-4258-BF5E-970BC9886B8F}" type="pres">
      <dgm:prSet presAssocID="{125ED303-0EDA-4AB3-AECD-549691095F12}" presName="container" presStyleCnt="0">
        <dgm:presLayoutVars>
          <dgm:dir/>
          <dgm:resizeHandles val="exact"/>
        </dgm:presLayoutVars>
      </dgm:prSet>
      <dgm:spPr/>
    </dgm:pt>
    <dgm:pt modelId="{1F8E1AC2-E7FB-436D-8B41-D64F0CCBADF3}" type="pres">
      <dgm:prSet presAssocID="{AAE89272-B4D6-41EC-B6A8-1CB791E3EB22}" presName="compNode" presStyleCnt="0"/>
      <dgm:spPr/>
    </dgm:pt>
    <dgm:pt modelId="{94F58C5F-2EF7-41D9-909C-EBC47F6A32B8}" type="pres">
      <dgm:prSet presAssocID="{AAE89272-B4D6-41EC-B6A8-1CB791E3EB22}" presName="iconBgRect" presStyleLbl="bgShp" presStyleIdx="0" presStyleCnt="4"/>
      <dgm:spPr/>
    </dgm:pt>
    <dgm:pt modelId="{0F43676D-1A2B-4691-AA59-28730138449F}" type="pres">
      <dgm:prSet presAssocID="{AAE89272-B4D6-41EC-B6A8-1CB791E3EB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nant lady"/>
        </a:ext>
      </dgm:extLst>
    </dgm:pt>
    <dgm:pt modelId="{8F75B33A-3EA7-48A7-9688-16402B300A3E}" type="pres">
      <dgm:prSet presAssocID="{AAE89272-B4D6-41EC-B6A8-1CB791E3EB22}" presName="spaceRect" presStyleCnt="0"/>
      <dgm:spPr/>
    </dgm:pt>
    <dgm:pt modelId="{F4AFE752-C5EC-4729-A80C-898A52BB94C4}" type="pres">
      <dgm:prSet presAssocID="{AAE89272-B4D6-41EC-B6A8-1CB791E3EB22}" presName="textRect" presStyleLbl="revTx" presStyleIdx="0" presStyleCnt="4">
        <dgm:presLayoutVars>
          <dgm:chMax val="1"/>
          <dgm:chPref val="1"/>
        </dgm:presLayoutVars>
      </dgm:prSet>
      <dgm:spPr/>
    </dgm:pt>
    <dgm:pt modelId="{3F385EB6-F574-4900-A8B4-0350EF2C821A}" type="pres">
      <dgm:prSet presAssocID="{BC26A8B6-3EB5-448C-A34F-643AEF2BEFCA}" presName="sibTrans" presStyleLbl="sibTrans2D1" presStyleIdx="0" presStyleCnt="0"/>
      <dgm:spPr/>
    </dgm:pt>
    <dgm:pt modelId="{17ED571F-8ADE-40A0-9A44-3098C3F925B5}" type="pres">
      <dgm:prSet presAssocID="{5AAE3099-BA2F-4204-B71C-8CFFB8FD3DA5}" presName="compNode" presStyleCnt="0"/>
      <dgm:spPr/>
    </dgm:pt>
    <dgm:pt modelId="{10913947-CFD1-49A7-AE32-81DC1DE6D5E1}" type="pres">
      <dgm:prSet presAssocID="{5AAE3099-BA2F-4204-B71C-8CFFB8FD3DA5}" presName="iconBgRect" presStyleLbl="bgShp" presStyleIdx="1" presStyleCnt="4"/>
      <dgm:spPr/>
    </dgm:pt>
    <dgm:pt modelId="{B822499A-DCEB-4F8A-823D-6C802515C87F}" type="pres">
      <dgm:prSet presAssocID="{5AAE3099-BA2F-4204-B71C-8CFFB8FD3D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586502DF-ABA7-49D2-B000-21A33901415B}" type="pres">
      <dgm:prSet presAssocID="{5AAE3099-BA2F-4204-B71C-8CFFB8FD3DA5}" presName="spaceRect" presStyleCnt="0"/>
      <dgm:spPr/>
    </dgm:pt>
    <dgm:pt modelId="{BF0B665C-D9F5-4CB9-B531-EA8CBB05E9B7}" type="pres">
      <dgm:prSet presAssocID="{5AAE3099-BA2F-4204-B71C-8CFFB8FD3DA5}" presName="textRect" presStyleLbl="revTx" presStyleIdx="1" presStyleCnt="4">
        <dgm:presLayoutVars>
          <dgm:chMax val="1"/>
          <dgm:chPref val="1"/>
        </dgm:presLayoutVars>
      </dgm:prSet>
      <dgm:spPr/>
    </dgm:pt>
    <dgm:pt modelId="{1787EDFB-68BB-4B93-B776-F7608743EAC9}" type="pres">
      <dgm:prSet presAssocID="{CD76792A-852E-4248-B54B-67EE9BB146C6}" presName="sibTrans" presStyleLbl="sibTrans2D1" presStyleIdx="0" presStyleCnt="0"/>
      <dgm:spPr/>
    </dgm:pt>
    <dgm:pt modelId="{D788445D-CDA9-4299-8109-1954C11E4814}" type="pres">
      <dgm:prSet presAssocID="{06C7EB82-CFF5-4C10-9D8B-B6CCF3444059}" presName="compNode" presStyleCnt="0"/>
      <dgm:spPr/>
    </dgm:pt>
    <dgm:pt modelId="{65ABAE2E-A8DC-48D1-86A0-55D99CE983D5}" type="pres">
      <dgm:prSet presAssocID="{06C7EB82-CFF5-4C10-9D8B-B6CCF3444059}" presName="iconBgRect" presStyleLbl="bgShp" presStyleIdx="2" presStyleCnt="4"/>
      <dgm:spPr/>
    </dgm:pt>
    <dgm:pt modelId="{AD1300E5-083D-4BAD-84B2-C126325BA2E9}" type="pres">
      <dgm:prSet presAssocID="{06C7EB82-CFF5-4C10-9D8B-B6CCF34440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328CB45-2CB7-4601-BD23-FCCD6ECEB7BC}" type="pres">
      <dgm:prSet presAssocID="{06C7EB82-CFF5-4C10-9D8B-B6CCF3444059}" presName="spaceRect" presStyleCnt="0"/>
      <dgm:spPr/>
    </dgm:pt>
    <dgm:pt modelId="{A2D4547B-7331-4C4B-A895-196995BA763E}" type="pres">
      <dgm:prSet presAssocID="{06C7EB82-CFF5-4C10-9D8B-B6CCF3444059}" presName="textRect" presStyleLbl="revTx" presStyleIdx="2" presStyleCnt="4">
        <dgm:presLayoutVars>
          <dgm:chMax val="1"/>
          <dgm:chPref val="1"/>
        </dgm:presLayoutVars>
      </dgm:prSet>
      <dgm:spPr/>
    </dgm:pt>
    <dgm:pt modelId="{BF14D7AB-3BBB-4F41-BFE5-8ADB06C99BE7}" type="pres">
      <dgm:prSet presAssocID="{C3BF3E15-8E3A-47B4-AF28-A59E37BEF535}" presName="sibTrans" presStyleLbl="sibTrans2D1" presStyleIdx="0" presStyleCnt="0"/>
      <dgm:spPr/>
    </dgm:pt>
    <dgm:pt modelId="{6B2FD6E9-4F3C-4C24-B5A3-4E50FF2454B3}" type="pres">
      <dgm:prSet presAssocID="{B1A70939-E796-41CF-8C74-24A67052D32D}" presName="compNode" presStyleCnt="0"/>
      <dgm:spPr/>
    </dgm:pt>
    <dgm:pt modelId="{27DD13A4-99B1-4952-A91A-CE6F5D64B7A6}" type="pres">
      <dgm:prSet presAssocID="{B1A70939-E796-41CF-8C74-24A67052D32D}" presName="iconBgRect" presStyleLbl="bgShp" presStyleIdx="3" presStyleCnt="4"/>
      <dgm:spPr/>
    </dgm:pt>
    <dgm:pt modelId="{1FEC9098-870C-4E32-B1D7-1C7BFA30E3BF}" type="pres">
      <dgm:prSet presAssocID="{B1A70939-E796-41CF-8C74-24A67052D3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66D1C3D1-CE66-4C75-9E58-F03383C201ED}" type="pres">
      <dgm:prSet presAssocID="{B1A70939-E796-41CF-8C74-24A67052D32D}" presName="spaceRect" presStyleCnt="0"/>
      <dgm:spPr/>
    </dgm:pt>
    <dgm:pt modelId="{7AA53008-59FD-45B0-8801-EB314C7FE6F1}" type="pres">
      <dgm:prSet presAssocID="{B1A70939-E796-41CF-8C74-24A67052D3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113311-2F91-4031-A7F9-8032D12AF316}" srcId="{125ED303-0EDA-4AB3-AECD-549691095F12}" destId="{B1A70939-E796-41CF-8C74-24A67052D32D}" srcOrd="3" destOrd="0" parTransId="{EFB4BBED-3004-4EF3-B01B-70A87D45269A}" sibTransId="{31C6F3C0-A524-4C20-9683-F24D68AB60B1}"/>
    <dgm:cxn modelId="{D70D2812-1882-4667-AA94-390AEA37F824}" type="presOf" srcId="{5AAE3099-BA2F-4204-B71C-8CFFB8FD3DA5}" destId="{BF0B665C-D9F5-4CB9-B531-EA8CBB05E9B7}" srcOrd="0" destOrd="0" presId="urn:microsoft.com/office/officeart/2018/2/layout/IconCircleList"/>
    <dgm:cxn modelId="{CF22B717-3663-4EAE-8C02-EB6DFF0D0725}" srcId="{125ED303-0EDA-4AB3-AECD-549691095F12}" destId="{06C7EB82-CFF5-4C10-9D8B-B6CCF3444059}" srcOrd="2" destOrd="0" parTransId="{54768770-E5E9-441A-840B-40B8A1171637}" sibTransId="{C3BF3E15-8E3A-47B4-AF28-A59E37BEF535}"/>
    <dgm:cxn modelId="{953B7219-C140-43B5-83FB-2858286D587A}" type="presOf" srcId="{06C7EB82-CFF5-4C10-9D8B-B6CCF3444059}" destId="{A2D4547B-7331-4C4B-A895-196995BA763E}" srcOrd="0" destOrd="0" presId="urn:microsoft.com/office/officeart/2018/2/layout/IconCircleList"/>
    <dgm:cxn modelId="{93FA321E-5765-452D-9E22-47D5183E8DFB}" srcId="{125ED303-0EDA-4AB3-AECD-549691095F12}" destId="{AAE89272-B4D6-41EC-B6A8-1CB791E3EB22}" srcOrd="0" destOrd="0" parTransId="{E39A9B2A-619F-4F4C-B88D-DB1B8FECA652}" sibTransId="{BC26A8B6-3EB5-448C-A34F-643AEF2BEFCA}"/>
    <dgm:cxn modelId="{09088236-C9F2-4F59-9904-D54A14B7580E}" type="presOf" srcId="{125ED303-0EDA-4AB3-AECD-549691095F12}" destId="{C485B663-27D2-4747-9F38-78AC06B42D05}" srcOrd="0" destOrd="0" presId="urn:microsoft.com/office/officeart/2018/2/layout/IconCircleList"/>
    <dgm:cxn modelId="{C8C4A43A-6C93-4E8D-AD68-B1D3B12969C2}" type="presOf" srcId="{AAE89272-B4D6-41EC-B6A8-1CB791E3EB22}" destId="{F4AFE752-C5EC-4729-A80C-898A52BB94C4}" srcOrd="0" destOrd="0" presId="urn:microsoft.com/office/officeart/2018/2/layout/IconCircleList"/>
    <dgm:cxn modelId="{B49BB390-4438-4462-8FBA-269E47BFE030}" type="presOf" srcId="{BC26A8B6-3EB5-448C-A34F-643AEF2BEFCA}" destId="{3F385EB6-F574-4900-A8B4-0350EF2C821A}" srcOrd="0" destOrd="0" presId="urn:microsoft.com/office/officeart/2018/2/layout/IconCircleList"/>
    <dgm:cxn modelId="{D2703E97-7DB4-4694-B68E-98AC70BC60EC}" type="presOf" srcId="{C3BF3E15-8E3A-47B4-AF28-A59E37BEF535}" destId="{BF14D7AB-3BBB-4F41-BFE5-8ADB06C99BE7}" srcOrd="0" destOrd="0" presId="urn:microsoft.com/office/officeart/2018/2/layout/IconCircleList"/>
    <dgm:cxn modelId="{3B43F3AB-B571-4E6F-8A5A-09558532322F}" srcId="{125ED303-0EDA-4AB3-AECD-549691095F12}" destId="{5AAE3099-BA2F-4204-B71C-8CFFB8FD3DA5}" srcOrd="1" destOrd="0" parTransId="{9EF62BC2-4462-48B2-9301-EC2AF63D7053}" sibTransId="{CD76792A-852E-4248-B54B-67EE9BB146C6}"/>
    <dgm:cxn modelId="{A0F187CF-9117-4F06-9625-5F6EE2186C65}" type="presOf" srcId="{B1A70939-E796-41CF-8C74-24A67052D32D}" destId="{7AA53008-59FD-45B0-8801-EB314C7FE6F1}" srcOrd="0" destOrd="0" presId="urn:microsoft.com/office/officeart/2018/2/layout/IconCircleList"/>
    <dgm:cxn modelId="{DF63BBFC-79EA-400C-9368-F6294CC30A27}" type="presOf" srcId="{CD76792A-852E-4248-B54B-67EE9BB146C6}" destId="{1787EDFB-68BB-4B93-B776-F7608743EAC9}" srcOrd="0" destOrd="0" presId="urn:microsoft.com/office/officeart/2018/2/layout/IconCircleList"/>
    <dgm:cxn modelId="{0C5631DA-EE72-4E5C-8B84-A91A7778C979}" type="presParOf" srcId="{C485B663-27D2-4747-9F38-78AC06B42D05}" destId="{9A44C49E-41EC-4258-BF5E-970BC9886B8F}" srcOrd="0" destOrd="0" presId="urn:microsoft.com/office/officeart/2018/2/layout/IconCircleList"/>
    <dgm:cxn modelId="{59A796D0-AB0D-4588-AAAB-64F202399355}" type="presParOf" srcId="{9A44C49E-41EC-4258-BF5E-970BC9886B8F}" destId="{1F8E1AC2-E7FB-436D-8B41-D64F0CCBADF3}" srcOrd="0" destOrd="0" presId="urn:microsoft.com/office/officeart/2018/2/layout/IconCircleList"/>
    <dgm:cxn modelId="{125A154D-EC9C-4E46-8A42-D33FD5A62A67}" type="presParOf" srcId="{1F8E1AC2-E7FB-436D-8B41-D64F0CCBADF3}" destId="{94F58C5F-2EF7-41D9-909C-EBC47F6A32B8}" srcOrd="0" destOrd="0" presId="urn:microsoft.com/office/officeart/2018/2/layout/IconCircleList"/>
    <dgm:cxn modelId="{90FFDA97-7856-4B73-95C4-3B3AF5EDC969}" type="presParOf" srcId="{1F8E1AC2-E7FB-436D-8B41-D64F0CCBADF3}" destId="{0F43676D-1A2B-4691-AA59-28730138449F}" srcOrd="1" destOrd="0" presId="urn:microsoft.com/office/officeart/2018/2/layout/IconCircleList"/>
    <dgm:cxn modelId="{C91F157E-FF85-44C5-913F-D1655D991966}" type="presParOf" srcId="{1F8E1AC2-E7FB-436D-8B41-D64F0CCBADF3}" destId="{8F75B33A-3EA7-48A7-9688-16402B300A3E}" srcOrd="2" destOrd="0" presId="urn:microsoft.com/office/officeart/2018/2/layout/IconCircleList"/>
    <dgm:cxn modelId="{1E922CDA-15BB-49F7-B681-1376171D59E7}" type="presParOf" srcId="{1F8E1AC2-E7FB-436D-8B41-D64F0CCBADF3}" destId="{F4AFE752-C5EC-4729-A80C-898A52BB94C4}" srcOrd="3" destOrd="0" presId="urn:microsoft.com/office/officeart/2018/2/layout/IconCircleList"/>
    <dgm:cxn modelId="{EA5CE03A-35BE-469C-8451-E506EF7FF969}" type="presParOf" srcId="{9A44C49E-41EC-4258-BF5E-970BC9886B8F}" destId="{3F385EB6-F574-4900-A8B4-0350EF2C821A}" srcOrd="1" destOrd="0" presId="urn:microsoft.com/office/officeart/2018/2/layout/IconCircleList"/>
    <dgm:cxn modelId="{6B1700E4-1859-40ED-B5BF-C9870F0787D0}" type="presParOf" srcId="{9A44C49E-41EC-4258-BF5E-970BC9886B8F}" destId="{17ED571F-8ADE-40A0-9A44-3098C3F925B5}" srcOrd="2" destOrd="0" presId="urn:microsoft.com/office/officeart/2018/2/layout/IconCircleList"/>
    <dgm:cxn modelId="{54E26AC7-4319-4EAE-8FF7-0B3D7811B742}" type="presParOf" srcId="{17ED571F-8ADE-40A0-9A44-3098C3F925B5}" destId="{10913947-CFD1-49A7-AE32-81DC1DE6D5E1}" srcOrd="0" destOrd="0" presId="urn:microsoft.com/office/officeart/2018/2/layout/IconCircleList"/>
    <dgm:cxn modelId="{ADF4D6C5-7560-4CF3-AD3C-A2AC000088CE}" type="presParOf" srcId="{17ED571F-8ADE-40A0-9A44-3098C3F925B5}" destId="{B822499A-DCEB-4F8A-823D-6C802515C87F}" srcOrd="1" destOrd="0" presId="urn:microsoft.com/office/officeart/2018/2/layout/IconCircleList"/>
    <dgm:cxn modelId="{F6438E28-E661-44D7-9881-5CC4471052DE}" type="presParOf" srcId="{17ED571F-8ADE-40A0-9A44-3098C3F925B5}" destId="{586502DF-ABA7-49D2-B000-21A33901415B}" srcOrd="2" destOrd="0" presId="urn:microsoft.com/office/officeart/2018/2/layout/IconCircleList"/>
    <dgm:cxn modelId="{DD3820E6-A451-44BC-BB90-063BA21B33D3}" type="presParOf" srcId="{17ED571F-8ADE-40A0-9A44-3098C3F925B5}" destId="{BF0B665C-D9F5-4CB9-B531-EA8CBB05E9B7}" srcOrd="3" destOrd="0" presId="urn:microsoft.com/office/officeart/2018/2/layout/IconCircleList"/>
    <dgm:cxn modelId="{B9A757CA-AF1C-458D-8CFF-64ADC1E9F328}" type="presParOf" srcId="{9A44C49E-41EC-4258-BF5E-970BC9886B8F}" destId="{1787EDFB-68BB-4B93-B776-F7608743EAC9}" srcOrd="3" destOrd="0" presId="urn:microsoft.com/office/officeart/2018/2/layout/IconCircleList"/>
    <dgm:cxn modelId="{08FEDB2C-4B50-4BE0-8377-2A47FF04E8E4}" type="presParOf" srcId="{9A44C49E-41EC-4258-BF5E-970BC9886B8F}" destId="{D788445D-CDA9-4299-8109-1954C11E4814}" srcOrd="4" destOrd="0" presId="urn:microsoft.com/office/officeart/2018/2/layout/IconCircleList"/>
    <dgm:cxn modelId="{3F9D95BB-95C5-4615-A3D5-923985C7F8D4}" type="presParOf" srcId="{D788445D-CDA9-4299-8109-1954C11E4814}" destId="{65ABAE2E-A8DC-48D1-86A0-55D99CE983D5}" srcOrd="0" destOrd="0" presId="urn:microsoft.com/office/officeart/2018/2/layout/IconCircleList"/>
    <dgm:cxn modelId="{47FD67B0-67F1-4567-A5C7-EE096C492825}" type="presParOf" srcId="{D788445D-CDA9-4299-8109-1954C11E4814}" destId="{AD1300E5-083D-4BAD-84B2-C126325BA2E9}" srcOrd="1" destOrd="0" presId="urn:microsoft.com/office/officeart/2018/2/layout/IconCircleList"/>
    <dgm:cxn modelId="{D7AB1860-23C5-4694-84DE-073F4F2A5A25}" type="presParOf" srcId="{D788445D-CDA9-4299-8109-1954C11E4814}" destId="{D328CB45-2CB7-4601-BD23-FCCD6ECEB7BC}" srcOrd="2" destOrd="0" presId="urn:microsoft.com/office/officeart/2018/2/layout/IconCircleList"/>
    <dgm:cxn modelId="{58ECC6EC-7836-447C-8806-912A2CF4CCBD}" type="presParOf" srcId="{D788445D-CDA9-4299-8109-1954C11E4814}" destId="{A2D4547B-7331-4C4B-A895-196995BA763E}" srcOrd="3" destOrd="0" presId="urn:microsoft.com/office/officeart/2018/2/layout/IconCircleList"/>
    <dgm:cxn modelId="{671B2A02-F33C-44BA-862D-C054342625F1}" type="presParOf" srcId="{9A44C49E-41EC-4258-BF5E-970BC9886B8F}" destId="{BF14D7AB-3BBB-4F41-BFE5-8ADB06C99BE7}" srcOrd="5" destOrd="0" presId="urn:microsoft.com/office/officeart/2018/2/layout/IconCircleList"/>
    <dgm:cxn modelId="{3BB1E7FF-61D8-43FC-8C96-FEC540C065D5}" type="presParOf" srcId="{9A44C49E-41EC-4258-BF5E-970BC9886B8F}" destId="{6B2FD6E9-4F3C-4C24-B5A3-4E50FF2454B3}" srcOrd="6" destOrd="0" presId="urn:microsoft.com/office/officeart/2018/2/layout/IconCircleList"/>
    <dgm:cxn modelId="{17130207-3BD5-4F00-B9CE-FCC01A9DEF83}" type="presParOf" srcId="{6B2FD6E9-4F3C-4C24-B5A3-4E50FF2454B3}" destId="{27DD13A4-99B1-4952-A91A-CE6F5D64B7A6}" srcOrd="0" destOrd="0" presId="urn:microsoft.com/office/officeart/2018/2/layout/IconCircleList"/>
    <dgm:cxn modelId="{94A0B9E5-65B9-43DA-B253-79C6240F2F6A}" type="presParOf" srcId="{6B2FD6E9-4F3C-4C24-B5A3-4E50FF2454B3}" destId="{1FEC9098-870C-4E32-B1D7-1C7BFA30E3BF}" srcOrd="1" destOrd="0" presId="urn:microsoft.com/office/officeart/2018/2/layout/IconCircleList"/>
    <dgm:cxn modelId="{1FF81285-1FCC-4087-B4CF-81BDE72DCA35}" type="presParOf" srcId="{6B2FD6E9-4F3C-4C24-B5A3-4E50FF2454B3}" destId="{66D1C3D1-CE66-4C75-9E58-F03383C201ED}" srcOrd="2" destOrd="0" presId="urn:microsoft.com/office/officeart/2018/2/layout/IconCircleList"/>
    <dgm:cxn modelId="{5C92BB17-FC7C-438B-9A6B-1FC8F04A47DC}" type="presParOf" srcId="{6B2FD6E9-4F3C-4C24-B5A3-4E50FF2454B3}" destId="{7AA53008-59FD-45B0-8801-EB314C7FE6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F66743-21E0-4FFE-BBFD-C102A6C9E3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F0B459-9CA8-4C04-BA3D-04E22ADC8E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daily Meal plan is recommended to the pregnant women.</a:t>
          </a:r>
          <a:endParaRPr lang="en-US"/>
        </a:p>
      </dgm:t>
    </dgm:pt>
    <dgm:pt modelId="{23158008-8E42-468F-AC5A-779BE47EBBF4}" type="parTrans" cxnId="{28CE4198-AE07-4B46-98E7-C7295FF32E3F}">
      <dgm:prSet/>
      <dgm:spPr/>
      <dgm:t>
        <a:bodyPr/>
        <a:lstStyle/>
        <a:p>
          <a:endParaRPr lang="en-US"/>
        </a:p>
      </dgm:t>
    </dgm:pt>
    <dgm:pt modelId="{DD56F7B7-E5FD-4C27-832F-7794776BC316}" type="sibTrans" cxnId="{28CE4198-AE07-4B46-98E7-C7295FF32E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96212A-312B-4795-84A6-F00466D9BD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We send Alerts </a:t>
          </a:r>
          <a:r>
            <a:rPr lang="en-GB" b="0" i="0" dirty="0">
              <a:latin typeface="Century Gothic" panose="020B0502020202020204"/>
            </a:rPr>
            <a:t>and Notifications for</a:t>
          </a:r>
          <a:r>
            <a:rPr lang="en-GB" b="0" i="0" dirty="0"/>
            <a:t> the users regarding vaccination dates.</a:t>
          </a:r>
          <a:endParaRPr lang="en-US" b="0" i="0" dirty="0">
            <a:latin typeface="Century Gothic" panose="020B0502020202020204"/>
          </a:endParaRPr>
        </a:p>
      </dgm:t>
    </dgm:pt>
    <dgm:pt modelId="{E2A4503D-F22C-4C6D-B60A-68BB67569E6C}" type="parTrans" cxnId="{25C89AF8-D375-48F6-87EC-556E31336CE5}">
      <dgm:prSet/>
      <dgm:spPr/>
      <dgm:t>
        <a:bodyPr/>
        <a:lstStyle/>
        <a:p>
          <a:endParaRPr lang="en-US"/>
        </a:p>
      </dgm:t>
    </dgm:pt>
    <dgm:pt modelId="{8BDDECC6-CB75-47FF-98B0-0E3171FFDA63}" type="sibTrans" cxnId="{25C89AF8-D375-48F6-87EC-556E31336C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E3E151-2BDD-4A01-A0AF-6AC1E5125B7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0" i="0">
              <a:latin typeface="Century Gothic" panose="020B0502020202020204"/>
            </a:rPr>
            <a:t>We provide</a:t>
          </a:r>
          <a:r>
            <a:rPr lang="en-GB">
              <a:latin typeface="Century Gothic" panose="020B0502020202020204"/>
            </a:rPr>
            <a:t> emergency hospital search based on </a:t>
          </a:r>
          <a:r>
            <a:rPr lang="en-GB" err="1">
              <a:latin typeface="Century Gothic" panose="020B0502020202020204"/>
            </a:rPr>
            <a:t>Pincode</a:t>
          </a:r>
          <a:r>
            <a:rPr lang="en-GB">
              <a:latin typeface="Century Gothic" panose="020B0502020202020204"/>
            </a:rPr>
            <a:t> given.</a:t>
          </a:r>
          <a:endParaRPr lang="en-GB"/>
        </a:p>
      </dgm:t>
    </dgm:pt>
    <dgm:pt modelId="{28AF6ECB-3FC2-4360-89BB-000A8D241AD2}" type="parTrans" cxnId="{EFECE9CD-731F-4CA0-B958-1B1AC4FA34E8}">
      <dgm:prSet/>
      <dgm:spPr/>
      <dgm:t>
        <a:bodyPr/>
        <a:lstStyle/>
        <a:p>
          <a:endParaRPr lang="en-IN"/>
        </a:p>
      </dgm:t>
    </dgm:pt>
    <dgm:pt modelId="{3014A3E7-5873-4FBB-8C23-C622A2CB9E1E}" type="sibTrans" cxnId="{EFECE9CD-731F-4CA0-B958-1B1AC4FA34E8}">
      <dgm:prSet/>
      <dgm:spPr/>
      <dgm:t>
        <a:bodyPr/>
        <a:lstStyle/>
        <a:p>
          <a:endParaRPr lang="en-IN"/>
        </a:p>
      </dgm:t>
    </dgm:pt>
    <dgm:pt modelId="{238203BF-CFAF-49AF-8190-5F1FF0C4765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entury Gothic" panose="020B0502020202020204"/>
            </a:rPr>
            <a:t>Women can see their previous pregnancy details in archive section</a:t>
          </a:r>
        </a:p>
      </dgm:t>
    </dgm:pt>
    <dgm:pt modelId="{79FB9B07-DE53-44F1-8E61-99855E952389}" type="parTrans" cxnId="{DC7B4390-0053-433D-AAD1-225148EE2AA3}">
      <dgm:prSet/>
      <dgm:spPr/>
      <dgm:t>
        <a:bodyPr/>
        <a:lstStyle/>
        <a:p>
          <a:endParaRPr lang="en-IN"/>
        </a:p>
      </dgm:t>
    </dgm:pt>
    <dgm:pt modelId="{DDEFA035-14CF-40D2-8945-8C9B0CF3E55F}" type="sibTrans" cxnId="{DC7B4390-0053-433D-AAD1-225148EE2AA3}">
      <dgm:prSet/>
      <dgm:spPr/>
      <dgm:t>
        <a:bodyPr/>
        <a:lstStyle/>
        <a:p>
          <a:endParaRPr lang="en-IN"/>
        </a:p>
      </dgm:t>
    </dgm:pt>
    <dgm:pt modelId="{B6AE3D60-CB8C-48C8-8BA5-4ABB7122BD28}" type="pres">
      <dgm:prSet presAssocID="{7BF66743-21E0-4FFE-BBFD-C102A6C9E30F}" presName="root" presStyleCnt="0">
        <dgm:presLayoutVars>
          <dgm:dir/>
          <dgm:resizeHandles val="exact"/>
        </dgm:presLayoutVars>
      </dgm:prSet>
      <dgm:spPr/>
    </dgm:pt>
    <dgm:pt modelId="{8B6B0F62-629C-49C3-AAF0-B55A2655AE30}" type="pres">
      <dgm:prSet presAssocID="{7BF66743-21E0-4FFE-BBFD-C102A6C9E30F}" presName="container" presStyleCnt="0">
        <dgm:presLayoutVars>
          <dgm:dir/>
          <dgm:resizeHandles val="exact"/>
        </dgm:presLayoutVars>
      </dgm:prSet>
      <dgm:spPr/>
    </dgm:pt>
    <dgm:pt modelId="{440AD357-83F3-40EE-9679-CB466EAAFC66}" type="pres">
      <dgm:prSet presAssocID="{82F0B459-9CA8-4C04-BA3D-04E22ADC8EAE}" presName="compNode" presStyleCnt="0"/>
      <dgm:spPr/>
    </dgm:pt>
    <dgm:pt modelId="{2C00FF61-F53A-4FB7-8618-5AB026CA2C37}" type="pres">
      <dgm:prSet presAssocID="{82F0B459-9CA8-4C04-BA3D-04E22ADC8EAE}" presName="iconBgRect" presStyleLbl="bgShp" presStyleIdx="0" presStyleCnt="4"/>
      <dgm:spPr/>
    </dgm:pt>
    <dgm:pt modelId="{AD081A17-5C35-481C-9B1A-3D492DFE0176}" type="pres">
      <dgm:prSet presAssocID="{82F0B459-9CA8-4C04-BA3D-04E22ADC8E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 bottle"/>
        </a:ext>
      </dgm:extLst>
    </dgm:pt>
    <dgm:pt modelId="{57D14270-93F2-425D-A529-697A37E51CA7}" type="pres">
      <dgm:prSet presAssocID="{82F0B459-9CA8-4C04-BA3D-04E22ADC8EAE}" presName="spaceRect" presStyleCnt="0"/>
      <dgm:spPr/>
    </dgm:pt>
    <dgm:pt modelId="{C5F6B795-E4D9-4FFF-AE2A-5D174C7734C1}" type="pres">
      <dgm:prSet presAssocID="{82F0B459-9CA8-4C04-BA3D-04E22ADC8EAE}" presName="textRect" presStyleLbl="revTx" presStyleIdx="0" presStyleCnt="4">
        <dgm:presLayoutVars>
          <dgm:chMax val="1"/>
          <dgm:chPref val="1"/>
        </dgm:presLayoutVars>
      </dgm:prSet>
      <dgm:spPr/>
    </dgm:pt>
    <dgm:pt modelId="{9C997541-E87E-454B-99B2-543102F93B96}" type="pres">
      <dgm:prSet presAssocID="{DD56F7B7-E5FD-4C27-832F-7794776BC316}" presName="sibTrans" presStyleLbl="sibTrans2D1" presStyleIdx="0" presStyleCnt="0"/>
      <dgm:spPr/>
    </dgm:pt>
    <dgm:pt modelId="{4C3CC441-36A3-49A1-B33D-8A4D0DC1BEA1}" type="pres">
      <dgm:prSet presAssocID="{9F96212A-312B-4795-84A6-F00466D9BD39}" presName="compNode" presStyleCnt="0"/>
      <dgm:spPr/>
    </dgm:pt>
    <dgm:pt modelId="{E222884E-7F25-4DF9-A520-0A40CA01B803}" type="pres">
      <dgm:prSet presAssocID="{9F96212A-312B-4795-84A6-F00466D9BD39}" presName="iconBgRect" presStyleLbl="bgShp" presStyleIdx="1" presStyleCnt="4"/>
      <dgm:spPr/>
    </dgm:pt>
    <dgm:pt modelId="{71292580-2E28-4D4A-8541-1013D420995D}" type="pres">
      <dgm:prSet presAssocID="{9F96212A-312B-4795-84A6-F00466D9BD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5EC52E3-370F-48F9-A591-A9CC84D62486}" type="pres">
      <dgm:prSet presAssocID="{9F96212A-312B-4795-84A6-F00466D9BD39}" presName="spaceRect" presStyleCnt="0"/>
      <dgm:spPr/>
    </dgm:pt>
    <dgm:pt modelId="{28AF068E-6FAC-4495-8091-B2E6D5D5EF0F}" type="pres">
      <dgm:prSet presAssocID="{9F96212A-312B-4795-84A6-F00466D9BD39}" presName="textRect" presStyleLbl="revTx" presStyleIdx="1" presStyleCnt="4">
        <dgm:presLayoutVars>
          <dgm:chMax val="1"/>
          <dgm:chPref val="1"/>
        </dgm:presLayoutVars>
      </dgm:prSet>
      <dgm:spPr/>
    </dgm:pt>
    <dgm:pt modelId="{E8426F7D-05A4-4EBB-9E18-A485EA15E3F8}" type="pres">
      <dgm:prSet presAssocID="{8BDDECC6-CB75-47FF-98B0-0E3171FFDA63}" presName="sibTrans" presStyleLbl="sibTrans2D1" presStyleIdx="0" presStyleCnt="0"/>
      <dgm:spPr/>
    </dgm:pt>
    <dgm:pt modelId="{A8AA31E3-B498-42B5-9043-401B358FB198}" type="pres">
      <dgm:prSet presAssocID="{77E3E151-2BDD-4A01-A0AF-6AC1E5125B7C}" presName="compNode" presStyleCnt="0"/>
      <dgm:spPr/>
    </dgm:pt>
    <dgm:pt modelId="{3845EAAC-2F64-4EA7-9AB0-D3D2A7164A2B}" type="pres">
      <dgm:prSet presAssocID="{77E3E151-2BDD-4A01-A0AF-6AC1E5125B7C}" presName="iconBgRect" presStyleLbl="bgShp" presStyleIdx="2" presStyleCnt="4"/>
      <dgm:spPr/>
    </dgm:pt>
    <dgm:pt modelId="{B9851C0A-9412-48C7-A1F5-E5DC24C4A592}" type="pres">
      <dgm:prSet presAssocID="{77E3E151-2BDD-4A01-A0AF-6AC1E5125B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8FA9E52-A405-474D-B4DF-490F31F1022F}" type="pres">
      <dgm:prSet presAssocID="{77E3E151-2BDD-4A01-A0AF-6AC1E5125B7C}" presName="spaceRect" presStyleCnt="0"/>
      <dgm:spPr/>
    </dgm:pt>
    <dgm:pt modelId="{4D0A5414-83C1-460C-BCC1-CCFCC2A0CBC6}" type="pres">
      <dgm:prSet presAssocID="{77E3E151-2BDD-4A01-A0AF-6AC1E5125B7C}" presName="textRect" presStyleLbl="revTx" presStyleIdx="2" presStyleCnt="4">
        <dgm:presLayoutVars>
          <dgm:chMax val="1"/>
          <dgm:chPref val="1"/>
        </dgm:presLayoutVars>
      </dgm:prSet>
      <dgm:spPr/>
    </dgm:pt>
    <dgm:pt modelId="{84379D51-215D-415D-98A3-49116C06227C}" type="pres">
      <dgm:prSet presAssocID="{3014A3E7-5873-4FBB-8C23-C622A2CB9E1E}" presName="sibTrans" presStyleLbl="sibTrans2D1" presStyleIdx="0" presStyleCnt="0"/>
      <dgm:spPr/>
    </dgm:pt>
    <dgm:pt modelId="{F6D93EFB-2944-4245-A5C3-546165D1E224}" type="pres">
      <dgm:prSet presAssocID="{238203BF-CFAF-49AF-8190-5F1FF0C47653}" presName="compNode" presStyleCnt="0"/>
      <dgm:spPr/>
    </dgm:pt>
    <dgm:pt modelId="{2A5BFAAA-2165-40D2-B1FD-529A5579B6FA}" type="pres">
      <dgm:prSet presAssocID="{238203BF-CFAF-49AF-8190-5F1FF0C47653}" presName="iconBgRect" presStyleLbl="bgShp" presStyleIdx="3" presStyleCnt="4"/>
      <dgm:spPr/>
    </dgm:pt>
    <dgm:pt modelId="{510228CA-230B-441D-933A-E397074972B8}" type="pres">
      <dgm:prSet presAssocID="{238203BF-CFAF-49AF-8190-5F1FF0C476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15531A6A-B311-4D16-AAEC-28D83ACCD38E}" type="pres">
      <dgm:prSet presAssocID="{238203BF-CFAF-49AF-8190-5F1FF0C47653}" presName="spaceRect" presStyleCnt="0"/>
      <dgm:spPr/>
    </dgm:pt>
    <dgm:pt modelId="{0814E5C9-B92F-4941-A3DF-61C625BAF4A5}" type="pres">
      <dgm:prSet presAssocID="{238203BF-CFAF-49AF-8190-5F1FF0C476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4A3D13-965E-4939-9610-6D7132C4CCD1}" type="presOf" srcId="{8BDDECC6-CB75-47FF-98B0-0E3171FFDA63}" destId="{E8426F7D-05A4-4EBB-9E18-A485EA15E3F8}" srcOrd="0" destOrd="0" presId="urn:microsoft.com/office/officeart/2018/2/layout/IconCircleList"/>
    <dgm:cxn modelId="{10F7285D-9722-472D-8771-2FD35755D5ED}" type="presOf" srcId="{238203BF-CFAF-49AF-8190-5F1FF0C47653}" destId="{0814E5C9-B92F-4941-A3DF-61C625BAF4A5}" srcOrd="0" destOrd="0" presId="urn:microsoft.com/office/officeart/2018/2/layout/IconCircleList"/>
    <dgm:cxn modelId="{EA38F583-11CB-4FA2-AE72-5F45FEAF4814}" type="presOf" srcId="{82F0B459-9CA8-4C04-BA3D-04E22ADC8EAE}" destId="{C5F6B795-E4D9-4FFF-AE2A-5D174C7734C1}" srcOrd="0" destOrd="0" presId="urn:microsoft.com/office/officeart/2018/2/layout/IconCircleList"/>
    <dgm:cxn modelId="{DC7B4390-0053-433D-AAD1-225148EE2AA3}" srcId="{7BF66743-21E0-4FFE-BBFD-C102A6C9E30F}" destId="{238203BF-CFAF-49AF-8190-5F1FF0C47653}" srcOrd="3" destOrd="0" parTransId="{79FB9B07-DE53-44F1-8E61-99855E952389}" sibTransId="{DDEFA035-14CF-40D2-8945-8C9B0CF3E55F}"/>
    <dgm:cxn modelId="{28CE4198-AE07-4B46-98E7-C7295FF32E3F}" srcId="{7BF66743-21E0-4FFE-BBFD-C102A6C9E30F}" destId="{82F0B459-9CA8-4C04-BA3D-04E22ADC8EAE}" srcOrd="0" destOrd="0" parTransId="{23158008-8E42-468F-AC5A-779BE47EBBF4}" sibTransId="{DD56F7B7-E5FD-4C27-832F-7794776BC316}"/>
    <dgm:cxn modelId="{02AE3AAF-C181-4068-9E8E-C9664AD260D1}" type="presOf" srcId="{77E3E151-2BDD-4A01-A0AF-6AC1E5125B7C}" destId="{4D0A5414-83C1-460C-BCC1-CCFCC2A0CBC6}" srcOrd="0" destOrd="0" presId="urn:microsoft.com/office/officeart/2018/2/layout/IconCircleList"/>
    <dgm:cxn modelId="{EFECE9CD-731F-4CA0-B958-1B1AC4FA34E8}" srcId="{7BF66743-21E0-4FFE-BBFD-C102A6C9E30F}" destId="{77E3E151-2BDD-4A01-A0AF-6AC1E5125B7C}" srcOrd="2" destOrd="0" parTransId="{28AF6ECB-3FC2-4360-89BB-000A8D241AD2}" sibTransId="{3014A3E7-5873-4FBB-8C23-C622A2CB9E1E}"/>
    <dgm:cxn modelId="{853F09DA-00B8-44DD-8C62-615A6906A73E}" type="presOf" srcId="{3014A3E7-5873-4FBB-8C23-C622A2CB9E1E}" destId="{84379D51-215D-415D-98A3-49116C06227C}" srcOrd="0" destOrd="0" presId="urn:microsoft.com/office/officeart/2018/2/layout/IconCircleList"/>
    <dgm:cxn modelId="{145690ED-06AE-4C27-866C-F4D2F054751C}" type="presOf" srcId="{7BF66743-21E0-4FFE-BBFD-C102A6C9E30F}" destId="{B6AE3D60-CB8C-48C8-8BA5-4ABB7122BD28}" srcOrd="0" destOrd="0" presId="urn:microsoft.com/office/officeart/2018/2/layout/IconCircleList"/>
    <dgm:cxn modelId="{4B02F1F0-4BD5-4CF8-A287-D31133985658}" type="presOf" srcId="{DD56F7B7-E5FD-4C27-832F-7794776BC316}" destId="{9C997541-E87E-454B-99B2-543102F93B96}" srcOrd="0" destOrd="0" presId="urn:microsoft.com/office/officeart/2018/2/layout/IconCircleList"/>
    <dgm:cxn modelId="{25C89AF8-D375-48F6-87EC-556E31336CE5}" srcId="{7BF66743-21E0-4FFE-BBFD-C102A6C9E30F}" destId="{9F96212A-312B-4795-84A6-F00466D9BD39}" srcOrd="1" destOrd="0" parTransId="{E2A4503D-F22C-4C6D-B60A-68BB67569E6C}" sibTransId="{8BDDECC6-CB75-47FF-98B0-0E3171FFDA63}"/>
    <dgm:cxn modelId="{ED50C1FE-DB56-4219-8641-C6FBF58BFD13}" type="presOf" srcId="{9F96212A-312B-4795-84A6-F00466D9BD39}" destId="{28AF068E-6FAC-4495-8091-B2E6D5D5EF0F}" srcOrd="0" destOrd="0" presId="urn:microsoft.com/office/officeart/2018/2/layout/IconCircleList"/>
    <dgm:cxn modelId="{30B8DC79-643C-47B4-A386-98799A6CF949}" type="presParOf" srcId="{B6AE3D60-CB8C-48C8-8BA5-4ABB7122BD28}" destId="{8B6B0F62-629C-49C3-AAF0-B55A2655AE30}" srcOrd="0" destOrd="0" presId="urn:microsoft.com/office/officeart/2018/2/layout/IconCircleList"/>
    <dgm:cxn modelId="{B7D8B261-0005-483B-9912-82503A0A29C3}" type="presParOf" srcId="{8B6B0F62-629C-49C3-AAF0-B55A2655AE30}" destId="{440AD357-83F3-40EE-9679-CB466EAAFC66}" srcOrd="0" destOrd="0" presId="urn:microsoft.com/office/officeart/2018/2/layout/IconCircleList"/>
    <dgm:cxn modelId="{BB2B7A19-3AC6-4A73-8D2D-197A8E664A6E}" type="presParOf" srcId="{440AD357-83F3-40EE-9679-CB466EAAFC66}" destId="{2C00FF61-F53A-4FB7-8618-5AB026CA2C37}" srcOrd="0" destOrd="0" presId="urn:microsoft.com/office/officeart/2018/2/layout/IconCircleList"/>
    <dgm:cxn modelId="{4C857297-3979-42AF-92CC-5C1073D80FF4}" type="presParOf" srcId="{440AD357-83F3-40EE-9679-CB466EAAFC66}" destId="{AD081A17-5C35-481C-9B1A-3D492DFE0176}" srcOrd="1" destOrd="0" presId="urn:microsoft.com/office/officeart/2018/2/layout/IconCircleList"/>
    <dgm:cxn modelId="{AC4BC8D8-026F-4287-868D-CEF18793E98B}" type="presParOf" srcId="{440AD357-83F3-40EE-9679-CB466EAAFC66}" destId="{57D14270-93F2-425D-A529-697A37E51CA7}" srcOrd="2" destOrd="0" presId="urn:microsoft.com/office/officeart/2018/2/layout/IconCircleList"/>
    <dgm:cxn modelId="{D59C6DFE-D87F-42A7-BFB8-0FF0F72E1C44}" type="presParOf" srcId="{440AD357-83F3-40EE-9679-CB466EAAFC66}" destId="{C5F6B795-E4D9-4FFF-AE2A-5D174C7734C1}" srcOrd="3" destOrd="0" presId="urn:microsoft.com/office/officeart/2018/2/layout/IconCircleList"/>
    <dgm:cxn modelId="{2D599B08-6A59-40AD-9F3B-5E39E4EAF4D3}" type="presParOf" srcId="{8B6B0F62-629C-49C3-AAF0-B55A2655AE30}" destId="{9C997541-E87E-454B-99B2-543102F93B96}" srcOrd="1" destOrd="0" presId="urn:microsoft.com/office/officeart/2018/2/layout/IconCircleList"/>
    <dgm:cxn modelId="{02C906E0-1198-4D13-A21B-293147B1152C}" type="presParOf" srcId="{8B6B0F62-629C-49C3-AAF0-B55A2655AE30}" destId="{4C3CC441-36A3-49A1-B33D-8A4D0DC1BEA1}" srcOrd="2" destOrd="0" presId="urn:microsoft.com/office/officeart/2018/2/layout/IconCircleList"/>
    <dgm:cxn modelId="{759C4D86-824A-4348-BDB4-84F7333CABE1}" type="presParOf" srcId="{4C3CC441-36A3-49A1-B33D-8A4D0DC1BEA1}" destId="{E222884E-7F25-4DF9-A520-0A40CA01B803}" srcOrd="0" destOrd="0" presId="urn:microsoft.com/office/officeart/2018/2/layout/IconCircleList"/>
    <dgm:cxn modelId="{ACBCF2F5-4AA5-442A-86AB-E7C76A22B788}" type="presParOf" srcId="{4C3CC441-36A3-49A1-B33D-8A4D0DC1BEA1}" destId="{71292580-2E28-4D4A-8541-1013D420995D}" srcOrd="1" destOrd="0" presId="urn:microsoft.com/office/officeart/2018/2/layout/IconCircleList"/>
    <dgm:cxn modelId="{F2C28635-137E-429B-A8C9-0AD5E7CB726C}" type="presParOf" srcId="{4C3CC441-36A3-49A1-B33D-8A4D0DC1BEA1}" destId="{D5EC52E3-370F-48F9-A591-A9CC84D62486}" srcOrd="2" destOrd="0" presId="urn:microsoft.com/office/officeart/2018/2/layout/IconCircleList"/>
    <dgm:cxn modelId="{ED897C1B-C7F3-4016-A935-0357B634AEDF}" type="presParOf" srcId="{4C3CC441-36A3-49A1-B33D-8A4D0DC1BEA1}" destId="{28AF068E-6FAC-4495-8091-B2E6D5D5EF0F}" srcOrd="3" destOrd="0" presId="urn:microsoft.com/office/officeart/2018/2/layout/IconCircleList"/>
    <dgm:cxn modelId="{DFDBEC78-F7BA-465C-9306-9EDAE7EE1719}" type="presParOf" srcId="{8B6B0F62-629C-49C3-AAF0-B55A2655AE30}" destId="{E8426F7D-05A4-4EBB-9E18-A485EA15E3F8}" srcOrd="3" destOrd="0" presId="urn:microsoft.com/office/officeart/2018/2/layout/IconCircleList"/>
    <dgm:cxn modelId="{FC1904B7-7C78-4828-8AD3-C6E18F2205F3}" type="presParOf" srcId="{8B6B0F62-629C-49C3-AAF0-B55A2655AE30}" destId="{A8AA31E3-B498-42B5-9043-401B358FB198}" srcOrd="4" destOrd="0" presId="urn:microsoft.com/office/officeart/2018/2/layout/IconCircleList"/>
    <dgm:cxn modelId="{F823A862-294E-442D-A110-02C1E0669F44}" type="presParOf" srcId="{A8AA31E3-B498-42B5-9043-401B358FB198}" destId="{3845EAAC-2F64-4EA7-9AB0-D3D2A7164A2B}" srcOrd="0" destOrd="0" presId="urn:microsoft.com/office/officeart/2018/2/layout/IconCircleList"/>
    <dgm:cxn modelId="{617E78C0-14B7-4FB2-B26C-74A2087CD7A3}" type="presParOf" srcId="{A8AA31E3-B498-42B5-9043-401B358FB198}" destId="{B9851C0A-9412-48C7-A1F5-E5DC24C4A592}" srcOrd="1" destOrd="0" presId="urn:microsoft.com/office/officeart/2018/2/layout/IconCircleList"/>
    <dgm:cxn modelId="{DF869A16-2B8F-4CAB-BEC2-A3DCEB8EDDC2}" type="presParOf" srcId="{A8AA31E3-B498-42B5-9043-401B358FB198}" destId="{28FA9E52-A405-474D-B4DF-490F31F1022F}" srcOrd="2" destOrd="0" presId="urn:microsoft.com/office/officeart/2018/2/layout/IconCircleList"/>
    <dgm:cxn modelId="{DFDEBA4A-01F0-44E8-A85E-6AC69E6B2E91}" type="presParOf" srcId="{A8AA31E3-B498-42B5-9043-401B358FB198}" destId="{4D0A5414-83C1-460C-BCC1-CCFCC2A0CBC6}" srcOrd="3" destOrd="0" presId="urn:microsoft.com/office/officeart/2018/2/layout/IconCircleList"/>
    <dgm:cxn modelId="{4786DEA7-B34B-465F-9606-D7F419426850}" type="presParOf" srcId="{8B6B0F62-629C-49C3-AAF0-B55A2655AE30}" destId="{84379D51-215D-415D-98A3-49116C06227C}" srcOrd="5" destOrd="0" presId="urn:microsoft.com/office/officeart/2018/2/layout/IconCircleList"/>
    <dgm:cxn modelId="{F5E0C877-3F81-436E-8338-626678A9E0B9}" type="presParOf" srcId="{8B6B0F62-629C-49C3-AAF0-B55A2655AE30}" destId="{F6D93EFB-2944-4245-A5C3-546165D1E224}" srcOrd="6" destOrd="0" presId="urn:microsoft.com/office/officeart/2018/2/layout/IconCircleList"/>
    <dgm:cxn modelId="{1B918DF9-F9DF-415F-8442-7C7E89D746F9}" type="presParOf" srcId="{F6D93EFB-2944-4245-A5C3-546165D1E224}" destId="{2A5BFAAA-2165-40D2-B1FD-529A5579B6FA}" srcOrd="0" destOrd="0" presId="urn:microsoft.com/office/officeart/2018/2/layout/IconCircleList"/>
    <dgm:cxn modelId="{C5AFDAF1-284C-4135-9CBC-1648EE09CACA}" type="presParOf" srcId="{F6D93EFB-2944-4245-A5C3-546165D1E224}" destId="{510228CA-230B-441D-933A-E397074972B8}" srcOrd="1" destOrd="0" presId="urn:microsoft.com/office/officeart/2018/2/layout/IconCircleList"/>
    <dgm:cxn modelId="{ADA48F3F-EA9B-4361-816D-CBEAEB59AF94}" type="presParOf" srcId="{F6D93EFB-2944-4245-A5C3-546165D1E224}" destId="{15531A6A-B311-4D16-AAEC-28D83ACCD38E}" srcOrd="2" destOrd="0" presId="urn:microsoft.com/office/officeart/2018/2/layout/IconCircleList"/>
    <dgm:cxn modelId="{E3F57D6C-8E23-45DC-AE41-B43583DAFFA5}" type="presParOf" srcId="{F6D93EFB-2944-4245-A5C3-546165D1E224}" destId="{0814E5C9-B92F-4941-A3DF-61C625BAF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5C9918-8867-4E82-8421-9AFF8075E5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C722AF-27CA-437E-9E4B-1A352D4E91E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Java 8</a:t>
          </a:r>
          <a:endParaRPr lang="en-US" b="1" dirty="0"/>
        </a:p>
      </dgm:t>
    </dgm:pt>
    <dgm:pt modelId="{92A42E95-1FC0-424C-8448-63C91BAB6421}" type="parTrans" cxnId="{66B1A86D-6517-4EF3-B985-870A850CB6EF}">
      <dgm:prSet/>
      <dgm:spPr/>
      <dgm:t>
        <a:bodyPr/>
        <a:lstStyle/>
        <a:p>
          <a:endParaRPr lang="en-US"/>
        </a:p>
      </dgm:t>
    </dgm:pt>
    <dgm:pt modelId="{C257A6D3-81D2-42C7-8D33-D3189892BE69}" type="sibTrans" cxnId="{66B1A86D-6517-4EF3-B985-870A850CB6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BFA076-E39D-4BCD-BFF3-45D26FDBC5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Java Servlets</a:t>
          </a:r>
          <a:endParaRPr lang="en-US" b="1" dirty="0"/>
        </a:p>
      </dgm:t>
    </dgm:pt>
    <dgm:pt modelId="{DEE60BF1-9613-41D3-854E-2272EC2F1E7B}" type="parTrans" cxnId="{0B8808A7-F7BC-46AD-8711-6E5DD3379836}">
      <dgm:prSet/>
      <dgm:spPr/>
      <dgm:t>
        <a:bodyPr/>
        <a:lstStyle/>
        <a:p>
          <a:endParaRPr lang="en-US"/>
        </a:p>
      </dgm:t>
    </dgm:pt>
    <dgm:pt modelId="{27299002-41F4-4FAD-B896-0DE742E5AF10}" type="sibTrans" cxnId="{0B8808A7-F7BC-46AD-8711-6E5DD33798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A4BF38-3374-40B1-85C6-28103277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latin typeface="Century Gothic" panose="020B0502020202020204"/>
            </a:rPr>
            <a:t>Java Server Pages</a:t>
          </a:r>
          <a:endParaRPr lang="en-US" b="1" dirty="0"/>
        </a:p>
      </dgm:t>
    </dgm:pt>
    <dgm:pt modelId="{8C2B3BB4-372A-4A50-8B0C-5BA849B563F8}" type="parTrans" cxnId="{1C1CBD0B-B5BF-42BB-A3AD-67A2D3B76D64}">
      <dgm:prSet/>
      <dgm:spPr/>
      <dgm:t>
        <a:bodyPr/>
        <a:lstStyle/>
        <a:p>
          <a:endParaRPr lang="en-US"/>
        </a:p>
      </dgm:t>
    </dgm:pt>
    <dgm:pt modelId="{E4540E51-E8B8-439C-B3FA-440B4D4C172B}" type="sibTrans" cxnId="{1C1CBD0B-B5BF-42BB-A3AD-67A2D3B76D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178ED4-5DDD-4734-84AB-3A32BFBA269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HTML</a:t>
          </a:r>
          <a:endParaRPr lang="en-US" b="1" dirty="0"/>
        </a:p>
      </dgm:t>
    </dgm:pt>
    <dgm:pt modelId="{8448C96E-5100-44FB-AA7D-1BE60DE855D5}" type="parTrans" cxnId="{D8E9A070-3212-4CB1-B4B3-61A85035D9C7}">
      <dgm:prSet/>
      <dgm:spPr/>
      <dgm:t>
        <a:bodyPr/>
        <a:lstStyle/>
        <a:p>
          <a:endParaRPr lang="en-US"/>
        </a:p>
      </dgm:t>
    </dgm:pt>
    <dgm:pt modelId="{6DE70654-54AA-47EE-A566-03588EF360A6}" type="sibTrans" cxnId="{D8E9A070-3212-4CB1-B4B3-61A85035D9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0DEBE7-C870-4326-936E-96BAFE92BF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JavaScript 1.8.5</a:t>
          </a:r>
          <a:endParaRPr lang="en-US" b="1" dirty="0"/>
        </a:p>
      </dgm:t>
    </dgm:pt>
    <dgm:pt modelId="{CC9F99B6-6EA7-4EFD-B4A5-F50E19EE88D6}" type="parTrans" cxnId="{018177C4-2A60-4C35-8BA1-A46A4EA01EF1}">
      <dgm:prSet/>
      <dgm:spPr/>
      <dgm:t>
        <a:bodyPr/>
        <a:lstStyle/>
        <a:p>
          <a:endParaRPr lang="en-US"/>
        </a:p>
      </dgm:t>
    </dgm:pt>
    <dgm:pt modelId="{70FA0981-F62E-45EC-B5EF-F5EA42D43BF6}" type="sibTrans" cxnId="{018177C4-2A60-4C35-8BA1-A46A4EA01E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FAA61C-FA46-49B8-9F63-00E06F6DB26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CSS 3</a:t>
          </a:r>
          <a:endParaRPr lang="en-US" b="1" dirty="0"/>
        </a:p>
      </dgm:t>
    </dgm:pt>
    <dgm:pt modelId="{787F74F4-8ECA-4FD5-A213-71D197B32CCF}" type="parTrans" cxnId="{11A0B294-9093-4083-8C3A-36D44F9FB84E}">
      <dgm:prSet/>
      <dgm:spPr/>
      <dgm:t>
        <a:bodyPr/>
        <a:lstStyle/>
        <a:p>
          <a:endParaRPr lang="en-US"/>
        </a:p>
      </dgm:t>
    </dgm:pt>
    <dgm:pt modelId="{F7B5A1DA-0DAC-45DA-883E-760787F865AB}" type="sibTrans" cxnId="{11A0B294-9093-4083-8C3A-36D44F9FB8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7E4BF3-1509-4EE8-B569-45D4FF54730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MySQL 8.0</a:t>
          </a:r>
          <a:endParaRPr lang="en-US" b="1" dirty="0"/>
        </a:p>
      </dgm:t>
    </dgm:pt>
    <dgm:pt modelId="{308B37BF-E81F-4CEB-B46E-565266FC5842}" type="parTrans" cxnId="{F2064520-C1BC-4611-A9A5-A781BAD04B3B}">
      <dgm:prSet/>
      <dgm:spPr/>
      <dgm:t>
        <a:bodyPr/>
        <a:lstStyle/>
        <a:p>
          <a:endParaRPr lang="en-US"/>
        </a:p>
      </dgm:t>
    </dgm:pt>
    <dgm:pt modelId="{47060B42-F16F-44CD-8B0E-BCDEB185F26D}" type="sibTrans" cxnId="{F2064520-C1BC-4611-A9A5-A781BAD04B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47136E-2C7B-434A-BD26-024648CBCC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Apache Tomcat Server 9.0.27</a:t>
          </a:r>
          <a:endParaRPr lang="en-US" b="1" dirty="0"/>
        </a:p>
      </dgm:t>
    </dgm:pt>
    <dgm:pt modelId="{113A8EF3-7FB3-4410-853F-40510246B042}" type="parTrans" cxnId="{CCB7C8FF-0609-44E2-8A6E-F2ABE8C7E2DE}">
      <dgm:prSet/>
      <dgm:spPr/>
      <dgm:t>
        <a:bodyPr/>
        <a:lstStyle/>
        <a:p>
          <a:endParaRPr lang="en-US"/>
        </a:p>
      </dgm:t>
    </dgm:pt>
    <dgm:pt modelId="{32B57DC4-7CC4-4E9D-83D4-A54E518C6995}" type="sibTrans" cxnId="{CCB7C8FF-0609-44E2-8A6E-F2ABE8C7E2DE}">
      <dgm:prSet/>
      <dgm:spPr/>
      <dgm:t>
        <a:bodyPr/>
        <a:lstStyle/>
        <a:p>
          <a:endParaRPr lang="en-US"/>
        </a:p>
      </dgm:t>
    </dgm:pt>
    <dgm:pt modelId="{7B2D23D6-4695-4AAA-B095-5B898434B875}" type="pres">
      <dgm:prSet presAssocID="{255C9918-8867-4E82-8421-9AFF8075E5DD}" presName="root" presStyleCnt="0">
        <dgm:presLayoutVars>
          <dgm:dir/>
          <dgm:resizeHandles val="exact"/>
        </dgm:presLayoutVars>
      </dgm:prSet>
      <dgm:spPr/>
    </dgm:pt>
    <dgm:pt modelId="{2E59E041-BF88-4593-A7D2-B5E0DA530E68}" type="pres">
      <dgm:prSet presAssocID="{255C9918-8867-4E82-8421-9AFF8075E5DD}" presName="container" presStyleCnt="0">
        <dgm:presLayoutVars>
          <dgm:dir/>
          <dgm:resizeHandles val="exact"/>
        </dgm:presLayoutVars>
      </dgm:prSet>
      <dgm:spPr/>
    </dgm:pt>
    <dgm:pt modelId="{BDE52472-2521-4441-8F5F-CB9A7D5D323B}" type="pres">
      <dgm:prSet presAssocID="{3AC722AF-27CA-437E-9E4B-1A352D4E91EE}" presName="compNode" presStyleCnt="0"/>
      <dgm:spPr/>
    </dgm:pt>
    <dgm:pt modelId="{4270FA17-750F-4675-BBF6-1CF3F7FB8638}" type="pres">
      <dgm:prSet presAssocID="{3AC722AF-27CA-437E-9E4B-1A352D4E91EE}" presName="iconBgRect" presStyleLbl="bgShp" presStyleIdx="0" presStyleCnt="8"/>
      <dgm:spPr/>
    </dgm:pt>
    <dgm:pt modelId="{37ABB19C-8DFF-42C6-91D9-40FF46BCE1E6}" type="pres">
      <dgm:prSet presAssocID="{3AC722AF-27CA-437E-9E4B-1A352D4E91E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54231A3-77BC-4DD4-8FC3-E06D0D25B9E5}" type="pres">
      <dgm:prSet presAssocID="{3AC722AF-27CA-437E-9E4B-1A352D4E91EE}" presName="spaceRect" presStyleCnt="0"/>
      <dgm:spPr/>
    </dgm:pt>
    <dgm:pt modelId="{E25237BF-F5CD-4139-B6F1-F2B73426689C}" type="pres">
      <dgm:prSet presAssocID="{3AC722AF-27CA-437E-9E4B-1A352D4E91EE}" presName="textRect" presStyleLbl="revTx" presStyleIdx="0" presStyleCnt="8">
        <dgm:presLayoutVars>
          <dgm:chMax val="1"/>
          <dgm:chPref val="1"/>
        </dgm:presLayoutVars>
      </dgm:prSet>
      <dgm:spPr/>
    </dgm:pt>
    <dgm:pt modelId="{F9CF8B80-3116-4787-B944-C81E5DDCB215}" type="pres">
      <dgm:prSet presAssocID="{C257A6D3-81D2-42C7-8D33-D3189892BE69}" presName="sibTrans" presStyleLbl="sibTrans2D1" presStyleIdx="0" presStyleCnt="0"/>
      <dgm:spPr/>
    </dgm:pt>
    <dgm:pt modelId="{E44F9421-C710-4D6B-90E0-9B4E427D4C86}" type="pres">
      <dgm:prSet presAssocID="{7FBFA076-E39D-4BCD-BFF3-45D26FDBC502}" presName="compNode" presStyleCnt="0"/>
      <dgm:spPr/>
    </dgm:pt>
    <dgm:pt modelId="{1098BA66-1671-4F45-A485-BC9D6FEC625C}" type="pres">
      <dgm:prSet presAssocID="{7FBFA076-E39D-4BCD-BFF3-45D26FDBC502}" presName="iconBgRect" presStyleLbl="bgShp" presStyleIdx="1" presStyleCnt="8"/>
      <dgm:spPr/>
    </dgm:pt>
    <dgm:pt modelId="{08C51F2D-8613-497A-A3BA-08CF6FF0A53B}" type="pres">
      <dgm:prSet presAssocID="{7FBFA076-E39D-4BCD-BFF3-45D26FDBC50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C27AE3-011E-486E-85EA-30581FB37CAF}" type="pres">
      <dgm:prSet presAssocID="{7FBFA076-E39D-4BCD-BFF3-45D26FDBC502}" presName="spaceRect" presStyleCnt="0"/>
      <dgm:spPr/>
    </dgm:pt>
    <dgm:pt modelId="{69D01E26-8A30-4DDE-A094-D3E710691197}" type="pres">
      <dgm:prSet presAssocID="{7FBFA076-E39D-4BCD-BFF3-45D26FDBC502}" presName="textRect" presStyleLbl="revTx" presStyleIdx="1" presStyleCnt="8">
        <dgm:presLayoutVars>
          <dgm:chMax val="1"/>
          <dgm:chPref val="1"/>
        </dgm:presLayoutVars>
      </dgm:prSet>
      <dgm:spPr/>
    </dgm:pt>
    <dgm:pt modelId="{088981CE-59F7-4D27-8A2B-3AB0BCDCC37A}" type="pres">
      <dgm:prSet presAssocID="{27299002-41F4-4FAD-B896-0DE742E5AF10}" presName="sibTrans" presStyleLbl="sibTrans2D1" presStyleIdx="0" presStyleCnt="0"/>
      <dgm:spPr/>
    </dgm:pt>
    <dgm:pt modelId="{42B03284-3156-40E9-9BD5-4E17859902B0}" type="pres">
      <dgm:prSet presAssocID="{EFA4BF38-3374-40B1-85C6-281032776716}" presName="compNode" presStyleCnt="0"/>
      <dgm:spPr/>
    </dgm:pt>
    <dgm:pt modelId="{C7FA5A62-DECE-4347-B951-3E9FB5D8A1B8}" type="pres">
      <dgm:prSet presAssocID="{EFA4BF38-3374-40B1-85C6-281032776716}" presName="iconBgRect" presStyleLbl="bgShp" presStyleIdx="2" presStyleCnt="8"/>
      <dgm:spPr/>
    </dgm:pt>
    <dgm:pt modelId="{8E9CA744-279B-4415-9C63-26979176EE6E}" type="pres">
      <dgm:prSet presAssocID="{EFA4BF38-3374-40B1-85C6-28103277671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BF2D5E2-5A2B-426A-9855-64AE1CD94FAA}" type="pres">
      <dgm:prSet presAssocID="{EFA4BF38-3374-40B1-85C6-281032776716}" presName="spaceRect" presStyleCnt="0"/>
      <dgm:spPr/>
    </dgm:pt>
    <dgm:pt modelId="{B079995A-0838-4105-9A42-69A1EEB116A6}" type="pres">
      <dgm:prSet presAssocID="{EFA4BF38-3374-40B1-85C6-281032776716}" presName="textRect" presStyleLbl="revTx" presStyleIdx="2" presStyleCnt="8">
        <dgm:presLayoutVars>
          <dgm:chMax val="1"/>
          <dgm:chPref val="1"/>
        </dgm:presLayoutVars>
      </dgm:prSet>
      <dgm:spPr/>
    </dgm:pt>
    <dgm:pt modelId="{92DA516E-28AB-425F-95FD-2E45AD9A631F}" type="pres">
      <dgm:prSet presAssocID="{E4540E51-E8B8-439C-B3FA-440B4D4C172B}" presName="sibTrans" presStyleLbl="sibTrans2D1" presStyleIdx="0" presStyleCnt="0"/>
      <dgm:spPr/>
    </dgm:pt>
    <dgm:pt modelId="{D753F98A-31C8-41FC-A739-450A1F708291}" type="pres">
      <dgm:prSet presAssocID="{CB178ED4-5DDD-4734-84AB-3A32BFBA2696}" presName="compNode" presStyleCnt="0"/>
      <dgm:spPr/>
    </dgm:pt>
    <dgm:pt modelId="{85B42E4D-14A7-4F65-AC4A-5EA2C621D348}" type="pres">
      <dgm:prSet presAssocID="{CB178ED4-5DDD-4734-84AB-3A32BFBA2696}" presName="iconBgRect" presStyleLbl="bgShp" presStyleIdx="3" presStyleCnt="8"/>
      <dgm:spPr/>
    </dgm:pt>
    <dgm:pt modelId="{465CAAE3-222C-497D-971B-A5E9DA71E153}" type="pres">
      <dgm:prSet presAssocID="{CB178ED4-5DDD-4734-84AB-3A32BFBA269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4647591-31D6-493C-AA93-0799953BA485}" type="pres">
      <dgm:prSet presAssocID="{CB178ED4-5DDD-4734-84AB-3A32BFBA2696}" presName="spaceRect" presStyleCnt="0"/>
      <dgm:spPr/>
    </dgm:pt>
    <dgm:pt modelId="{F816B9F1-2EA2-4351-BEEA-3B813D83A124}" type="pres">
      <dgm:prSet presAssocID="{CB178ED4-5DDD-4734-84AB-3A32BFBA2696}" presName="textRect" presStyleLbl="revTx" presStyleIdx="3" presStyleCnt="8">
        <dgm:presLayoutVars>
          <dgm:chMax val="1"/>
          <dgm:chPref val="1"/>
        </dgm:presLayoutVars>
      </dgm:prSet>
      <dgm:spPr/>
    </dgm:pt>
    <dgm:pt modelId="{7554C478-F074-4E30-8CB5-2F2B26318921}" type="pres">
      <dgm:prSet presAssocID="{6DE70654-54AA-47EE-A566-03588EF360A6}" presName="sibTrans" presStyleLbl="sibTrans2D1" presStyleIdx="0" presStyleCnt="0"/>
      <dgm:spPr/>
    </dgm:pt>
    <dgm:pt modelId="{FC4E944E-167B-4E5E-833C-95FB39D5875D}" type="pres">
      <dgm:prSet presAssocID="{C20DEBE7-C870-4326-936E-96BAFE92BFDC}" presName="compNode" presStyleCnt="0"/>
      <dgm:spPr/>
    </dgm:pt>
    <dgm:pt modelId="{4EA352D6-E72A-45A5-B149-D0484964EDA0}" type="pres">
      <dgm:prSet presAssocID="{C20DEBE7-C870-4326-936E-96BAFE92BFDC}" presName="iconBgRect" presStyleLbl="bgShp" presStyleIdx="4" presStyleCnt="8"/>
      <dgm:spPr/>
    </dgm:pt>
    <dgm:pt modelId="{999DAE5E-E230-42E3-A2F3-7A0649E0504A}" type="pres">
      <dgm:prSet presAssocID="{C20DEBE7-C870-4326-936E-96BAFE92BFD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3F0CFE1-5B11-43E0-9C8E-B34F7F15017D}" type="pres">
      <dgm:prSet presAssocID="{C20DEBE7-C870-4326-936E-96BAFE92BFDC}" presName="spaceRect" presStyleCnt="0"/>
      <dgm:spPr/>
    </dgm:pt>
    <dgm:pt modelId="{B7564941-0EAE-4ECC-89FF-032459238D18}" type="pres">
      <dgm:prSet presAssocID="{C20DEBE7-C870-4326-936E-96BAFE92BFDC}" presName="textRect" presStyleLbl="revTx" presStyleIdx="4" presStyleCnt="8">
        <dgm:presLayoutVars>
          <dgm:chMax val="1"/>
          <dgm:chPref val="1"/>
        </dgm:presLayoutVars>
      </dgm:prSet>
      <dgm:spPr/>
    </dgm:pt>
    <dgm:pt modelId="{8F4187B6-F4BD-4A1B-92EB-C510CF64F8D2}" type="pres">
      <dgm:prSet presAssocID="{70FA0981-F62E-45EC-B5EF-F5EA42D43BF6}" presName="sibTrans" presStyleLbl="sibTrans2D1" presStyleIdx="0" presStyleCnt="0"/>
      <dgm:spPr/>
    </dgm:pt>
    <dgm:pt modelId="{DA5B79A0-B812-4B44-90D6-6E78A0A6BA26}" type="pres">
      <dgm:prSet presAssocID="{1DFAA61C-FA46-49B8-9F63-00E06F6DB265}" presName="compNode" presStyleCnt="0"/>
      <dgm:spPr/>
    </dgm:pt>
    <dgm:pt modelId="{4C099F05-9FC2-48EE-8000-DE064C6DB928}" type="pres">
      <dgm:prSet presAssocID="{1DFAA61C-FA46-49B8-9F63-00E06F6DB265}" presName="iconBgRect" presStyleLbl="bgShp" presStyleIdx="5" presStyleCnt="8"/>
      <dgm:spPr/>
    </dgm:pt>
    <dgm:pt modelId="{4F9B5024-63A2-4029-BDD7-B2A040B003D0}" type="pres">
      <dgm:prSet presAssocID="{1DFAA61C-FA46-49B8-9F63-00E06F6DB26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8C61AC-23D8-4252-8E9A-BACA6B10FA2D}" type="pres">
      <dgm:prSet presAssocID="{1DFAA61C-FA46-49B8-9F63-00E06F6DB265}" presName="spaceRect" presStyleCnt="0"/>
      <dgm:spPr/>
    </dgm:pt>
    <dgm:pt modelId="{B80AB924-8960-4768-A8AD-B534DB5E7BA4}" type="pres">
      <dgm:prSet presAssocID="{1DFAA61C-FA46-49B8-9F63-00E06F6DB265}" presName="textRect" presStyleLbl="revTx" presStyleIdx="5" presStyleCnt="8">
        <dgm:presLayoutVars>
          <dgm:chMax val="1"/>
          <dgm:chPref val="1"/>
        </dgm:presLayoutVars>
      </dgm:prSet>
      <dgm:spPr/>
    </dgm:pt>
    <dgm:pt modelId="{508A50F3-6618-4E45-A42A-259DADE3C5AF}" type="pres">
      <dgm:prSet presAssocID="{F7B5A1DA-0DAC-45DA-883E-760787F865AB}" presName="sibTrans" presStyleLbl="sibTrans2D1" presStyleIdx="0" presStyleCnt="0"/>
      <dgm:spPr/>
    </dgm:pt>
    <dgm:pt modelId="{46B37072-CDFA-406F-A8CE-FC3204BEBFA1}" type="pres">
      <dgm:prSet presAssocID="{3B7E4BF3-1509-4EE8-B569-45D4FF547300}" presName="compNode" presStyleCnt="0"/>
      <dgm:spPr/>
    </dgm:pt>
    <dgm:pt modelId="{1A6B573A-4DC8-4AEC-ADD7-473F06B845C3}" type="pres">
      <dgm:prSet presAssocID="{3B7E4BF3-1509-4EE8-B569-45D4FF547300}" presName="iconBgRect" presStyleLbl="bgShp" presStyleIdx="6" presStyleCnt="8"/>
      <dgm:spPr/>
    </dgm:pt>
    <dgm:pt modelId="{63702D15-22A8-45EF-A1EA-E29BD658EEAF}" type="pres">
      <dgm:prSet presAssocID="{3B7E4BF3-1509-4EE8-B569-45D4FF54730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807608-8EEB-4BD1-BBB1-EFC713ADCF58}" type="pres">
      <dgm:prSet presAssocID="{3B7E4BF3-1509-4EE8-B569-45D4FF547300}" presName="spaceRect" presStyleCnt="0"/>
      <dgm:spPr/>
    </dgm:pt>
    <dgm:pt modelId="{5652ACAC-9C53-4786-AAB0-76A724432E71}" type="pres">
      <dgm:prSet presAssocID="{3B7E4BF3-1509-4EE8-B569-45D4FF547300}" presName="textRect" presStyleLbl="revTx" presStyleIdx="6" presStyleCnt="8">
        <dgm:presLayoutVars>
          <dgm:chMax val="1"/>
          <dgm:chPref val="1"/>
        </dgm:presLayoutVars>
      </dgm:prSet>
      <dgm:spPr/>
    </dgm:pt>
    <dgm:pt modelId="{5AD3CE4C-A8FA-4A1A-AF74-AD8FB172E06E}" type="pres">
      <dgm:prSet presAssocID="{47060B42-F16F-44CD-8B0E-BCDEB185F26D}" presName="sibTrans" presStyleLbl="sibTrans2D1" presStyleIdx="0" presStyleCnt="0"/>
      <dgm:spPr/>
    </dgm:pt>
    <dgm:pt modelId="{DD82A81C-5BC9-44D9-9878-B6AAA9324254}" type="pres">
      <dgm:prSet presAssocID="{DA47136E-2C7B-434A-BD26-024648CBCCAC}" presName="compNode" presStyleCnt="0"/>
      <dgm:spPr/>
    </dgm:pt>
    <dgm:pt modelId="{13C3630A-4D2A-4B02-941F-397B35489C8A}" type="pres">
      <dgm:prSet presAssocID="{DA47136E-2C7B-434A-BD26-024648CBCCAC}" presName="iconBgRect" presStyleLbl="bgShp" presStyleIdx="7" presStyleCnt="8"/>
      <dgm:spPr/>
    </dgm:pt>
    <dgm:pt modelId="{B066A50F-4EF2-4157-AE05-6CEDA77E8919}" type="pres">
      <dgm:prSet presAssocID="{DA47136E-2C7B-434A-BD26-024648CBCCA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223DBB0-AAC2-44A7-B56B-DCBF9AAF68C9}" type="pres">
      <dgm:prSet presAssocID="{DA47136E-2C7B-434A-BD26-024648CBCCAC}" presName="spaceRect" presStyleCnt="0"/>
      <dgm:spPr/>
    </dgm:pt>
    <dgm:pt modelId="{6FD166BE-2F9A-4A11-8B7D-410766A9D2F0}" type="pres">
      <dgm:prSet presAssocID="{DA47136E-2C7B-434A-BD26-024648CBCCA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579A408-86D5-42FE-AA80-8C66A221BE28}" type="presOf" srcId="{7FBFA076-E39D-4BCD-BFF3-45D26FDBC502}" destId="{69D01E26-8A30-4DDE-A094-D3E710691197}" srcOrd="0" destOrd="0" presId="urn:microsoft.com/office/officeart/2018/2/layout/IconCircleList"/>
    <dgm:cxn modelId="{1C1CBD0B-B5BF-42BB-A3AD-67A2D3B76D64}" srcId="{255C9918-8867-4E82-8421-9AFF8075E5DD}" destId="{EFA4BF38-3374-40B1-85C6-281032776716}" srcOrd="2" destOrd="0" parTransId="{8C2B3BB4-372A-4A50-8B0C-5BA849B563F8}" sibTransId="{E4540E51-E8B8-439C-B3FA-440B4D4C172B}"/>
    <dgm:cxn modelId="{F2064520-C1BC-4611-A9A5-A781BAD04B3B}" srcId="{255C9918-8867-4E82-8421-9AFF8075E5DD}" destId="{3B7E4BF3-1509-4EE8-B569-45D4FF547300}" srcOrd="6" destOrd="0" parTransId="{308B37BF-E81F-4CEB-B46E-565266FC5842}" sibTransId="{47060B42-F16F-44CD-8B0E-BCDEB185F26D}"/>
    <dgm:cxn modelId="{20707E60-F0B7-420F-A4CE-6B1CAE37DFD5}" type="presOf" srcId="{1DFAA61C-FA46-49B8-9F63-00E06F6DB265}" destId="{B80AB924-8960-4768-A8AD-B534DB5E7BA4}" srcOrd="0" destOrd="0" presId="urn:microsoft.com/office/officeart/2018/2/layout/IconCircleList"/>
    <dgm:cxn modelId="{CE132F41-FF4D-45BF-9E7C-6A39CC0D89C3}" type="presOf" srcId="{EFA4BF38-3374-40B1-85C6-281032776716}" destId="{B079995A-0838-4105-9A42-69A1EEB116A6}" srcOrd="0" destOrd="0" presId="urn:microsoft.com/office/officeart/2018/2/layout/IconCircleList"/>
    <dgm:cxn modelId="{2504DE64-FFC4-422A-9255-0DA2121F5FEA}" type="presOf" srcId="{CB178ED4-5DDD-4734-84AB-3A32BFBA2696}" destId="{F816B9F1-2EA2-4351-BEEA-3B813D83A124}" srcOrd="0" destOrd="0" presId="urn:microsoft.com/office/officeart/2018/2/layout/IconCircleList"/>
    <dgm:cxn modelId="{66B1A86D-6517-4EF3-B985-870A850CB6EF}" srcId="{255C9918-8867-4E82-8421-9AFF8075E5DD}" destId="{3AC722AF-27CA-437E-9E4B-1A352D4E91EE}" srcOrd="0" destOrd="0" parTransId="{92A42E95-1FC0-424C-8448-63C91BAB6421}" sibTransId="{C257A6D3-81D2-42C7-8D33-D3189892BE69}"/>
    <dgm:cxn modelId="{D8E9A070-3212-4CB1-B4B3-61A85035D9C7}" srcId="{255C9918-8867-4E82-8421-9AFF8075E5DD}" destId="{CB178ED4-5DDD-4734-84AB-3A32BFBA2696}" srcOrd="3" destOrd="0" parTransId="{8448C96E-5100-44FB-AA7D-1BE60DE855D5}" sibTransId="{6DE70654-54AA-47EE-A566-03588EF360A6}"/>
    <dgm:cxn modelId="{C5396E51-D260-4653-BA2B-9D0B407624AC}" type="presOf" srcId="{3AC722AF-27CA-437E-9E4B-1A352D4E91EE}" destId="{E25237BF-F5CD-4139-B6F1-F2B73426689C}" srcOrd="0" destOrd="0" presId="urn:microsoft.com/office/officeart/2018/2/layout/IconCircleList"/>
    <dgm:cxn modelId="{577D6659-C7BB-4143-87C3-F31DAAC46D4E}" type="presOf" srcId="{6DE70654-54AA-47EE-A566-03588EF360A6}" destId="{7554C478-F074-4E30-8CB5-2F2B26318921}" srcOrd="0" destOrd="0" presId="urn:microsoft.com/office/officeart/2018/2/layout/IconCircleList"/>
    <dgm:cxn modelId="{11A0B294-9093-4083-8C3A-36D44F9FB84E}" srcId="{255C9918-8867-4E82-8421-9AFF8075E5DD}" destId="{1DFAA61C-FA46-49B8-9F63-00E06F6DB265}" srcOrd="5" destOrd="0" parTransId="{787F74F4-8ECA-4FD5-A213-71D197B32CCF}" sibTransId="{F7B5A1DA-0DAC-45DA-883E-760787F865AB}"/>
    <dgm:cxn modelId="{10245F9A-22D0-44EE-8F0D-DDC8B727A77F}" type="presOf" srcId="{C257A6D3-81D2-42C7-8D33-D3189892BE69}" destId="{F9CF8B80-3116-4787-B944-C81E5DDCB215}" srcOrd="0" destOrd="0" presId="urn:microsoft.com/office/officeart/2018/2/layout/IconCircleList"/>
    <dgm:cxn modelId="{9CA446A2-1A87-4933-840B-FE9E00BEEDAC}" type="presOf" srcId="{F7B5A1DA-0DAC-45DA-883E-760787F865AB}" destId="{508A50F3-6618-4E45-A42A-259DADE3C5AF}" srcOrd="0" destOrd="0" presId="urn:microsoft.com/office/officeart/2018/2/layout/IconCircleList"/>
    <dgm:cxn modelId="{0B8808A7-F7BC-46AD-8711-6E5DD3379836}" srcId="{255C9918-8867-4E82-8421-9AFF8075E5DD}" destId="{7FBFA076-E39D-4BCD-BFF3-45D26FDBC502}" srcOrd="1" destOrd="0" parTransId="{DEE60BF1-9613-41D3-854E-2272EC2F1E7B}" sibTransId="{27299002-41F4-4FAD-B896-0DE742E5AF10}"/>
    <dgm:cxn modelId="{47CFB6AD-12F6-4E28-98C6-1BF65320E260}" type="presOf" srcId="{255C9918-8867-4E82-8421-9AFF8075E5DD}" destId="{7B2D23D6-4695-4AAA-B095-5B898434B875}" srcOrd="0" destOrd="0" presId="urn:microsoft.com/office/officeart/2018/2/layout/IconCircleList"/>
    <dgm:cxn modelId="{9221B3B4-B939-4F8C-A201-4DBA8F04CA30}" type="presOf" srcId="{E4540E51-E8B8-439C-B3FA-440B4D4C172B}" destId="{92DA516E-28AB-425F-95FD-2E45AD9A631F}" srcOrd="0" destOrd="0" presId="urn:microsoft.com/office/officeart/2018/2/layout/IconCircleList"/>
    <dgm:cxn modelId="{12A511C3-5ABC-4B57-8A0D-E70E081EDB24}" type="presOf" srcId="{C20DEBE7-C870-4326-936E-96BAFE92BFDC}" destId="{B7564941-0EAE-4ECC-89FF-032459238D18}" srcOrd="0" destOrd="0" presId="urn:microsoft.com/office/officeart/2018/2/layout/IconCircleList"/>
    <dgm:cxn modelId="{018177C4-2A60-4C35-8BA1-A46A4EA01EF1}" srcId="{255C9918-8867-4E82-8421-9AFF8075E5DD}" destId="{C20DEBE7-C870-4326-936E-96BAFE92BFDC}" srcOrd="4" destOrd="0" parTransId="{CC9F99B6-6EA7-4EFD-B4A5-F50E19EE88D6}" sibTransId="{70FA0981-F62E-45EC-B5EF-F5EA42D43BF6}"/>
    <dgm:cxn modelId="{8CFD49CE-A997-4978-A5CF-1F8736E762AA}" type="presOf" srcId="{70FA0981-F62E-45EC-B5EF-F5EA42D43BF6}" destId="{8F4187B6-F4BD-4A1B-92EB-C510CF64F8D2}" srcOrd="0" destOrd="0" presId="urn:microsoft.com/office/officeart/2018/2/layout/IconCircleList"/>
    <dgm:cxn modelId="{1841E1CF-119F-4CEB-9FA5-E1B06189F715}" type="presOf" srcId="{DA47136E-2C7B-434A-BD26-024648CBCCAC}" destId="{6FD166BE-2F9A-4A11-8B7D-410766A9D2F0}" srcOrd="0" destOrd="0" presId="urn:microsoft.com/office/officeart/2018/2/layout/IconCircleList"/>
    <dgm:cxn modelId="{1924F1D3-63BA-4051-B540-FF8BC0368B87}" type="presOf" srcId="{3B7E4BF3-1509-4EE8-B569-45D4FF547300}" destId="{5652ACAC-9C53-4786-AAB0-76A724432E71}" srcOrd="0" destOrd="0" presId="urn:microsoft.com/office/officeart/2018/2/layout/IconCircleList"/>
    <dgm:cxn modelId="{EE52ECE9-5323-499C-88F9-67B5604388EE}" type="presOf" srcId="{47060B42-F16F-44CD-8B0E-BCDEB185F26D}" destId="{5AD3CE4C-A8FA-4A1A-AF74-AD8FB172E06E}" srcOrd="0" destOrd="0" presId="urn:microsoft.com/office/officeart/2018/2/layout/IconCircleList"/>
    <dgm:cxn modelId="{E43F8AEB-675C-4ED4-A5B8-95623CD1CDF0}" type="presOf" srcId="{27299002-41F4-4FAD-B896-0DE742E5AF10}" destId="{088981CE-59F7-4D27-8A2B-3AB0BCDCC37A}" srcOrd="0" destOrd="0" presId="urn:microsoft.com/office/officeart/2018/2/layout/IconCircleList"/>
    <dgm:cxn modelId="{CCB7C8FF-0609-44E2-8A6E-F2ABE8C7E2DE}" srcId="{255C9918-8867-4E82-8421-9AFF8075E5DD}" destId="{DA47136E-2C7B-434A-BD26-024648CBCCAC}" srcOrd="7" destOrd="0" parTransId="{113A8EF3-7FB3-4410-853F-40510246B042}" sibTransId="{32B57DC4-7CC4-4E9D-83D4-A54E518C6995}"/>
    <dgm:cxn modelId="{CB91E16C-1940-45BA-91DB-246E180850E4}" type="presParOf" srcId="{7B2D23D6-4695-4AAA-B095-5B898434B875}" destId="{2E59E041-BF88-4593-A7D2-B5E0DA530E68}" srcOrd="0" destOrd="0" presId="urn:microsoft.com/office/officeart/2018/2/layout/IconCircleList"/>
    <dgm:cxn modelId="{6178CCD2-9282-4243-AD3E-BF5F4EA04E4B}" type="presParOf" srcId="{2E59E041-BF88-4593-A7D2-B5E0DA530E68}" destId="{BDE52472-2521-4441-8F5F-CB9A7D5D323B}" srcOrd="0" destOrd="0" presId="urn:microsoft.com/office/officeart/2018/2/layout/IconCircleList"/>
    <dgm:cxn modelId="{1ACFCCA9-3262-4A7D-966D-C39268C9EBE8}" type="presParOf" srcId="{BDE52472-2521-4441-8F5F-CB9A7D5D323B}" destId="{4270FA17-750F-4675-BBF6-1CF3F7FB8638}" srcOrd="0" destOrd="0" presId="urn:microsoft.com/office/officeart/2018/2/layout/IconCircleList"/>
    <dgm:cxn modelId="{B1FAE4BD-6384-46F9-BCE3-2C848CD25300}" type="presParOf" srcId="{BDE52472-2521-4441-8F5F-CB9A7D5D323B}" destId="{37ABB19C-8DFF-42C6-91D9-40FF46BCE1E6}" srcOrd="1" destOrd="0" presId="urn:microsoft.com/office/officeart/2018/2/layout/IconCircleList"/>
    <dgm:cxn modelId="{F2D41AA4-0C2A-4095-82EB-BB7DA8DF7748}" type="presParOf" srcId="{BDE52472-2521-4441-8F5F-CB9A7D5D323B}" destId="{D54231A3-77BC-4DD4-8FC3-E06D0D25B9E5}" srcOrd="2" destOrd="0" presId="urn:microsoft.com/office/officeart/2018/2/layout/IconCircleList"/>
    <dgm:cxn modelId="{F06D1348-771A-4FFC-A3CB-A5FAF90B0373}" type="presParOf" srcId="{BDE52472-2521-4441-8F5F-CB9A7D5D323B}" destId="{E25237BF-F5CD-4139-B6F1-F2B73426689C}" srcOrd="3" destOrd="0" presId="urn:microsoft.com/office/officeart/2018/2/layout/IconCircleList"/>
    <dgm:cxn modelId="{A0AF0CEC-368F-4D4D-86C3-328989C06850}" type="presParOf" srcId="{2E59E041-BF88-4593-A7D2-B5E0DA530E68}" destId="{F9CF8B80-3116-4787-B944-C81E5DDCB215}" srcOrd="1" destOrd="0" presId="urn:microsoft.com/office/officeart/2018/2/layout/IconCircleList"/>
    <dgm:cxn modelId="{97193061-0041-4D04-9913-50F184F1E138}" type="presParOf" srcId="{2E59E041-BF88-4593-A7D2-B5E0DA530E68}" destId="{E44F9421-C710-4D6B-90E0-9B4E427D4C86}" srcOrd="2" destOrd="0" presId="urn:microsoft.com/office/officeart/2018/2/layout/IconCircleList"/>
    <dgm:cxn modelId="{431E34D6-8764-4985-A6A7-A1135907ED4E}" type="presParOf" srcId="{E44F9421-C710-4D6B-90E0-9B4E427D4C86}" destId="{1098BA66-1671-4F45-A485-BC9D6FEC625C}" srcOrd="0" destOrd="0" presId="urn:microsoft.com/office/officeart/2018/2/layout/IconCircleList"/>
    <dgm:cxn modelId="{63B693E7-27DB-40CB-9A53-B9085A2D0F75}" type="presParOf" srcId="{E44F9421-C710-4D6B-90E0-9B4E427D4C86}" destId="{08C51F2D-8613-497A-A3BA-08CF6FF0A53B}" srcOrd="1" destOrd="0" presId="urn:microsoft.com/office/officeart/2018/2/layout/IconCircleList"/>
    <dgm:cxn modelId="{85F17CD8-5BC7-42E2-8137-EE9C9AE152AD}" type="presParOf" srcId="{E44F9421-C710-4D6B-90E0-9B4E427D4C86}" destId="{DAC27AE3-011E-486E-85EA-30581FB37CAF}" srcOrd="2" destOrd="0" presId="urn:microsoft.com/office/officeart/2018/2/layout/IconCircleList"/>
    <dgm:cxn modelId="{B67DB5BB-DFFB-4A43-B199-D9D9A20837BE}" type="presParOf" srcId="{E44F9421-C710-4D6B-90E0-9B4E427D4C86}" destId="{69D01E26-8A30-4DDE-A094-D3E710691197}" srcOrd="3" destOrd="0" presId="urn:microsoft.com/office/officeart/2018/2/layout/IconCircleList"/>
    <dgm:cxn modelId="{D27F17CA-7F28-4B95-A83F-B4E2F5029E3D}" type="presParOf" srcId="{2E59E041-BF88-4593-A7D2-B5E0DA530E68}" destId="{088981CE-59F7-4D27-8A2B-3AB0BCDCC37A}" srcOrd="3" destOrd="0" presId="urn:microsoft.com/office/officeart/2018/2/layout/IconCircleList"/>
    <dgm:cxn modelId="{DB9BC37B-77AD-47E1-8886-9672275D840B}" type="presParOf" srcId="{2E59E041-BF88-4593-A7D2-B5E0DA530E68}" destId="{42B03284-3156-40E9-9BD5-4E17859902B0}" srcOrd="4" destOrd="0" presId="urn:microsoft.com/office/officeart/2018/2/layout/IconCircleList"/>
    <dgm:cxn modelId="{C5A2AE24-66FF-4CBC-B123-537C8A6FACAA}" type="presParOf" srcId="{42B03284-3156-40E9-9BD5-4E17859902B0}" destId="{C7FA5A62-DECE-4347-B951-3E9FB5D8A1B8}" srcOrd="0" destOrd="0" presId="urn:microsoft.com/office/officeart/2018/2/layout/IconCircleList"/>
    <dgm:cxn modelId="{95FD4480-8EE7-4305-9E84-291BBE789867}" type="presParOf" srcId="{42B03284-3156-40E9-9BD5-4E17859902B0}" destId="{8E9CA744-279B-4415-9C63-26979176EE6E}" srcOrd="1" destOrd="0" presId="urn:microsoft.com/office/officeart/2018/2/layout/IconCircleList"/>
    <dgm:cxn modelId="{4747CC21-62AC-48E9-852D-E335DF0C7A1C}" type="presParOf" srcId="{42B03284-3156-40E9-9BD5-4E17859902B0}" destId="{BBF2D5E2-5A2B-426A-9855-64AE1CD94FAA}" srcOrd="2" destOrd="0" presId="urn:microsoft.com/office/officeart/2018/2/layout/IconCircleList"/>
    <dgm:cxn modelId="{240E0D83-2342-4ED6-BA93-1056460BD3E4}" type="presParOf" srcId="{42B03284-3156-40E9-9BD5-4E17859902B0}" destId="{B079995A-0838-4105-9A42-69A1EEB116A6}" srcOrd="3" destOrd="0" presId="urn:microsoft.com/office/officeart/2018/2/layout/IconCircleList"/>
    <dgm:cxn modelId="{2E74024D-5D81-46FB-91E7-918EE681A8C9}" type="presParOf" srcId="{2E59E041-BF88-4593-A7D2-B5E0DA530E68}" destId="{92DA516E-28AB-425F-95FD-2E45AD9A631F}" srcOrd="5" destOrd="0" presId="urn:microsoft.com/office/officeart/2018/2/layout/IconCircleList"/>
    <dgm:cxn modelId="{2831B536-93B1-4938-9B25-586F98B7EAAA}" type="presParOf" srcId="{2E59E041-BF88-4593-A7D2-B5E0DA530E68}" destId="{D753F98A-31C8-41FC-A739-450A1F708291}" srcOrd="6" destOrd="0" presId="urn:microsoft.com/office/officeart/2018/2/layout/IconCircleList"/>
    <dgm:cxn modelId="{9F7C29D0-2185-4A2F-A1C7-0901AC300EB9}" type="presParOf" srcId="{D753F98A-31C8-41FC-A739-450A1F708291}" destId="{85B42E4D-14A7-4F65-AC4A-5EA2C621D348}" srcOrd="0" destOrd="0" presId="urn:microsoft.com/office/officeart/2018/2/layout/IconCircleList"/>
    <dgm:cxn modelId="{27035865-0DB5-4D7D-AB81-1F9E4F21EF6D}" type="presParOf" srcId="{D753F98A-31C8-41FC-A739-450A1F708291}" destId="{465CAAE3-222C-497D-971B-A5E9DA71E153}" srcOrd="1" destOrd="0" presId="urn:microsoft.com/office/officeart/2018/2/layout/IconCircleList"/>
    <dgm:cxn modelId="{08EE3BF7-1942-46F2-B035-D35F96918CDE}" type="presParOf" srcId="{D753F98A-31C8-41FC-A739-450A1F708291}" destId="{E4647591-31D6-493C-AA93-0799953BA485}" srcOrd="2" destOrd="0" presId="urn:microsoft.com/office/officeart/2018/2/layout/IconCircleList"/>
    <dgm:cxn modelId="{2FE00E0E-53FC-40F6-9050-E7952240A6AE}" type="presParOf" srcId="{D753F98A-31C8-41FC-A739-450A1F708291}" destId="{F816B9F1-2EA2-4351-BEEA-3B813D83A124}" srcOrd="3" destOrd="0" presId="urn:microsoft.com/office/officeart/2018/2/layout/IconCircleList"/>
    <dgm:cxn modelId="{5D56FC89-CB58-4E35-9956-DFAC738FF8FA}" type="presParOf" srcId="{2E59E041-BF88-4593-A7D2-B5E0DA530E68}" destId="{7554C478-F074-4E30-8CB5-2F2B26318921}" srcOrd="7" destOrd="0" presId="urn:microsoft.com/office/officeart/2018/2/layout/IconCircleList"/>
    <dgm:cxn modelId="{EE15273F-290B-451A-8DD0-9318224C365B}" type="presParOf" srcId="{2E59E041-BF88-4593-A7D2-B5E0DA530E68}" destId="{FC4E944E-167B-4E5E-833C-95FB39D5875D}" srcOrd="8" destOrd="0" presId="urn:microsoft.com/office/officeart/2018/2/layout/IconCircleList"/>
    <dgm:cxn modelId="{3F4BE5CE-A982-4053-A0FF-E1B7F8E3F229}" type="presParOf" srcId="{FC4E944E-167B-4E5E-833C-95FB39D5875D}" destId="{4EA352D6-E72A-45A5-B149-D0484964EDA0}" srcOrd="0" destOrd="0" presId="urn:microsoft.com/office/officeart/2018/2/layout/IconCircleList"/>
    <dgm:cxn modelId="{2EF4B32B-2C45-478E-844C-3F93A1ACB42C}" type="presParOf" srcId="{FC4E944E-167B-4E5E-833C-95FB39D5875D}" destId="{999DAE5E-E230-42E3-A2F3-7A0649E0504A}" srcOrd="1" destOrd="0" presId="urn:microsoft.com/office/officeart/2018/2/layout/IconCircleList"/>
    <dgm:cxn modelId="{75869216-26D1-4DB1-A1EF-70B77EAF4AEF}" type="presParOf" srcId="{FC4E944E-167B-4E5E-833C-95FB39D5875D}" destId="{C3F0CFE1-5B11-43E0-9C8E-B34F7F15017D}" srcOrd="2" destOrd="0" presId="urn:microsoft.com/office/officeart/2018/2/layout/IconCircleList"/>
    <dgm:cxn modelId="{500BCD3A-8CFB-492A-8933-86B16DBB5915}" type="presParOf" srcId="{FC4E944E-167B-4E5E-833C-95FB39D5875D}" destId="{B7564941-0EAE-4ECC-89FF-032459238D18}" srcOrd="3" destOrd="0" presId="urn:microsoft.com/office/officeart/2018/2/layout/IconCircleList"/>
    <dgm:cxn modelId="{AD3DE87F-08B1-4BBE-B6FB-2E167EF3CDE2}" type="presParOf" srcId="{2E59E041-BF88-4593-A7D2-B5E0DA530E68}" destId="{8F4187B6-F4BD-4A1B-92EB-C510CF64F8D2}" srcOrd="9" destOrd="0" presId="urn:microsoft.com/office/officeart/2018/2/layout/IconCircleList"/>
    <dgm:cxn modelId="{E35033C2-923A-4EC4-ADB6-33A489624705}" type="presParOf" srcId="{2E59E041-BF88-4593-A7D2-B5E0DA530E68}" destId="{DA5B79A0-B812-4B44-90D6-6E78A0A6BA26}" srcOrd="10" destOrd="0" presId="urn:microsoft.com/office/officeart/2018/2/layout/IconCircleList"/>
    <dgm:cxn modelId="{64072512-88D4-4702-AAC3-D8478B254DD9}" type="presParOf" srcId="{DA5B79A0-B812-4B44-90D6-6E78A0A6BA26}" destId="{4C099F05-9FC2-48EE-8000-DE064C6DB928}" srcOrd="0" destOrd="0" presId="urn:microsoft.com/office/officeart/2018/2/layout/IconCircleList"/>
    <dgm:cxn modelId="{D735ADA5-53DC-4860-9E4B-B5B1441E4C59}" type="presParOf" srcId="{DA5B79A0-B812-4B44-90D6-6E78A0A6BA26}" destId="{4F9B5024-63A2-4029-BDD7-B2A040B003D0}" srcOrd="1" destOrd="0" presId="urn:microsoft.com/office/officeart/2018/2/layout/IconCircleList"/>
    <dgm:cxn modelId="{3DB6DD91-3993-4332-BA6D-5189E497B906}" type="presParOf" srcId="{DA5B79A0-B812-4B44-90D6-6E78A0A6BA26}" destId="{698C61AC-23D8-4252-8E9A-BACA6B10FA2D}" srcOrd="2" destOrd="0" presId="urn:microsoft.com/office/officeart/2018/2/layout/IconCircleList"/>
    <dgm:cxn modelId="{A8EB1CF9-A4BE-4DD4-BBCB-5974151ADB7D}" type="presParOf" srcId="{DA5B79A0-B812-4B44-90D6-6E78A0A6BA26}" destId="{B80AB924-8960-4768-A8AD-B534DB5E7BA4}" srcOrd="3" destOrd="0" presId="urn:microsoft.com/office/officeart/2018/2/layout/IconCircleList"/>
    <dgm:cxn modelId="{DF2EFBC5-995A-4DCA-84D9-CF88CE38E62F}" type="presParOf" srcId="{2E59E041-BF88-4593-A7D2-B5E0DA530E68}" destId="{508A50F3-6618-4E45-A42A-259DADE3C5AF}" srcOrd="11" destOrd="0" presId="urn:microsoft.com/office/officeart/2018/2/layout/IconCircleList"/>
    <dgm:cxn modelId="{015324AC-3413-446F-8ADF-D15A35D6B4E1}" type="presParOf" srcId="{2E59E041-BF88-4593-A7D2-B5E0DA530E68}" destId="{46B37072-CDFA-406F-A8CE-FC3204BEBFA1}" srcOrd="12" destOrd="0" presId="urn:microsoft.com/office/officeart/2018/2/layout/IconCircleList"/>
    <dgm:cxn modelId="{E435E1BF-2385-4355-A8DB-3D566936E13D}" type="presParOf" srcId="{46B37072-CDFA-406F-A8CE-FC3204BEBFA1}" destId="{1A6B573A-4DC8-4AEC-ADD7-473F06B845C3}" srcOrd="0" destOrd="0" presId="urn:microsoft.com/office/officeart/2018/2/layout/IconCircleList"/>
    <dgm:cxn modelId="{900AA13A-F81C-48D6-8FF2-BBDA6F3D1E32}" type="presParOf" srcId="{46B37072-CDFA-406F-A8CE-FC3204BEBFA1}" destId="{63702D15-22A8-45EF-A1EA-E29BD658EEAF}" srcOrd="1" destOrd="0" presId="urn:microsoft.com/office/officeart/2018/2/layout/IconCircleList"/>
    <dgm:cxn modelId="{E6DCF9EC-6B41-4960-9A26-1A32E8627197}" type="presParOf" srcId="{46B37072-CDFA-406F-A8CE-FC3204BEBFA1}" destId="{7B807608-8EEB-4BD1-BBB1-EFC713ADCF58}" srcOrd="2" destOrd="0" presId="urn:microsoft.com/office/officeart/2018/2/layout/IconCircleList"/>
    <dgm:cxn modelId="{F02D716D-F348-4CE1-9FE1-C82E81DE0442}" type="presParOf" srcId="{46B37072-CDFA-406F-A8CE-FC3204BEBFA1}" destId="{5652ACAC-9C53-4786-AAB0-76A724432E71}" srcOrd="3" destOrd="0" presId="urn:microsoft.com/office/officeart/2018/2/layout/IconCircleList"/>
    <dgm:cxn modelId="{3BE16B92-2DE6-49C3-8156-DCB6CD16FF03}" type="presParOf" srcId="{2E59E041-BF88-4593-A7D2-B5E0DA530E68}" destId="{5AD3CE4C-A8FA-4A1A-AF74-AD8FB172E06E}" srcOrd="13" destOrd="0" presId="urn:microsoft.com/office/officeart/2018/2/layout/IconCircleList"/>
    <dgm:cxn modelId="{B2282FC9-5A93-454C-8F6A-62A80545B69A}" type="presParOf" srcId="{2E59E041-BF88-4593-A7D2-B5E0DA530E68}" destId="{DD82A81C-5BC9-44D9-9878-B6AAA9324254}" srcOrd="14" destOrd="0" presId="urn:microsoft.com/office/officeart/2018/2/layout/IconCircleList"/>
    <dgm:cxn modelId="{11703F8A-151D-44B8-8BAC-A2B03A7F1EF3}" type="presParOf" srcId="{DD82A81C-5BC9-44D9-9878-B6AAA9324254}" destId="{13C3630A-4D2A-4B02-941F-397B35489C8A}" srcOrd="0" destOrd="0" presId="urn:microsoft.com/office/officeart/2018/2/layout/IconCircleList"/>
    <dgm:cxn modelId="{572DB2FF-9D40-444E-9A66-9B1D2A0AB438}" type="presParOf" srcId="{DD82A81C-5BC9-44D9-9878-B6AAA9324254}" destId="{B066A50F-4EF2-4157-AE05-6CEDA77E8919}" srcOrd="1" destOrd="0" presId="urn:microsoft.com/office/officeart/2018/2/layout/IconCircleList"/>
    <dgm:cxn modelId="{0B50B65B-3661-4448-8465-7779C178F18C}" type="presParOf" srcId="{DD82A81C-5BC9-44D9-9878-B6AAA9324254}" destId="{2223DBB0-AAC2-44A7-B56B-DCBF9AAF68C9}" srcOrd="2" destOrd="0" presId="urn:microsoft.com/office/officeart/2018/2/layout/IconCircleList"/>
    <dgm:cxn modelId="{F5305BBC-DCCF-4DA6-8EA5-36C2E33977D7}" type="presParOf" srcId="{DD82A81C-5BC9-44D9-9878-B6AAA9324254}" destId="{6FD166BE-2F9A-4A11-8B7D-410766A9D2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E6C161-6527-4567-8F6F-81ADEFA57C7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117EF4-C9B6-4C1F-A2C6-C65A0A4CC11D}">
      <dgm:prSet/>
      <dgm:spPr/>
      <dgm:t>
        <a:bodyPr/>
        <a:lstStyle/>
        <a:p>
          <a:r>
            <a:rPr lang="en-GB" b="1" dirty="0"/>
            <a:t>•Initially the web application consists of registration/login along with information about women and child nutrition and exercises</a:t>
          </a:r>
          <a:endParaRPr lang="en-US" b="1" dirty="0"/>
        </a:p>
      </dgm:t>
    </dgm:pt>
    <dgm:pt modelId="{0983DD50-CD90-4582-A7BC-ECFB9D9E4782}" type="parTrans" cxnId="{2DDD66BE-9C11-4B32-B644-28FB237B2F2F}">
      <dgm:prSet/>
      <dgm:spPr/>
      <dgm:t>
        <a:bodyPr/>
        <a:lstStyle/>
        <a:p>
          <a:endParaRPr lang="en-US"/>
        </a:p>
      </dgm:t>
    </dgm:pt>
    <dgm:pt modelId="{566444A3-FDC8-41E7-A1B5-E20F51086957}" type="sibTrans" cxnId="{2DDD66BE-9C11-4B32-B644-28FB237B2F2F}">
      <dgm:prSet/>
      <dgm:spPr/>
      <dgm:t>
        <a:bodyPr/>
        <a:lstStyle/>
        <a:p>
          <a:endParaRPr lang="en-US"/>
        </a:p>
      </dgm:t>
    </dgm:pt>
    <dgm:pt modelId="{6FAE7D14-C7E5-44C5-87AB-7B4EBAC4D71F}">
      <dgm:prSet/>
      <dgm:spPr/>
      <dgm:t>
        <a:bodyPr/>
        <a:lstStyle/>
        <a:p>
          <a:r>
            <a:rPr lang="en-GB" b="1" dirty="0"/>
            <a:t>•It takes information from the user in the HTML form where </a:t>
          </a:r>
          <a:r>
            <a:rPr lang="en-GB" b="1" dirty="0" err="1"/>
            <a:t>javascript</a:t>
          </a:r>
          <a:r>
            <a:rPr lang="en-GB" b="1" dirty="0"/>
            <a:t> is used for validation.</a:t>
          </a:r>
          <a:endParaRPr lang="en-US" b="1" dirty="0"/>
        </a:p>
      </dgm:t>
    </dgm:pt>
    <dgm:pt modelId="{E4290FD3-A9E2-4651-84C9-028A4BCBC077}" type="parTrans" cxnId="{3A30E4CE-A39C-43BD-AF48-A9B6F8A4C7E2}">
      <dgm:prSet/>
      <dgm:spPr/>
      <dgm:t>
        <a:bodyPr/>
        <a:lstStyle/>
        <a:p>
          <a:endParaRPr lang="en-US"/>
        </a:p>
      </dgm:t>
    </dgm:pt>
    <dgm:pt modelId="{F222EF62-9933-4BDB-BE5D-C5825018862D}" type="sibTrans" cxnId="{3A30E4CE-A39C-43BD-AF48-A9B6F8A4C7E2}">
      <dgm:prSet/>
      <dgm:spPr/>
      <dgm:t>
        <a:bodyPr/>
        <a:lstStyle/>
        <a:p>
          <a:endParaRPr lang="en-US"/>
        </a:p>
      </dgm:t>
    </dgm:pt>
    <dgm:pt modelId="{1C65E565-0014-4DFF-8799-A5A422D7338A}">
      <dgm:prSet/>
      <dgm:spPr/>
      <dgm:t>
        <a:bodyPr/>
        <a:lstStyle/>
        <a:p>
          <a:r>
            <a:rPr lang="en-GB" b="1" dirty="0"/>
            <a:t>•With the help of a servlets and JSP the information from the HTML page is retrieved and processed.</a:t>
          </a:r>
          <a:endParaRPr lang="en-US" b="1" dirty="0"/>
        </a:p>
      </dgm:t>
    </dgm:pt>
    <dgm:pt modelId="{F69FF57F-2B1C-49D4-9759-1EE2E99A522E}" type="parTrans" cxnId="{80A11CEA-A996-4AF0-8A80-01F41DB4F2D5}">
      <dgm:prSet/>
      <dgm:spPr/>
      <dgm:t>
        <a:bodyPr/>
        <a:lstStyle/>
        <a:p>
          <a:endParaRPr lang="en-US"/>
        </a:p>
      </dgm:t>
    </dgm:pt>
    <dgm:pt modelId="{3989ECC0-156B-474F-84CA-39442514C0D0}" type="sibTrans" cxnId="{80A11CEA-A996-4AF0-8A80-01F41DB4F2D5}">
      <dgm:prSet/>
      <dgm:spPr/>
      <dgm:t>
        <a:bodyPr/>
        <a:lstStyle/>
        <a:p>
          <a:endParaRPr lang="en-US"/>
        </a:p>
      </dgm:t>
    </dgm:pt>
    <dgm:pt modelId="{CED622B0-2868-49E0-ADAB-CF168BDA2420}">
      <dgm:prSet/>
      <dgm:spPr/>
      <dgm:t>
        <a:bodyPr/>
        <a:lstStyle/>
        <a:p>
          <a:r>
            <a:rPr lang="en-GB" b="1" dirty="0"/>
            <a:t>•MySQL JDBC connector is used to connect to the database and do operations.</a:t>
          </a:r>
          <a:endParaRPr lang="en-US" b="1" dirty="0"/>
        </a:p>
      </dgm:t>
    </dgm:pt>
    <dgm:pt modelId="{AC54C071-3D12-4947-A4FE-8F1AA1A729D0}" type="parTrans" cxnId="{D0F230DF-A495-474D-B682-174E55F202F0}">
      <dgm:prSet/>
      <dgm:spPr/>
      <dgm:t>
        <a:bodyPr/>
        <a:lstStyle/>
        <a:p>
          <a:endParaRPr lang="en-US"/>
        </a:p>
      </dgm:t>
    </dgm:pt>
    <dgm:pt modelId="{4FC37838-E33C-4E69-A0AF-A03DE14CF8E7}" type="sibTrans" cxnId="{D0F230DF-A495-474D-B682-174E55F202F0}">
      <dgm:prSet/>
      <dgm:spPr/>
      <dgm:t>
        <a:bodyPr/>
        <a:lstStyle/>
        <a:p>
          <a:endParaRPr lang="en-US"/>
        </a:p>
      </dgm:t>
    </dgm:pt>
    <dgm:pt modelId="{DFA221DC-89D1-4719-96BC-0E4DD4AA4E80}">
      <dgm:prSet/>
      <dgm:spPr/>
      <dgm:t>
        <a:bodyPr/>
        <a:lstStyle/>
        <a:p>
          <a:r>
            <a:rPr lang="en-GB" b="1" dirty="0"/>
            <a:t>•Mail API is used for sending mails to User.</a:t>
          </a:r>
          <a:endParaRPr lang="en-US" b="1" dirty="0"/>
        </a:p>
      </dgm:t>
    </dgm:pt>
    <dgm:pt modelId="{B8CECFB5-62D6-4685-8785-8D3E99F2FD94}" type="parTrans" cxnId="{8E588AAB-A395-4F11-9C3D-13F068FD19BD}">
      <dgm:prSet/>
      <dgm:spPr/>
      <dgm:t>
        <a:bodyPr/>
        <a:lstStyle/>
        <a:p>
          <a:endParaRPr lang="en-US"/>
        </a:p>
      </dgm:t>
    </dgm:pt>
    <dgm:pt modelId="{5BA10C4E-19B6-40D9-99C6-00AC3816C2D2}" type="sibTrans" cxnId="{8E588AAB-A395-4F11-9C3D-13F068FD19BD}">
      <dgm:prSet/>
      <dgm:spPr/>
      <dgm:t>
        <a:bodyPr/>
        <a:lstStyle/>
        <a:p>
          <a:endParaRPr lang="en-US"/>
        </a:p>
      </dgm:t>
    </dgm:pt>
    <dgm:pt modelId="{0622721F-8198-4D43-8ED7-5FC1457A1EFD}" type="pres">
      <dgm:prSet presAssocID="{7DE6C161-6527-4567-8F6F-81ADEFA57C74}" presName="linear" presStyleCnt="0">
        <dgm:presLayoutVars>
          <dgm:animLvl val="lvl"/>
          <dgm:resizeHandles val="exact"/>
        </dgm:presLayoutVars>
      </dgm:prSet>
      <dgm:spPr/>
    </dgm:pt>
    <dgm:pt modelId="{437A39BB-7ECD-47BE-BF73-6DAE7124E305}" type="pres">
      <dgm:prSet presAssocID="{93117EF4-C9B6-4C1F-A2C6-C65A0A4CC1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3CCE6C-F0AC-49D2-AA11-6A8860391221}" type="pres">
      <dgm:prSet presAssocID="{566444A3-FDC8-41E7-A1B5-E20F51086957}" presName="spacer" presStyleCnt="0"/>
      <dgm:spPr/>
    </dgm:pt>
    <dgm:pt modelId="{89835378-B3EB-48D8-A921-4670063F028A}" type="pres">
      <dgm:prSet presAssocID="{6FAE7D14-C7E5-44C5-87AB-7B4EBAC4D7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4668791-E55B-456C-BA3A-44B20E82EEB2}" type="pres">
      <dgm:prSet presAssocID="{F222EF62-9933-4BDB-BE5D-C5825018862D}" presName="spacer" presStyleCnt="0"/>
      <dgm:spPr/>
    </dgm:pt>
    <dgm:pt modelId="{AC9A12CB-A8F9-4F63-BD5C-4D5673A0DEB4}" type="pres">
      <dgm:prSet presAssocID="{1C65E565-0014-4DFF-8799-A5A422D733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E588EC-8C2F-4ED5-B6E0-53BF03D17D42}" type="pres">
      <dgm:prSet presAssocID="{3989ECC0-156B-474F-84CA-39442514C0D0}" presName="spacer" presStyleCnt="0"/>
      <dgm:spPr/>
    </dgm:pt>
    <dgm:pt modelId="{2F52B759-811E-4238-A55E-31557AA9CC7B}" type="pres">
      <dgm:prSet presAssocID="{CED622B0-2868-49E0-ADAB-CF168BDA24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FED670-99D6-4776-9EC5-352A0094DAF0}" type="pres">
      <dgm:prSet presAssocID="{4FC37838-E33C-4E69-A0AF-A03DE14CF8E7}" presName="spacer" presStyleCnt="0"/>
      <dgm:spPr/>
    </dgm:pt>
    <dgm:pt modelId="{E16CD4BA-4DA3-4BA0-985A-E3C2707DFE1E}" type="pres">
      <dgm:prSet presAssocID="{DFA221DC-89D1-4719-96BC-0E4DD4AA4E8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971E211-BBD1-4EF1-BB92-CC5A985822BF}" type="presOf" srcId="{6FAE7D14-C7E5-44C5-87AB-7B4EBAC4D71F}" destId="{89835378-B3EB-48D8-A921-4670063F028A}" srcOrd="0" destOrd="0" presId="urn:microsoft.com/office/officeart/2005/8/layout/vList2"/>
    <dgm:cxn modelId="{4078AF59-B581-493C-91C9-02BB321A4541}" type="presOf" srcId="{7DE6C161-6527-4567-8F6F-81ADEFA57C74}" destId="{0622721F-8198-4D43-8ED7-5FC1457A1EFD}" srcOrd="0" destOrd="0" presId="urn:microsoft.com/office/officeart/2005/8/layout/vList2"/>
    <dgm:cxn modelId="{C2E46584-4A12-4B03-A815-E8A8BF97D9F0}" type="presOf" srcId="{DFA221DC-89D1-4719-96BC-0E4DD4AA4E80}" destId="{E16CD4BA-4DA3-4BA0-985A-E3C2707DFE1E}" srcOrd="0" destOrd="0" presId="urn:microsoft.com/office/officeart/2005/8/layout/vList2"/>
    <dgm:cxn modelId="{3630138E-03A3-4684-A4E3-A4A720546E24}" type="presOf" srcId="{1C65E565-0014-4DFF-8799-A5A422D7338A}" destId="{AC9A12CB-A8F9-4F63-BD5C-4D5673A0DEB4}" srcOrd="0" destOrd="0" presId="urn:microsoft.com/office/officeart/2005/8/layout/vList2"/>
    <dgm:cxn modelId="{8E588AAB-A395-4F11-9C3D-13F068FD19BD}" srcId="{7DE6C161-6527-4567-8F6F-81ADEFA57C74}" destId="{DFA221DC-89D1-4719-96BC-0E4DD4AA4E80}" srcOrd="4" destOrd="0" parTransId="{B8CECFB5-62D6-4685-8785-8D3E99F2FD94}" sibTransId="{5BA10C4E-19B6-40D9-99C6-00AC3816C2D2}"/>
    <dgm:cxn modelId="{2DDD66BE-9C11-4B32-B644-28FB237B2F2F}" srcId="{7DE6C161-6527-4567-8F6F-81ADEFA57C74}" destId="{93117EF4-C9B6-4C1F-A2C6-C65A0A4CC11D}" srcOrd="0" destOrd="0" parTransId="{0983DD50-CD90-4582-A7BC-ECFB9D9E4782}" sibTransId="{566444A3-FDC8-41E7-A1B5-E20F51086957}"/>
    <dgm:cxn modelId="{F19995BE-7351-4580-ADD3-50B46B0CFE02}" type="presOf" srcId="{CED622B0-2868-49E0-ADAB-CF168BDA2420}" destId="{2F52B759-811E-4238-A55E-31557AA9CC7B}" srcOrd="0" destOrd="0" presId="urn:microsoft.com/office/officeart/2005/8/layout/vList2"/>
    <dgm:cxn modelId="{3A30E4CE-A39C-43BD-AF48-A9B6F8A4C7E2}" srcId="{7DE6C161-6527-4567-8F6F-81ADEFA57C74}" destId="{6FAE7D14-C7E5-44C5-87AB-7B4EBAC4D71F}" srcOrd="1" destOrd="0" parTransId="{E4290FD3-A9E2-4651-84C9-028A4BCBC077}" sibTransId="{F222EF62-9933-4BDB-BE5D-C5825018862D}"/>
    <dgm:cxn modelId="{5E7B3ADE-9E96-4372-BAE8-555B28F10CC4}" type="presOf" srcId="{93117EF4-C9B6-4C1F-A2C6-C65A0A4CC11D}" destId="{437A39BB-7ECD-47BE-BF73-6DAE7124E305}" srcOrd="0" destOrd="0" presId="urn:microsoft.com/office/officeart/2005/8/layout/vList2"/>
    <dgm:cxn modelId="{D0F230DF-A495-474D-B682-174E55F202F0}" srcId="{7DE6C161-6527-4567-8F6F-81ADEFA57C74}" destId="{CED622B0-2868-49E0-ADAB-CF168BDA2420}" srcOrd="3" destOrd="0" parTransId="{AC54C071-3D12-4947-A4FE-8F1AA1A729D0}" sibTransId="{4FC37838-E33C-4E69-A0AF-A03DE14CF8E7}"/>
    <dgm:cxn modelId="{80A11CEA-A996-4AF0-8A80-01F41DB4F2D5}" srcId="{7DE6C161-6527-4567-8F6F-81ADEFA57C74}" destId="{1C65E565-0014-4DFF-8799-A5A422D7338A}" srcOrd="2" destOrd="0" parTransId="{F69FF57F-2B1C-49D4-9759-1EE2E99A522E}" sibTransId="{3989ECC0-156B-474F-84CA-39442514C0D0}"/>
    <dgm:cxn modelId="{446A53CC-C4FC-4490-BD7B-5F363F3CD27C}" type="presParOf" srcId="{0622721F-8198-4D43-8ED7-5FC1457A1EFD}" destId="{437A39BB-7ECD-47BE-BF73-6DAE7124E305}" srcOrd="0" destOrd="0" presId="urn:microsoft.com/office/officeart/2005/8/layout/vList2"/>
    <dgm:cxn modelId="{44489829-A358-4208-A9BC-1C2B405B412C}" type="presParOf" srcId="{0622721F-8198-4D43-8ED7-5FC1457A1EFD}" destId="{0C3CCE6C-F0AC-49D2-AA11-6A8860391221}" srcOrd="1" destOrd="0" presId="urn:microsoft.com/office/officeart/2005/8/layout/vList2"/>
    <dgm:cxn modelId="{F1905CA1-59AA-4D81-99D4-BF0E68B5DE88}" type="presParOf" srcId="{0622721F-8198-4D43-8ED7-5FC1457A1EFD}" destId="{89835378-B3EB-48D8-A921-4670063F028A}" srcOrd="2" destOrd="0" presId="urn:microsoft.com/office/officeart/2005/8/layout/vList2"/>
    <dgm:cxn modelId="{F5160743-6F37-400B-99D2-79D8F710CF6B}" type="presParOf" srcId="{0622721F-8198-4D43-8ED7-5FC1457A1EFD}" destId="{84668791-E55B-456C-BA3A-44B20E82EEB2}" srcOrd="3" destOrd="0" presId="urn:microsoft.com/office/officeart/2005/8/layout/vList2"/>
    <dgm:cxn modelId="{FC832819-DB97-4231-8C51-516682AD7291}" type="presParOf" srcId="{0622721F-8198-4D43-8ED7-5FC1457A1EFD}" destId="{AC9A12CB-A8F9-4F63-BD5C-4D5673A0DEB4}" srcOrd="4" destOrd="0" presId="urn:microsoft.com/office/officeart/2005/8/layout/vList2"/>
    <dgm:cxn modelId="{EDFC228E-A180-4C59-B863-7614593EF473}" type="presParOf" srcId="{0622721F-8198-4D43-8ED7-5FC1457A1EFD}" destId="{71E588EC-8C2F-4ED5-B6E0-53BF03D17D42}" srcOrd="5" destOrd="0" presId="urn:microsoft.com/office/officeart/2005/8/layout/vList2"/>
    <dgm:cxn modelId="{99F9D5B0-144D-424C-B0AA-4E94D23FAD30}" type="presParOf" srcId="{0622721F-8198-4D43-8ED7-5FC1457A1EFD}" destId="{2F52B759-811E-4238-A55E-31557AA9CC7B}" srcOrd="6" destOrd="0" presId="urn:microsoft.com/office/officeart/2005/8/layout/vList2"/>
    <dgm:cxn modelId="{2E3C314E-3F22-4074-9151-AC2433D05ACE}" type="presParOf" srcId="{0622721F-8198-4D43-8ED7-5FC1457A1EFD}" destId="{86FED670-99D6-4776-9EC5-352A0094DAF0}" srcOrd="7" destOrd="0" presId="urn:microsoft.com/office/officeart/2005/8/layout/vList2"/>
    <dgm:cxn modelId="{6AAB6E2C-87D0-421D-A077-10C2441A9044}" type="presParOf" srcId="{0622721F-8198-4D43-8ED7-5FC1457A1EFD}" destId="{E16CD4BA-4DA3-4BA0-985A-E3C2707DFE1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B87C11-93F1-4690-BC0A-6A8DBCD1E4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BE617-C1E1-4073-977B-DEA841B794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Poshan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Abhiyaan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provides one stop for all needs where the user can get diet plan suggestions, nutrition information, yogic diet and yoga, vaccination alerts for both children and pregnant woman.</a:t>
          </a:r>
          <a:endParaRPr lang="en-US" sz="2000" dirty="0"/>
        </a:p>
      </dgm:t>
    </dgm:pt>
    <dgm:pt modelId="{7DDA16D2-A54E-44CA-80D7-BC5C35AAB88A}" type="parTrans" cxnId="{82795552-ED97-4DF9-82C5-0F4FC662B4C1}">
      <dgm:prSet/>
      <dgm:spPr/>
      <dgm:t>
        <a:bodyPr/>
        <a:lstStyle/>
        <a:p>
          <a:endParaRPr lang="en-US"/>
        </a:p>
      </dgm:t>
    </dgm:pt>
    <dgm:pt modelId="{A79B5040-504E-405F-A81E-A482ECA4392E}" type="sibTrans" cxnId="{82795552-ED97-4DF9-82C5-0F4FC662B4C1}">
      <dgm:prSet/>
      <dgm:spPr/>
      <dgm:t>
        <a:bodyPr/>
        <a:lstStyle/>
        <a:p>
          <a:endParaRPr lang="en-US"/>
        </a:p>
      </dgm:t>
    </dgm:pt>
    <dgm:pt modelId="{A9C25E99-C59D-4306-8A3E-E561E001D4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The website provides the user an ease of access to information and also helps them ensure that they never miss a vaccination or test. </a:t>
          </a:r>
          <a:endParaRPr lang="en-US" sz="2000" dirty="0"/>
        </a:p>
      </dgm:t>
    </dgm:pt>
    <dgm:pt modelId="{3819BD59-BAE9-4308-8D5D-C2810F8425B6}" type="parTrans" cxnId="{E8FE1ACE-7131-40B0-8460-6D856795BD5D}">
      <dgm:prSet/>
      <dgm:spPr/>
      <dgm:t>
        <a:bodyPr/>
        <a:lstStyle/>
        <a:p>
          <a:endParaRPr lang="en-IN"/>
        </a:p>
      </dgm:t>
    </dgm:pt>
    <dgm:pt modelId="{3D650A89-72BA-466E-B4CE-7EDF17B2F638}" type="sibTrans" cxnId="{E8FE1ACE-7131-40B0-8460-6D856795BD5D}">
      <dgm:prSet/>
      <dgm:spPr/>
      <dgm:t>
        <a:bodyPr/>
        <a:lstStyle/>
        <a:p>
          <a:endParaRPr lang="en-IN"/>
        </a:p>
      </dgm:t>
    </dgm:pt>
    <dgm:pt modelId="{232E0647-4BC8-48B0-B19E-94DA5809C8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Thus,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Poshan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Abhiyaan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helps in contributing to the health of women and children.</a:t>
          </a:r>
          <a:endParaRPr lang="en-GB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44FA28-7649-427E-A423-35E32443258A}" type="parTrans" cxnId="{C301B984-BD3A-4A8D-98F6-68256355555D}">
      <dgm:prSet/>
      <dgm:spPr/>
      <dgm:t>
        <a:bodyPr/>
        <a:lstStyle/>
        <a:p>
          <a:endParaRPr lang="en-IN"/>
        </a:p>
      </dgm:t>
    </dgm:pt>
    <dgm:pt modelId="{62DC2E07-6E38-494C-AB0F-2857C9E63C04}" type="sibTrans" cxnId="{C301B984-BD3A-4A8D-98F6-68256355555D}">
      <dgm:prSet/>
      <dgm:spPr/>
      <dgm:t>
        <a:bodyPr/>
        <a:lstStyle/>
        <a:p>
          <a:endParaRPr lang="en-IN"/>
        </a:p>
      </dgm:t>
    </dgm:pt>
    <dgm:pt modelId="{7ADACB4C-12E6-401F-964E-29B6C8767C08}" type="pres">
      <dgm:prSet presAssocID="{CFB87C11-93F1-4690-BC0A-6A8DBCD1E444}" presName="root" presStyleCnt="0">
        <dgm:presLayoutVars>
          <dgm:dir/>
          <dgm:resizeHandles val="exact"/>
        </dgm:presLayoutVars>
      </dgm:prSet>
      <dgm:spPr/>
    </dgm:pt>
    <dgm:pt modelId="{37ED1903-59F8-427C-8387-511191FFFC3D}" type="pres">
      <dgm:prSet presAssocID="{6C0BE617-C1E1-4073-977B-DEA841B794C0}" presName="compNode" presStyleCnt="0"/>
      <dgm:spPr/>
    </dgm:pt>
    <dgm:pt modelId="{FE894B26-6226-41E9-8A74-5C840AC282E2}" type="pres">
      <dgm:prSet presAssocID="{6C0BE617-C1E1-4073-977B-DEA841B794C0}" presName="bgRect" presStyleLbl="bgShp" presStyleIdx="0" presStyleCnt="3"/>
      <dgm:spPr/>
    </dgm:pt>
    <dgm:pt modelId="{8616E8AB-6B0E-43C7-A3C2-90114E060208}" type="pres">
      <dgm:prSet presAssocID="{6C0BE617-C1E1-4073-977B-DEA841B794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40BEDADD-77E6-4388-928E-5132339C4195}" type="pres">
      <dgm:prSet presAssocID="{6C0BE617-C1E1-4073-977B-DEA841B794C0}" presName="spaceRect" presStyleCnt="0"/>
      <dgm:spPr/>
    </dgm:pt>
    <dgm:pt modelId="{FE8D098C-4085-4B99-AEEE-9066BBFB9E95}" type="pres">
      <dgm:prSet presAssocID="{6C0BE617-C1E1-4073-977B-DEA841B794C0}" presName="parTx" presStyleLbl="revTx" presStyleIdx="0" presStyleCnt="3">
        <dgm:presLayoutVars>
          <dgm:chMax val="0"/>
          <dgm:chPref val="0"/>
        </dgm:presLayoutVars>
      </dgm:prSet>
      <dgm:spPr/>
    </dgm:pt>
    <dgm:pt modelId="{D0322F93-2A37-4A20-8145-EF3FF7B33610}" type="pres">
      <dgm:prSet presAssocID="{A79B5040-504E-405F-A81E-A482ECA4392E}" presName="sibTrans" presStyleCnt="0"/>
      <dgm:spPr/>
    </dgm:pt>
    <dgm:pt modelId="{5DB2A36C-1D51-4B2C-B3BA-77946FB12929}" type="pres">
      <dgm:prSet presAssocID="{A9C25E99-C59D-4306-8A3E-E561E001D468}" presName="compNode" presStyleCnt="0"/>
      <dgm:spPr/>
    </dgm:pt>
    <dgm:pt modelId="{0DD16C9E-0EC7-4619-B01C-F7C32E84CEB8}" type="pres">
      <dgm:prSet presAssocID="{A9C25E99-C59D-4306-8A3E-E561E001D468}" presName="bgRect" presStyleLbl="bgShp" presStyleIdx="1" presStyleCnt="3"/>
      <dgm:spPr/>
    </dgm:pt>
    <dgm:pt modelId="{94A9209F-7885-4E01-ACEB-A93D0E4714EE}" type="pres">
      <dgm:prSet presAssocID="{A9C25E99-C59D-4306-8A3E-E561E001D468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E6C1216D-1A46-4A05-A938-0292545F2268}" type="pres">
      <dgm:prSet presAssocID="{A9C25E99-C59D-4306-8A3E-E561E001D468}" presName="spaceRect" presStyleCnt="0"/>
      <dgm:spPr/>
    </dgm:pt>
    <dgm:pt modelId="{F89A27C4-2278-4DA1-A9D2-652F3FC9ABA7}" type="pres">
      <dgm:prSet presAssocID="{A9C25E99-C59D-4306-8A3E-E561E001D468}" presName="parTx" presStyleLbl="revTx" presStyleIdx="1" presStyleCnt="3">
        <dgm:presLayoutVars>
          <dgm:chMax val="0"/>
          <dgm:chPref val="0"/>
        </dgm:presLayoutVars>
      </dgm:prSet>
      <dgm:spPr/>
    </dgm:pt>
    <dgm:pt modelId="{5648C166-997A-418A-91CA-BC714CFF5124}" type="pres">
      <dgm:prSet presAssocID="{3D650A89-72BA-466E-B4CE-7EDF17B2F638}" presName="sibTrans" presStyleCnt="0"/>
      <dgm:spPr/>
    </dgm:pt>
    <dgm:pt modelId="{5241443C-2DC0-478E-8509-757F4954FAEB}" type="pres">
      <dgm:prSet presAssocID="{232E0647-4BC8-48B0-B19E-94DA5809C851}" presName="compNode" presStyleCnt="0"/>
      <dgm:spPr/>
    </dgm:pt>
    <dgm:pt modelId="{3EF5434D-4EC4-481F-836D-ABAA293BBE59}" type="pres">
      <dgm:prSet presAssocID="{232E0647-4BC8-48B0-B19E-94DA5809C851}" presName="bgRect" presStyleLbl="bgShp" presStyleIdx="2" presStyleCnt="3"/>
      <dgm:spPr/>
    </dgm:pt>
    <dgm:pt modelId="{DECDB40E-7382-496F-A55A-31FA0C83A714}" type="pres">
      <dgm:prSet presAssocID="{232E0647-4BC8-48B0-B19E-94DA5809C851}" presName="iconRect" presStyleLbl="node1" presStyleIdx="2" presStyleCnt="3" custScaleX="135245" custScaleY="12705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4000" b="-14000"/>
          </a:stretch>
        </a:blipFill>
      </dgm:spPr>
      <dgm:extLst>
        <a:ext uri="{E40237B7-FDA0-4F09-8148-C483321AD2D9}">
          <dgm14:cNvPr xmlns:dgm14="http://schemas.microsoft.com/office/drawing/2010/diagram" id="0" name="" descr="Woman with stroller"/>
        </a:ext>
      </dgm:extLst>
    </dgm:pt>
    <dgm:pt modelId="{B41C9110-A785-417D-A247-C9CE688B60B3}" type="pres">
      <dgm:prSet presAssocID="{232E0647-4BC8-48B0-B19E-94DA5809C851}" presName="spaceRect" presStyleCnt="0"/>
      <dgm:spPr/>
    </dgm:pt>
    <dgm:pt modelId="{423D529C-29B7-4B46-B726-2B7C169DC891}" type="pres">
      <dgm:prSet presAssocID="{232E0647-4BC8-48B0-B19E-94DA5809C8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BB9A62-1D8A-43CD-B316-A7B73ED0BCC5}" type="presOf" srcId="{CFB87C11-93F1-4690-BC0A-6A8DBCD1E444}" destId="{7ADACB4C-12E6-401F-964E-29B6C8767C08}" srcOrd="0" destOrd="0" presId="urn:microsoft.com/office/officeart/2018/2/layout/IconVerticalSolidList"/>
    <dgm:cxn modelId="{82795552-ED97-4DF9-82C5-0F4FC662B4C1}" srcId="{CFB87C11-93F1-4690-BC0A-6A8DBCD1E444}" destId="{6C0BE617-C1E1-4073-977B-DEA841B794C0}" srcOrd="0" destOrd="0" parTransId="{7DDA16D2-A54E-44CA-80D7-BC5C35AAB88A}" sibTransId="{A79B5040-504E-405F-A81E-A482ECA4392E}"/>
    <dgm:cxn modelId="{39E36681-7F15-4913-B768-3B43B874B16A}" type="presOf" srcId="{6C0BE617-C1E1-4073-977B-DEA841B794C0}" destId="{FE8D098C-4085-4B99-AEEE-9066BBFB9E95}" srcOrd="0" destOrd="0" presId="urn:microsoft.com/office/officeart/2018/2/layout/IconVerticalSolidList"/>
    <dgm:cxn modelId="{C301B984-BD3A-4A8D-98F6-68256355555D}" srcId="{CFB87C11-93F1-4690-BC0A-6A8DBCD1E444}" destId="{232E0647-4BC8-48B0-B19E-94DA5809C851}" srcOrd="2" destOrd="0" parTransId="{5D44FA28-7649-427E-A423-35E32443258A}" sibTransId="{62DC2E07-6E38-494C-AB0F-2857C9E63C04}"/>
    <dgm:cxn modelId="{DC4E1FB4-E813-4896-BB9D-BF377EA49261}" type="presOf" srcId="{232E0647-4BC8-48B0-B19E-94DA5809C851}" destId="{423D529C-29B7-4B46-B726-2B7C169DC891}" srcOrd="0" destOrd="0" presId="urn:microsoft.com/office/officeart/2018/2/layout/IconVerticalSolidList"/>
    <dgm:cxn modelId="{E8FE1ACE-7131-40B0-8460-6D856795BD5D}" srcId="{CFB87C11-93F1-4690-BC0A-6A8DBCD1E444}" destId="{A9C25E99-C59D-4306-8A3E-E561E001D468}" srcOrd="1" destOrd="0" parTransId="{3819BD59-BAE9-4308-8D5D-C2810F8425B6}" sibTransId="{3D650A89-72BA-466E-B4CE-7EDF17B2F638}"/>
    <dgm:cxn modelId="{2C390AEE-4DA5-4B8B-ACD1-DB1235D6ECF7}" type="presOf" srcId="{A9C25E99-C59D-4306-8A3E-E561E001D468}" destId="{F89A27C4-2278-4DA1-A9D2-652F3FC9ABA7}" srcOrd="0" destOrd="0" presId="urn:microsoft.com/office/officeart/2018/2/layout/IconVerticalSolidList"/>
    <dgm:cxn modelId="{A8917130-9C43-41A0-9F4B-6921A78D776F}" type="presParOf" srcId="{7ADACB4C-12E6-401F-964E-29B6C8767C08}" destId="{37ED1903-59F8-427C-8387-511191FFFC3D}" srcOrd="0" destOrd="0" presId="urn:microsoft.com/office/officeart/2018/2/layout/IconVerticalSolidList"/>
    <dgm:cxn modelId="{5592ECE8-C542-4972-9C09-3170D7DFF2E7}" type="presParOf" srcId="{37ED1903-59F8-427C-8387-511191FFFC3D}" destId="{FE894B26-6226-41E9-8A74-5C840AC282E2}" srcOrd="0" destOrd="0" presId="urn:microsoft.com/office/officeart/2018/2/layout/IconVerticalSolidList"/>
    <dgm:cxn modelId="{B49D7CD4-1774-4699-8AC4-4016C838CD40}" type="presParOf" srcId="{37ED1903-59F8-427C-8387-511191FFFC3D}" destId="{8616E8AB-6B0E-43C7-A3C2-90114E060208}" srcOrd="1" destOrd="0" presId="urn:microsoft.com/office/officeart/2018/2/layout/IconVerticalSolidList"/>
    <dgm:cxn modelId="{D80F345C-FC74-48F3-9FB8-9848F4D50BF2}" type="presParOf" srcId="{37ED1903-59F8-427C-8387-511191FFFC3D}" destId="{40BEDADD-77E6-4388-928E-5132339C4195}" srcOrd="2" destOrd="0" presId="urn:microsoft.com/office/officeart/2018/2/layout/IconVerticalSolidList"/>
    <dgm:cxn modelId="{E861F3FF-9F26-4A89-9A40-EB6B22C6DD80}" type="presParOf" srcId="{37ED1903-59F8-427C-8387-511191FFFC3D}" destId="{FE8D098C-4085-4B99-AEEE-9066BBFB9E95}" srcOrd="3" destOrd="0" presId="urn:microsoft.com/office/officeart/2018/2/layout/IconVerticalSolidList"/>
    <dgm:cxn modelId="{A5060A77-05A5-48FB-9D2D-C61A39F0CF96}" type="presParOf" srcId="{7ADACB4C-12E6-401F-964E-29B6C8767C08}" destId="{D0322F93-2A37-4A20-8145-EF3FF7B33610}" srcOrd="1" destOrd="0" presId="urn:microsoft.com/office/officeart/2018/2/layout/IconVerticalSolidList"/>
    <dgm:cxn modelId="{1101B271-33CA-4501-A9F8-C4B0132CD5EC}" type="presParOf" srcId="{7ADACB4C-12E6-401F-964E-29B6C8767C08}" destId="{5DB2A36C-1D51-4B2C-B3BA-77946FB12929}" srcOrd="2" destOrd="0" presId="urn:microsoft.com/office/officeart/2018/2/layout/IconVerticalSolidList"/>
    <dgm:cxn modelId="{003F2277-B77B-4A3E-A923-6D1BCD8BFEF0}" type="presParOf" srcId="{5DB2A36C-1D51-4B2C-B3BA-77946FB12929}" destId="{0DD16C9E-0EC7-4619-B01C-F7C32E84CEB8}" srcOrd="0" destOrd="0" presId="urn:microsoft.com/office/officeart/2018/2/layout/IconVerticalSolidList"/>
    <dgm:cxn modelId="{DE39FFBB-5713-4A96-997A-648CED770055}" type="presParOf" srcId="{5DB2A36C-1D51-4B2C-B3BA-77946FB12929}" destId="{94A9209F-7885-4E01-ACEB-A93D0E4714EE}" srcOrd="1" destOrd="0" presId="urn:microsoft.com/office/officeart/2018/2/layout/IconVerticalSolidList"/>
    <dgm:cxn modelId="{3008FCAA-8B2A-4145-9B1F-AFBD0AB7D5D2}" type="presParOf" srcId="{5DB2A36C-1D51-4B2C-B3BA-77946FB12929}" destId="{E6C1216D-1A46-4A05-A938-0292545F2268}" srcOrd="2" destOrd="0" presId="urn:microsoft.com/office/officeart/2018/2/layout/IconVerticalSolidList"/>
    <dgm:cxn modelId="{30CD184C-92CA-4E16-A07A-E19C1F898B5D}" type="presParOf" srcId="{5DB2A36C-1D51-4B2C-B3BA-77946FB12929}" destId="{F89A27C4-2278-4DA1-A9D2-652F3FC9ABA7}" srcOrd="3" destOrd="0" presId="urn:microsoft.com/office/officeart/2018/2/layout/IconVerticalSolidList"/>
    <dgm:cxn modelId="{2ED0D7BB-33C1-4CC3-BD80-2B287F455B7F}" type="presParOf" srcId="{7ADACB4C-12E6-401F-964E-29B6C8767C08}" destId="{5648C166-997A-418A-91CA-BC714CFF5124}" srcOrd="3" destOrd="0" presId="urn:microsoft.com/office/officeart/2018/2/layout/IconVerticalSolidList"/>
    <dgm:cxn modelId="{0DE88A77-8250-4941-B697-7AFA12D2DB79}" type="presParOf" srcId="{7ADACB4C-12E6-401F-964E-29B6C8767C08}" destId="{5241443C-2DC0-478E-8509-757F4954FAEB}" srcOrd="4" destOrd="0" presId="urn:microsoft.com/office/officeart/2018/2/layout/IconVerticalSolidList"/>
    <dgm:cxn modelId="{DE74A1A3-EA78-4586-AEFC-46720B84F509}" type="presParOf" srcId="{5241443C-2DC0-478E-8509-757F4954FAEB}" destId="{3EF5434D-4EC4-481F-836D-ABAA293BBE59}" srcOrd="0" destOrd="0" presId="urn:microsoft.com/office/officeart/2018/2/layout/IconVerticalSolidList"/>
    <dgm:cxn modelId="{B0BA49E1-EEF0-481C-99ED-2D8C1097E0BD}" type="presParOf" srcId="{5241443C-2DC0-478E-8509-757F4954FAEB}" destId="{DECDB40E-7382-496F-A55A-31FA0C83A714}" srcOrd="1" destOrd="0" presId="urn:microsoft.com/office/officeart/2018/2/layout/IconVerticalSolidList"/>
    <dgm:cxn modelId="{F5128526-7EE9-4747-AAA4-D74A0005CAFC}" type="presParOf" srcId="{5241443C-2DC0-478E-8509-757F4954FAEB}" destId="{B41C9110-A785-417D-A247-C9CE688B60B3}" srcOrd="2" destOrd="0" presId="urn:microsoft.com/office/officeart/2018/2/layout/IconVerticalSolidList"/>
    <dgm:cxn modelId="{AD8D6070-86F0-4DEF-86E3-D0E2F5C8CA95}" type="presParOf" srcId="{5241443C-2DC0-478E-8509-757F4954FAEB}" destId="{423D529C-29B7-4B46-B726-2B7C169DC8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E68A08-43F0-445F-B3FD-04A8A5ED36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94076EBA-510F-4ADD-BDF4-FDB8A7B4BC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 the future, we would like to make the web application capable of taking the location of the user with the help of a GPS to provide the list of hospitals nearby. </a:t>
          </a:r>
        </a:p>
      </dgm:t>
    </dgm:pt>
    <dgm:pt modelId="{4AD85DC7-9737-44AD-B632-82032C4BA6EF}" type="parTrans" cxnId="{71A95941-9609-4DCC-AE42-980039091FA0}">
      <dgm:prSet/>
      <dgm:spPr/>
      <dgm:t>
        <a:bodyPr/>
        <a:lstStyle/>
        <a:p>
          <a:endParaRPr lang="en-US"/>
        </a:p>
      </dgm:t>
    </dgm:pt>
    <dgm:pt modelId="{61DA57B4-B8EC-4653-808E-49743C9498FD}" type="sibTrans" cxnId="{71A95941-9609-4DCC-AE42-980039091FA0}">
      <dgm:prSet/>
      <dgm:spPr/>
      <dgm:t>
        <a:bodyPr/>
        <a:lstStyle/>
        <a:p>
          <a:endParaRPr lang="en-US"/>
        </a:p>
      </dgm:t>
    </dgm:pt>
    <dgm:pt modelId="{043090B3-4EB6-4DF6-8BEA-4920832B76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We also intend to make communication stronger by enabling an SMS system where the reminders for vaccination will be messaged to the user.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2C01B4-F34E-4259-8F54-7018322226C2}" type="parTrans" cxnId="{0DEFB609-0C8A-45B6-A4EA-CF78798019D3}">
      <dgm:prSet/>
      <dgm:spPr/>
      <dgm:t>
        <a:bodyPr/>
        <a:lstStyle/>
        <a:p>
          <a:endParaRPr lang="en-IN"/>
        </a:p>
      </dgm:t>
    </dgm:pt>
    <dgm:pt modelId="{F2A21509-6FE1-4B0B-95AE-9C74640E378A}" type="sibTrans" cxnId="{0DEFB609-0C8A-45B6-A4EA-CF78798019D3}">
      <dgm:prSet/>
      <dgm:spPr/>
      <dgm:t>
        <a:bodyPr/>
        <a:lstStyle/>
        <a:p>
          <a:endParaRPr lang="en-IN"/>
        </a:p>
      </dgm:t>
    </dgm:pt>
    <dgm:pt modelId="{6B184E7D-B959-4147-8FA4-055C9F011A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We also intend to develop an android application with the above mentioned improvements for easier usage and convenience.</a:t>
          </a:r>
          <a:endParaRPr lang="en-GB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39C7BD-93C1-434D-9571-72FDE96BC6F0}" type="parTrans" cxnId="{CF09EBA7-E2E6-4CBA-B62B-3E87E8FCBAE0}">
      <dgm:prSet/>
      <dgm:spPr/>
      <dgm:t>
        <a:bodyPr/>
        <a:lstStyle/>
        <a:p>
          <a:endParaRPr lang="en-IN"/>
        </a:p>
      </dgm:t>
    </dgm:pt>
    <dgm:pt modelId="{E69BDB4A-D390-471F-ABB0-FC1AE5AA796F}" type="sibTrans" cxnId="{CF09EBA7-E2E6-4CBA-B62B-3E87E8FCBAE0}">
      <dgm:prSet/>
      <dgm:spPr/>
      <dgm:t>
        <a:bodyPr/>
        <a:lstStyle/>
        <a:p>
          <a:endParaRPr lang="en-IN"/>
        </a:p>
      </dgm:t>
    </dgm:pt>
    <dgm:pt modelId="{A8A62EB2-D875-461C-9DB0-3DC9862429EB}" type="pres">
      <dgm:prSet presAssocID="{B8E68A08-43F0-445F-B3FD-04A8A5ED3692}" presName="root" presStyleCnt="0">
        <dgm:presLayoutVars>
          <dgm:dir/>
          <dgm:resizeHandles val="exact"/>
        </dgm:presLayoutVars>
      </dgm:prSet>
      <dgm:spPr/>
    </dgm:pt>
    <dgm:pt modelId="{0615FD09-96A1-4E5C-8D61-5CDC72833C76}" type="pres">
      <dgm:prSet presAssocID="{94076EBA-510F-4ADD-BDF4-FDB8A7B4BC7C}" presName="compNode" presStyleCnt="0"/>
      <dgm:spPr/>
    </dgm:pt>
    <dgm:pt modelId="{041330E5-F0B1-4CA3-82E5-4ACD820A7FDA}" type="pres">
      <dgm:prSet presAssocID="{94076EBA-510F-4ADD-BDF4-FDB8A7B4BC7C}" presName="bgRect" presStyleLbl="bgShp" presStyleIdx="0" presStyleCnt="3"/>
      <dgm:spPr>
        <a:solidFill>
          <a:schemeClr val="accent6">
            <a:lumMod val="20000"/>
            <a:lumOff val="80000"/>
          </a:schemeClr>
        </a:solidFill>
      </dgm:spPr>
    </dgm:pt>
    <dgm:pt modelId="{1ABC5F37-66BA-4771-93C1-173A453FCDAB}" type="pres">
      <dgm:prSet presAssocID="{94076EBA-510F-4ADD-BDF4-FDB8A7B4BC7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E5475FA-E79C-42B8-B3C1-D9C52FEE9C88}" type="pres">
      <dgm:prSet presAssocID="{94076EBA-510F-4ADD-BDF4-FDB8A7B4BC7C}" presName="spaceRect" presStyleCnt="0"/>
      <dgm:spPr/>
    </dgm:pt>
    <dgm:pt modelId="{80004A4C-4807-4E42-BCEA-5F3DCCDF15EF}" type="pres">
      <dgm:prSet presAssocID="{94076EBA-510F-4ADD-BDF4-FDB8A7B4BC7C}" presName="parTx" presStyleLbl="revTx" presStyleIdx="0" presStyleCnt="3">
        <dgm:presLayoutVars>
          <dgm:chMax val="0"/>
          <dgm:chPref val="0"/>
        </dgm:presLayoutVars>
      </dgm:prSet>
      <dgm:spPr/>
    </dgm:pt>
    <dgm:pt modelId="{38BAC259-D896-4E18-9E6A-C6F36F8994E1}" type="pres">
      <dgm:prSet presAssocID="{61DA57B4-B8EC-4653-808E-49743C9498FD}" presName="sibTrans" presStyleCnt="0"/>
      <dgm:spPr/>
    </dgm:pt>
    <dgm:pt modelId="{94F63F41-2F73-4F13-9BE0-E8B630B3232B}" type="pres">
      <dgm:prSet presAssocID="{043090B3-4EB6-4DF6-8BEA-4920832B76D0}" presName="compNode" presStyleCnt="0"/>
      <dgm:spPr/>
    </dgm:pt>
    <dgm:pt modelId="{36D20C4D-F7E7-4EB2-A9A7-63BFB6FB2A04}" type="pres">
      <dgm:prSet presAssocID="{043090B3-4EB6-4DF6-8BEA-4920832B76D0}" presName="bgRect" presStyleLbl="bgShp" presStyleIdx="1" presStyleCnt="3"/>
      <dgm:spPr>
        <a:solidFill>
          <a:schemeClr val="accent6">
            <a:lumMod val="40000"/>
            <a:lumOff val="60000"/>
          </a:schemeClr>
        </a:solidFill>
      </dgm:spPr>
    </dgm:pt>
    <dgm:pt modelId="{C6E1A538-DE2C-4455-BB98-AF0A726B1755}" type="pres">
      <dgm:prSet presAssocID="{043090B3-4EB6-4DF6-8BEA-4920832B76D0}" presName="iconRect" presStyleLbl="node1" presStyleIdx="1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91056130-7653-460A-957D-CEC985884C2D}" type="pres">
      <dgm:prSet presAssocID="{043090B3-4EB6-4DF6-8BEA-4920832B76D0}" presName="spaceRect" presStyleCnt="0"/>
      <dgm:spPr/>
    </dgm:pt>
    <dgm:pt modelId="{4135048D-E0E0-464D-86EF-D03CCEAEFAC9}" type="pres">
      <dgm:prSet presAssocID="{043090B3-4EB6-4DF6-8BEA-4920832B76D0}" presName="parTx" presStyleLbl="revTx" presStyleIdx="1" presStyleCnt="3">
        <dgm:presLayoutVars>
          <dgm:chMax val="0"/>
          <dgm:chPref val="0"/>
        </dgm:presLayoutVars>
      </dgm:prSet>
      <dgm:spPr/>
    </dgm:pt>
    <dgm:pt modelId="{EBD2586C-B6A1-4C04-ADE6-9A43878ADD4C}" type="pres">
      <dgm:prSet presAssocID="{F2A21509-6FE1-4B0B-95AE-9C74640E378A}" presName="sibTrans" presStyleCnt="0"/>
      <dgm:spPr/>
    </dgm:pt>
    <dgm:pt modelId="{83C53B14-3B6C-49F6-A384-60ECD205977D}" type="pres">
      <dgm:prSet presAssocID="{6B184E7D-B959-4147-8FA4-055C9F011ACC}" presName="compNode" presStyleCnt="0"/>
      <dgm:spPr/>
    </dgm:pt>
    <dgm:pt modelId="{BD6419EB-EB29-4BA0-9F12-6B7940162B7E}" type="pres">
      <dgm:prSet presAssocID="{6B184E7D-B959-4147-8FA4-055C9F011ACC}" presName="bgRect" presStyleLbl="bgShp" presStyleIdx="2" presStyleCnt="3"/>
      <dgm:spPr>
        <a:solidFill>
          <a:schemeClr val="accent6">
            <a:lumMod val="60000"/>
            <a:lumOff val="40000"/>
          </a:schemeClr>
        </a:solidFill>
      </dgm:spPr>
    </dgm:pt>
    <dgm:pt modelId="{49B88D32-DEEC-4BAA-9562-4A0BADC3ADA8}" type="pres">
      <dgm:prSet presAssocID="{6B184E7D-B959-4147-8FA4-055C9F011ACC}" presName="iconRect" presStyleLbl="node1" presStyleIdx="2" presStyleCnt="3" custScaleX="133528" custScaleY="146012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4DCE82F2-4F65-478F-BC6A-F15A22D4DCDA}" type="pres">
      <dgm:prSet presAssocID="{6B184E7D-B959-4147-8FA4-055C9F011ACC}" presName="spaceRect" presStyleCnt="0"/>
      <dgm:spPr/>
    </dgm:pt>
    <dgm:pt modelId="{6AA2727B-E7AF-408F-8221-E7052B33FA74}" type="pres">
      <dgm:prSet presAssocID="{6B184E7D-B959-4147-8FA4-055C9F011A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EFB609-0C8A-45B6-A4EA-CF78798019D3}" srcId="{B8E68A08-43F0-445F-B3FD-04A8A5ED3692}" destId="{043090B3-4EB6-4DF6-8BEA-4920832B76D0}" srcOrd="1" destOrd="0" parTransId="{672C01B4-F34E-4259-8F54-7018322226C2}" sibTransId="{F2A21509-6FE1-4B0B-95AE-9C74640E378A}"/>
    <dgm:cxn modelId="{A3930B1F-6AEF-4F52-932F-3E9B2FFCE341}" type="presOf" srcId="{6B184E7D-B959-4147-8FA4-055C9F011ACC}" destId="{6AA2727B-E7AF-408F-8221-E7052B33FA74}" srcOrd="0" destOrd="0" presId="urn:microsoft.com/office/officeart/2018/2/layout/IconVerticalSolidList"/>
    <dgm:cxn modelId="{71A95941-9609-4DCC-AE42-980039091FA0}" srcId="{B8E68A08-43F0-445F-B3FD-04A8A5ED3692}" destId="{94076EBA-510F-4ADD-BDF4-FDB8A7B4BC7C}" srcOrd="0" destOrd="0" parTransId="{4AD85DC7-9737-44AD-B632-82032C4BA6EF}" sibTransId="{61DA57B4-B8EC-4653-808E-49743C9498FD}"/>
    <dgm:cxn modelId="{3CF31E7A-705B-420E-A47A-68435A9D3133}" type="presOf" srcId="{94076EBA-510F-4ADD-BDF4-FDB8A7B4BC7C}" destId="{80004A4C-4807-4E42-BCEA-5F3DCCDF15EF}" srcOrd="0" destOrd="0" presId="urn:microsoft.com/office/officeart/2018/2/layout/IconVerticalSolidList"/>
    <dgm:cxn modelId="{9E75C5A0-9638-4A5F-BA07-5527E3A024D2}" type="presOf" srcId="{043090B3-4EB6-4DF6-8BEA-4920832B76D0}" destId="{4135048D-E0E0-464D-86EF-D03CCEAEFAC9}" srcOrd="0" destOrd="0" presId="urn:microsoft.com/office/officeart/2018/2/layout/IconVerticalSolidList"/>
    <dgm:cxn modelId="{CF09EBA7-E2E6-4CBA-B62B-3E87E8FCBAE0}" srcId="{B8E68A08-43F0-445F-B3FD-04A8A5ED3692}" destId="{6B184E7D-B959-4147-8FA4-055C9F011ACC}" srcOrd="2" destOrd="0" parTransId="{8039C7BD-93C1-434D-9571-72FDE96BC6F0}" sibTransId="{E69BDB4A-D390-471F-ABB0-FC1AE5AA796F}"/>
    <dgm:cxn modelId="{E77F70C8-00DD-4B7E-BF3F-BC1B1E40341B}" type="presOf" srcId="{B8E68A08-43F0-445F-B3FD-04A8A5ED3692}" destId="{A8A62EB2-D875-461C-9DB0-3DC9862429EB}" srcOrd="0" destOrd="0" presId="urn:microsoft.com/office/officeart/2018/2/layout/IconVerticalSolidList"/>
    <dgm:cxn modelId="{1802B05A-A928-48FC-AA11-5E10B0EA9DDC}" type="presParOf" srcId="{A8A62EB2-D875-461C-9DB0-3DC9862429EB}" destId="{0615FD09-96A1-4E5C-8D61-5CDC72833C76}" srcOrd="0" destOrd="0" presId="urn:microsoft.com/office/officeart/2018/2/layout/IconVerticalSolidList"/>
    <dgm:cxn modelId="{1B38FC55-1BEE-43B3-90FC-47D8898D5E53}" type="presParOf" srcId="{0615FD09-96A1-4E5C-8D61-5CDC72833C76}" destId="{041330E5-F0B1-4CA3-82E5-4ACD820A7FDA}" srcOrd="0" destOrd="0" presId="urn:microsoft.com/office/officeart/2018/2/layout/IconVerticalSolidList"/>
    <dgm:cxn modelId="{7A6A8FAD-607F-451C-86E4-AA1076806AB6}" type="presParOf" srcId="{0615FD09-96A1-4E5C-8D61-5CDC72833C76}" destId="{1ABC5F37-66BA-4771-93C1-173A453FCDAB}" srcOrd="1" destOrd="0" presId="urn:microsoft.com/office/officeart/2018/2/layout/IconVerticalSolidList"/>
    <dgm:cxn modelId="{AB04566A-1AAE-4CC9-A133-3A568EBCDF29}" type="presParOf" srcId="{0615FD09-96A1-4E5C-8D61-5CDC72833C76}" destId="{3E5475FA-E79C-42B8-B3C1-D9C52FEE9C88}" srcOrd="2" destOrd="0" presId="urn:microsoft.com/office/officeart/2018/2/layout/IconVerticalSolidList"/>
    <dgm:cxn modelId="{0672BBA8-3444-4686-AC5B-2C5B0CF19D2E}" type="presParOf" srcId="{0615FD09-96A1-4E5C-8D61-5CDC72833C76}" destId="{80004A4C-4807-4E42-BCEA-5F3DCCDF15EF}" srcOrd="3" destOrd="0" presId="urn:microsoft.com/office/officeart/2018/2/layout/IconVerticalSolidList"/>
    <dgm:cxn modelId="{A38077E5-EE23-421C-8F50-52B401748F7F}" type="presParOf" srcId="{A8A62EB2-D875-461C-9DB0-3DC9862429EB}" destId="{38BAC259-D896-4E18-9E6A-C6F36F8994E1}" srcOrd="1" destOrd="0" presId="urn:microsoft.com/office/officeart/2018/2/layout/IconVerticalSolidList"/>
    <dgm:cxn modelId="{6008BA8B-4A5D-4A62-AE3A-F04B8A311528}" type="presParOf" srcId="{A8A62EB2-D875-461C-9DB0-3DC9862429EB}" destId="{94F63F41-2F73-4F13-9BE0-E8B630B3232B}" srcOrd="2" destOrd="0" presId="urn:microsoft.com/office/officeart/2018/2/layout/IconVerticalSolidList"/>
    <dgm:cxn modelId="{273846D6-69CA-42BC-940B-EAD2064A4191}" type="presParOf" srcId="{94F63F41-2F73-4F13-9BE0-E8B630B3232B}" destId="{36D20C4D-F7E7-4EB2-A9A7-63BFB6FB2A04}" srcOrd="0" destOrd="0" presId="urn:microsoft.com/office/officeart/2018/2/layout/IconVerticalSolidList"/>
    <dgm:cxn modelId="{4A8C7137-1A3A-4E6E-9D66-55555CE7C80B}" type="presParOf" srcId="{94F63F41-2F73-4F13-9BE0-E8B630B3232B}" destId="{C6E1A538-DE2C-4455-BB98-AF0A726B1755}" srcOrd="1" destOrd="0" presId="urn:microsoft.com/office/officeart/2018/2/layout/IconVerticalSolidList"/>
    <dgm:cxn modelId="{B383FF13-80B2-4A3F-BEB0-AFFBFDE58F75}" type="presParOf" srcId="{94F63F41-2F73-4F13-9BE0-E8B630B3232B}" destId="{91056130-7653-460A-957D-CEC985884C2D}" srcOrd="2" destOrd="0" presId="urn:microsoft.com/office/officeart/2018/2/layout/IconVerticalSolidList"/>
    <dgm:cxn modelId="{C2004A9B-6234-42B3-8B47-BCA6E16A92FA}" type="presParOf" srcId="{94F63F41-2F73-4F13-9BE0-E8B630B3232B}" destId="{4135048D-E0E0-464D-86EF-D03CCEAEFAC9}" srcOrd="3" destOrd="0" presId="urn:microsoft.com/office/officeart/2018/2/layout/IconVerticalSolidList"/>
    <dgm:cxn modelId="{4B20568F-6B3A-4F14-B2B6-0F3CC71E382B}" type="presParOf" srcId="{A8A62EB2-D875-461C-9DB0-3DC9862429EB}" destId="{EBD2586C-B6A1-4C04-ADE6-9A43878ADD4C}" srcOrd="3" destOrd="0" presId="urn:microsoft.com/office/officeart/2018/2/layout/IconVerticalSolidList"/>
    <dgm:cxn modelId="{E55ED9F7-F353-4C32-9D22-66358CF33CD1}" type="presParOf" srcId="{A8A62EB2-D875-461C-9DB0-3DC9862429EB}" destId="{83C53B14-3B6C-49F6-A384-60ECD205977D}" srcOrd="4" destOrd="0" presId="urn:microsoft.com/office/officeart/2018/2/layout/IconVerticalSolidList"/>
    <dgm:cxn modelId="{92017C90-C191-4C40-A07E-5EA5A809C0BA}" type="presParOf" srcId="{83C53B14-3B6C-49F6-A384-60ECD205977D}" destId="{BD6419EB-EB29-4BA0-9F12-6B7940162B7E}" srcOrd="0" destOrd="0" presId="urn:microsoft.com/office/officeart/2018/2/layout/IconVerticalSolidList"/>
    <dgm:cxn modelId="{01B727FB-13D1-48B5-BC97-EF812CA48117}" type="presParOf" srcId="{83C53B14-3B6C-49F6-A384-60ECD205977D}" destId="{49B88D32-DEEC-4BAA-9562-4A0BADC3ADA8}" srcOrd="1" destOrd="0" presId="urn:microsoft.com/office/officeart/2018/2/layout/IconVerticalSolidList"/>
    <dgm:cxn modelId="{A12ADE47-2E19-42F4-9D51-3E57153D8763}" type="presParOf" srcId="{83C53B14-3B6C-49F6-A384-60ECD205977D}" destId="{4DCE82F2-4F65-478F-BC6A-F15A22D4DCDA}" srcOrd="2" destOrd="0" presId="urn:microsoft.com/office/officeart/2018/2/layout/IconVerticalSolidList"/>
    <dgm:cxn modelId="{C5C1794F-10C9-4EE6-9109-8D6FDCF44A87}" type="presParOf" srcId="{83C53B14-3B6C-49F6-A384-60ECD205977D}" destId="{6AA2727B-E7AF-408F-8221-E7052B33FA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330E5-F0B1-4CA3-82E5-4ACD820A7FDA}">
      <dsp:nvSpPr>
        <dsp:cNvPr id="0" name=""/>
        <dsp:cNvSpPr/>
      </dsp:nvSpPr>
      <dsp:spPr>
        <a:xfrm>
          <a:off x="0" y="1507"/>
          <a:ext cx="9625383" cy="7639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C5F37-66BA-4771-93C1-173A453FCDAB}">
      <dsp:nvSpPr>
        <dsp:cNvPr id="0" name=""/>
        <dsp:cNvSpPr/>
      </dsp:nvSpPr>
      <dsp:spPr>
        <a:xfrm>
          <a:off x="231090" y="173392"/>
          <a:ext cx="420163" cy="420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04A4C-4807-4E42-BCEA-5F3DCCDF15EF}">
      <dsp:nvSpPr>
        <dsp:cNvPr id="0" name=""/>
        <dsp:cNvSpPr/>
      </dsp:nvSpPr>
      <dsp:spPr>
        <a:xfrm>
          <a:off x="882343" y="1507"/>
          <a:ext cx="8743039" cy="76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50" tIns="80850" rIns="80850" bIns="808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There is a high pressure to remember life critical information amidst juggling work and home for the parents.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2343" y="1507"/>
        <a:ext cx="8743039" cy="763934"/>
      </dsp:txXfrm>
    </dsp:sp>
    <dsp:sp modelId="{9696B668-5057-43B5-803A-AD8E6E902D26}">
      <dsp:nvSpPr>
        <dsp:cNvPr id="0" name=""/>
        <dsp:cNvSpPr/>
      </dsp:nvSpPr>
      <dsp:spPr>
        <a:xfrm>
          <a:off x="0" y="956425"/>
          <a:ext cx="9625383" cy="763934"/>
        </a:xfrm>
        <a:prstGeom prst="roundRect">
          <a:avLst>
            <a:gd name="adj" fmla="val 10000"/>
          </a:avLst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3B7C8-439F-433D-9055-B9098B990487}">
      <dsp:nvSpPr>
        <dsp:cNvPr id="0" name=""/>
        <dsp:cNvSpPr/>
      </dsp:nvSpPr>
      <dsp:spPr>
        <a:xfrm>
          <a:off x="231090" y="1128310"/>
          <a:ext cx="420163" cy="420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BA7E7-BC7F-4B98-803D-31A659FFD29C}">
      <dsp:nvSpPr>
        <dsp:cNvPr id="0" name=""/>
        <dsp:cNvSpPr/>
      </dsp:nvSpPr>
      <dsp:spPr>
        <a:xfrm>
          <a:off x="882343" y="956425"/>
          <a:ext cx="8743039" cy="76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50" tIns="80850" rIns="80850" bIns="808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Web Application facilitates young parents in tracking the immunization of their children. 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2343" y="956425"/>
        <a:ext cx="8743039" cy="763934"/>
      </dsp:txXfrm>
    </dsp:sp>
    <dsp:sp modelId="{C3F003A1-D99A-44D1-97F8-49DC78156589}">
      <dsp:nvSpPr>
        <dsp:cNvPr id="0" name=""/>
        <dsp:cNvSpPr/>
      </dsp:nvSpPr>
      <dsp:spPr>
        <a:xfrm>
          <a:off x="0" y="1911342"/>
          <a:ext cx="9625383" cy="763934"/>
        </a:xfrm>
        <a:prstGeom prst="roundRect">
          <a:avLst>
            <a:gd name="adj" fmla="val 10000"/>
          </a:avLst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81B91-1F7E-4E11-A877-5FBFB9A84CAA}">
      <dsp:nvSpPr>
        <dsp:cNvPr id="0" name=""/>
        <dsp:cNvSpPr/>
      </dsp:nvSpPr>
      <dsp:spPr>
        <a:xfrm>
          <a:off x="231090" y="2083227"/>
          <a:ext cx="420163" cy="420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87073-A687-4C55-A495-71F7A7DCC433}">
      <dsp:nvSpPr>
        <dsp:cNvPr id="0" name=""/>
        <dsp:cNvSpPr/>
      </dsp:nvSpPr>
      <dsp:spPr>
        <a:xfrm>
          <a:off x="882343" y="1911342"/>
          <a:ext cx="8743039" cy="76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50" tIns="80850" rIns="80850" bIns="808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chemeClr val="tx1"/>
              </a:solidFill>
              <a:latin typeface="Times New Roman"/>
              <a:cs typeface="Times New Roman"/>
            </a:rPr>
            <a:t>Our Application's aim is to keep track of the vaccinations that needs to be taken during pregnancy and after delivery for the baby.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882343" y="1911342"/>
        <a:ext cx="8743039" cy="763934"/>
      </dsp:txXfrm>
    </dsp:sp>
    <dsp:sp modelId="{B5B1E30E-255C-41A0-8110-062849F5D7C2}">
      <dsp:nvSpPr>
        <dsp:cNvPr id="0" name=""/>
        <dsp:cNvSpPr/>
      </dsp:nvSpPr>
      <dsp:spPr>
        <a:xfrm>
          <a:off x="0" y="2866260"/>
          <a:ext cx="9625383" cy="763934"/>
        </a:xfrm>
        <a:prstGeom prst="roundRect">
          <a:avLst>
            <a:gd name="adj" fmla="val 1000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47479-9507-4EA1-81B5-49A63673C4E0}">
      <dsp:nvSpPr>
        <dsp:cNvPr id="0" name=""/>
        <dsp:cNvSpPr/>
      </dsp:nvSpPr>
      <dsp:spPr>
        <a:xfrm>
          <a:off x="231090" y="3038145"/>
          <a:ext cx="420163" cy="420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13C51-2637-4E7E-BBB5-5AAA10C66DBC}">
      <dsp:nvSpPr>
        <dsp:cNvPr id="0" name=""/>
        <dsp:cNvSpPr/>
      </dsp:nvSpPr>
      <dsp:spPr>
        <a:xfrm>
          <a:off x="882343" y="2866260"/>
          <a:ext cx="8743039" cy="76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50" tIns="80850" rIns="80850" bIns="808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 Email Alert will be sent to the user 2 days, 1 day prior to the vaccination and on the day of vaccination; to remind the user of vaccination.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2343" y="2866260"/>
        <a:ext cx="8743039" cy="763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4B26-6226-41E9-8A74-5C840AC282E2}">
      <dsp:nvSpPr>
        <dsp:cNvPr id="0" name=""/>
        <dsp:cNvSpPr/>
      </dsp:nvSpPr>
      <dsp:spPr>
        <a:xfrm>
          <a:off x="0" y="376"/>
          <a:ext cx="9625383" cy="88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6E8AB-6B0E-43C7-A3C2-90114E060208}">
      <dsp:nvSpPr>
        <dsp:cNvPr id="0" name=""/>
        <dsp:cNvSpPr/>
      </dsp:nvSpPr>
      <dsp:spPr>
        <a:xfrm>
          <a:off x="266693" y="198743"/>
          <a:ext cx="484896" cy="484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D098C-4085-4B99-AEEE-9066BBFB9E95}">
      <dsp:nvSpPr>
        <dsp:cNvPr id="0" name=""/>
        <dsp:cNvSpPr/>
      </dsp:nvSpPr>
      <dsp:spPr>
        <a:xfrm>
          <a:off x="1018283" y="376"/>
          <a:ext cx="8607099" cy="881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6" tIns="93306" rIns="93306" bIns="933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There are web sites which provide information regarding the vaccinations.</a:t>
          </a:r>
          <a:endParaRPr lang="en-US" sz="2000" kern="1200"/>
        </a:p>
      </dsp:txBody>
      <dsp:txXfrm>
        <a:off x="1018283" y="376"/>
        <a:ext cx="8607099" cy="881630"/>
      </dsp:txXfrm>
    </dsp:sp>
    <dsp:sp modelId="{BD844EE5-8951-4E9F-B0E5-B05BFF4BB46D}">
      <dsp:nvSpPr>
        <dsp:cNvPr id="0" name=""/>
        <dsp:cNvSpPr/>
      </dsp:nvSpPr>
      <dsp:spPr>
        <a:xfrm>
          <a:off x="0" y="1102415"/>
          <a:ext cx="9625383" cy="8816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FA59-5A67-4CCD-A887-F5F1B58F62DE}">
      <dsp:nvSpPr>
        <dsp:cNvPr id="0" name=""/>
        <dsp:cNvSpPr/>
      </dsp:nvSpPr>
      <dsp:spPr>
        <a:xfrm>
          <a:off x="266693" y="1300782"/>
          <a:ext cx="484896" cy="484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ECFCC-B539-4FCA-9E0F-DC6FDAAFB131}">
      <dsp:nvSpPr>
        <dsp:cNvPr id="0" name=""/>
        <dsp:cNvSpPr/>
      </dsp:nvSpPr>
      <dsp:spPr>
        <a:xfrm>
          <a:off x="1018283" y="1102415"/>
          <a:ext cx="8607099" cy="881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6" tIns="93306" rIns="93306" bIns="933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But they don’t provide any kind of alerts and notifications for the users for their email.</a:t>
          </a:r>
          <a:endParaRPr lang="en-US" sz="2000" kern="1200"/>
        </a:p>
      </dsp:txBody>
      <dsp:txXfrm>
        <a:off x="1018283" y="1102415"/>
        <a:ext cx="8607099" cy="881630"/>
      </dsp:txXfrm>
    </dsp:sp>
    <dsp:sp modelId="{2D64C31A-8F70-42DD-881B-698A5609F5D3}">
      <dsp:nvSpPr>
        <dsp:cNvPr id="0" name=""/>
        <dsp:cNvSpPr/>
      </dsp:nvSpPr>
      <dsp:spPr>
        <a:xfrm>
          <a:off x="0" y="2204453"/>
          <a:ext cx="9625383" cy="8816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BC969-283D-4EA0-8CD5-2EC9D8314927}">
      <dsp:nvSpPr>
        <dsp:cNvPr id="0" name=""/>
        <dsp:cNvSpPr/>
      </dsp:nvSpPr>
      <dsp:spPr>
        <a:xfrm>
          <a:off x="266693" y="2402820"/>
          <a:ext cx="484896" cy="484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61354-0B16-4B81-8A17-814D240E9608}">
      <dsp:nvSpPr>
        <dsp:cNvPr id="0" name=""/>
        <dsp:cNvSpPr/>
      </dsp:nvSpPr>
      <dsp:spPr>
        <a:xfrm>
          <a:off x="1018283" y="2204453"/>
          <a:ext cx="8607099" cy="881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6" tIns="93306" rIns="93306" bIns="933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User needs to check multiple sites to know information about vaccinations, nutrition to be taken and the exercises to be done.</a:t>
          </a:r>
          <a:endParaRPr lang="en-US" sz="2000" kern="1200"/>
        </a:p>
      </dsp:txBody>
      <dsp:txXfrm>
        <a:off x="1018283" y="2204453"/>
        <a:ext cx="8607099" cy="881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58C5F-2EF7-41D9-909C-EBC47F6A32B8}">
      <dsp:nvSpPr>
        <dsp:cNvPr id="0" name=""/>
        <dsp:cNvSpPr/>
      </dsp:nvSpPr>
      <dsp:spPr>
        <a:xfrm>
          <a:off x="61415" y="22860"/>
          <a:ext cx="1258021" cy="12580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676D-1A2B-4691-AA59-28730138449F}">
      <dsp:nvSpPr>
        <dsp:cNvPr id="0" name=""/>
        <dsp:cNvSpPr/>
      </dsp:nvSpPr>
      <dsp:spPr>
        <a:xfrm>
          <a:off x="325600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FE752-C5EC-4729-A80C-898A52BB94C4}">
      <dsp:nvSpPr>
        <dsp:cNvPr id="0" name=""/>
        <dsp:cNvSpPr/>
      </dsp:nvSpPr>
      <dsp:spPr>
        <a:xfrm>
          <a:off x="158901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The user will have to enter his/her pregnancy details(if any) and their child details(if any).</a:t>
          </a:r>
          <a:endParaRPr lang="en-US" sz="1900" b="0" kern="1200" dirty="0"/>
        </a:p>
      </dsp:txBody>
      <dsp:txXfrm>
        <a:off x="1589012" y="22860"/>
        <a:ext cx="2965335" cy="1258021"/>
      </dsp:txXfrm>
    </dsp:sp>
    <dsp:sp modelId="{10913947-CFD1-49A7-AE32-81DC1DE6D5E1}">
      <dsp:nvSpPr>
        <dsp:cNvPr id="0" name=""/>
        <dsp:cNvSpPr/>
      </dsp:nvSpPr>
      <dsp:spPr>
        <a:xfrm>
          <a:off x="5071035" y="22860"/>
          <a:ext cx="1258021" cy="12580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2499A-DCEB-4F8A-823D-6C802515C87F}">
      <dsp:nvSpPr>
        <dsp:cNvPr id="0" name=""/>
        <dsp:cNvSpPr/>
      </dsp:nvSpPr>
      <dsp:spPr>
        <a:xfrm>
          <a:off x="5335219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B665C-D9F5-4CB9-B531-EA8CBB05E9B7}">
      <dsp:nvSpPr>
        <dsp:cNvPr id="0" name=""/>
        <dsp:cNvSpPr/>
      </dsp:nvSpPr>
      <dsp:spPr>
        <a:xfrm>
          <a:off x="659863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List of vaccinations and their respective dates are displayed. </a:t>
          </a:r>
          <a:endParaRPr lang="en-US" sz="1900" b="0" kern="1200" dirty="0"/>
        </a:p>
      </dsp:txBody>
      <dsp:txXfrm>
        <a:off x="6598632" y="22860"/>
        <a:ext cx="2965335" cy="1258021"/>
      </dsp:txXfrm>
    </dsp:sp>
    <dsp:sp modelId="{65ABAE2E-A8DC-48D1-86A0-55D99CE983D5}">
      <dsp:nvSpPr>
        <dsp:cNvPr id="0" name=""/>
        <dsp:cNvSpPr/>
      </dsp:nvSpPr>
      <dsp:spPr>
        <a:xfrm>
          <a:off x="61415" y="1805579"/>
          <a:ext cx="1258021" cy="12580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300E5-083D-4BAD-84B2-C126325BA2E9}">
      <dsp:nvSpPr>
        <dsp:cNvPr id="0" name=""/>
        <dsp:cNvSpPr/>
      </dsp:nvSpPr>
      <dsp:spPr>
        <a:xfrm>
          <a:off x="325600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4547B-7331-4C4B-A895-196995BA763E}">
      <dsp:nvSpPr>
        <dsp:cNvPr id="0" name=""/>
        <dsp:cNvSpPr/>
      </dsp:nvSpPr>
      <dsp:spPr>
        <a:xfrm>
          <a:off x="158901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An Email Alert will be sent to the user for reminding about vaccinations and tests.</a:t>
          </a:r>
          <a:endParaRPr lang="en-US" sz="1900" b="0" kern="1200" dirty="0"/>
        </a:p>
      </dsp:txBody>
      <dsp:txXfrm>
        <a:off x="1589012" y="1805579"/>
        <a:ext cx="2965335" cy="1258021"/>
      </dsp:txXfrm>
    </dsp:sp>
    <dsp:sp modelId="{27DD13A4-99B1-4952-A91A-CE6F5D64B7A6}">
      <dsp:nvSpPr>
        <dsp:cNvPr id="0" name=""/>
        <dsp:cNvSpPr/>
      </dsp:nvSpPr>
      <dsp:spPr>
        <a:xfrm>
          <a:off x="5071035" y="1805579"/>
          <a:ext cx="1258021" cy="12580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C9098-870C-4E32-B1D7-1C7BFA30E3BF}">
      <dsp:nvSpPr>
        <dsp:cNvPr id="0" name=""/>
        <dsp:cNvSpPr/>
      </dsp:nvSpPr>
      <dsp:spPr>
        <a:xfrm>
          <a:off x="5335219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53008-59FD-45B0-8801-EB314C7FE6F1}">
      <dsp:nvSpPr>
        <dsp:cNvPr id="0" name=""/>
        <dsp:cNvSpPr/>
      </dsp:nvSpPr>
      <dsp:spPr>
        <a:xfrm>
          <a:off x="659863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The Nutrition that needs to be taken and Exercises to be done are given.</a:t>
          </a:r>
          <a:endParaRPr lang="en-US" sz="1900" b="0" kern="1200" dirty="0"/>
        </a:p>
      </dsp:txBody>
      <dsp:txXfrm>
        <a:off x="6598632" y="1805579"/>
        <a:ext cx="2965335" cy="1258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0FF61-F53A-4FB7-8618-5AB026CA2C37}">
      <dsp:nvSpPr>
        <dsp:cNvPr id="0" name=""/>
        <dsp:cNvSpPr/>
      </dsp:nvSpPr>
      <dsp:spPr>
        <a:xfrm>
          <a:off x="61415" y="22860"/>
          <a:ext cx="1258021" cy="12580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81A17-5C35-481C-9B1A-3D492DFE0176}">
      <dsp:nvSpPr>
        <dsp:cNvPr id="0" name=""/>
        <dsp:cNvSpPr/>
      </dsp:nvSpPr>
      <dsp:spPr>
        <a:xfrm>
          <a:off x="325600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6B795-E4D9-4FFF-AE2A-5D174C7734C1}">
      <dsp:nvSpPr>
        <dsp:cNvPr id="0" name=""/>
        <dsp:cNvSpPr/>
      </dsp:nvSpPr>
      <dsp:spPr>
        <a:xfrm>
          <a:off x="158901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 daily Meal plan is recommended to the pregnant women.</a:t>
          </a:r>
          <a:endParaRPr lang="en-US" sz="2000" kern="1200"/>
        </a:p>
      </dsp:txBody>
      <dsp:txXfrm>
        <a:off x="1589012" y="22860"/>
        <a:ext cx="2965335" cy="1258021"/>
      </dsp:txXfrm>
    </dsp:sp>
    <dsp:sp modelId="{E222884E-7F25-4DF9-A520-0A40CA01B803}">
      <dsp:nvSpPr>
        <dsp:cNvPr id="0" name=""/>
        <dsp:cNvSpPr/>
      </dsp:nvSpPr>
      <dsp:spPr>
        <a:xfrm>
          <a:off x="5071035" y="22860"/>
          <a:ext cx="1258021" cy="12580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2580-2E28-4D4A-8541-1013D420995D}">
      <dsp:nvSpPr>
        <dsp:cNvPr id="0" name=""/>
        <dsp:cNvSpPr/>
      </dsp:nvSpPr>
      <dsp:spPr>
        <a:xfrm>
          <a:off x="5335219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F068E-6FAC-4495-8091-B2E6D5D5EF0F}">
      <dsp:nvSpPr>
        <dsp:cNvPr id="0" name=""/>
        <dsp:cNvSpPr/>
      </dsp:nvSpPr>
      <dsp:spPr>
        <a:xfrm>
          <a:off x="659863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We send Alerts </a:t>
          </a:r>
          <a:r>
            <a:rPr lang="en-GB" sz="2000" b="0" i="0" kern="1200" dirty="0">
              <a:latin typeface="Century Gothic" panose="020B0502020202020204"/>
            </a:rPr>
            <a:t>and Notifications for</a:t>
          </a:r>
          <a:r>
            <a:rPr lang="en-GB" sz="2000" b="0" i="0" kern="1200" dirty="0"/>
            <a:t> the users regarding vaccination dates.</a:t>
          </a:r>
          <a:endParaRPr lang="en-US" sz="2000" b="0" i="0" kern="1200" dirty="0">
            <a:latin typeface="Century Gothic" panose="020B0502020202020204"/>
          </a:endParaRPr>
        </a:p>
      </dsp:txBody>
      <dsp:txXfrm>
        <a:off x="6598632" y="22860"/>
        <a:ext cx="2965335" cy="1258021"/>
      </dsp:txXfrm>
    </dsp:sp>
    <dsp:sp modelId="{3845EAAC-2F64-4EA7-9AB0-D3D2A7164A2B}">
      <dsp:nvSpPr>
        <dsp:cNvPr id="0" name=""/>
        <dsp:cNvSpPr/>
      </dsp:nvSpPr>
      <dsp:spPr>
        <a:xfrm>
          <a:off x="61415" y="1805579"/>
          <a:ext cx="1258021" cy="12580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51C0A-9412-48C7-A1F5-E5DC24C4A592}">
      <dsp:nvSpPr>
        <dsp:cNvPr id="0" name=""/>
        <dsp:cNvSpPr/>
      </dsp:nvSpPr>
      <dsp:spPr>
        <a:xfrm>
          <a:off x="325600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5414-83C1-460C-BCC1-CCFCC2A0CBC6}">
      <dsp:nvSpPr>
        <dsp:cNvPr id="0" name=""/>
        <dsp:cNvSpPr/>
      </dsp:nvSpPr>
      <dsp:spPr>
        <a:xfrm>
          <a:off x="158901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entury Gothic" panose="020B0502020202020204"/>
            </a:rPr>
            <a:t>We provide</a:t>
          </a:r>
          <a:r>
            <a:rPr lang="en-GB" sz="2000" kern="1200">
              <a:latin typeface="Century Gothic" panose="020B0502020202020204"/>
            </a:rPr>
            <a:t> emergency hospital search based on </a:t>
          </a:r>
          <a:r>
            <a:rPr lang="en-GB" sz="2000" kern="1200" err="1">
              <a:latin typeface="Century Gothic" panose="020B0502020202020204"/>
            </a:rPr>
            <a:t>Pincode</a:t>
          </a:r>
          <a:r>
            <a:rPr lang="en-GB" sz="2000" kern="1200">
              <a:latin typeface="Century Gothic" panose="020B0502020202020204"/>
            </a:rPr>
            <a:t> given.</a:t>
          </a:r>
          <a:endParaRPr lang="en-GB" sz="2000" kern="1200"/>
        </a:p>
      </dsp:txBody>
      <dsp:txXfrm>
        <a:off x="1589012" y="1805579"/>
        <a:ext cx="2965335" cy="1258021"/>
      </dsp:txXfrm>
    </dsp:sp>
    <dsp:sp modelId="{2A5BFAAA-2165-40D2-B1FD-529A5579B6FA}">
      <dsp:nvSpPr>
        <dsp:cNvPr id="0" name=""/>
        <dsp:cNvSpPr/>
      </dsp:nvSpPr>
      <dsp:spPr>
        <a:xfrm>
          <a:off x="5071035" y="1805579"/>
          <a:ext cx="1258021" cy="12580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228CA-230B-441D-933A-E397074972B8}">
      <dsp:nvSpPr>
        <dsp:cNvPr id="0" name=""/>
        <dsp:cNvSpPr/>
      </dsp:nvSpPr>
      <dsp:spPr>
        <a:xfrm>
          <a:off x="5335219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4E5C9-B92F-4941-A3DF-61C625BAF4A5}">
      <dsp:nvSpPr>
        <dsp:cNvPr id="0" name=""/>
        <dsp:cNvSpPr/>
      </dsp:nvSpPr>
      <dsp:spPr>
        <a:xfrm>
          <a:off x="659863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entury Gothic" panose="020B0502020202020204"/>
            </a:rPr>
            <a:t>Women can see their previous pregnancy details in archive section</a:t>
          </a:r>
        </a:p>
      </dsp:txBody>
      <dsp:txXfrm>
        <a:off x="6598632" y="1805579"/>
        <a:ext cx="2965335" cy="12580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FA17-750F-4675-BBF6-1CF3F7FB8638}">
      <dsp:nvSpPr>
        <dsp:cNvPr id="0" name=""/>
        <dsp:cNvSpPr/>
      </dsp:nvSpPr>
      <dsp:spPr>
        <a:xfrm>
          <a:off x="947522" y="13348"/>
          <a:ext cx="670122" cy="6701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BB19C-8DFF-42C6-91D9-40FF46BCE1E6}">
      <dsp:nvSpPr>
        <dsp:cNvPr id="0" name=""/>
        <dsp:cNvSpPr/>
      </dsp:nvSpPr>
      <dsp:spPr>
        <a:xfrm>
          <a:off x="1088248" y="154074"/>
          <a:ext cx="388670" cy="388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237BF-F5CD-4139-B6F1-F2B73426689C}">
      <dsp:nvSpPr>
        <dsp:cNvPr id="0" name=""/>
        <dsp:cNvSpPr/>
      </dsp:nvSpPr>
      <dsp:spPr>
        <a:xfrm>
          <a:off x="1761242" y="13348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Java 8</a:t>
          </a:r>
          <a:endParaRPr lang="en-US" sz="1500" b="1" kern="1200" dirty="0"/>
        </a:p>
      </dsp:txBody>
      <dsp:txXfrm>
        <a:off x="1761242" y="13348"/>
        <a:ext cx="1579573" cy="670122"/>
      </dsp:txXfrm>
    </dsp:sp>
    <dsp:sp modelId="{1098BA66-1671-4F45-A485-BC9D6FEC625C}">
      <dsp:nvSpPr>
        <dsp:cNvPr id="0" name=""/>
        <dsp:cNvSpPr/>
      </dsp:nvSpPr>
      <dsp:spPr>
        <a:xfrm>
          <a:off x="3616044" y="13348"/>
          <a:ext cx="670122" cy="6701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51F2D-8613-497A-A3BA-08CF6FF0A53B}">
      <dsp:nvSpPr>
        <dsp:cNvPr id="0" name=""/>
        <dsp:cNvSpPr/>
      </dsp:nvSpPr>
      <dsp:spPr>
        <a:xfrm>
          <a:off x="3756770" y="154074"/>
          <a:ext cx="388670" cy="388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01E26-8A30-4DDE-A094-D3E710691197}">
      <dsp:nvSpPr>
        <dsp:cNvPr id="0" name=""/>
        <dsp:cNvSpPr/>
      </dsp:nvSpPr>
      <dsp:spPr>
        <a:xfrm>
          <a:off x="4429764" y="13348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Java Servlets</a:t>
          </a:r>
          <a:endParaRPr lang="en-US" sz="1500" b="1" kern="1200" dirty="0"/>
        </a:p>
      </dsp:txBody>
      <dsp:txXfrm>
        <a:off x="4429764" y="13348"/>
        <a:ext cx="1579573" cy="670122"/>
      </dsp:txXfrm>
    </dsp:sp>
    <dsp:sp modelId="{C7FA5A62-DECE-4347-B951-3E9FB5D8A1B8}">
      <dsp:nvSpPr>
        <dsp:cNvPr id="0" name=""/>
        <dsp:cNvSpPr/>
      </dsp:nvSpPr>
      <dsp:spPr>
        <a:xfrm>
          <a:off x="6284566" y="13348"/>
          <a:ext cx="670122" cy="6701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CA744-279B-4415-9C63-26979176EE6E}">
      <dsp:nvSpPr>
        <dsp:cNvPr id="0" name=""/>
        <dsp:cNvSpPr/>
      </dsp:nvSpPr>
      <dsp:spPr>
        <a:xfrm>
          <a:off x="6425292" y="154074"/>
          <a:ext cx="388670" cy="388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995A-0838-4105-9A42-69A1EEB116A6}">
      <dsp:nvSpPr>
        <dsp:cNvPr id="0" name=""/>
        <dsp:cNvSpPr/>
      </dsp:nvSpPr>
      <dsp:spPr>
        <a:xfrm>
          <a:off x="7098286" y="13348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Century Gothic" panose="020B0502020202020204"/>
            </a:rPr>
            <a:t>Java Server Pages</a:t>
          </a:r>
          <a:endParaRPr lang="en-US" sz="1500" b="1" kern="1200" dirty="0"/>
        </a:p>
      </dsp:txBody>
      <dsp:txXfrm>
        <a:off x="7098286" y="13348"/>
        <a:ext cx="1579573" cy="670122"/>
      </dsp:txXfrm>
    </dsp:sp>
    <dsp:sp modelId="{85B42E4D-14A7-4F65-AC4A-5EA2C621D348}">
      <dsp:nvSpPr>
        <dsp:cNvPr id="0" name=""/>
        <dsp:cNvSpPr/>
      </dsp:nvSpPr>
      <dsp:spPr>
        <a:xfrm>
          <a:off x="947522" y="1208169"/>
          <a:ext cx="670122" cy="6701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CAAE3-222C-497D-971B-A5E9DA71E153}">
      <dsp:nvSpPr>
        <dsp:cNvPr id="0" name=""/>
        <dsp:cNvSpPr/>
      </dsp:nvSpPr>
      <dsp:spPr>
        <a:xfrm>
          <a:off x="1088248" y="1348895"/>
          <a:ext cx="388670" cy="3886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6B9F1-2EA2-4351-BEEA-3B813D83A124}">
      <dsp:nvSpPr>
        <dsp:cNvPr id="0" name=""/>
        <dsp:cNvSpPr/>
      </dsp:nvSpPr>
      <dsp:spPr>
        <a:xfrm>
          <a:off x="1761242" y="120816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HTML</a:t>
          </a:r>
          <a:endParaRPr lang="en-US" sz="1500" b="1" kern="1200" dirty="0"/>
        </a:p>
      </dsp:txBody>
      <dsp:txXfrm>
        <a:off x="1761242" y="1208169"/>
        <a:ext cx="1579573" cy="670122"/>
      </dsp:txXfrm>
    </dsp:sp>
    <dsp:sp modelId="{4EA352D6-E72A-45A5-B149-D0484964EDA0}">
      <dsp:nvSpPr>
        <dsp:cNvPr id="0" name=""/>
        <dsp:cNvSpPr/>
      </dsp:nvSpPr>
      <dsp:spPr>
        <a:xfrm>
          <a:off x="3616044" y="1208169"/>
          <a:ext cx="670122" cy="6701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DAE5E-E230-42E3-A2F3-7A0649E0504A}">
      <dsp:nvSpPr>
        <dsp:cNvPr id="0" name=""/>
        <dsp:cNvSpPr/>
      </dsp:nvSpPr>
      <dsp:spPr>
        <a:xfrm>
          <a:off x="3756770" y="1348895"/>
          <a:ext cx="388670" cy="3886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64941-0EAE-4ECC-89FF-032459238D18}">
      <dsp:nvSpPr>
        <dsp:cNvPr id="0" name=""/>
        <dsp:cNvSpPr/>
      </dsp:nvSpPr>
      <dsp:spPr>
        <a:xfrm>
          <a:off x="4429764" y="120816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JavaScript 1.8.5</a:t>
          </a:r>
          <a:endParaRPr lang="en-US" sz="1500" b="1" kern="1200" dirty="0"/>
        </a:p>
      </dsp:txBody>
      <dsp:txXfrm>
        <a:off x="4429764" y="1208169"/>
        <a:ext cx="1579573" cy="670122"/>
      </dsp:txXfrm>
    </dsp:sp>
    <dsp:sp modelId="{4C099F05-9FC2-48EE-8000-DE064C6DB928}">
      <dsp:nvSpPr>
        <dsp:cNvPr id="0" name=""/>
        <dsp:cNvSpPr/>
      </dsp:nvSpPr>
      <dsp:spPr>
        <a:xfrm>
          <a:off x="6284566" y="1208169"/>
          <a:ext cx="670122" cy="6701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B5024-63A2-4029-BDD7-B2A040B003D0}">
      <dsp:nvSpPr>
        <dsp:cNvPr id="0" name=""/>
        <dsp:cNvSpPr/>
      </dsp:nvSpPr>
      <dsp:spPr>
        <a:xfrm>
          <a:off x="6425292" y="1348895"/>
          <a:ext cx="388670" cy="3886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AB924-8960-4768-A8AD-B534DB5E7BA4}">
      <dsp:nvSpPr>
        <dsp:cNvPr id="0" name=""/>
        <dsp:cNvSpPr/>
      </dsp:nvSpPr>
      <dsp:spPr>
        <a:xfrm>
          <a:off x="7098286" y="120816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CSS 3</a:t>
          </a:r>
          <a:endParaRPr lang="en-US" sz="1500" b="1" kern="1200" dirty="0"/>
        </a:p>
      </dsp:txBody>
      <dsp:txXfrm>
        <a:off x="7098286" y="1208169"/>
        <a:ext cx="1579573" cy="670122"/>
      </dsp:txXfrm>
    </dsp:sp>
    <dsp:sp modelId="{1A6B573A-4DC8-4AEC-ADD7-473F06B845C3}">
      <dsp:nvSpPr>
        <dsp:cNvPr id="0" name=""/>
        <dsp:cNvSpPr/>
      </dsp:nvSpPr>
      <dsp:spPr>
        <a:xfrm>
          <a:off x="947522" y="2402989"/>
          <a:ext cx="670122" cy="6701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02D15-22A8-45EF-A1EA-E29BD658EEAF}">
      <dsp:nvSpPr>
        <dsp:cNvPr id="0" name=""/>
        <dsp:cNvSpPr/>
      </dsp:nvSpPr>
      <dsp:spPr>
        <a:xfrm>
          <a:off x="1088248" y="2543715"/>
          <a:ext cx="388670" cy="3886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2ACAC-9C53-4786-AAB0-76A724432E71}">
      <dsp:nvSpPr>
        <dsp:cNvPr id="0" name=""/>
        <dsp:cNvSpPr/>
      </dsp:nvSpPr>
      <dsp:spPr>
        <a:xfrm>
          <a:off x="1761242" y="240298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MySQL 8.0</a:t>
          </a:r>
          <a:endParaRPr lang="en-US" sz="1500" b="1" kern="1200" dirty="0"/>
        </a:p>
      </dsp:txBody>
      <dsp:txXfrm>
        <a:off x="1761242" y="2402989"/>
        <a:ext cx="1579573" cy="670122"/>
      </dsp:txXfrm>
    </dsp:sp>
    <dsp:sp modelId="{13C3630A-4D2A-4B02-941F-397B35489C8A}">
      <dsp:nvSpPr>
        <dsp:cNvPr id="0" name=""/>
        <dsp:cNvSpPr/>
      </dsp:nvSpPr>
      <dsp:spPr>
        <a:xfrm>
          <a:off x="3616044" y="2402989"/>
          <a:ext cx="670122" cy="6701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6A50F-4EF2-4157-AE05-6CEDA77E8919}">
      <dsp:nvSpPr>
        <dsp:cNvPr id="0" name=""/>
        <dsp:cNvSpPr/>
      </dsp:nvSpPr>
      <dsp:spPr>
        <a:xfrm>
          <a:off x="3756770" y="2543715"/>
          <a:ext cx="388670" cy="38867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166BE-2F9A-4A11-8B7D-410766A9D2F0}">
      <dsp:nvSpPr>
        <dsp:cNvPr id="0" name=""/>
        <dsp:cNvSpPr/>
      </dsp:nvSpPr>
      <dsp:spPr>
        <a:xfrm>
          <a:off x="4429764" y="240298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Apache Tomcat Server 9.0.27</a:t>
          </a:r>
          <a:endParaRPr lang="en-US" sz="1500" b="1" kern="1200" dirty="0"/>
        </a:p>
      </dsp:txBody>
      <dsp:txXfrm>
        <a:off x="4429764" y="2402989"/>
        <a:ext cx="1579573" cy="670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A39BB-7ECD-47BE-BF73-6DAE7124E305}">
      <dsp:nvSpPr>
        <dsp:cNvPr id="0" name=""/>
        <dsp:cNvSpPr/>
      </dsp:nvSpPr>
      <dsp:spPr>
        <a:xfrm>
          <a:off x="0" y="45113"/>
          <a:ext cx="6391275" cy="989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•Initially the web application consists of registration/login along with information about women and child nutrition and exercises</a:t>
          </a:r>
          <a:endParaRPr lang="en-US" sz="1800" b="1" kern="1200" dirty="0"/>
        </a:p>
      </dsp:txBody>
      <dsp:txXfrm>
        <a:off x="48319" y="93432"/>
        <a:ext cx="6294637" cy="893182"/>
      </dsp:txXfrm>
    </dsp:sp>
    <dsp:sp modelId="{89835378-B3EB-48D8-A921-4670063F028A}">
      <dsp:nvSpPr>
        <dsp:cNvPr id="0" name=""/>
        <dsp:cNvSpPr/>
      </dsp:nvSpPr>
      <dsp:spPr>
        <a:xfrm>
          <a:off x="0" y="1086773"/>
          <a:ext cx="6391275" cy="989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•It takes information from the user in the HTML form where </a:t>
          </a:r>
          <a:r>
            <a:rPr lang="en-GB" sz="1800" b="1" kern="1200" dirty="0" err="1"/>
            <a:t>javascript</a:t>
          </a:r>
          <a:r>
            <a:rPr lang="en-GB" sz="1800" b="1" kern="1200" dirty="0"/>
            <a:t> is used for validation.</a:t>
          </a:r>
          <a:endParaRPr lang="en-US" sz="1800" b="1" kern="1200" dirty="0"/>
        </a:p>
      </dsp:txBody>
      <dsp:txXfrm>
        <a:off x="48319" y="1135092"/>
        <a:ext cx="6294637" cy="893182"/>
      </dsp:txXfrm>
    </dsp:sp>
    <dsp:sp modelId="{AC9A12CB-A8F9-4F63-BD5C-4D5673A0DEB4}">
      <dsp:nvSpPr>
        <dsp:cNvPr id="0" name=""/>
        <dsp:cNvSpPr/>
      </dsp:nvSpPr>
      <dsp:spPr>
        <a:xfrm>
          <a:off x="0" y="2128433"/>
          <a:ext cx="6391275" cy="9898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•With the help of a servlets and JSP the information from the HTML page is retrieved and processed.</a:t>
          </a:r>
          <a:endParaRPr lang="en-US" sz="1800" b="1" kern="1200" dirty="0"/>
        </a:p>
      </dsp:txBody>
      <dsp:txXfrm>
        <a:off x="48319" y="2176752"/>
        <a:ext cx="6294637" cy="893182"/>
      </dsp:txXfrm>
    </dsp:sp>
    <dsp:sp modelId="{2F52B759-811E-4238-A55E-31557AA9CC7B}">
      <dsp:nvSpPr>
        <dsp:cNvPr id="0" name=""/>
        <dsp:cNvSpPr/>
      </dsp:nvSpPr>
      <dsp:spPr>
        <a:xfrm>
          <a:off x="0" y="3170093"/>
          <a:ext cx="6391275" cy="989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•MySQL JDBC connector is used to connect to the database and do operations.</a:t>
          </a:r>
          <a:endParaRPr lang="en-US" sz="1800" b="1" kern="1200" dirty="0"/>
        </a:p>
      </dsp:txBody>
      <dsp:txXfrm>
        <a:off x="48319" y="3218412"/>
        <a:ext cx="6294637" cy="893182"/>
      </dsp:txXfrm>
    </dsp:sp>
    <dsp:sp modelId="{E16CD4BA-4DA3-4BA0-985A-E3C2707DFE1E}">
      <dsp:nvSpPr>
        <dsp:cNvPr id="0" name=""/>
        <dsp:cNvSpPr/>
      </dsp:nvSpPr>
      <dsp:spPr>
        <a:xfrm>
          <a:off x="0" y="4211753"/>
          <a:ext cx="6391275" cy="989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•Mail API is used for sending mails to User.</a:t>
          </a:r>
          <a:endParaRPr lang="en-US" sz="1800" b="1" kern="1200" dirty="0"/>
        </a:p>
      </dsp:txBody>
      <dsp:txXfrm>
        <a:off x="48319" y="4260072"/>
        <a:ext cx="6294637" cy="8931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4B26-6226-41E9-8A74-5C840AC282E2}">
      <dsp:nvSpPr>
        <dsp:cNvPr id="0" name=""/>
        <dsp:cNvSpPr/>
      </dsp:nvSpPr>
      <dsp:spPr>
        <a:xfrm>
          <a:off x="0" y="2978"/>
          <a:ext cx="9836786" cy="1020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6E8AB-6B0E-43C7-A3C2-90114E060208}">
      <dsp:nvSpPr>
        <dsp:cNvPr id="0" name=""/>
        <dsp:cNvSpPr/>
      </dsp:nvSpPr>
      <dsp:spPr>
        <a:xfrm>
          <a:off x="243198" y="292127"/>
          <a:ext cx="442610" cy="4421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D098C-4085-4B99-AEEE-9066BBFB9E95}">
      <dsp:nvSpPr>
        <dsp:cNvPr id="0" name=""/>
        <dsp:cNvSpPr/>
      </dsp:nvSpPr>
      <dsp:spPr>
        <a:xfrm>
          <a:off x="929006" y="2978"/>
          <a:ext cx="8889603" cy="102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6" tIns="108106" rIns="108106" bIns="1081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Poshan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Abhiyaan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provides one stop for all needs where the user can get diet plan suggestions, nutrition information, yogic diet and yoga, vaccination alerts for both children and pregnant woman.</a:t>
          </a:r>
          <a:endParaRPr lang="en-US" sz="2000" kern="1200" dirty="0"/>
        </a:p>
      </dsp:txBody>
      <dsp:txXfrm>
        <a:off x="929006" y="2978"/>
        <a:ext cx="8889603" cy="1021472"/>
      </dsp:txXfrm>
    </dsp:sp>
    <dsp:sp modelId="{0DD16C9E-0EC7-4619-B01C-F7C32E84CEB8}">
      <dsp:nvSpPr>
        <dsp:cNvPr id="0" name=""/>
        <dsp:cNvSpPr/>
      </dsp:nvSpPr>
      <dsp:spPr>
        <a:xfrm>
          <a:off x="0" y="1264797"/>
          <a:ext cx="9836786" cy="1020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9209F-7885-4E01-ACEB-A93D0E4714EE}">
      <dsp:nvSpPr>
        <dsp:cNvPr id="0" name=""/>
        <dsp:cNvSpPr/>
      </dsp:nvSpPr>
      <dsp:spPr>
        <a:xfrm>
          <a:off x="243198" y="1553946"/>
          <a:ext cx="442610" cy="44217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A27C4-2278-4DA1-A9D2-652F3FC9ABA7}">
      <dsp:nvSpPr>
        <dsp:cNvPr id="0" name=""/>
        <dsp:cNvSpPr/>
      </dsp:nvSpPr>
      <dsp:spPr>
        <a:xfrm>
          <a:off x="929006" y="1264797"/>
          <a:ext cx="8889603" cy="102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6" tIns="108106" rIns="108106" bIns="1081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website provides the user an ease of access to information and also helps them ensure that they never miss a vaccination or test. </a:t>
          </a:r>
          <a:endParaRPr lang="en-US" sz="2000" kern="1200" dirty="0"/>
        </a:p>
      </dsp:txBody>
      <dsp:txXfrm>
        <a:off x="929006" y="1264797"/>
        <a:ext cx="8889603" cy="1021472"/>
      </dsp:txXfrm>
    </dsp:sp>
    <dsp:sp modelId="{3EF5434D-4EC4-481F-836D-ABAA293BBE59}">
      <dsp:nvSpPr>
        <dsp:cNvPr id="0" name=""/>
        <dsp:cNvSpPr/>
      </dsp:nvSpPr>
      <dsp:spPr>
        <a:xfrm>
          <a:off x="0" y="2526616"/>
          <a:ext cx="9836786" cy="1020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DB40E-7382-496F-A55A-31FA0C83A714}">
      <dsp:nvSpPr>
        <dsp:cNvPr id="0" name=""/>
        <dsp:cNvSpPr/>
      </dsp:nvSpPr>
      <dsp:spPr>
        <a:xfrm>
          <a:off x="165199" y="2755949"/>
          <a:ext cx="598608" cy="5618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4000" b="-14000"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D529C-29B7-4B46-B726-2B7C169DC891}">
      <dsp:nvSpPr>
        <dsp:cNvPr id="0" name=""/>
        <dsp:cNvSpPr/>
      </dsp:nvSpPr>
      <dsp:spPr>
        <a:xfrm>
          <a:off x="929006" y="2526616"/>
          <a:ext cx="8889603" cy="102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6" tIns="108106" rIns="108106" bIns="1081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Thus,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Poshan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Abhiyaan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helps in contributing to the health of women and children.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9006" y="2526616"/>
        <a:ext cx="8889603" cy="10214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330E5-F0B1-4CA3-82E5-4ACD820A7FDA}">
      <dsp:nvSpPr>
        <dsp:cNvPr id="0" name=""/>
        <dsp:cNvSpPr/>
      </dsp:nvSpPr>
      <dsp:spPr>
        <a:xfrm>
          <a:off x="0" y="417"/>
          <a:ext cx="9625383" cy="97767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C5F37-66BA-4771-93C1-173A453FCDAB}">
      <dsp:nvSpPr>
        <dsp:cNvPr id="0" name=""/>
        <dsp:cNvSpPr/>
      </dsp:nvSpPr>
      <dsp:spPr>
        <a:xfrm>
          <a:off x="295745" y="220393"/>
          <a:ext cx="537718" cy="53771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04A4C-4807-4E42-BCEA-5F3DCCDF15EF}">
      <dsp:nvSpPr>
        <dsp:cNvPr id="0" name=""/>
        <dsp:cNvSpPr/>
      </dsp:nvSpPr>
      <dsp:spPr>
        <a:xfrm>
          <a:off x="1129209" y="417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the future, we would like to make the web application capable of taking the location of the user with the help of a GPS to provide the list of hospitals nearby. </a:t>
          </a:r>
        </a:p>
      </dsp:txBody>
      <dsp:txXfrm>
        <a:off x="1129209" y="417"/>
        <a:ext cx="8496173" cy="977670"/>
      </dsp:txXfrm>
    </dsp:sp>
    <dsp:sp modelId="{36D20C4D-F7E7-4EB2-A9A7-63BFB6FB2A04}">
      <dsp:nvSpPr>
        <dsp:cNvPr id="0" name=""/>
        <dsp:cNvSpPr/>
      </dsp:nvSpPr>
      <dsp:spPr>
        <a:xfrm>
          <a:off x="0" y="1222506"/>
          <a:ext cx="9625383" cy="97767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1A538-DE2C-4455-BB98-AF0A726B1755}">
      <dsp:nvSpPr>
        <dsp:cNvPr id="0" name=""/>
        <dsp:cNvSpPr/>
      </dsp:nvSpPr>
      <dsp:spPr>
        <a:xfrm>
          <a:off x="295745" y="1442482"/>
          <a:ext cx="537718" cy="537718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5048D-E0E0-464D-86EF-D03CCEAEFAC9}">
      <dsp:nvSpPr>
        <dsp:cNvPr id="0" name=""/>
        <dsp:cNvSpPr/>
      </dsp:nvSpPr>
      <dsp:spPr>
        <a:xfrm>
          <a:off x="1129209" y="1222506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We also intend to make communication stronger by enabling an SMS system where the reminders for vaccination will be messaged to the user.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9209" y="1222506"/>
        <a:ext cx="8496173" cy="977670"/>
      </dsp:txXfrm>
    </dsp:sp>
    <dsp:sp modelId="{BD6419EB-EB29-4BA0-9F12-6B7940162B7E}">
      <dsp:nvSpPr>
        <dsp:cNvPr id="0" name=""/>
        <dsp:cNvSpPr/>
      </dsp:nvSpPr>
      <dsp:spPr>
        <a:xfrm>
          <a:off x="0" y="2444594"/>
          <a:ext cx="9625383" cy="97767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88D32-DEEC-4BAA-9562-4A0BADC3ADA8}">
      <dsp:nvSpPr>
        <dsp:cNvPr id="0" name=""/>
        <dsp:cNvSpPr/>
      </dsp:nvSpPr>
      <dsp:spPr>
        <a:xfrm>
          <a:off x="205602" y="2540862"/>
          <a:ext cx="718005" cy="785134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2727B-E7AF-408F-8221-E7052B33FA74}">
      <dsp:nvSpPr>
        <dsp:cNvPr id="0" name=""/>
        <dsp:cNvSpPr/>
      </dsp:nvSpPr>
      <dsp:spPr>
        <a:xfrm>
          <a:off x="1129209" y="2444594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also intend to develop an android application with the above mentioned improvements for easier usage and convenience.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9209" y="2444594"/>
        <a:ext cx="8496173" cy="977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34" y="1107128"/>
            <a:ext cx="8825658" cy="1374227"/>
          </a:xfrm>
        </p:spPr>
        <p:txBody>
          <a:bodyPr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POSHAN ABHIYAAN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997C-5827-40AE-8252-048EB1D77551}"/>
              </a:ext>
            </a:extLst>
          </p:cNvPr>
          <p:cNvSpPr txBox="1"/>
          <p:nvPr/>
        </p:nvSpPr>
        <p:spPr>
          <a:xfrm>
            <a:off x="2709111" y="583532"/>
            <a:ext cx="63626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KESHAV MEMORIAL INSTITUTE OF TECHNOLOGY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06D7A-A922-4E85-BDBF-82A7E0418E3F}"/>
              </a:ext>
            </a:extLst>
          </p:cNvPr>
          <p:cNvSpPr txBox="1"/>
          <p:nvPr/>
        </p:nvSpPr>
        <p:spPr>
          <a:xfrm>
            <a:off x="4726907" y="90688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JNTU HYDERABAD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4EAC1-B88E-4EED-8A99-EC8C63BA23CC}"/>
              </a:ext>
            </a:extLst>
          </p:cNvPr>
          <p:cNvSpPr txBox="1"/>
          <p:nvPr/>
        </p:nvSpPr>
        <p:spPr>
          <a:xfrm>
            <a:off x="949492" y="4488782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Under the Guidance </a:t>
            </a:r>
            <a:endParaRPr lang="en-US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          of</a:t>
            </a:r>
          </a:p>
          <a:p>
            <a:pPr algn="just"/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</a:t>
            </a:r>
            <a:r>
              <a:rPr lang="en-GB" b="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Jyoshna</a:t>
            </a:r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Bejjam</a:t>
            </a:r>
            <a:endParaRPr lang="en-GB" b="1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Assistant Professor</a:t>
            </a:r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just"/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8FE56-2D88-4616-AB05-2E0282745187}"/>
              </a:ext>
            </a:extLst>
          </p:cNvPr>
          <p:cNvSpPr txBox="1"/>
          <p:nvPr/>
        </p:nvSpPr>
        <p:spPr>
          <a:xfrm>
            <a:off x="7569367" y="4571498"/>
            <a:ext cx="36656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By: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GB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Rishika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Gade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        - 16BD1A054D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GB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Gottam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en-GB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Manasa</a:t>
            </a:r>
            <a:r>
              <a:rPr lang="en-GB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    - 16BD1A054N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GB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Koyati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Swetha         - 16BD1A055K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D9DC2-3AEE-4469-B364-5FAF9A59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230" y="741473"/>
            <a:ext cx="5850384" cy="80305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 EMAIL 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AFE43-E0A7-43F9-925F-925B9BC3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64" y="2201662"/>
            <a:ext cx="5992427" cy="21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D9DC2-3AEE-4469-B364-5FAF9A59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61" y="2375151"/>
            <a:ext cx="3382297" cy="17139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494283A-5379-4F54-9FBC-D2FA92CE2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3661" y="1217375"/>
            <a:ext cx="444360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03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D9DC2-3AEE-4469-B364-5FAF9A59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758" y="839313"/>
            <a:ext cx="6404666" cy="865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 PASSWORD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F8607-E14D-4A35-A2EE-90473888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2726" y="2213504"/>
            <a:ext cx="6896698" cy="2430991"/>
          </a:xfrm>
        </p:spPr>
      </p:pic>
    </p:spTree>
    <p:extLst>
      <p:ext uri="{BB962C8B-B14F-4D97-AF65-F5344CB8AC3E}">
        <p14:creationId xmlns:p14="http://schemas.microsoft.com/office/powerpoint/2010/main" val="1810264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FF7D-4E7B-4C2B-B249-CEF90D43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 YOUR  RECORDS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071817-01BA-46A3-AEC4-E8D241FA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528" y="1761290"/>
            <a:ext cx="8632851" cy="4037930"/>
          </a:xfrm>
        </p:spPr>
      </p:pic>
    </p:spTree>
    <p:extLst>
      <p:ext uri="{BB962C8B-B14F-4D97-AF65-F5344CB8AC3E}">
        <p14:creationId xmlns:p14="http://schemas.microsoft.com/office/powerpoint/2010/main" val="119136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5EDD46-8811-48E1-9722-ABC59957A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2432" y="1844850"/>
            <a:ext cx="8499840" cy="35061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DD4EBD5-602B-4722-8315-F8DD4E1B72AB}"/>
              </a:ext>
            </a:extLst>
          </p:cNvPr>
          <p:cNvSpPr>
            <a:spLocks noGrp="1"/>
          </p:cNvSpPr>
          <p:nvPr/>
        </p:nvSpPr>
        <p:spPr bwMode="gray">
          <a:xfrm>
            <a:off x="1792976" y="727189"/>
            <a:ext cx="7928074" cy="808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 YOUR  RECORDS</a:t>
            </a:r>
          </a:p>
        </p:txBody>
      </p:sp>
    </p:spTree>
    <p:extLst>
      <p:ext uri="{BB962C8B-B14F-4D97-AF65-F5344CB8AC3E}">
        <p14:creationId xmlns:p14="http://schemas.microsoft.com/office/powerpoint/2010/main" val="3256259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FAA85-4BF3-4E22-A7FF-6048973A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439" y="2379216"/>
            <a:ext cx="3221876" cy="18293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PREGNANCY DETAILS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A382DE-2CAA-49AF-8BA5-99A2065A5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219266"/>
            <a:ext cx="6851907" cy="43361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29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FAA85-4BF3-4E22-A7FF-6048973A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4512506"/>
            <a:ext cx="10893094" cy="1143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 DAILY  MEAL  PLAN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850EC3-0CA4-4B3A-A756-B59342B51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1318" y="1375416"/>
            <a:ext cx="8336806" cy="27796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701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FAA85-4BF3-4E22-A7FF-6048973A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84" y="2540947"/>
            <a:ext cx="2732128" cy="177610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CHILD</a:t>
            </a:r>
            <a:b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E738AC-3548-46A8-ACA0-BFEB5C8DB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536481"/>
            <a:ext cx="6681459" cy="374181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086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SECTION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DFD8BB-2712-483E-A13C-43B86358B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2733" y="1353568"/>
            <a:ext cx="8386939" cy="222949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99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7A28E-42F3-468E-8FFB-662ED172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CHILD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3BECFA-ACAC-4C04-AAF8-D1D26030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2286" y="1257129"/>
            <a:ext cx="8376912" cy="23722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7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437EB9-A7D1-411B-9EDE-4F734A9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003866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ABSTRACT</a:t>
            </a:r>
            <a:endParaRPr lang="en-GB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A46004A-F025-489F-85AC-8EDEE60A8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322039"/>
              </p:ext>
            </p:extLst>
          </p:nvPr>
        </p:nvGraphicFramePr>
        <p:xfrm>
          <a:off x="1286934" y="2115082"/>
          <a:ext cx="9625383" cy="363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88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7A28E-42F3-468E-8FFB-662ED172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 PREGNANCY 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923495-7990-499B-801C-D19ACC8BC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2181" y="1237841"/>
            <a:ext cx="8427043" cy="24910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0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7A28E-42F3-468E-8FFB-662ED172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3" y="5058469"/>
            <a:ext cx="10893094" cy="9059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 SECTION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A46E9-5EE8-4655-8096-E1F9C223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8" y="1266603"/>
            <a:ext cx="10194523" cy="34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3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ARCHIVE  SECTION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29DDBA4-9F6D-4583-BE39-2E3EED372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2418" y="1140638"/>
            <a:ext cx="8326780" cy="26854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087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 SEARCH</a:t>
            </a:r>
          </a:p>
        </p:txBody>
      </p:sp>
      <p:pic>
        <p:nvPicPr>
          <p:cNvPr id="9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D04727-2EA1-4AE6-9584-83114967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812" y="1401789"/>
            <a:ext cx="8707781" cy="21831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27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668" y="2877693"/>
            <a:ext cx="3382297" cy="9558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E1591B-91ED-42F7-AF9D-15DC2C7F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771976"/>
            <a:ext cx="6631328" cy="299009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9468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0" y="2256062"/>
            <a:ext cx="2986145" cy="1487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endParaRPr lang="en-US" sz="5400" b="1" i="0" kern="12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E4B8D8-B0FC-46B2-A454-BF5BDFF2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713418"/>
            <a:ext cx="6831854" cy="32475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551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4E9-534F-446D-B88F-3479A2DB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99" y="1018056"/>
            <a:ext cx="7040002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cap="all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cap="all" dirty="0">
              <a:solidFill>
                <a:srgbClr val="EBEBEB"/>
              </a:solidFill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0BF01EC-7C7F-4A30-9CDA-712626E93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07988"/>
              </p:ext>
            </p:extLst>
          </p:nvPr>
        </p:nvGraphicFramePr>
        <p:xfrm>
          <a:off x="1286934" y="2574524"/>
          <a:ext cx="9836786" cy="355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437EB9-A7D1-411B-9EDE-4F734A9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529" y="1026586"/>
            <a:ext cx="8761413" cy="706964"/>
          </a:xfrm>
        </p:spPr>
        <p:txBody>
          <a:bodyPr>
            <a:noAutofit/>
          </a:bodyPr>
          <a:lstStyle/>
          <a:p>
            <a:pPr algn="ctr"/>
            <a:r>
              <a:rPr lang="en-GB" sz="44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Future  enhancement</a:t>
            </a:r>
            <a:endParaRPr lang="en-GB" sz="4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A46004A-F025-489F-85AC-8EDEE60A8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78766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563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99E9-688A-4863-AE8E-6EA08C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80F1-76A8-4706-9099-F071A211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429000"/>
            <a:ext cx="8825659" cy="117838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10400" b="1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IN" sz="5400" b="1" dirty="0">
              <a:solidFill>
                <a:srgbClr val="B311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8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DBA2-6FC5-4483-8C4B-18EF2E35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A23F-475F-4752-8FC0-7414A06F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28" y="3429000"/>
            <a:ext cx="8825659" cy="10220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7200" b="1" cap="all" dirty="0">
                <a:solidFill>
                  <a:srgbClr val="B31166"/>
                </a:solidFill>
                <a:latin typeface="Times New Roman"/>
                <a:ea typeface="+mn-lt"/>
                <a:cs typeface="+mn-lt"/>
              </a:rPr>
              <a:t>THANK  YOU</a:t>
            </a:r>
            <a:endParaRPr lang="en-US" sz="7200" dirty="0">
              <a:solidFill>
                <a:srgbClr val="B311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169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4E9-534F-446D-B88F-3479A2DB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263" y="964791"/>
            <a:ext cx="8761413" cy="706964"/>
          </a:xfrm>
        </p:spPr>
        <p:txBody>
          <a:bodyPr>
            <a:normAutofit/>
          </a:bodyPr>
          <a:lstStyle/>
          <a:p>
            <a:r>
              <a:rPr lang="en-GB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Problems with Existing systems</a:t>
            </a:r>
            <a:endParaRPr lang="en-US" cap="all" dirty="0">
              <a:solidFill>
                <a:srgbClr val="EBEBEB"/>
              </a:solidFill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0BF01EC-7C7F-4A30-9CDA-712626E93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00725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58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F165-7948-46F7-BE6B-6A8A85E3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GB" sz="4000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Proposed</a:t>
            </a:r>
            <a:r>
              <a:rPr lang="en-GB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System</a:t>
            </a:r>
            <a:endParaRPr lang="en-US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0D9E13A-3E47-4C8C-BABA-642FD3A7C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26932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90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2B38-5509-4416-B433-A5036C6B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GB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SCOPE OF the project</a:t>
            </a:r>
            <a:endParaRPr lang="en-US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6949BF6-1F29-433B-A797-CAB3CC4CD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54196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12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B404-4603-4239-B016-0622F99D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GB" sz="4000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Technologies</a:t>
            </a:r>
            <a:r>
              <a:rPr lang="en-GB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used</a:t>
            </a:r>
            <a:endParaRPr lang="en-US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0B40CF-D078-4EED-B4C8-32D0481B3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07735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09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99A24D-7C5B-42E3-A7D0-A8DBA1A5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973667"/>
            <a:ext cx="3874544" cy="4833745"/>
          </a:xfrm>
        </p:spPr>
        <p:txBody>
          <a:bodyPr>
            <a:normAutofit/>
          </a:bodyPr>
          <a:lstStyle/>
          <a:p>
            <a:pPr algn="ctr"/>
            <a:r>
              <a:rPr lang="en-GB" sz="2800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IMPLEMENTATION DETAILS</a:t>
            </a:r>
            <a:endParaRPr lang="en-US" sz="28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45ECA-E87C-460A-89A3-479B6875E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338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1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F422-5D5E-4F7C-8D12-ED7D747A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43" y="788633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581E1B-41B9-42C5-9005-2586C357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443" y="1495597"/>
            <a:ext cx="9853357" cy="47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3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522462-92D8-4CE9-98B2-06E9A27D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32" y="2401637"/>
            <a:ext cx="3704584" cy="13070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REGISTRATION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2E95F-9E68-41C1-B8A7-A2502EAE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89" y="470517"/>
            <a:ext cx="5845047" cy="57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</TotalTime>
  <Words>611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Times New Roman</vt:lpstr>
      <vt:lpstr>Wingdings 3</vt:lpstr>
      <vt:lpstr>Ion Boardroom</vt:lpstr>
      <vt:lpstr>POSHAN ABHIYAAN</vt:lpstr>
      <vt:lpstr>ABSTRACT</vt:lpstr>
      <vt:lpstr>Problems with Existing systems</vt:lpstr>
      <vt:lpstr>Proposed System</vt:lpstr>
      <vt:lpstr>SCOPE OF the project</vt:lpstr>
      <vt:lpstr>Technologies used</vt:lpstr>
      <vt:lpstr>IMPLEMENTATION DETAILS</vt:lpstr>
      <vt:lpstr>HOME PAGE</vt:lpstr>
      <vt:lpstr>PowerPoint Presentation</vt:lpstr>
      <vt:lpstr>VERIFY  EMAIL  ID</vt:lpstr>
      <vt:lpstr>USER LOGIN</vt:lpstr>
      <vt:lpstr>FORGOT  PASSWORD</vt:lpstr>
      <vt:lpstr>TRACK  YOUR  RECORDS</vt:lpstr>
      <vt:lpstr>PowerPoint Presentation</vt:lpstr>
      <vt:lpstr>VIEW PREGNANCY DETAILS</vt:lpstr>
      <vt:lpstr>VIEW  DAILY  MEAL  PLAN</vt:lpstr>
      <vt:lpstr>VIEW CHILD DETAILS</vt:lpstr>
      <vt:lpstr>PROFILE SECTION</vt:lpstr>
      <vt:lpstr>ADD CHILD</vt:lpstr>
      <vt:lpstr>ADD  PREGNANCY </vt:lpstr>
      <vt:lpstr>PROFILE  SECTION</vt:lpstr>
      <vt:lpstr>ARCHIVE  SECTION</vt:lpstr>
      <vt:lpstr>EMERGENCY  SEARCH</vt:lpstr>
      <vt:lpstr>WOMEN</vt:lpstr>
      <vt:lpstr>CHILD</vt:lpstr>
      <vt:lpstr>conclusion</vt:lpstr>
      <vt:lpstr>Future  enhancement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YashwanthReddy</cp:lastModifiedBy>
  <cp:revision>614</cp:revision>
  <dcterms:created xsi:type="dcterms:W3CDTF">2020-03-14T13:56:47Z</dcterms:created>
  <dcterms:modified xsi:type="dcterms:W3CDTF">2020-05-21T14:50:48Z</dcterms:modified>
</cp:coreProperties>
</file>