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2.xml" ContentType="application/vnd.openxmlformats-officedocument.presentationml.notesSlide+xml"/>
  <Override PartName="/ppt/slides/slide14.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5E6A76"/>
    <a:srgbClr val="000000"/>
    <a:srgbClr val="D1D8B7"/>
    <a:srgbClr val="A09D79"/>
    <a:srgbClr val="AD5C4D"/>
    <a:srgbClr val="543E35"/>
    <a:srgbClr val="637700"/>
    <a:srgbClr val="FFF4ED"/>
    <a:srgbClr val="F8F3F0"/>
    <a:srgbClr val="D7D1CF"/>
  </p:clrMru>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361" autoAdjust="0"/>
    <p:restoredTop sz="94830"/>
  </p:normalViewPr>
  <p:slideViewPr>
    <p:cSldViewPr snapToGrid="0">
      <p:cViewPr varScale="1">
        <p:scale>
          <a:sx n="62" d="100"/>
          <a:sy n="62" d="100"/>
        </p:scale>
        <p:origin x="816"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a:lstStyle/>
        <a:p>
          <a:pPr marL="0">
            <a:lnSpc>
              <a:spcPct val="100000"/>
            </a:lnSpc>
          </a:pPr>
          <a:r>
            <a:rPr lang="en-US" sz="1800" b="1" i="0" kern="1200" dirty="0">
              <a:latin typeface="Times New Roman" panose="02020603050405020304" pitchFamily="18" charset="0"/>
              <a:cs typeface="Times New Roman" panose="02020603050405020304" pitchFamily="18" charset="0"/>
            </a:rPr>
            <a:t>Allow for the same content to be presented in different ways</a:t>
          </a:r>
          <a:r>
            <a:rPr lang="en-US" sz="1800" b="0" i="0" kern="1200" dirty="0"/>
            <a:t>. Having a combination of text, images, and sound can help emphasize your message and catch people&amp;amp;apos;s attention at multiple points during the presentation.</a:t>
          </a: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IN" sz="2000" b="0" i="0" dirty="0">
              <a:latin typeface="Gill Sans Nova" panose="020B0602020104020203" pitchFamily="34" charset="0"/>
              <a:cs typeface="Gill Sans SemiBold" panose="020B0502020104020203" pitchFamily="34" charset="-79"/>
            </a:rPr>
            <a:t>Creative Industries</a:t>
          </a:r>
          <a:endParaRPr lang="en-US" sz="2000" b="0" i="0" dirty="0">
            <a:latin typeface="Gill Sans Nova" panose="020B0602020104020203" pitchFamily="34" charset="0"/>
            <a:cs typeface="Gill Sans SemiBold" panose="020B0502020104020203" pitchFamily="34" charset="-79"/>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lstStyle/>
        <a:p>
          <a:pPr marL="0">
            <a:lnSpc>
              <a:spcPct val="100000"/>
            </a:lnSpc>
          </a:pPr>
          <a:r>
            <a:rPr lang="en-US" sz="1800" b="1" i="0" dirty="0">
              <a:latin typeface="Times New Roman" panose="02020603050405020304" pitchFamily="18" charset="0"/>
              <a:cs typeface="Times New Roman" panose="02020603050405020304" pitchFamily="18" charset="0"/>
            </a:rPr>
            <a:t>The art of integrating multiple forms of media</a:t>
          </a:r>
          <a:r>
            <a:rPr lang="en-US" sz="1800" b="0" i="0" dirty="0">
              <a:latin typeface="Times New Roman" panose="02020603050405020304" pitchFamily="18" charset="0"/>
              <a:cs typeface="Times New Roman" panose="02020603050405020304" pitchFamily="18" charset="0"/>
            </a:rPr>
            <a:t>.(</a:t>
          </a:r>
          <a:r>
            <a:rPr lang="en-US" sz="1800" b="0" i="0" dirty="0"/>
            <a:t>used in video games,  websites and many other interactive applications)</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IN" sz="2000" b="0" i="0" dirty="0">
              <a:latin typeface="Gill Sans Nova" panose="020B0602020104020203" pitchFamily="34" charset="0"/>
              <a:cs typeface="Gill Sans SemiBold" panose="020B0502020104020203" pitchFamily="34" charset="-79"/>
            </a:rPr>
            <a:t>Commerce</a:t>
          </a:r>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lstStyle/>
        <a:p>
          <a:pPr marL="0">
            <a:lnSpc>
              <a:spcPct val="100000"/>
            </a:lnSpc>
          </a:pPr>
          <a:r>
            <a:rPr lang="en-US" sz="1800" b="1" i="0" dirty="0">
              <a:latin typeface="Times New Roman" panose="02020603050405020304" pitchFamily="18" charset="0"/>
              <a:cs typeface="Times New Roman" panose="02020603050405020304" pitchFamily="18" charset="0"/>
            </a:rPr>
            <a:t>It includes graphics, animation, sound and video.</a:t>
          </a:r>
          <a:r>
            <a:rPr lang="en-US" sz="1800" b="0" i="0" dirty="0"/>
            <a:t>is becoming a key technology for e – commerce: digital video. </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IN" sz="2000" b="0" i="0" dirty="0">
              <a:latin typeface="Gill Sans Nova" panose="020B0602020104020203" pitchFamily="34" charset="0"/>
              <a:cs typeface="Gill Sans SemiBold" panose="020B0502020104020203" pitchFamily="34" charset="-79"/>
            </a:rPr>
            <a:t>Interior Designing</a:t>
          </a:r>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lstStyle/>
        <a:p>
          <a:pPr marL="0">
            <a:lnSpc>
              <a:spcPct val="100000"/>
            </a:lnSpc>
          </a:pPr>
          <a:r>
            <a:rPr lang="en-US" sz="1800" b="1" i="0" dirty="0">
              <a:latin typeface="Times New Roman" panose="02020603050405020304" pitchFamily="18" charset="0"/>
              <a:cs typeface="Times New Roman" panose="02020603050405020304" pitchFamily="18" charset="0"/>
            </a:rPr>
            <a:t>Animations allow designers to showcase the construction process</a:t>
          </a:r>
          <a:r>
            <a:rPr lang="en-US" sz="1800" b="0" i="0" dirty="0"/>
            <a:t>and demonstrate how spaces come together.</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lstStyle/>
        <a:p>
          <a:pPr marL="0">
            <a:lnSpc>
              <a:spcPct val="100000"/>
            </a:lnSpc>
          </a:pPr>
          <a:r>
            <a:rPr lang="en-US" sz="1800" b="1" i="0" dirty="0">
              <a:latin typeface="Times New Roman" panose="02020603050405020304" pitchFamily="18" charset="0"/>
              <a:cs typeface="Times New Roman" panose="02020603050405020304" pitchFamily="18" charset="0"/>
            </a:rPr>
            <a:t>Deals with the transfer, protocols, services, and mechanisms of discrete media data</a:t>
          </a:r>
          <a:r>
            <a:rPr lang="en-US" sz="1800" b="0" i="0" dirty="0"/>
            <a:t>(such as text and graphics) </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IN" sz="2000" b="0" i="0" dirty="0">
              <a:latin typeface="Gill Sans Nova" panose="020B0602020104020203" pitchFamily="34" charset="0"/>
              <a:cs typeface="Gill Sans SemiBold" panose="020B0502020104020203" pitchFamily="34" charset="-79"/>
            </a:rPr>
            <a:t>Social Work Purposes</a:t>
          </a:r>
        </a:p>
        <a:p>
          <a:pPr marL="0"/>
          <a:endParaRPr lang="en-US" sz="2000" b="0" i="0" dirty="0">
            <a:latin typeface="Gill Sans Nova" panose="020B0602020104020203" pitchFamily="34" charset="0"/>
            <a:cs typeface="Gill Sans SemiBold" panose="020B0502020104020203" pitchFamily="34" charset="-79"/>
          </a:endParaRP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IN" sz="2000" b="0" i="0" dirty="0">
              <a:latin typeface="Gill Sans Nova" panose="020B0602020104020203" pitchFamily="34" charset="0"/>
              <a:cs typeface="Gill Sans SemiBold" panose="020B0502020104020203" pitchFamily="34" charset="-79"/>
            </a:rPr>
            <a:t>Communication</a:t>
          </a:r>
          <a:endParaRPr lang="en-US" sz="2000" b="0" i="0" dirty="0">
            <a:latin typeface="Gill Sans Nova" panose="020B0602020104020203" pitchFamily="34" charset="0"/>
            <a:cs typeface="Gill Sans SemiBold" panose="020B0502020104020203" pitchFamily="34" charset="-79"/>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custLinFactNeighborX="-264"/>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custScaleY="138148"/>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3"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0A829E8-EB83-4F25-8010-82DAA313504B}"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D8D05198-B9E6-4410-84DD-20AB1F58BF2F}">
      <dgm:prSet/>
      <dgm:spPr/>
      <dgm:t>
        <a:bodyPr/>
        <a:lstStyle/>
        <a:p>
          <a:r>
            <a:rPr lang="en-IN" dirty="0"/>
            <a:t>Enhancing website aesthetics.</a:t>
          </a:r>
        </a:p>
      </dgm:t>
    </dgm:pt>
    <dgm:pt modelId="{CC5F7CB2-C54B-49CD-B158-1862B4265038}" type="parTrans" cxnId="{460F8CF3-D0D0-438D-876A-029D48CC7A9F}">
      <dgm:prSet/>
      <dgm:spPr/>
      <dgm:t>
        <a:bodyPr/>
        <a:lstStyle/>
        <a:p>
          <a:endParaRPr lang="en-IN"/>
        </a:p>
      </dgm:t>
    </dgm:pt>
    <dgm:pt modelId="{124EFF42-C461-4829-9EB5-88AC20B1EA44}" type="sibTrans" cxnId="{460F8CF3-D0D0-438D-876A-029D48CC7A9F}">
      <dgm:prSet/>
      <dgm:spPr/>
      <dgm:t>
        <a:bodyPr/>
        <a:lstStyle/>
        <a:p>
          <a:endParaRPr lang="en-IN"/>
        </a:p>
      </dgm:t>
    </dgm:pt>
    <dgm:pt modelId="{423793A2-221A-4B42-B990-9D8930C39E61}">
      <dgm:prSet/>
      <dgm:spPr/>
      <dgm:t>
        <a:bodyPr/>
        <a:lstStyle/>
        <a:p>
          <a:r>
            <a:rPr lang="en-IN"/>
            <a:t>Boosting website traffic and SEO.</a:t>
          </a:r>
        </a:p>
      </dgm:t>
    </dgm:pt>
    <dgm:pt modelId="{F901E14B-1137-4517-BBBF-C5B81DC9CF2A}" type="parTrans" cxnId="{F8068798-75D2-4DA1-BF0F-A5C675307728}">
      <dgm:prSet/>
      <dgm:spPr/>
      <dgm:t>
        <a:bodyPr/>
        <a:lstStyle/>
        <a:p>
          <a:endParaRPr lang="en-IN"/>
        </a:p>
      </dgm:t>
    </dgm:pt>
    <dgm:pt modelId="{77D13722-0F71-4945-9702-4DA8FB16A99B}" type="sibTrans" cxnId="{F8068798-75D2-4DA1-BF0F-A5C675307728}">
      <dgm:prSet/>
      <dgm:spPr/>
      <dgm:t>
        <a:bodyPr/>
        <a:lstStyle/>
        <a:p>
          <a:endParaRPr lang="en-IN"/>
        </a:p>
      </dgm:t>
    </dgm:pt>
    <dgm:pt modelId="{5B1A201A-4ABC-46EC-A69D-F88EE315A707}">
      <dgm:prSet/>
      <dgm:spPr/>
      <dgm:t>
        <a:bodyPr/>
        <a:lstStyle/>
        <a:p>
          <a:r>
            <a:rPr lang="en-IN" dirty="0"/>
            <a:t>Better storytelling capabilities.</a:t>
          </a:r>
        </a:p>
      </dgm:t>
    </dgm:pt>
    <dgm:pt modelId="{E9E844AC-CB9F-490B-A0FA-4BF4284186F8}" type="parTrans" cxnId="{BDE1075D-A786-4257-8CF4-8D00536558FF}">
      <dgm:prSet/>
      <dgm:spPr/>
      <dgm:t>
        <a:bodyPr/>
        <a:lstStyle/>
        <a:p>
          <a:endParaRPr lang="en-IN"/>
        </a:p>
      </dgm:t>
    </dgm:pt>
    <dgm:pt modelId="{F606B8EE-C95C-430F-9564-7E6F30F7F326}" type="sibTrans" cxnId="{BDE1075D-A786-4257-8CF4-8D00536558FF}">
      <dgm:prSet/>
      <dgm:spPr/>
      <dgm:t>
        <a:bodyPr/>
        <a:lstStyle/>
        <a:p>
          <a:endParaRPr lang="en-IN"/>
        </a:p>
      </dgm:t>
    </dgm:pt>
    <dgm:pt modelId="{23E3F4DE-240C-432C-B141-D48853B8E59F}">
      <dgm:prSet/>
      <dgm:spPr/>
      <dgm:t>
        <a:bodyPr/>
        <a:lstStyle/>
        <a:p>
          <a:r>
            <a:rPr lang="en-IN" dirty="0"/>
            <a:t>Easier explanation of complex ideas.</a:t>
          </a:r>
        </a:p>
      </dgm:t>
    </dgm:pt>
    <dgm:pt modelId="{9F72853E-780E-4B10-AD07-811321F3B379}" type="parTrans" cxnId="{4B35EB24-1125-4590-8091-9F02ED47B880}">
      <dgm:prSet/>
      <dgm:spPr/>
      <dgm:t>
        <a:bodyPr/>
        <a:lstStyle/>
        <a:p>
          <a:endParaRPr lang="en-IN"/>
        </a:p>
      </dgm:t>
    </dgm:pt>
    <dgm:pt modelId="{231D678B-FD04-4E88-96B9-3CA7C217D63D}" type="sibTrans" cxnId="{4B35EB24-1125-4590-8091-9F02ED47B880}">
      <dgm:prSet/>
      <dgm:spPr/>
      <dgm:t>
        <a:bodyPr/>
        <a:lstStyle/>
        <a:p>
          <a:endParaRPr lang="en-IN"/>
        </a:p>
      </dgm:t>
    </dgm:pt>
    <dgm:pt modelId="{B4C11CD0-1442-4F7B-A881-DBC0966C69AC}">
      <dgm:prSet custT="1"/>
      <dgm:spPr/>
      <dgm:t>
        <a:bodyPr/>
        <a:lstStyle/>
        <a:p>
          <a:r>
            <a:rPr lang="en-IN" sz="1400" dirty="0">
              <a:solidFill>
                <a:schemeClr val="bg2">
                  <a:lumMod val="10000"/>
                </a:schemeClr>
              </a:solidFill>
              <a:latin typeface="Times New Roman" panose="02020603050405020304" pitchFamily="18" charset="0"/>
              <a:cs typeface="Times New Roman" panose="02020603050405020304" pitchFamily="18" charset="0"/>
            </a:rPr>
            <a:t>Increased shareability and social media reach</a:t>
          </a:r>
          <a:r>
            <a:rPr lang="en-IN" sz="1300" dirty="0"/>
            <a:t>.</a:t>
          </a:r>
        </a:p>
      </dgm:t>
    </dgm:pt>
    <dgm:pt modelId="{0F778EFF-EDA8-417B-99E2-31B0BA39E3FC}" type="parTrans" cxnId="{D11131AD-730C-4A2C-B01C-BC953957F676}">
      <dgm:prSet/>
      <dgm:spPr/>
      <dgm:t>
        <a:bodyPr/>
        <a:lstStyle/>
        <a:p>
          <a:endParaRPr lang="en-IN"/>
        </a:p>
      </dgm:t>
    </dgm:pt>
    <dgm:pt modelId="{8157EFDA-936D-4F93-8E04-473A8B154444}" type="sibTrans" cxnId="{D11131AD-730C-4A2C-B01C-BC953957F676}">
      <dgm:prSet/>
      <dgm:spPr/>
      <dgm:t>
        <a:bodyPr/>
        <a:lstStyle/>
        <a:p>
          <a:endParaRPr lang="en-IN"/>
        </a:p>
      </dgm:t>
    </dgm:pt>
    <dgm:pt modelId="{2647C87F-95E5-4A84-87CB-85328087350C}">
      <dgm:prSet/>
      <dgm:spPr>
        <a:blipFill rotWithShape="0">
          <a:blip xmlns:r="http://schemas.openxmlformats.org/officeDocument/2006/relationships" r:embed="rId1">
            <a:alphaModFix amt="0"/>
          </a:blip>
          <a:tile tx="0" ty="0" sx="100000" sy="100000" flip="none" algn="tl"/>
        </a:blipFill>
      </dgm:spPr>
      <dgm:t>
        <a:bodyPr/>
        <a:lstStyle/>
        <a:p>
          <a:r>
            <a:rPr lang="en-IN" dirty="0"/>
            <a:t>Better storytelling capabilities</a:t>
          </a:r>
        </a:p>
      </dgm:t>
    </dgm:pt>
    <dgm:pt modelId="{DB89D646-23F5-43A9-B4B9-CECEB3229CF4}" type="parTrans" cxnId="{1FBEA274-6557-4916-BFCE-9619B0ADE1BD}">
      <dgm:prSet/>
      <dgm:spPr/>
      <dgm:t>
        <a:bodyPr/>
        <a:lstStyle/>
        <a:p>
          <a:endParaRPr lang="en-IN"/>
        </a:p>
      </dgm:t>
    </dgm:pt>
    <dgm:pt modelId="{A583D361-F831-40C5-80E3-958ED6AE0951}" type="sibTrans" cxnId="{1FBEA274-6557-4916-BFCE-9619B0ADE1BD}">
      <dgm:prSet/>
      <dgm:spPr/>
      <dgm:t>
        <a:bodyPr/>
        <a:lstStyle/>
        <a:p>
          <a:endParaRPr lang="en-IN"/>
        </a:p>
      </dgm:t>
    </dgm:pt>
    <dgm:pt modelId="{86B61C05-EC67-4E8B-9B76-55FC9D01AE15}">
      <dgm:prSet/>
      <dgm:spPr/>
      <dgm:t>
        <a:bodyPr/>
        <a:lstStyle/>
        <a:p>
          <a:r>
            <a:rPr lang="en-IN" dirty="0">
              <a:solidFill>
                <a:schemeClr val="bg2">
                  <a:lumMod val="10000"/>
                </a:schemeClr>
              </a:solidFill>
            </a:rPr>
            <a:t>Easier explanation of complex ideas.</a:t>
          </a:r>
        </a:p>
      </dgm:t>
    </dgm:pt>
    <dgm:pt modelId="{63CABD00-BAA5-46F4-93CC-7C289AAF7A95}" type="parTrans" cxnId="{32791A51-BC0E-48BF-B41B-876B238A7163}">
      <dgm:prSet/>
      <dgm:spPr/>
      <dgm:t>
        <a:bodyPr/>
        <a:lstStyle/>
        <a:p>
          <a:endParaRPr lang="en-IN"/>
        </a:p>
      </dgm:t>
    </dgm:pt>
    <dgm:pt modelId="{0ACBC4B9-C923-4220-BB69-A28A92DFBC49}" type="sibTrans" cxnId="{32791A51-BC0E-48BF-B41B-876B238A7163}">
      <dgm:prSet/>
      <dgm:spPr/>
      <dgm:t>
        <a:bodyPr/>
        <a:lstStyle/>
        <a:p>
          <a:endParaRPr lang="en-IN"/>
        </a:p>
      </dgm:t>
    </dgm:pt>
    <dgm:pt modelId="{F20A09E3-6C09-4604-9CC5-E676935260A7}" type="pres">
      <dgm:prSet presAssocID="{20A829E8-EB83-4F25-8010-82DAA313504B}" presName="cycle" presStyleCnt="0">
        <dgm:presLayoutVars>
          <dgm:dir/>
          <dgm:resizeHandles val="exact"/>
        </dgm:presLayoutVars>
      </dgm:prSet>
      <dgm:spPr/>
    </dgm:pt>
    <dgm:pt modelId="{F5F1F499-22EE-4965-A061-F0F7134F856C}" type="pres">
      <dgm:prSet presAssocID="{D8D05198-B9E6-4410-84DD-20AB1F58BF2F}" presName="node" presStyleLbl="node1" presStyleIdx="0" presStyleCnt="7">
        <dgm:presLayoutVars>
          <dgm:bulletEnabled val="1"/>
        </dgm:presLayoutVars>
      </dgm:prSet>
      <dgm:spPr/>
    </dgm:pt>
    <dgm:pt modelId="{C716A72F-2F9B-4D8F-81CE-9BE0AE377A9E}" type="pres">
      <dgm:prSet presAssocID="{124EFF42-C461-4829-9EB5-88AC20B1EA44}" presName="sibTrans" presStyleLbl="sibTrans2D1" presStyleIdx="0" presStyleCnt="7"/>
      <dgm:spPr/>
    </dgm:pt>
    <dgm:pt modelId="{886D4C86-AAB2-4854-B75C-D2FFF1E069FB}" type="pres">
      <dgm:prSet presAssocID="{124EFF42-C461-4829-9EB5-88AC20B1EA44}" presName="connectorText" presStyleLbl="sibTrans2D1" presStyleIdx="0" presStyleCnt="7"/>
      <dgm:spPr/>
    </dgm:pt>
    <dgm:pt modelId="{75030BA4-C6E4-4C6B-B5FD-F26848D2E597}" type="pres">
      <dgm:prSet presAssocID="{423793A2-221A-4B42-B990-9D8930C39E61}" presName="node" presStyleLbl="node1" presStyleIdx="1" presStyleCnt="7">
        <dgm:presLayoutVars>
          <dgm:bulletEnabled val="1"/>
        </dgm:presLayoutVars>
      </dgm:prSet>
      <dgm:spPr/>
    </dgm:pt>
    <dgm:pt modelId="{FB5615FE-1C42-481E-9654-A66C6210513D}" type="pres">
      <dgm:prSet presAssocID="{77D13722-0F71-4945-9702-4DA8FB16A99B}" presName="sibTrans" presStyleLbl="sibTrans2D1" presStyleIdx="1" presStyleCnt="7"/>
      <dgm:spPr/>
    </dgm:pt>
    <dgm:pt modelId="{B6297BF9-8557-4003-9BA5-19CA8756B49A}" type="pres">
      <dgm:prSet presAssocID="{77D13722-0F71-4945-9702-4DA8FB16A99B}" presName="connectorText" presStyleLbl="sibTrans2D1" presStyleIdx="1" presStyleCnt="7"/>
      <dgm:spPr/>
    </dgm:pt>
    <dgm:pt modelId="{B70D4AB4-0D03-49D2-949C-53C42154CD61}" type="pres">
      <dgm:prSet presAssocID="{5B1A201A-4ABC-46EC-A69D-F88EE315A707}" presName="node" presStyleLbl="node1" presStyleIdx="2" presStyleCnt="7">
        <dgm:presLayoutVars>
          <dgm:bulletEnabled val="1"/>
        </dgm:presLayoutVars>
      </dgm:prSet>
      <dgm:spPr/>
    </dgm:pt>
    <dgm:pt modelId="{BE0285A9-9C34-4C12-A543-986DC59413A6}" type="pres">
      <dgm:prSet presAssocID="{F606B8EE-C95C-430F-9564-7E6F30F7F326}" presName="sibTrans" presStyleLbl="sibTrans2D1" presStyleIdx="2" presStyleCnt="7"/>
      <dgm:spPr/>
    </dgm:pt>
    <dgm:pt modelId="{CD5B3A1B-231D-4496-ABC2-FFCBD364F157}" type="pres">
      <dgm:prSet presAssocID="{F606B8EE-C95C-430F-9564-7E6F30F7F326}" presName="connectorText" presStyleLbl="sibTrans2D1" presStyleIdx="2" presStyleCnt="7"/>
      <dgm:spPr/>
    </dgm:pt>
    <dgm:pt modelId="{08007987-3844-4F81-9A93-4671ED239BA5}" type="pres">
      <dgm:prSet presAssocID="{23E3F4DE-240C-432C-B141-D48853B8E59F}" presName="node" presStyleLbl="node1" presStyleIdx="3" presStyleCnt="7">
        <dgm:presLayoutVars>
          <dgm:bulletEnabled val="1"/>
        </dgm:presLayoutVars>
      </dgm:prSet>
      <dgm:spPr/>
    </dgm:pt>
    <dgm:pt modelId="{AB1CCA0F-1215-4870-BEB4-FA0BBDA61B68}" type="pres">
      <dgm:prSet presAssocID="{231D678B-FD04-4E88-96B9-3CA7C217D63D}" presName="sibTrans" presStyleLbl="sibTrans2D1" presStyleIdx="3" presStyleCnt="7"/>
      <dgm:spPr/>
    </dgm:pt>
    <dgm:pt modelId="{46233C93-DC48-4EC6-BB21-5FAE0755B7AB}" type="pres">
      <dgm:prSet presAssocID="{231D678B-FD04-4E88-96B9-3CA7C217D63D}" presName="connectorText" presStyleLbl="sibTrans2D1" presStyleIdx="3" presStyleCnt="7"/>
      <dgm:spPr/>
    </dgm:pt>
    <dgm:pt modelId="{7BC1292F-DF14-425D-A32B-A367F901A7B4}" type="pres">
      <dgm:prSet presAssocID="{B4C11CD0-1442-4F7B-A881-DBC0966C69AC}" presName="node" presStyleLbl="node1" presStyleIdx="4" presStyleCnt="7">
        <dgm:presLayoutVars>
          <dgm:bulletEnabled val="1"/>
        </dgm:presLayoutVars>
      </dgm:prSet>
      <dgm:spPr/>
    </dgm:pt>
    <dgm:pt modelId="{461F9A48-B6CE-4721-A107-83F5B9C447F6}" type="pres">
      <dgm:prSet presAssocID="{8157EFDA-936D-4F93-8E04-473A8B154444}" presName="sibTrans" presStyleLbl="sibTrans2D1" presStyleIdx="4" presStyleCnt="7"/>
      <dgm:spPr/>
    </dgm:pt>
    <dgm:pt modelId="{94437752-E6AA-4EC3-9850-4C7780C02AAD}" type="pres">
      <dgm:prSet presAssocID="{8157EFDA-936D-4F93-8E04-473A8B154444}" presName="connectorText" presStyleLbl="sibTrans2D1" presStyleIdx="4" presStyleCnt="7"/>
      <dgm:spPr/>
    </dgm:pt>
    <dgm:pt modelId="{3F897FDB-BAFF-4A38-A1BF-F8640A5EEF46}" type="pres">
      <dgm:prSet presAssocID="{86B61C05-EC67-4E8B-9B76-55FC9D01AE15}" presName="node" presStyleLbl="node1" presStyleIdx="5" presStyleCnt="7">
        <dgm:presLayoutVars>
          <dgm:bulletEnabled val="1"/>
        </dgm:presLayoutVars>
      </dgm:prSet>
      <dgm:spPr/>
    </dgm:pt>
    <dgm:pt modelId="{9BBFD88B-F53F-4597-B9AC-624FDDBB9FE2}" type="pres">
      <dgm:prSet presAssocID="{0ACBC4B9-C923-4220-BB69-A28A92DFBC49}" presName="sibTrans" presStyleLbl="sibTrans2D1" presStyleIdx="5" presStyleCnt="7"/>
      <dgm:spPr/>
    </dgm:pt>
    <dgm:pt modelId="{6CB38112-9FB1-4843-BF42-A0FD00EC9AEE}" type="pres">
      <dgm:prSet presAssocID="{0ACBC4B9-C923-4220-BB69-A28A92DFBC49}" presName="connectorText" presStyleLbl="sibTrans2D1" presStyleIdx="5" presStyleCnt="7"/>
      <dgm:spPr/>
    </dgm:pt>
    <dgm:pt modelId="{31762CB4-2AE8-47D5-8453-56DE4BE7E46F}" type="pres">
      <dgm:prSet presAssocID="{2647C87F-95E5-4A84-87CB-85328087350C}" presName="node" presStyleLbl="node1" presStyleIdx="6" presStyleCnt="7" custScaleX="120010">
        <dgm:presLayoutVars>
          <dgm:bulletEnabled val="1"/>
        </dgm:presLayoutVars>
      </dgm:prSet>
      <dgm:spPr/>
    </dgm:pt>
    <dgm:pt modelId="{5EB2397B-8CBB-4ABF-A646-51AA8FFF4029}" type="pres">
      <dgm:prSet presAssocID="{A583D361-F831-40C5-80E3-958ED6AE0951}" presName="sibTrans" presStyleLbl="sibTrans2D1" presStyleIdx="6" presStyleCnt="7"/>
      <dgm:spPr/>
    </dgm:pt>
    <dgm:pt modelId="{E4A38BD1-2F48-46B2-A886-19888644B44C}" type="pres">
      <dgm:prSet presAssocID="{A583D361-F831-40C5-80E3-958ED6AE0951}" presName="connectorText" presStyleLbl="sibTrans2D1" presStyleIdx="6" presStyleCnt="7"/>
      <dgm:spPr/>
    </dgm:pt>
  </dgm:ptLst>
  <dgm:cxnLst>
    <dgm:cxn modelId="{3C96A20C-6075-4CEC-8E47-AB508ED2CD8A}" type="presOf" srcId="{D8D05198-B9E6-4410-84DD-20AB1F58BF2F}" destId="{F5F1F499-22EE-4965-A061-F0F7134F856C}" srcOrd="0" destOrd="0" presId="urn:microsoft.com/office/officeart/2005/8/layout/cycle2"/>
    <dgm:cxn modelId="{81F3F310-9AE3-431F-AF03-1D31D6A5659B}" type="presOf" srcId="{77D13722-0F71-4945-9702-4DA8FB16A99B}" destId="{FB5615FE-1C42-481E-9654-A66C6210513D}" srcOrd="0" destOrd="0" presId="urn:microsoft.com/office/officeart/2005/8/layout/cycle2"/>
    <dgm:cxn modelId="{4B35EB24-1125-4590-8091-9F02ED47B880}" srcId="{20A829E8-EB83-4F25-8010-82DAA313504B}" destId="{23E3F4DE-240C-432C-B141-D48853B8E59F}" srcOrd="3" destOrd="0" parTransId="{9F72853E-780E-4B10-AD07-811321F3B379}" sibTransId="{231D678B-FD04-4E88-96B9-3CA7C217D63D}"/>
    <dgm:cxn modelId="{8E105625-64DB-4357-8993-A79C874A961D}" type="presOf" srcId="{5B1A201A-4ABC-46EC-A69D-F88EE315A707}" destId="{B70D4AB4-0D03-49D2-949C-53C42154CD61}" srcOrd="0" destOrd="0" presId="urn:microsoft.com/office/officeart/2005/8/layout/cycle2"/>
    <dgm:cxn modelId="{7F472626-8C13-4AC8-9163-4AB34B1790D3}" type="presOf" srcId="{20A829E8-EB83-4F25-8010-82DAA313504B}" destId="{F20A09E3-6C09-4604-9CC5-E676935260A7}" srcOrd="0" destOrd="0" presId="urn:microsoft.com/office/officeart/2005/8/layout/cycle2"/>
    <dgm:cxn modelId="{E0E8533D-679A-49A4-A0F5-9D41A8919069}" type="presOf" srcId="{0ACBC4B9-C923-4220-BB69-A28A92DFBC49}" destId="{9BBFD88B-F53F-4597-B9AC-624FDDBB9FE2}" srcOrd="0" destOrd="0" presId="urn:microsoft.com/office/officeart/2005/8/layout/cycle2"/>
    <dgm:cxn modelId="{DCB29A3E-B74D-4D52-8C74-DB29BB75645F}" type="presOf" srcId="{2647C87F-95E5-4A84-87CB-85328087350C}" destId="{31762CB4-2AE8-47D5-8453-56DE4BE7E46F}" srcOrd="0" destOrd="0" presId="urn:microsoft.com/office/officeart/2005/8/layout/cycle2"/>
    <dgm:cxn modelId="{BDE1075D-A786-4257-8CF4-8D00536558FF}" srcId="{20A829E8-EB83-4F25-8010-82DAA313504B}" destId="{5B1A201A-4ABC-46EC-A69D-F88EE315A707}" srcOrd="2" destOrd="0" parTransId="{E9E844AC-CB9F-490B-A0FA-4BF4284186F8}" sibTransId="{F606B8EE-C95C-430F-9564-7E6F30F7F326}"/>
    <dgm:cxn modelId="{7F4A1B60-04CC-4E25-87EF-62028CC21721}" type="presOf" srcId="{F606B8EE-C95C-430F-9564-7E6F30F7F326}" destId="{CD5B3A1B-231D-4496-ABC2-FFCBD364F157}" srcOrd="1" destOrd="0" presId="urn:microsoft.com/office/officeart/2005/8/layout/cycle2"/>
    <dgm:cxn modelId="{37D0B464-55BA-445B-B2C0-06D933DA0B12}" type="presOf" srcId="{B4C11CD0-1442-4F7B-A881-DBC0966C69AC}" destId="{7BC1292F-DF14-425D-A32B-A367F901A7B4}" srcOrd="0" destOrd="0" presId="urn:microsoft.com/office/officeart/2005/8/layout/cycle2"/>
    <dgm:cxn modelId="{043CF56D-E82C-4420-A3AE-D1F6F8ED0755}" type="presOf" srcId="{0ACBC4B9-C923-4220-BB69-A28A92DFBC49}" destId="{6CB38112-9FB1-4843-BF42-A0FD00EC9AEE}" srcOrd="1" destOrd="0" presId="urn:microsoft.com/office/officeart/2005/8/layout/cycle2"/>
    <dgm:cxn modelId="{5E9A6C70-11B3-486E-BABD-4EABAF962026}" type="presOf" srcId="{23E3F4DE-240C-432C-B141-D48853B8E59F}" destId="{08007987-3844-4F81-9A93-4671ED239BA5}" srcOrd="0" destOrd="0" presId="urn:microsoft.com/office/officeart/2005/8/layout/cycle2"/>
    <dgm:cxn modelId="{32791A51-BC0E-48BF-B41B-876B238A7163}" srcId="{20A829E8-EB83-4F25-8010-82DAA313504B}" destId="{86B61C05-EC67-4E8B-9B76-55FC9D01AE15}" srcOrd="5" destOrd="0" parTransId="{63CABD00-BAA5-46F4-93CC-7C289AAF7A95}" sibTransId="{0ACBC4B9-C923-4220-BB69-A28A92DFBC49}"/>
    <dgm:cxn modelId="{74253254-4537-4649-9659-020C189CC935}" type="presOf" srcId="{86B61C05-EC67-4E8B-9B76-55FC9D01AE15}" destId="{3F897FDB-BAFF-4A38-A1BF-F8640A5EEF46}" srcOrd="0" destOrd="0" presId="urn:microsoft.com/office/officeart/2005/8/layout/cycle2"/>
    <dgm:cxn modelId="{1FBEA274-6557-4916-BFCE-9619B0ADE1BD}" srcId="{20A829E8-EB83-4F25-8010-82DAA313504B}" destId="{2647C87F-95E5-4A84-87CB-85328087350C}" srcOrd="6" destOrd="0" parTransId="{DB89D646-23F5-43A9-B4B9-CECEB3229CF4}" sibTransId="{A583D361-F831-40C5-80E3-958ED6AE0951}"/>
    <dgm:cxn modelId="{A4338D7A-E5DE-4786-AD62-3A576B129A6B}" type="presOf" srcId="{8157EFDA-936D-4F93-8E04-473A8B154444}" destId="{94437752-E6AA-4EC3-9850-4C7780C02AAD}" srcOrd="1" destOrd="0" presId="urn:microsoft.com/office/officeart/2005/8/layout/cycle2"/>
    <dgm:cxn modelId="{9A61728B-D24A-4C43-8CB2-E506CED5A1FD}" type="presOf" srcId="{A583D361-F831-40C5-80E3-958ED6AE0951}" destId="{E4A38BD1-2F48-46B2-A886-19888644B44C}" srcOrd="1" destOrd="0" presId="urn:microsoft.com/office/officeart/2005/8/layout/cycle2"/>
    <dgm:cxn modelId="{F8068798-75D2-4DA1-BF0F-A5C675307728}" srcId="{20A829E8-EB83-4F25-8010-82DAA313504B}" destId="{423793A2-221A-4B42-B990-9D8930C39E61}" srcOrd="1" destOrd="0" parTransId="{F901E14B-1137-4517-BBBF-C5B81DC9CF2A}" sibTransId="{77D13722-0F71-4945-9702-4DA8FB16A99B}"/>
    <dgm:cxn modelId="{5EDDE39D-1635-40B2-A634-00B1593AD205}" type="presOf" srcId="{124EFF42-C461-4829-9EB5-88AC20B1EA44}" destId="{886D4C86-AAB2-4854-B75C-D2FFF1E069FB}" srcOrd="1" destOrd="0" presId="urn:microsoft.com/office/officeart/2005/8/layout/cycle2"/>
    <dgm:cxn modelId="{567768AB-3E71-4174-909E-45BFB3D1B0D5}" type="presOf" srcId="{8157EFDA-936D-4F93-8E04-473A8B154444}" destId="{461F9A48-B6CE-4721-A107-83F5B9C447F6}" srcOrd="0" destOrd="0" presId="urn:microsoft.com/office/officeart/2005/8/layout/cycle2"/>
    <dgm:cxn modelId="{D11131AD-730C-4A2C-B01C-BC953957F676}" srcId="{20A829E8-EB83-4F25-8010-82DAA313504B}" destId="{B4C11CD0-1442-4F7B-A881-DBC0966C69AC}" srcOrd="4" destOrd="0" parTransId="{0F778EFF-EDA8-417B-99E2-31B0BA39E3FC}" sibTransId="{8157EFDA-936D-4F93-8E04-473A8B154444}"/>
    <dgm:cxn modelId="{ABBE16AE-9C2B-4F54-ABBB-7CD7FB2B781B}" type="presOf" srcId="{231D678B-FD04-4E88-96B9-3CA7C217D63D}" destId="{AB1CCA0F-1215-4870-BEB4-FA0BBDA61B68}" srcOrd="0" destOrd="0" presId="urn:microsoft.com/office/officeart/2005/8/layout/cycle2"/>
    <dgm:cxn modelId="{AC4290C0-C820-43C8-A47F-107A8CC9F3F0}" type="presOf" srcId="{124EFF42-C461-4829-9EB5-88AC20B1EA44}" destId="{C716A72F-2F9B-4D8F-81CE-9BE0AE377A9E}" srcOrd="0" destOrd="0" presId="urn:microsoft.com/office/officeart/2005/8/layout/cycle2"/>
    <dgm:cxn modelId="{C60A98C5-B371-47F2-A9FB-FB4B04DE747D}" type="presOf" srcId="{F606B8EE-C95C-430F-9564-7E6F30F7F326}" destId="{BE0285A9-9C34-4C12-A543-986DC59413A6}" srcOrd="0" destOrd="0" presId="urn:microsoft.com/office/officeart/2005/8/layout/cycle2"/>
    <dgm:cxn modelId="{91AA5DCB-7AF8-4C70-B66C-640C4C726E3D}" type="presOf" srcId="{A583D361-F831-40C5-80E3-958ED6AE0951}" destId="{5EB2397B-8CBB-4ABF-A646-51AA8FFF4029}" srcOrd="0" destOrd="0" presId="urn:microsoft.com/office/officeart/2005/8/layout/cycle2"/>
    <dgm:cxn modelId="{BA02EED2-80D5-443C-851C-9D9AFA8B51E6}" type="presOf" srcId="{231D678B-FD04-4E88-96B9-3CA7C217D63D}" destId="{46233C93-DC48-4EC6-BB21-5FAE0755B7AB}" srcOrd="1" destOrd="0" presId="urn:microsoft.com/office/officeart/2005/8/layout/cycle2"/>
    <dgm:cxn modelId="{58DD38E2-AF69-403E-9F49-F22EE73AD22A}" type="presOf" srcId="{423793A2-221A-4B42-B990-9D8930C39E61}" destId="{75030BA4-C6E4-4C6B-B5FD-F26848D2E597}" srcOrd="0" destOrd="0" presId="urn:microsoft.com/office/officeart/2005/8/layout/cycle2"/>
    <dgm:cxn modelId="{460F8CF3-D0D0-438D-876A-029D48CC7A9F}" srcId="{20A829E8-EB83-4F25-8010-82DAA313504B}" destId="{D8D05198-B9E6-4410-84DD-20AB1F58BF2F}" srcOrd="0" destOrd="0" parTransId="{CC5F7CB2-C54B-49CD-B158-1862B4265038}" sibTransId="{124EFF42-C461-4829-9EB5-88AC20B1EA44}"/>
    <dgm:cxn modelId="{444875FB-8134-4FAC-BC75-CFC7B206D2F4}" type="presOf" srcId="{77D13722-0F71-4945-9702-4DA8FB16A99B}" destId="{B6297BF9-8557-4003-9BA5-19CA8756B49A}" srcOrd="1" destOrd="0" presId="urn:microsoft.com/office/officeart/2005/8/layout/cycle2"/>
    <dgm:cxn modelId="{F62875F0-AE5D-4A60-A826-1B8EC5829514}" type="presParOf" srcId="{F20A09E3-6C09-4604-9CC5-E676935260A7}" destId="{F5F1F499-22EE-4965-A061-F0F7134F856C}" srcOrd="0" destOrd="0" presId="urn:microsoft.com/office/officeart/2005/8/layout/cycle2"/>
    <dgm:cxn modelId="{634D3982-1867-4EE2-B031-D8178CBDB4F9}" type="presParOf" srcId="{F20A09E3-6C09-4604-9CC5-E676935260A7}" destId="{C716A72F-2F9B-4D8F-81CE-9BE0AE377A9E}" srcOrd="1" destOrd="0" presId="urn:microsoft.com/office/officeart/2005/8/layout/cycle2"/>
    <dgm:cxn modelId="{EF0B3FBF-DBC3-41B8-9901-2EAEADA944D8}" type="presParOf" srcId="{C716A72F-2F9B-4D8F-81CE-9BE0AE377A9E}" destId="{886D4C86-AAB2-4854-B75C-D2FFF1E069FB}" srcOrd="0" destOrd="0" presId="urn:microsoft.com/office/officeart/2005/8/layout/cycle2"/>
    <dgm:cxn modelId="{EDBB149C-B125-4F26-9090-BD7ADB05FFAB}" type="presParOf" srcId="{F20A09E3-6C09-4604-9CC5-E676935260A7}" destId="{75030BA4-C6E4-4C6B-B5FD-F26848D2E597}" srcOrd="2" destOrd="0" presId="urn:microsoft.com/office/officeart/2005/8/layout/cycle2"/>
    <dgm:cxn modelId="{62D24ED4-20A5-4A75-AE6C-B39B01DEE242}" type="presParOf" srcId="{F20A09E3-6C09-4604-9CC5-E676935260A7}" destId="{FB5615FE-1C42-481E-9654-A66C6210513D}" srcOrd="3" destOrd="0" presId="urn:microsoft.com/office/officeart/2005/8/layout/cycle2"/>
    <dgm:cxn modelId="{165AC8C5-940E-4661-8E87-A985F0972F41}" type="presParOf" srcId="{FB5615FE-1C42-481E-9654-A66C6210513D}" destId="{B6297BF9-8557-4003-9BA5-19CA8756B49A}" srcOrd="0" destOrd="0" presId="urn:microsoft.com/office/officeart/2005/8/layout/cycle2"/>
    <dgm:cxn modelId="{6A5DC598-95E0-4AE3-8565-A965D1BEFAAB}" type="presParOf" srcId="{F20A09E3-6C09-4604-9CC5-E676935260A7}" destId="{B70D4AB4-0D03-49D2-949C-53C42154CD61}" srcOrd="4" destOrd="0" presId="urn:microsoft.com/office/officeart/2005/8/layout/cycle2"/>
    <dgm:cxn modelId="{1D7D6EF1-E8C8-4A72-8C12-9C154400442F}" type="presParOf" srcId="{F20A09E3-6C09-4604-9CC5-E676935260A7}" destId="{BE0285A9-9C34-4C12-A543-986DC59413A6}" srcOrd="5" destOrd="0" presId="urn:microsoft.com/office/officeart/2005/8/layout/cycle2"/>
    <dgm:cxn modelId="{D42AB571-F0EB-4378-B977-F3342420F0E5}" type="presParOf" srcId="{BE0285A9-9C34-4C12-A543-986DC59413A6}" destId="{CD5B3A1B-231D-4496-ABC2-FFCBD364F157}" srcOrd="0" destOrd="0" presId="urn:microsoft.com/office/officeart/2005/8/layout/cycle2"/>
    <dgm:cxn modelId="{00BA84A4-1336-4CC8-9BAB-425FD372C482}" type="presParOf" srcId="{F20A09E3-6C09-4604-9CC5-E676935260A7}" destId="{08007987-3844-4F81-9A93-4671ED239BA5}" srcOrd="6" destOrd="0" presId="urn:microsoft.com/office/officeart/2005/8/layout/cycle2"/>
    <dgm:cxn modelId="{26AF5271-6E10-4193-AA0A-DF7B74536998}" type="presParOf" srcId="{F20A09E3-6C09-4604-9CC5-E676935260A7}" destId="{AB1CCA0F-1215-4870-BEB4-FA0BBDA61B68}" srcOrd="7" destOrd="0" presId="urn:microsoft.com/office/officeart/2005/8/layout/cycle2"/>
    <dgm:cxn modelId="{1E8164FB-1B68-4B70-A710-41F30ACCA5B8}" type="presParOf" srcId="{AB1CCA0F-1215-4870-BEB4-FA0BBDA61B68}" destId="{46233C93-DC48-4EC6-BB21-5FAE0755B7AB}" srcOrd="0" destOrd="0" presId="urn:microsoft.com/office/officeart/2005/8/layout/cycle2"/>
    <dgm:cxn modelId="{45D7B40C-0B00-423F-8568-F2BA4CD97332}" type="presParOf" srcId="{F20A09E3-6C09-4604-9CC5-E676935260A7}" destId="{7BC1292F-DF14-425D-A32B-A367F901A7B4}" srcOrd="8" destOrd="0" presId="urn:microsoft.com/office/officeart/2005/8/layout/cycle2"/>
    <dgm:cxn modelId="{C6197790-88F7-4C8E-B661-42D45EB4AB61}" type="presParOf" srcId="{F20A09E3-6C09-4604-9CC5-E676935260A7}" destId="{461F9A48-B6CE-4721-A107-83F5B9C447F6}" srcOrd="9" destOrd="0" presId="urn:microsoft.com/office/officeart/2005/8/layout/cycle2"/>
    <dgm:cxn modelId="{914C2421-5963-4C9F-8DE9-311A4FE6C7B4}" type="presParOf" srcId="{461F9A48-B6CE-4721-A107-83F5B9C447F6}" destId="{94437752-E6AA-4EC3-9850-4C7780C02AAD}" srcOrd="0" destOrd="0" presId="urn:microsoft.com/office/officeart/2005/8/layout/cycle2"/>
    <dgm:cxn modelId="{A3AD6E0D-FE6E-4EDA-A312-340DBF3D43AB}" type="presParOf" srcId="{F20A09E3-6C09-4604-9CC5-E676935260A7}" destId="{3F897FDB-BAFF-4A38-A1BF-F8640A5EEF46}" srcOrd="10" destOrd="0" presId="urn:microsoft.com/office/officeart/2005/8/layout/cycle2"/>
    <dgm:cxn modelId="{D647BAB7-AA4C-4A0E-87AD-48AD76744DAF}" type="presParOf" srcId="{F20A09E3-6C09-4604-9CC5-E676935260A7}" destId="{9BBFD88B-F53F-4597-B9AC-624FDDBB9FE2}" srcOrd="11" destOrd="0" presId="urn:microsoft.com/office/officeart/2005/8/layout/cycle2"/>
    <dgm:cxn modelId="{5344CCBD-6641-4090-8B08-487AECACA5EC}" type="presParOf" srcId="{9BBFD88B-F53F-4597-B9AC-624FDDBB9FE2}" destId="{6CB38112-9FB1-4843-BF42-A0FD00EC9AEE}" srcOrd="0" destOrd="0" presId="urn:microsoft.com/office/officeart/2005/8/layout/cycle2"/>
    <dgm:cxn modelId="{2800D3A0-D7C2-4DC7-AE79-D5A6E7035CAD}" type="presParOf" srcId="{F20A09E3-6C09-4604-9CC5-E676935260A7}" destId="{31762CB4-2AE8-47D5-8453-56DE4BE7E46F}" srcOrd="12" destOrd="0" presId="urn:microsoft.com/office/officeart/2005/8/layout/cycle2"/>
    <dgm:cxn modelId="{12CD87A9-11C6-4AEA-A804-A053ED821D90}" type="presParOf" srcId="{F20A09E3-6C09-4604-9CC5-E676935260A7}" destId="{5EB2397B-8CBB-4ABF-A646-51AA8FFF4029}" srcOrd="13" destOrd="0" presId="urn:microsoft.com/office/officeart/2005/8/layout/cycle2"/>
    <dgm:cxn modelId="{F48BB07D-490C-47C5-834A-DC948ECC1B66}" type="presParOf" srcId="{5EB2397B-8CBB-4ABF-A646-51AA8FFF4029}" destId="{E4A38BD1-2F48-46B2-A886-19888644B44C}" srcOrd="0" destOrd="0" presId="urn:microsoft.com/office/officeart/2005/8/layout/cycle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328"/>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328"/>
          <a:ext cx="2103120" cy="72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Creative Industries</a:t>
          </a:r>
          <a:endParaRPr lang="en-US" sz="2000" b="0" i="0" kern="1200" dirty="0">
            <a:latin typeface="Gill Sans Nova" panose="020B0602020104020203" pitchFamily="34" charset="0"/>
            <a:cs typeface="Gill Sans SemiBold" panose="020B0502020104020203" pitchFamily="34" charset="-79"/>
          </a:endParaRPr>
        </a:p>
      </dsp:txBody>
      <dsp:txXfrm>
        <a:off x="0" y="328"/>
        <a:ext cx="2103120" cy="720251"/>
      </dsp:txXfrm>
    </dsp:sp>
    <dsp:sp modelId="{4B7883FE-9BF1-834B-9E55-433D1207CAF9}">
      <dsp:nvSpPr>
        <dsp:cNvPr id="0" name=""/>
        <dsp:cNvSpPr/>
      </dsp:nvSpPr>
      <dsp:spPr>
        <a:xfrm>
          <a:off x="2260854" y="33035"/>
          <a:ext cx="8254746" cy="65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The art of integrating multiple forms of media</a:t>
          </a:r>
          <a:r>
            <a:rPr lang="en-US" sz="1800" b="0" i="0" kern="1200" dirty="0">
              <a:latin typeface="Times New Roman" panose="02020603050405020304" pitchFamily="18" charset="0"/>
              <a:cs typeface="Times New Roman" panose="02020603050405020304" pitchFamily="18" charset="0"/>
            </a:rPr>
            <a:t>.(</a:t>
          </a:r>
          <a:r>
            <a:rPr lang="en-US" sz="1800" b="0" i="0" kern="1200" dirty="0"/>
            <a:t>used in video games,  websites and many other interactive applications)</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33035"/>
        <a:ext cx="8254746" cy="654134"/>
      </dsp:txXfrm>
    </dsp:sp>
    <dsp:sp modelId="{F855322D-A55D-8B49-879F-C673DBB2B4C9}">
      <dsp:nvSpPr>
        <dsp:cNvPr id="0" name=""/>
        <dsp:cNvSpPr/>
      </dsp:nvSpPr>
      <dsp:spPr>
        <a:xfrm>
          <a:off x="2103120" y="68716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20579"/>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20579"/>
          <a:ext cx="2103120" cy="72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Commerce</a:t>
          </a:r>
          <a:endParaRPr lang="en-US" sz="2000" b="0" i="0" kern="1200" dirty="0">
            <a:latin typeface="Gill Sans Nova" panose="020B0602020104020203" pitchFamily="34" charset="0"/>
            <a:cs typeface="Gill Sans SemiBold" panose="020B0502020104020203" pitchFamily="34" charset="-79"/>
          </a:endParaRPr>
        </a:p>
      </dsp:txBody>
      <dsp:txXfrm>
        <a:off x="0" y="720579"/>
        <a:ext cx="2103120" cy="720251"/>
      </dsp:txXfrm>
    </dsp:sp>
    <dsp:sp modelId="{040275F6-8CD8-B443-8E15-E2EA8C115BE0}">
      <dsp:nvSpPr>
        <dsp:cNvPr id="0" name=""/>
        <dsp:cNvSpPr/>
      </dsp:nvSpPr>
      <dsp:spPr>
        <a:xfrm>
          <a:off x="2260854" y="753286"/>
          <a:ext cx="8254746" cy="65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It includes graphics, animation, sound and video. </a:t>
          </a:r>
          <a:r>
            <a:rPr lang="en-US" sz="1800" b="0" i="0" kern="1200" dirty="0"/>
            <a:t>is becoming a key technology for e – commerce: digital video. </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753286"/>
        <a:ext cx="8254746" cy="654134"/>
      </dsp:txXfrm>
    </dsp:sp>
    <dsp:sp modelId="{1103FC42-5419-864B-A44F-32D393A0563C}">
      <dsp:nvSpPr>
        <dsp:cNvPr id="0" name=""/>
        <dsp:cNvSpPr/>
      </dsp:nvSpPr>
      <dsp:spPr>
        <a:xfrm>
          <a:off x="2103120" y="1407420"/>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440831"/>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440831"/>
          <a:ext cx="2103120" cy="72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Interior Designing</a:t>
          </a:r>
          <a:endParaRPr lang="en-US" sz="2000" b="0" i="0" kern="1200" dirty="0">
            <a:latin typeface="Gill Sans Nova" panose="020B0602020104020203" pitchFamily="34" charset="0"/>
            <a:cs typeface="Gill Sans SemiBold" panose="020B0502020104020203" pitchFamily="34" charset="-79"/>
          </a:endParaRPr>
        </a:p>
      </dsp:txBody>
      <dsp:txXfrm>
        <a:off x="0" y="1440831"/>
        <a:ext cx="2103120" cy="720251"/>
      </dsp:txXfrm>
    </dsp:sp>
    <dsp:sp modelId="{DAF6D365-7021-E74E-8AD3-AB3AC6A0D057}">
      <dsp:nvSpPr>
        <dsp:cNvPr id="0" name=""/>
        <dsp:cNvSpPr/>
      </dsp:nvSpPr>
      <dsp:spPr>
        <a:xfrm>
          <a:off x="2260854" y="1473537"/>
          <a:ext cx="8254746" cy="65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Animations allow designers to showcase the construction process </a:t>
          </a:r>
          <a:r>
            <a:rPr lang="en-US" sz="1800" b="0" i="0" kern="1200" dirty="0"/>
            <a:t>and demonstrate how spaces come together.</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473537"/>
        <a:ext cx="8254746" cy="654134"/>
      </dsp:txXfrm>
    </dsp:sp>
    <dsp:sp modelId="{9071E8DC-DDBE-CD4E-9B99-FF7E5F21CEFF}">
      <dsp:nvSpPr>
        <dsp:cNvPr id="0" name=""/>
        <dsp:cNvSpPr/>
      </dsp:nvSpPr>
      <dsp:spPr>
        <a:xfrm>
          <a:off x="2103120" y="21276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161082"/>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161082"/>
          <a:ext cx="2103120" cy="72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Communication</a:t>
          </a:r>
          <a:endParaRPr lang="en-US" sz="2000" b="0" i="0" kern="1200" dirty="0">
            <a:latin typeface="Gill Sans Nova" panose="020B0602020104020203" pitchFamily="34" charset="0"/>
            <a:cs typeface="Gill Sans SemiBold" panose="020B0502020104020203" pitchFamily="34" charset="-79"/>
          </a:endParaRPr>
        </a:p>
      </dsp:txBody>
      <dsp:txXfrm>
        <a:off x="0" y="2161082"/>
        <a:ext cx="2103120" cy="720251"/>
      </dsp:txXfrm>
    </dsp:sp>
    <dsp:sp modelId="{B09F43E3-E283-364B-BDDC-AEA3B436FB56}">
      <dsp:nvSpPr>
        <dsp:cNvPr id="0" name=""/>
        <dsp:cNvSpPr/>
      </dsp:nvSpPr>
      <dsp:spPr>
        <a:xfrm>
          <a:off x="2239061" y="2193789"/>
          <a:ext cx="8254746" cy="65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Deals with the transfer, protocols, services, and mechanisms of discrete media data </a:t>
          </a:r>
          <a:r>
            <a:rPr lang="en-US" sz="1800" b="0" i="0" kern="1200" dirty="0"/>
            <a:t>(such as text and graphics) </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39061" y="2193789"/>
        <a:ext cx="8254746" cy="654134"/>
      </dsp:txXfrm>
    </dsp:sp>
    <dsp:sp modelId="{2A380769-BA5B-F344-93A6-E05188F7C102}">
      <dsp:nvSpPr>
        <dsp:cNvPr id="0" name=""/>
        <dsp:cNvSpPr/>
      </dsp:nvSpPr>
      <dsp:spPr>
        <a:xfrm>
          <a:off x="2103120" y="284792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2881333"/>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2881333"/>
          <a:ext cx="2101066" cy="99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Social Work Purposes</a:t>
          </a:r>
        </a:p>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2881333"/>
        <a:ext cx="2101066" cy="995012"/>
      </dsp:txXfrm>
    </dsp:sp>
    <dsp:sp modelId="{FBD01AEA-A8F9-FE4D-9602-487EAF61F09B}">
      <dsp:nvSpPr>
        <dsp:cNvPr id="0" name=""/>
        <dsp:cNvSpPr/>
      </dsp:nvSpPr>
      <dsp:spPr>
        <a:xfrm>
          <a:off x="2136760" y="2933736"/>
          <a:ext cx="8098079" cy="65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Allow for the same content to be presented in different ways</a:t>
          </a:r>
          <a:r>
            <a:rPr lang="en-US" sz="1800" b="0" i="0" kern="1200" dirty="0"/>
            <a:t>. Having a combination of text, images, and sound can help emphasize your message and catch people's attention at multiple points during the presentation.</a:t>
          </a: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sp:txBody>
      <dsp:txXfrm>
        <a:off x="2136760" y="2933736"/>
        <a:ext cx="8098079" cy="654134"/>
      </dsp:txXfrm>
    </dsp:sp>
    <dsp:sp modelId="{098E18BB-B50B-7944-A588-57FAEF8C3BE4}">
      <dsp:nvSpPr>
        <dsp:cNvPr id="0" name=""/>
        <dsp:cNvSpPr/>
      </dsp:nvSpPr>
      <dsp:spPr>
        <a:xfrm>
          <a:off x="2101066" y="3568175"/>
          <a:ext cx="84042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1F499-22EE-4965-A061-F0F7134F856C}">
      <dsp:nvSpPr>
        <dsp:cNvPr id="0" name=""/>
        <dsp:cNvSpPr/>
      </dsp:nvSpPr>
      <dsp:spPr>
        <a:xfrm>
          <a:off x="5053428" y="764"/>
          <a:ext cx="1222559" cy="1222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Enhancing website aesthetics.</a:t>
          </a:r>
        </a:p>
      </dsp:txBody>
      <dsp:txXfrm>
        <a:off x="5232468" y="179804"/>
        <a:ext cx="864479" cy="864479"/>
      </dsp:txXfrm>
    </dsp:sp>
    <dsp:sp modelId="{C716A72F-2F9B-4D8F-81CE-9BE0AE377A9E}">
      <dsp:nvSpPr>
        <dsp:cNvPr id="0" name=""/>
        <dsp:cNvSpPr/>
      </dsp:nvSpPr>
      <dsp:spPr>
        <a:xfrm rot="1542857">
          <a:off x="6321008" y="800127"/>
          <a:ext cx="325318" cy="41261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325840" y="861478"/>
        <a:ext cx="227723" cy="247567"/>
      </dsp:txXfrm>
    </dsp:sp>
    <dsp:sp modelId="{75030BA4-C6E4-4C6B-B5FD-F26848D2E597}">
      <dsp:nvSpPr>
        <dsp:cNvPr id="0" name=""/>
        <dsp:cNvSpPr/>
      </dsp:nvSpPr>
      <dsp:spPr>
        <a:xfrm>
          <a:off x="6707938" y="797534"/>
          <a:ext cx="1222559" cy="122255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Boosting website traffic and SEO.</a:t>
          </a:r>
        </a:p>
      </dsp:txBody>
      <dsp:txXfrm>
        <a:off x="6886978" y="976574"/>
        <a:ext cx="864479" cy="864479"/>
      </dsp:txXfrm>
    </dsp:sp>
    <dsp:sp modelId="{FB5615FE-1C42-481E-9654-A66C6210513D}">
      <dsp:nvSpPr>
        <dsp:cNvPr id="0" name=""/>
        <dsp:cNvSpPr/>
      </dsp:nvSpPr>
      <dsp:spPr>
        <a:xfrm rot="4628571">
          <a:off x="7358825" y="2088694"/>
          <a:ext cx="325318" cy="4126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396764" y="2123643"/>
        <a:ext cx="227723" cy="247567"/>
      </dsp:txXfrm>
    </dsp:sp>
    <dsp:sp modelId="{B70D4AB4-0D03-49D2-949C-53C42154CD61}">
      <dsp:nvSpPr>
        <dsp:cNvPr id="0" name=""/>
        <dsp:cNvSpPr/>
      </dsp:nvSpPr>
      <dsp:spPr>
        <a:xfrm>
          <a:off x="7116569" y="2587861"/>
          <a:ext cx="1222559" cy="122255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Better storytelling capabilities.</a:t>
          </a:r>
        </a:p>
      </dsp:txBody>
      <dsp:txXfrm>
        <a:off x="7295609" y="2766901"/>
        <a:ext cx="864479" cy="864479"/>
      </dsp:txXfrm>
    </dsp:sp>
    <dsp:sp modelId="{BE0285A9-9C34-4C12-A543-986DC59413A6}">
      <dsp:nvSpPr>
        <dsp:cNvPr id="0" name=""/>
        <dsp:cNvSpPr/>
      </dsp:nvSpPr>
      <dsp:spPr>
        <a:xfrm rot="7714286">
          <a:off x="6998451" y="3703500"/>
          <a:ext cx="325318" cy="4126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7077673" y="3747872"/>
        <a:ext cx="227723" cy="247567"/>
      </dsp:txXfrm>
    </dsp:sp>
    <dsp:sp modelId="{08007987-3844-4F81-9A93-4671ED239BA5}">
      <dsp:nvSpPr>
        <dsp:cNvPr id="0" name=""/>
        <dsp:cNvSpPr/>
      </dsp:nvSpPr>
      <dsp:spPr>
        <a:xfrm>
          <a:off x="5971612" y="4023591"/>
          <a:ext cx="1222559" cy="12225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Easier explanation of complex ideas.</a:t>
          </a:r>
        </a:p>
      </dsp:txBody>
      <dsp:txXfrm>
        <a:off x="6150652" y="4202631"/>
        <a:ext cx="864479" cy="864479"/>
      </dsp:txXfrm>
    </dsp:sp>
    <dsp:sp modelId="{AB1CCA0F-1215-4870-BEB4-FA0BBDA61B68}">
      <dsp:nvSpPr>
        <dsp:cNvPr id="0" name=""/>
        <dsp:cNvSpPr/>
      </dsp:nvSpPr>
      <dsp:spPr>
        <a:xfrm rot="10800000">
          <a:off x="5511255" y="4428564"/>
          <a:ext cx="325318" cy="41261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5608850" y="4511087"/>
        <a:ext cx="227723" cy="247567"/>
      </dsp:txXfrm>
    </dsp:sp>
    <dsp:sp modelId="{7BC1292F-DF14-425D-A32B-A367F901A7B4}">
      <dsp:nvSpPr>
        <dsp:cNvPr id="0" name=""/>
        <dsp:cNvSpPr/>
      </dsp:nvSpPr>
      <dsp:spPr>
        <a:xfrm>
          <a:off x="4135244" y="4023591"/>
          <a:ext cx="1222559" cy="122255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bg2">
                  <a:lumMod val="10000"/>
                </a:schemeClr>
              </a:solidFill>
              <a:latin typeface="Times New Roman" panose="02020603050405020304" pitchFamily="18" charset="0"/>
              <a:cs typeface="Times New Roman" panose="02020603050405020304" pitchFamily="18" charset="0"/>
            </a:rPr>
            <a:t>Increased shareability and social media reach</a:t>
          </a:r>
          <a:r>
            <a:rPr lang="en-IN" sz="1300" kern="1200" dirty="0"/>
            <a:t>.</a:t>
          </a:r>
        </a:p>
      </dsp:txBody>
      <dsp:txXfrm>
        <a:off x="4314284" y="4202631"/>
        <a:ext cx="864479" cy="864479"/>
      </dsp:txXfrm>
    </dsp:sp>
    <dsp:sp modelId="{461F9A48-B6CE-4721-A107-83F5B9C447F6}">
      <dsp:nvSpPr>
        <dsp:cNvPr id="0" name=""/>
        <dsp:cNvSpPr/>
      </dsp:nvSpPr>
      <dsp:spPr>
        <a:xfrm rot="13885714">
          <a:off x="4017126" y="3717897"/>
          <a:ext cx="325318" cy="41261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4096348" y="3838571"/>
        <a:ext cx="227723" cy="247567"/>
      </dsp:txXfrm>
    </dsp:sp>
    <dsp:sp modelId="{3F897FDB-BAFF-4A38-A1BF-F8640A5EEF46}">
      <dsp:nvSpPr>
        <dsp:cNvPr id="0" name=""/>
        <dsp:cNvSpPr/>
      </dsp:nvSpPr>
      <dsp:spPr>
        <a:xfrm>
          <a:off x="2990287" y="2587861"/>
          <a:ext cx="1222559" cy="1222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2">
                  <a:lumMod val="10000"/>
                </a:schemeClr>
              </a:solidFill>
            </a:rPr>
            <a:t>Easier explanation of complex ideas.</a:t>
          </a:r>
        </a:p>
      </dsp:txBody>
      <dsp:txXfrm>
        <a:off x="3169327" y="2766901"/>
        <a:ext cx="864479" cy="864479"/>
      </dsp:txXfrm>
    </dsp:sp>
    <dsp:sp modelId="{9BBFD88B-F53F-4597-B9AC-624FDDBB9FE2}">
      <dsp:nvSpPr>
        <dsp:cNvPr id="0" name=""/>
        <dsp:cNvSpPr/>
      </dsp:nvSpPr>
      <dsp:spPr>
        <a:xfrm rot="16971429">
          <a:off x="3641909" y="2108859"/>
          <a:ext cx="322838" cy="41261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679559" y="2238593"/>
        <a:ext cx="225987" cy="247567"/>
      </dsp:txXfrm>
    </dsp:sp>
    <dsp:sp modelId="{31762CB4-2AE8-47D5-8453-56DE4BE7E46F}">
      <dsp:nvSpPr>
        <dsp:cNvPr id="0" name=""/>
        <dsp:cNvSpPr/>
      </dsp:nvSpPr>
      <dsp:spPr>
        <a:xfrm>
          <a:off x="3276600" y="797534"/>
          <a:ext cx="1467193" cy="1222559"/>
        </a:xfrm>
        <a:prstGeom prst="ellipse">
          <a:avLst/>
        </a:prstGeom>
        <a:blipFill rotWithShape="0">
          <a:blip xmlns:r="http://schemas.openxmlformats.org/officeDocument/2006/relationships" r:embed="rId1">
            <a:alphaModFix amt="0"/>
          </a:blip>
          <a:tile tx="0" ty="0" sx="100000" sy="100000" flip="none" algn="tl"/>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Better storytelling capabilities</a:t>
          </a:r>
        </a:p>
      </dsp:txBody>
      <dsp:txXfrm>
        <a:off x="3491465" y="976574"/>
        <a:ext cx="1037463" cy="864479"/>
      </dsp:txXfrm>
    </dsp:sp>
    <dsp:sp modelId="{5EB2397B-8CBB-4ABF-A646-51AA8FFF4029}">
      <dsp:nvSpPr>
        <dsp:cNvPr id="0" name=""/>
        <dsp:cNvSpPr/>
      </dsp:nvSpPr>
      <dsp:spPr>
        <a:xfrm rot="20057143">
          <a:off x="4734794" y="787183"/>
          <a:ext cx="275665" cy="4126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738889" y="887647"/>
        <a:ext cx="192966" cy="2475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1" name=""/>
        <p:cNvGrpSpPr/>
        <p:nvPr/>
      </p:nvGrpSpPr>
      <p:grpSpPr>
        <a:xfrm>
          <a:off x="0" y="0"/>
          <a:ext cx="0" cy="0"/>
          <a:chOff x="0" y="0"/>
          <a:chExt cx="0" cy="0"/>
        </a:xfrm>
      </p:grpSpPr>
      <p:sp>
        <p:nvSpPr>
          <p:cNvPr id="104883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33"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FD913024-4032-4B4F-8680-09D5E08EDB6E}" type="datetimeFigureOut">
              <a:rPr lang="en-US" smtClean="0"/>
              <a:t>1/28/2024</a:t>
            </a:fld>
            <a:endParaRPr dirty="0" lang="en-US"/>
          </a:p>
        </p:txBody>
      </p:sp>
      <p:sp>
        <p:nvSpPr>
          <p:cNvPr id="1048834"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35"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49E357A0-8177-46BC-BFCE-19D99E3453CC}"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0" name=""/>
        <p:cNvGrpSpPr/>
        <p:nvPr/>
      </p:nvGrpSpPr>
      <p:grpSpPr>
        <a:xfrm>
          <a:off x="0" y="0"/>
          <a:ext cx="0" cy="0"/>
          <a:chOff x="0" y="0"/>
          <a:chExt cx="0" cy="0"/>
        </a:xfrm>
      </p:grpSpPr>
      <p:sp>
        <p:nvSpPr>
          <p:cNvPr id="10488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noProof="0"/>
          </a:p>
        </p:txBody>
      </p:sp>
      <p:sp>
        <p:nvSpPr>
          <p:cNvPr id="10488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F2AE225E-43E0-7047-8ADB-DD9EBB41B4D0}" type="datetimeFigureOut">
              <a:rPr lang="en-US" noProof="0" smtClean="0"/>
              <a:t>1/28/2024</a:t>
            </a:fld>
            <a:endParaRPr dirty="0" lang="en-US" noProof="0"/>
          </a:p>
        </p:txBody>
      </p:sp>
      <p:sp>
        <p:nvSpPr>
          <p:cNvPr id="10488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noProof="0"/>
          </a:p>
        </p:txBody>
      </p:sp>
      <p:sp>
        <p:nvSpPr>
          <p:cNvPr id="10488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noProof="0"/>
          </a:p>
        </p:txBody>
      </p:sp>
      <p:sp>
        <p:nvSpPr>
          <p:cNvPr id="10488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7C366290-4595-5745-A50F-D5EC13BAC604}" type="slidenum">
              <a:rPr lang="en-US" noProof="0" smtClean="0"/>
              <a:t>‹#›</a:t>
            </a:fld>
            <a:endParaRPr dirty="0"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US"/>
          </a:p>
        </p:txBody>
      </p:sp>
      <p:sp>
        <p:nvSpPr>
          <p:cNvPr id="1048599" name="Slide Number Placeholder 3"/>
          <p:cNvSpPr>
            <a:spLocks noGrp="1"/>
          </p:cNvSpPr>
          <p:nvPr>
            <p:ph type="sldNum" sz="quarter" idx="5"/>
          </p:nvPr>
        </p:nvSpPr>
        <p:spPr/>
        <p:txBody>
          <a:bodyPr/>
          <a:p>
            <a:fld id="{7C366290-4595-5745-A50F-D5EC13BAC604}" type="slidenum">
              <a:rPr lang="en-US" smtClean="0"/>
              <a:t>2</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p>
            <a:endParaRPr dirty="0" lang="en-US"/>
          </a:p>
        </p:txBody>
      </p:sp>
      <p:sp>
        <p:nvSpPr>
          <p:cNvPr id="1048684" name="Slide Number Placeholder 3"/>
          <p:cNvSpPr>
            <a:spLocks noGrp="1"/>
          </p:cNvSpPr>
          <p:nvPr>
            <p:ph type="sldNum" sz="quarter" idx="5"/>
          </p:nvPr>
        </p:nvSpPr>
        <p:spPr/>
        <p:txBody>
          <a:bodyPr/>
          <a:p>
            <a:fld id="{7C366290-4595-5745-A50F-D5EC13BAC604}" type="slidenum">
              <a:rPr lang="en-US" smtClean="0"/>
              <a:t>13</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solidFill>
        <a:effectLst/>
      </p:bgPr>
    </p:bg>
    <p:spTree>
      <p:nvGrpSpPr>
        <p:cNvPr id="32" name=""/>
        <p:cNvGrpSpPr/>
        <p:nvPr/>
      </p:nvGrpSpPr>
      <p:grpSpPr>
        <a:xfrm>
          <a:off x="0" y="0"/>
          <a:ext cx="0" cy="0"/>
          <a:chOff x="0" y="0"/>
          <a:chExt cx="0" cy="0"/>
        </a:xfrm>
      </p:grpSpPr>
      <p:sp>
        <p:nvSpPr>
          <p:cNvPr id="1048581"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582"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83"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84" name="Title 1"/>
          <p:cNvSpPr>
            <a:spLocks noGrp="1"/>
          </p:cNvSpPr>
          <p:nvPr>
            <p:ph type="ctrTitle" hasCustomPrompt="1"/>
          </p:nvPr>
        </p:nvSpPr>
        <p:spPr>
          <a:xfrm>
            <a:off x="1524000" y="1122363"/>
            <a:ext cx="9144000" cy="2387600"/>
          </a:xfrm>
        </p:spPr>
        <p:txBody>
          <a:bodyPr anchor="b"/>
          <a:lstStyle>
            <a:lvl1pPr algn="ctr">
              <a:defRPr sz="6000"/>
            </a:lvl1pPr>
          </a:lstStyle>
          <a:p>
            <a:r>
              <a:rPr dirty="0" lang="en-US"/>
              <a:t>click to edit master title style</a:t>
            </a:r>
          </a:p>
        </p:txBody>
      </p:sp>
      <p:sp>
        <p:nvSpPr>
          <p:cNvPr id="1048585" name="Subtitle 2"/>
          <p:cNvSpPr>
            <a:spLocks noGrp="1"/>
          </p:cNvSpPr>
          <p:nvPr>
            <p:ph type="subTitle" idx="1"/>
          </p:nvPr>
        </p:nvSpPr>
        <p:spPr>
          <a:xfrm>
            <a:off x="1524000" y="3602038"/>
            <a:ext cx="9144000" cy="1655762"/>
          </a:xfrm>
        </p:spPr>
        <p:txBody>
          <a:bodyPr/>
          <a:lstStyle>
            <a:lvl1pPr algn="ctr" indent="0" marL="0">
              <a:buNone/>
              <a:defRPr sz="24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6"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eam x8">
    <p:spTree>
      <p:nvGrpSpPr>
        <p:cNvPr id="78" name=""/>
        <p:cNvGrpSpPr/>
        <p:nvPr/>
      </p:nvGrpSpPr>
      <p:grpSpPr>
        <a:xfrm>
          <a:off x="0" y="0"/>
          <a:ext cx="0" cy="0"/>
          <a:chOff x="0" y="0"/>
          <a:chExt cx="0" cy="0"/>
        </a:xfrm>
      </p:grpSpPr>
      <p:sp>
        <p:nvSpPr>
          <p:cNvPr id="1048792"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93"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
        <p:nvSpPr>
          <p:cNvPr id="1048794" name="Picture Placeholder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95" name="Picture Placeholder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96" name="Picture Placeholder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97" name="Picture Placeholder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98" name="Text Placeholder 46"/>
          <p:cNvSpPr>
            <a:spLocks noGrp="1"/>
          </p:cNvSpPr>
          <p:nvPr>
            <p:ph type="body" sz="quarter" idx="17"/>
          </p:nvPr>
        </p:nvSpPr>
        <p:spPr>
          <a:xfrm>
            <a:off x="633259" y="3392424"/>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799" name="Text Placeholder 46"/>
          <p:cNvSpPr>
            <a:spLocks noGrp="1"/>
          </p:cNvSpPr>
          <p:nvPr>
            <p:ph type="body" sz="quarter" idx="18"/>
          </p:nvPr>
        </p:nvSpPr>
        <p:spPr>
          <a:xfrm>
            <a:off x="3419764" y="3392424"/>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00" name="Text Placeholder 46"/>
          <p:cNvSpPr>
            <a:spLocks noGrp="1"/>
          </p:cNvSpPr>
          <p:nvPr>
            <p:ph type="body" sz="quarter" idx="19"/>
          </p:nvPr>
        </p:nvSpPr>
        <p:spPr>
          <a:xfrm>
            <a:off x="6206269" y="3392424"/>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01" name="Text Placeholder 46"/>
          <p:cNvSpPr>
            <a:spLocks noGrp="1"/>
          </p:cNvSpPr>
          <p:nvPr>
            <p:ph type="body" sz="quarter" idx="20"/>
          </p:nvPr>
        </p:nvSpPr>
        <p:spPr>
          <a:xfrm>
            <a:off x="8992774" y="3392424"/>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02" name="Text Placeholder 46"/>
          <p:cNvSpPr>
            <a:spLocks noGrp="1"/>
          </p:cNvSpPr>
          <p:nvPr>
            <p:ph type="body" sz="quarter" idx="21" hasCustomPrompt="1"/>
          </p:nvPr>
        </p:nvSpPr>
        <p:spPr>
          <a:xfrm>
            <a:off x="633259" y="3584448"/>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03" name="Text Placeholder 46"/>
          <p:cNvSpPr>
            <a:spLocks noGrp="1"/>
          </p:cNvSpPr>
          <p:nvPr>
            <p:ph type="body" sz="quarter" idx="22" hasCustomPrompt="1"/>
          </p:nvPr>
        </p:nvSpPr>
        <p:spPr>
          <a:xfrm>
            <a:off x="3419764" y="3584448"/>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04" name="Text Placeholder 46"/>
          <p:cNvSpPr>
            <a:spLocks noGrp="1"/>
          </p:cNvSpPr>
          <p:nvPr>
            <p:ph type="body" sz="quarter" idx="23" hasCustomPrompt="1"/>
          </p:nvPr>
        </p:nvSpPr>
        <p:spPr>
          <a:xfrm>
            <a:off x="6206269" y="3584448"/>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05" name="Text Placeholder 46"/>
          <p:cNvSpPr>
            <a:spLocks noGrp="1"/>
          </p:cNvSpPr>
          <p:nvPr>
            <p:ph type="body" sz="quarter" idx="24" hasCustomPrompt="1"/>
          </p:nvPr>
        </p:nvSpPr>
        <p:spPr>
          <a:xfrm>
            <a:off x="8992774" y="3584448"/>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06" name="Picture Placeholder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807" name="Picture Placeholder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808" name="Picture Placeholder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809" name="Picture Placeholder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810" name="Text Placeholder 46"/>
          <p:cNvSpPr>
            <a:spLocks noGrp="1"/>
          </p:cNvSpPr>
          <p:nvPr>
            <p:ph type="body" sz="quarter" idx="29"/>
          </p:nvPr>
        </p:nvSpPr>
        <p:spPr>
          <a:xfrm>
            <a:off x="633259" y="6062472"/>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11" name="Text Placeholder 46"/>
          <p:cNvSpPr>
            <a:spLocks noGrp="1"/>
          </p:cNvSpPr>
          <p:nvPr>
            <p:ph type="body" sz="quarter" idx="30"/>
          </p:nvPr>
        </p:nvSpPr>
        <p:spPr>
          <a:xfrm>
            <a:off x="3419764" y="6062472"/>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12" name="Text Placeholder 46"/>
          <p:cNvSpPr>
            <a:spLocks noGrp="1"/>
          </p:cNvSpPr>
          <p:nvPr>
            <p:ph type="body" sz="quarter" idx="31"/>
          </p:nvPr>
        </p:nvSpPr>
        <p:spPr>
          <a:xfrm>
            <a:off x="6206269" y="6062472"/>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13" name="Text Placeholder 46"/>
          <p:cNvSpPr>
            <a:spLocks noGrp="1"/>
          </p:cNvSpPr>
          <p:nvPr>
            <p:ph type="body" sz="quarter" idx="32"/>
          </p:nvPr>
        </p:nvSpPr>
        <p:spPr>
          <a:xfrm>
            <a:off x="8992774" y="6062472"/>
            <a:ext cx="2423160" cy="310896"/>
          </a:xfrm>
        </p:spPr>
        <p:txBody>
          <a:bodyPr anchor="b">
            <a:noAutofit/>
          </a:bodyPr>
          <a:lstStyle>
            <a:lvl1pPr algn="ctr" indent="0" marL="0">
              <a:lnSpc>
                <a:spcPct val="100000"/>
              </a:lnSpc>
              <a:spcBef>
                <a:spcPts val="0"/>
              </a:spcBef>
              <a:buNone/>
              <a:defRPr baseline="0" cap="all" sz="1400">
                <a:latin typeface="Gill Sans Nova" panose="020B0602020104020203" pitchFamily="34" charset="0"/>
              </a:defRPr>
            </a:lvl1pPr>
          </a:lstStyle>
          <a:p>
            <a:pPr lvl="0"/>
            <a:r>
              <a:rPr lang="en-US"/>
              <a:t>Click to edit Master text styles</a:t>
            </a:r>
          </a:p>
        </p:txBody>
      </p:sp>
      <p:sp>
        <p:nvSpPr>
          <p:cNvPr id="1048814" name="Text Placeholder 46"/>
          <p:cNvSpPr>
            <a:spLocks noGrp="1"/>
          </p:cNvSpPr>
          <p:nvPr>
            <p:ph type="body" sz="quarter" idx="33" hasCustomPrompt="1"/>
          </p:nvPr>
        </p:nvSpPr>
        <p:spPr>
          <a:xfrm>
            <a:off x="633259" y="6254496"/>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15" name="Text Placeholder 46"/>
          <p:cNvSpPr>
            <a:spLocks noGrp="1"/>
          </p:cNvSpPr>
          <p:nvPr>
            <p:ph type="body" sz="quarter" idx="34" hasCustomPrompt="1"/>
          </p:nvPr>
        </p:nvSpPr>
        <p:spPr>
          <a:xfrm>
            <a:off x="3419764" y="6254496"/>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16" name="Text Placeholder 46"/>
          <p:cNvSpPr>
            <a:spLocks noGrp="1"/>
          </p:cNvSpPr>
          <p:nvPr>
            <p:ph type="body" sz="quarter" idx="35" hasCustomPrompt="1"/>
          </p:nvPr>
        </p:nvSpPr>
        <p:spPr>
          <a:xfrm>
            <a:off x="6206269" y="6254496"/>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
        <p:nvSpPr>
          <p:cNvPr id="1048817" name="Text Placeholder 46"/>
          <p:cNvSpPr>
            <a:spLocks noGrp="1"/>
          </p:cNvSpPr>
          <p:nvPr>
            <p:ph type="body" sz="quarter" idx="36" hasCustomPrompt="1"/>
          </p:nvPr>
        </p:nvSpPr>
        <p:spPr>
          <a:xfrm>
            <a:off x="8992774" y="6254496"/>
            <a:ext cx="2423160" cy="310896"/>
          </a:xfrm>
        </p:spPr>
        <p:txBody>
          <a:bodyPr anchor="t">
            <a:noAutofit/>
          </a:bodyPr>
          <a:lstStyle>
            <a:lvl1pPr algn="ctr" indent="0" marL="0">
              <a:lnSpc>
                <a:spcPct val="100000"/>
              </a:lnSpc>
              <a:spcBef>
                <a:spcPts val="0"/>
              </a:spcBef>
              <a:buNone/>
              <a:defRPr baseline="0" cap="none" sz="1400"/>
            </a:lvl1pPr>
          </a:lstStyle>
          <a:p>
            <a:pPr lvl="0"/>
            <a:r>
              <a:rPr dirty="0"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meline">
    <p:spTree>
      <p:nvGrpSpPr>
        <p:cNvPr id="74" name=""/>
        <p:cNvGrpSpPr/>
        <p:nvPr/>
      </p:nvGrpSpPr>
      <p:grpSpPr>
        <a:xfrm>
          <a:off x="0" y="0"/>
          <a:ext cx="0" cy="0"/>
          <a:chOff x="0" y="0"/>
          <a:chExt cx="0" cy="0"/>
        </a:xfrm>
      </p:grpSpPr>
      <p:sp>
        <p:nvSpPr>
          <p:cNvPr id="1048751" name="Freeform: Shape 48"/>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52" name="Freeform: Shape 44"/>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53" name="Freeform: Shape 34"/>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54" name="Freeform: Shape 40"/>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55" name="Text Placeholder 30"/>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anchor="ctr" wrap="square">
            <a:noAutofit/>
          </a:bodyPr>
          <a:lstStyle>
            <a:lvl1pPr algn="ctr" indent="0" marL="0">
              <a:lnSpc>
                <a:spcPct val="100000"/>
              </a:lnSpc>
              <a:spcBef>
                <a:spcPts val="0"/>
              </a:spcBef>
              <a:buNone/>
              <a:defRPr baseline="0" cap="all" sz="2000">
                <a:latin typeface="Gill Sans Nova" panose="020B0602020104020203" pitchFamily="34" charset="0"/>
              </a:defRPr>
            </a:lvl1pPr>
            <a:lvl2pPr algn="ctr" indent="0" marL="0">
              <a:lnSpc>
                <a:spcPct val="100000"/>
              </a:lnSpc>
              <a:spcBef>
                <a:spcPts val="0"/>
              </a:spcBef>
              <a:buNone/>
              <a:defRPr sz="1800"/>
            </a:lvl2pPr>
          </a:lstStyle>
          <a:p>
            <a:pPr lvl="0"/>
            <a:r>
              <a:rPr lang="en-US"/>
              <a:t>Click to edit Master text styles</a:t>
            </a:r>
          </a:p>
          <a:p>
            <a:pPr lvl="1"/>
            <a:r>
              <a:rPr lang="en-US"/>
              <a:t>Second level</a:t>
            </a:r>
          </a:p>
        </p:txBody>
      </p:sp>
      <p:sp>
        <p:nvSpPr>
          <p:cNvPr id="1048756" name="Text Placeholder 28"/>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anchor="ctr" wrap="square">
            <a:noAutofit/>
          </a:bodyPr>
          <a:lstStyle>
            <a:lvl1pPr algn="ctr" indent="0" marL="0">
              <a:lnSpc>
                <a:spcPct val="100000"/>
              </a:lnSpc>
              <a:spcBef>
                <a:spcPts val="0"/>
              </a:spcBef>
              <a:buNone/>
              <a:defRPr baseline="0" cap="all" sz="2000">
                <a:latin typeface="Gill Sans Nova" panose="020B0602020104020203" pitchFamily="34" charset="0"/>
              </a:defRPr>
            </a:lvl1pPr>
            <a:lvl2pPr algn="ctr" indent="0" marL="0">
              <a:lnSpc>
                <a:spcPct val="100000"/>
              </a:lnSpc>
              <a:spcBef>
                <a:spcPts val="0"/>
              </a:spcBef>
              <a:buNone/>
              <a:defRPr sz="1800"/>
            </a:lvl2pPr>
          </a:lstStyle>
          <a:p>
            <a:pPr lvl="0"/>
            <a:r>
              <a:rPr lang="en-US"/>
              <a:t>Click to edit Master text styles</a:t>
            </a:r>
          </a:p>
          <a:p>
            <a:pPr lvl="1"/>
            <a:r>
              <a:rPr lang="en-US"/>
              <a:t>Second level</a:t>
            </a:r>
          </a:p>
        </p:txBody>
      </p:sp>
      <p:sp>
        <p:nvSpPr>
          <p:cNvPr id="1048757" name="Text Placeholder 29"/>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anchor="ctr" wrap="square">
            <a:noAutofit/>
          </a:bodyPr>
          <a:lstStyle>
            <a:lvl1pPr algn="ctr" indent="0" marL="0">
              <a:lnSpc>
                <a:spcPct val="100000"/>
              </a:lnSpc>
              <a:spcBef>
                <a:spcPts val="0"/>
              </a:spcBef>
              <a:buNone/>
              <a:defRPr baseline="0" cap="all" sz="2000">
                <a:latin typeface="Gill Sans Nova" panose="020B0602020104020203" pitchFamily="34" charset="0"/>
              </a:defRPr>
            </a:lvl1pPr>
            <a:lvl2pPr algn="ctr" indent="0" marL="0">
              <a:lnSpc>
                <a:spcPct val="100000"/>
              </a:lnSpc>
              <a:spcBef>
                <a:spcPts val="0"/>
              </a:spcBef>
              <a:buNone/>
              <a:defRPr sz="1800"/>
            </a:lvl2pPr>
          </a:lstStyle>
          <a:p>
            <a:pPr lvl="0"/>
            <a:r>
              <a:rPr lang="en-US"/>
              <a:t>Click to edit Master text styles</a:t>
            </a:r>
          </a:p>
          <a:p>
            <a:pPr lvl="1"/>
            <a:r>
              <a:rPr lang="en-US"/>
              <a:t>Second level</a:t>
            </a:r>
          </a:p>
        </p:txBody>
      </p:sp>
      <p:sp>
        <p:nvSpPr>
          <p:cNvPr id="1048758" name="Text Placeholder 31"/>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anchor="ctr" wrap="square">
            <a:noAutofit/>
          </a:bodyPr>
          <a:lstStyle>
            <a:lvl1pPr algn="ctr" indent="0" marL="0">
              <a:lnSpc>
                <a:spcPct val="100000"/>
              </a:lnSpc>
              <a:spcBef>
                <a:spcPts val="0"/>
              </a:spcBef>
              <a:buNone/>
              <a:defRPr baseline="0" cap="all" sz="2000">
                <a:latin typeface="Gill Sans Nova" panose="020B0602020104020203" pitchFamily="34" charset="0"/>
              </a:defRPr>
            </a:lvl1pPr>
            <a:lvl2pPr algn="ctr" indent="0" marL="0">
              <a:lnSpc>
                <a:spcPct val="100000"/>
              </a:lnSpc>
              <a:spcBef>
                <a:spcPts val="0"/>
              </a:spcBef>
              <a:buNone/>
              <a:defRPr sz="1800"/>
            </a:lvl2pPr>
          </a:lstStyle>
          <a:p>
            <a:pPr lvl="0"/>
            <a:r>
              <a:rPr lang="en-US"/>
              <a:t>Click to edit Master text styles</a:t>
            </a:r>
          </a:p>
          <a:p>
            <a:pPr lvl="1"/>
            <a:r>
              <a:rPr lang="en-US"/>
              <a:t>Second level</a:t>
            </a:r>
          </a:p>
        </p:txBody>
      </p:sp>
      <p:sp>
        <p:nvSpPr>
          <p:cNvPr id="1048759" name="Text Placeholder 32"/>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anchor="ctr" wrap="square">
            <a:noAutofit/>
          </a:bodyPr>
          <a:lstStyle>
            <a:lvl1pPr algn="ctr" indent="0" marL="0">
              <a:lnSpc>
                <a:spcPct val="100000"/>
              </a:lnSpc>
              <a:spcBef>
                <a:spcPts val="0"/>
              </a:spcBef>
              <a:buNone/>
              <a:defRPr baseline="0" cap="all" sz="2000">
                <a:latin typeface="Gill Sans Nova" panose="020B0602020104020203" pitchFamily="34" charset="0"/>
              </a:defRPr>
            </a:lvl1pPr>
            <a:lvl2pPr algn="ctr" indent="0" marL="0">
              <a:lnSpc>
                <a:spcPct val="100000"/>
              </a:lnSpc>
              <a:spcBef>
                <a:spcPts val="0"/>
              </a:spcBef>
              <a:buNone/>
              <a:defRPr sz="1800"/>
            </a:lvl2pPr>
          </a:lstStyle>
          <a:p>
            <a:pPr lvl="0"/>
            <a:r>
              <a:rPr lang="en-US"/>
              <a:t>Click to edit Master text styles</a:t>
            </a:r>
          </a:p>
          <a:p>
            <a:pPr lvl="1"/>
            <a:r>
              <a:rPr lang="en-US"/>
              <a:t>Second level</a:t>
            </a:r>
          </a:p>
        </p:txBody>
      </p:sp>
      <p:sp>
        <p:nvSpPr>
          <p:cNvPr id="1048760"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64" name=""/>
        <p:cNvGrpSpPr/>
        <p:nvPr/>
      </p:nvGrpSpPr>
      <p:grpSpPr>
        <a:xfrm>
          <a:off x="0" y="0"/>
          <a:ext cx="0" cy="0"/>
          <a:chOff x="0" y="0"/>
          <a:chExt cx="0" cy="0"/>
        </a:xfrm>
      </p:grpSpPr>
      <p:sp>
        <p:nvSpPr>
          <p:cNvPr id="1048685" name="Freeform: Shape 22"/>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86" name="Freeform: Shape 15"/>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87" name="Content Placeholder 3"/>
          <p:cNvSpPr>
            <a:spLocks noGrp="1"/>
          </p:cNvSpPr>
          <p:nvPr>
            <p:ph sz="half" idx="2"/>
          </p:nvPr>
        </p:nvSpPr>
        <p:spPr>
          <a:xfrm>
            <a:off x="576072" y="2350008"/>
            <a:ext cx="6464808" cy="1097280"/>
          </a:xfrm>
        </p:spPr>
        <p:txBody>
          <a:bodyPr>
            <a:normAutofit/>
          </a:bodyPr>
          <a:lstStyle>
            <a:lvl1pPr indent="-283464" marL="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6"/>
          <p:cNvSpPr>
            <a:spLocks noGrp="1"/>
          </p:cNvSpPr>
          <p:nvPr>
            <p:ph type="dt" sz="half" idx="10"/>
          </p:nvPr>
        </p:nvSpPr>
        <p:spPr/>
        <p:txBody>
          <a:bodyPr/>
          <a:lstStyle>
            <a:lvl1pPr>
              <a:defRPr>
                <a:solidFill>
                  <a:schemeClr val="accent1"/>
                </a:solidFill>
              </a:defRPr>
            </a:lvl1pPr>
          </a:lstStyle>
          <a:p>
            <a:r>
              <a:rPr dirty="0" lang="en-US"/>
              <a:t>20XX</a:t>
            </a:r>
          </a:p>
        </p:txBody>
      </p:sp>
      <p:sp>
        <p:nvSpPr>
          <p:cNvPr id="1048689" name="Footer Placeholder 7"/>
          <p:cNvSpPr>
            <a:spLocks noGrp="1"/>
          </p:cNvSpPr>
          <p:nvPr>
            <p:ph type="ftr" sz="quarter" idx="11"/>
          </p:nvPr>
        </p:nvSpPr>
        <p:spPr/>
        <p:txBody>
          <a:bodyPr/>
          <a:lstStyle>
            <a:lvl1pPr>
              <a:defRPr>
                <a:solidFill>
                  <a:schemeClr val="accent1"/>
                </a:solidFill>
              </a:defRPr>
            </a:lvl1pPr>
          </a:lstStyle>
          <a:p>
            <a:r>
              <a:rPr dirty="0" lang="en-US"/>
              <a:t>presentation title</a:t>
            </a:r>
          </a:p>
        </p:txBody>
      </p:sp>
      <p:sp>
        <p:nvSpPr>
          <p:cNvPr id="1048690"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t>‹#›</a:t>
            </a:fld>
            <a:endParaRPr dirty="0" lang="en-US"/>
          </a:p>
        </p:txBody>
      </p:sp>
      <p:sp>
        <p:nvSpPr>
          <p:cNvPr id="1048691" name="Freeform: Shape 29"/>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92" name="Text Placeholder 2"/>
          <p:cNvSpPr>
            <a:spLocks noGrp="1"/>
          </p:cNvSpPr>
          <p:nvPr>
            <p:ph type="body" idx="1"/>
          </p:nvPr>
        </p:nvSpPr>
        <p:spPr>
          <a:xfrm>
            <a:off x="576072" y="1911096"/>
            <a:ext cx="6464808" cy="402336"/>
          </a:xfrm>
        </p:spPr>
        <p:txBody>
          <a:bodyPr anchor="b">
            <a:normAutofit/>
          </a:bodyPr>
          <a:lstStyle>
            <a:lvl1pPr indent="0" marL="0">
              <a:buNone/>
              <a:defRPr baseline="0" b="0" cap="all" sz="2000">
                <a:solidFill>
                  <a:schemeClr val="accent1"/>
                </a:solidFill>
                <a:latin typeface="Gill Sans Nova" panose="020B0602020104020203"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4"/>
          <p:cNvSpPr>
            <a:spLocks noGrp="1"/>
          </p:cNvSpPr>
          <p:nvPr>
            <p:ph type="body" sz="quarter" idx="3"/>
          </p:nvPr>
        </p:nvSpPr>
        <p:spPr>
          <a:xfrm>
            <a:off x="576072" y="3557016"/>
            <a:ext cx="6464808" cy="402336"/>
          </a:xfrm>
        </p:spPr>
        <p:txBody>
          <a:bodyPr anchor="b">
            <a:normAutofit/>
          </a:bodyPr>
          <a:lstStyle>
            <a:lvl1pPr indent="0" marL="0">
              <a:buNone/>
              <a:defRPr baseline="0" b="0" cap="all" sz="2000">
                <a:solidFill>
                  <a:schemeClr val="accent1"/>
                </a:solidFill>
                <a:latin typeface="Gill Sans Nova" panose="020B0602020104020203"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Content Placeholder 5"/>
          <p:cNvSpPr>
            <a:spLocks noGrp="1"/>
          </p:cNvSpPr>
          <p:nvPr>
            <p:ph sz="quarter" idx="4"/>
          </p:nvPr>
        </p:nvSpPr>
        <p:spPr>
          <a:xfrm>
            <a:off x="576072" y="3995928"/>
            <a:ext cx="6464808" cy="1097280"/>
          </a:xfrm>
        </p:spPr>
        <p:txBody>
          <a:bodyPr>
            <a:normAutofit/>
          </a:bodyPr>
          <a:lstStyle>
            <a:lvl1pPr indent="-283464" marL="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dirty="0" lang="en-US"/>
              <a:t>click to edit master title style	</a:t>
            </a:r>
          </a:p>
        </p:txBody>
      </p:sp>
      <p:cxnSp>
        <p:nvCxnSpPr>
          <p:cNvPr id="3145729" name="Straight Connector 9"/>
          <p:cNvCxnSpPr>
            <a:cxnSpLocks/>
          </p:cNvCxnSpPr>
          <p:nvPr userDrawn="1"/>
        </p:nvCxnSpPr>
        <p:spPr>
          <a:xfrm>
            <a:off x="0" y="6324600"/>
            <a:ext cx="12192000" cy="0"/>
          </a:xfrm>
          <a:prstGeom prst="line"/>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hree Column">
    <p:bg>
      <p:bgPr>
        <a:solidFill>
          <a:schemeClr val="bg2"/>
        </a:solidFill>
        <a:effectLst/>
      </p:bgPr>
    </p:bg>
    <p:spTree>
      <p:nvGrpSpPr>
        <p:cNvPr id="67" name=""/>
        <p:cNvGrpSpPr/>
        <p:nvPr/>
      </p:nvGrpSpPr>
      <p:grpSpPr>
        <a:xfrm>
          <a:off x="0" y="0"/>
          <a:ext cx="0" cy="0"/>
          <a:chOff x="0" y="0"/>
          <a:chExt cx="0" cy="0"/>
        </a:xfrm>
      </p:grpSpPr>
      <p:sp>
        <p:nvSpPr>
          <p:cNvPr id="1048699" name="Freeform: Shape 26"/>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00" name="Freeform: Shape 17"/>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01" name="Text Placeholder 2"/>
          <p:cNvSpPr>
            <a:spLocks noGrp="1"/>
          </p:cNvSpPr>
          <p:nvPr>
            <p:ph type="body" idx="1"/>
          </p:nvPr>
        </p:nvSpPr>
        <p:spPr>
          <a:xfrm>
            <a:off x="576072" y="1911096"/>
            <a:ext cx="3529584" cy="402336"/>
          </a:xfrm>
        </p:spPr>
        <p:txBody>
          <a:bodyPr anchor="ctr">
            <a:normAutofit/>
          </a:bodyPr>
          <a:lstStyle>
            <a:lvl1pPr indent="0" marL="0">
              <a:buNone/>
              <a:defRPr baseline="0" b="0" cap="all" sz="2000">
                <a:solidFill>
                  <a:schemeClr val="accent1"/>
                </a:solidFill>
                <a:latin typeface="Gill Sans Nova" panose="020B0602020104020203"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2" name="Content Placeholder 3"/>
          <p:cNvSpPr>
            <a:spLocks noGrp="1"/>
          </p:cNvSpPr>
          <p:nvPr>
            <p:ph sz="half" idx="2"/>
          </p:nvPr>
        </p:nvSpPr>
        <p:spPr>
          <a:xfrm>
            <a:off x="576072" y="2505075"/>
            <a:ext cx="2944368" cy="3684588"/>
          </a:xfrm>
        </p:spPr>
        <p:txBody>
          <a:bodyPr>
            <a:normAutofit/>
          </a:bodyPr>
          <a:lstStyle>
            <a:lvl1pPr indent="-283464" marL="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4"/>
          <p:cNvSpPr>
            <a:spLocks noGrp="1"/>
          </p:cNvSpPr>
          <p:nvPr>
            <p:ph type="body" sz="quarter" idx="3"/>
          </p:nvPr>
        </p:nvSpPr>
        <p:spPr>
          <a:xfrm>
            <a:off x="4782312" y="1911096"/>
            <a:ext cx="3529584" cy="402336"/>
          </a:xfrm>
        </p:spPr>
        <p:txBody>
          <a:bodyPr anchor="ctr">
            <a:normAutofit/>
          </a:bodyPr>
          <a:lstStyle>
            <a:lvl1pPr indent="0" marL="0">
              <a:buNone/>
              <a:defRPr baseline="0" b="0" cap="all" sz="2000">
                <a:solidFill>
                  <a:schemeClr val="accent1"/>
                </a:solidFill>
                <a:latin typeface="Gill Sans Nova" panose="020B0602020104020203"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5"/>
          <p:cNvSpPr>
            <a:spLocks noGrp="1"/>
          </p:cNvSpPr>
          <p:nvPr>
            <p:ph sz="quarter" idx="4"/>
          </p:nvPr>
        </p:nvSpPr>
        <p:spPr>
          <a:xfrm>
            <a:off x="4782312" y="2505075"/>
            <a:ext cx="2944368" cy="3684588"/>
          </a:xfrm>
        </p:spPr>
        <p:txBody>
          <a:bodyPr>
            <a:normAutofit/>
          </a:bodyPr>
          <a:lstStyle>
            <a:lvl1pPr indent="-283464" marL="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6"/>
          <p:cNvSpPr>
            <a:spLocks noGrp="1"/>
          </p:cNvSpPr>
          <p:nvPr>
            <p:ph type="dt" sz="half" idx="10"/>
          </p:nvPr>
        </p:nvSpPr>
        <p:spPr/>
        <p:txBody>
          <a:bodyPr/>
          <a:lstStyle>
            <a:lvl1pPr>
              <a:defRPr>
                <a:solidFill>
                  <a:schemeClr val="accent1"/>
                </a:solidFill>
              </a:defRPr>
            </a:lvl1pPr>
          </a:lstStyle>
          <a:p>
            <a:r>
              <a:rPr dirty="0" lang="en-US"/>
              <a:t>20XX</a:t>
            </a:r>
          </a:p>
        </p:txBody>
      </p:sp>
      <p:sp>
        <p:nvSpPr>
          <p:cNvPr id="1048706" name="Footer Placeholder 7"/>
          <p:cNvSpPr>
            <a:spLocks noGrp="1"/>
          </p:cNvSpPr>
          <p:nvPr>
            <p:ph type="ftr" sz="quarter" idx="11"/>
          </p:nvPr>
        </p:nvSpPr>
        <p:spPr/>
        <p:txBody>
          <a:bodyPr/>
          <a:lstStyle>
            <a:lvl1pPr>
              <a:defRPr>
                <a:solidFill>
                  <a:schemeClr val="accent1"/>
                </a:solidFill>
              </a:defRPr>
            </a:lvl1pPr>
          </a:lstStyle>
          <a:p>
            <a:r>
              <a:rPr dirty="0" lang="en-US"/>
              <a:t>presentation title</a:t>
            </a:r>
          </a:p>
        </p:txBody>
      </p:sp>
      <p:sp>
        <p:nvSpPr>
          <p:cNvPr id="1048707"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t>‹#›</a:t>
            </a:fld>
            <a:endParaRPr dirty="0" lang="en-US"/>
          </a:p>
        </p:txBody>
      </p:sp>
      <p:sp>
        <p:nvSpPr>
          <p:cNvPr id="1048708"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dirty="0" lang="en-US"/>
              <a:t>click to edit master title style	</a:t>
            </a:r>
          </a:p>
        </p:txBody>
      </p:sp>
      <p:sp>
        <p:nvSpPr>
          <p:cNvPr id="1048709" name="Text Placeholder 4"/>
          <p:cNvSpPr>
            <a:spLocks noGrp="1"/>
          </p:cNvSpPr>
          <p:nvPr>
            <p:ph type="body" sz="quarter" idx="13"/>
          </p:nvPr>
        </p:nvSpPr>
        <p:spPr>
          <a:xfrm>
            <a:off x="8860536" y="1911096"/>
            <a:ext cx="2944368" cy="402336"/>
          </a:xfrm>
        </p:spPr>
        <p:txBody>
          <a:bodyPr anchor="ctr">
            <a:normAutofit/>
          </a:bodyPr>
          <a:lstStyle>
            <a:lvl1pPr indent="0" marL="0">
              <a:buNone/>
              <a:defRPr baseline="0" b="0" cap="all" sz="2000">
                <a:solidFill>
                  <a:schemeClr val="accent1"/>
                </a:solidFill>
                <a:latin typeface="Gill Sans Nova" panose="020B0602020104020203"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0" name="Content Placeholder 5"/>
          <p:cNvSpPr>
            <a:spLocks noGrp="1"/>
          </p:cNvSpPr>
          <p:nvPr>
            <p:ph sz="quarter" idx="14"/>
          </p:nvPr>
        </p:nvSpPr>
        <p:spPr>
          <a:xfrm>
            <a:off x="8860536" y="2492438"/>
            <a:ext cx="2944368" cy="3684588"/>
          </a:xfrm>
        </p:spPr>
        <p:txBody>
          <a:bodyPr>
            <a:normAutofit/>
          </a:bodyPr>
          <a:lstStyle>
            <a:lvl1pPr indent="-283464" marL="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cxnSp>
        <p:nvCxnSpPr>
          <p:cNvPr id="3145730" name="Straight Connector 32"/>
          <p:cNvCxnSpPr>
            <a:cxnSpLocks/>
          </p:cNvCxnSpPr>
          <p:nvPr userDrawn="1"/>
        </p:nvCxnSpPr>
        <p:spPr>
          <a:xfrm>
            <a:off x="0" y="6324600"/>
            <a:ext cx="12192000" cy="0"/>
          </a:xfrm>
          <a:prstGeom prst="line"/>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69" name=""/>
        <p:cNvGrpSpPr/>
        <p:nvPr/>
      </p:nvGrpSpPr>
      <p:grpSpPr>
        <a:xfrm>
          <a:off x="0" y="0"/>
          <a:ext cx="0" cy="0"/>
          <a:chOff x="0" y="0"/>
          <a:chExt cx="0" cy="0"/>
        </a:xfrm>
      </p:grpSpPr>
      <p:sp>
        <p:nvSpPr>
          <p:cNvPr id="1048723" name="Freeform: Shape 23"/>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24" name="Text Placeholder 3"/>
          <p:cNvSpPr>
            <a:spLocks noGrp="1"/>
          </p:cNvSpPr>
          <p:nvPr>
            <p:ph type="body" sz="half" idx="2"/>
          </p:nvPr>
        </p:nvSpPr>
        <p:spPr>
          <a:xfrm>
            <a:off x="576072" y="1947671"/>
            <a:ext cx="4572000" cy="4070729"/>
          </a:xfrm>
        </p:spPr>
        <p:txBody>
          <a:bodyPr>
            <a:normAutofit/>
          </a:bodyPr>
          <a:lstStyle>
            <a:lvl1pPr indent="0" marL="0">
              <a:lnSpc>
                <a:spcPct val="100000"/>
              </a:lnSpc>
              <a:spcBef>
                <a:spcPts val="0"/>
              </a:spcBef>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5" name="Date Placeholder 4"/>
          <p:cNvSpPr>
            <a:spLocks noGrp="1"/>
          </p:cNvSpPr>
          <p:nvPr>
            <p:ph type="dt" sz="half" idx="10"/>
          </p:nvPr>
        </p:nvSpPr>
        <p:spPr/>
        <p:txBody>
          <a:bodyPr/>
          <a:p>
            <a:r>
              <a:rPr dirty="0" lang="en-US"/>
              <a:t>20XX</a:t>
            </a:r>
          </a:p>
        </p:txBody>
      </p:sp>
      <p:sp>
        <p:nvSpPr>
          <p:cNvPr id="1048726" name="Footer Placeholder 5"/>
          <p:cNvSpPr>
            <a:spLocks noGrp="1"/>
          </p:cNvSpPr>
          <p:nvPr>
            <p:ph type="ftr" sz="quarter" idx="11"/>
          </p:nvPr>
        </p:nvSpPr>
        <p:spPr/>
        <p:txBody>
          <a:bodyPr/>
          <a:p>
            <a:r>
              <a:rPr dirty="0" lang="en-US"/>
              <a:t>presentation title</a:t>
            </a:r>
          </a:p>
        </p:txBody>
      </p:sp>
      <p:sp>
        <p:nvSpPr>
          <p:cNvPr id="1048727" name="Slide Number Placeholder 6"/>
          <p:cNvSpPr>
            <a:spLocks noGrp="1"/>
          </p:cNvSpPr>
          <p:nvPr>
            <p:ph type="sldNum" sz="quarter" idx="12"/>
          </p:nvPr>
        </p:nvSpPr>
        <p:spPr/>
        <p:txBody>
          <a:bodyPr/>
          <a:p>
            <a:fld id="{58FB4751-880F-D840-AAA9-3A15815CC996}" type="slidenum">
              <a:rPr lang="en-US" smtClean="0"/>
              <a:t>‹#›</a:t>
            </a:fld>
            <a:endParaRPr dirty="0" lang="en-US"/>
          </a:p>
        </p:txBody>
      </p:sp>
      <p:sp>
        <p:nvSpPr>
          <p:cNvPr id="1048728" name="Title 1"/>
          <p:cNvSpPr>
            <a:spLocks noGrp="1"/>
          </p:cNvSpPr>
          <p:nvPr>
            <p:ph type="title" hasCustomPrompt="1"/>
          </p:nvPr>
        </p:nvSpPr>
        <p:spPr>
          <a:xfrm>
            <a:off x="576071" y="704088"/>
            <a:ext cx="9144000" cy="676656"/>
          </a:xfrm>
        </p:spPr>
        <p:txBody>
          <a:bodyPr anchor="b"/>
          <a:lstStyle>
            <a:lvl1pPr>
              <a:defRPr sz="4800"/>
            </a:lvl1pPr>
          </a:lstStyle>
          <a:p>
            <a:r>
              <a:rPr dirty="0" lang="en-US"/>
              <a:t>click to edit master title style</a:t>
            </a:r>
          </a:p>
        </p:txBody>
      </p:sp>
      <p:sp>
        <p:nvSpPr>
          <p:cNvPr id="1048729" name="Freeform: Shape 47"/>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30" name="Picture Placeholder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anchor="ctr" wrap="square">
            <a:noAutofit/>
          </a:bodyPr>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type="title">
  <p:cSld name="Closing">
    <p:bg>
      <p:bgPr>
        <a:solidFill>
          <a:schemeClr val="accent6"/>
        </a:solidFill>
        <a:effectLst/>
      </p:bgPr>
    </p:bg>
    <p:spTree>
      <p:nvGrpSpPr>
        <p:cNvPr id="71" name=""/>
        <p:cNvGrpSpPr/>
        <p:nvPr/>
      </p:nvGrpSpPr>
      <p:grpSpPr>
        <a:xfrm>
          <a:off x="0" y="0"/>
          <a:ext cx="0" cy="0"/>
          <a:chOff x="0" y="0"/>
          <a:chExt cx="0" cy="0"/>
        </a:xfrm>
      </p:grpSpPr>
      <p:sp>
        <p:nvSpPr>
          <p:cNvPr id="1048735" name="Freeform: Shape 9"/>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36" name="Title 1"/>
          <p:cNvSpPr>
            <a:spLocks noGrp="1"/>
          </p:cNvSpPr>
          <p:nvPr>
            <p:ph type="ctrTitle" hasCustomPrompt="1"/>
          </p:nvPr>
        </p:nvSpPr>
        <p:spPr>
          <a:xfrm>
            <a:off x="1524000" y="1170432"/>
            <a:ext cx="9144000" cy="2387600"/>
          </a:xfrm>
        </p:spPr>
        <p:txBody>
          <a:bodyPr anchor="b"/>
          <a:lstStyle>
            <a:lvl1pPr algn="ctr">
              <a:defRPr sz="6000"/>
            </a:lvl1pPr>
          </a:lstStyle>
          <a:p>
            <a:r>
              <a:rPr dirty="0" lang="en-US"/>
              <a:t>click to edit master title style</a:t>
            </a:r>
          </a:p>
        </p:txBody>
      </p:sp>
      <p:sp>
        <p:nvSpPr>
          <p:cNvPr id="1048737" name="Subtitle 2"/>
          <p:cNvSpPr>
            <a:spLocks noGrp="1"/>
          </p:cNvSpPr>
          <p:nvPr>
            <p:ph type="subTitle" idx="1"/>
          </p:nvPr>
        </p:nvSpPr>
        <p:spPr>
          <a:xfrm>
            <a:off x="1524000" y="3602038"/>
            <a:ext cx="9144000" cy="1655762"/>
          </a:xfrm>
        </p:spPr>
        <p:txBody>
          <a:bodyPr/>
          <a:lstStyle>
            <a:lvl1pPr algn="ctr" indent="0" marL="0">
              <a:buNone/>
              <a:defRPr sz="24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38" name="Freeform: Shape 15"/>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39"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40"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79" name=""/>
        <p:cNvGrpSpPr/>
        <p:nvPr/>
      </p:nvGrpSpPr>
      <p:grpSpPr>
        <a:xfrm>
          <a:off x="0" y="0"/>
          <a:ext cx="0" cy="0"/>
          <a:chOff x="0" y="0"/>
          <a:chExt cx="0" cy="0"/>
        </a:xfrm>
      </p:grpSpPr>
      <p:sp>
        <p:nvSpPr>
          <p:cNvPr id="104881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0" name="Date Placeholder 4"/>
          <p:cNvSpPr>
            <a:spLocks noGrp="1"/>
          </p:cNvSpPr>
          <p:nvPr>
            <p:ph type="dt" sz="half" idx="10"/>
          </p:nvPr>
        </p:nvSpPr>
        <p:spPr/>
        <p:txBody>
          <a:bodyPr/>
          <a:p>
            <a:r>
              <a:rPr dirty="0" lang="en-US"/>
              <a:t>20XX</a:t>
            </a:r>
          </a:p>
        </p:txBody>
      </p:sp>
      <p:sp>
        <p:nvSpPr>
          <p:cNvPr id="1048821" name="Footer Placeholder 5"/>
          <p:cNvSpPr>
            <a:spLocks noGrp="1"/>
          </p:cNvSpPr>
          <p:nvPr>
            <p:ph type="ftr" sz="quarter" idx="11"/>
          </p:nvPr>
        </p:nvSpPr>
        <p:spPr/>
        <p:txBody>
          <a:bodyPr/>
          <a:p>
            <a:r>
              <a:rPr dirty="0" lang="en-US"/>
              <a:t>presentation title</a:t>
            </a:r>
          </a:p>
        </p:txBody>
      </p:sp>
      <p:sp>
        <p:nvSpPr>
          <p:cNvPr id="1048822" name="Slide Number Placeholder 6"/>
          <p:cNvSpPr>
            <a:spLocks noGrp="1"/>
          </p:cNvSpPr>
          <p:nvPr>
            <p:ph type="sldNum" sz="quarter" idx="12"/>
          </p:nvPr>
        </p:nvSpPr>
        <p:spPr/>
        <p:txBody>
          <a:bodyPr/>
          <a:p>
            <a:fld id="{58FB4751-880F-D840-AAA9-3A15815CC996}" type="slidenum">
              <a:rPr lang="en-US" smtClean="0"/>
              <a:t>‹#›</a:t>
            </a:fld>
            <a:endParaRPr dirty="0" lang="en-US"/>
          </a:p>
        </p:txBody>
      </p:sp>
      <p:sp>
        <p:nvSpPr>
          <p:cNvPr id="1048823"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824"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825" name="Title 1"/>
          <p:cNvSpPr>
            <a:spLocks noGrp="1"/>
          </p:cNvSpPr>
          <p:nvPr>
            <p:ph type="title" hasCustomPrompt="1"/>
          </p:nvPr>
        </p:nvSpPr>
        <p:spPr>
          <a:xfrm>
            <a:off x="576071" y="704088"/>
            <a:ext cx="9144000" cy="676656"/>
          </a:xfrm>
        </p:spPr>
        <p:txBody>
          <a:bodyPr anchor="b"/>
          <a:lstStyle>
            <a:lvl1pPr>
              <a:defRPr sz="4800"/>
            </a:lvl1pPr>
          </a:lstStyle>
          <a:p>
            <a:r>
              <a:rPr dirty="0"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77" name=""/>
        <p:cNvGrpSpPr/>
        <p:nvPr/>
      </p:nvGrpSpPr>
      <p:grpSpPr>
        <a:xfrm>
          <a:off x="0" y="0"/>
          <a:ext cx="0" cy="0"/>
          <a:chOff x="0" y="0"/>
          <a:chExt cx="0" cy="0"/>
        </a:xfrm>
      </p:grpSpPr>
      <p:sp>
        <p:nvSpPr>
          <p:cNvPr id="1048786" name="Freeform: Shape 5"/>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87" name="Freeform: Shape 6"/>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88" name="Date Placeholder 1"/>
          <p:cNvSpPr>
            <a:spLocks noGrp="1"/>
          </p:cNvSpPr>
          <p:nvPr>
            <p:ph type="dt" sz="half" idx="10"/>
          </p:nvPr>
        </p:nvSpPr>
        <p:spPr/>
        <p:txBody>
          <a:bodyPr/>
          <a:p>
            <a:r>
              <a:rPr dirty="0" lang="en-US"/>
              <a:t>20XX</a:t>
            </a:r>
          </a:p>
        </p:txBody>
      </p:sp>
      <p:sp>
        <p:nvSpPr>
          <p:cNvPr id="1048789" name="Footer Placeholder 2"/>
          <p:cNvSpPr>
            <a:spLocks noGrp="1"/>
          </p:cNvSpPr>
          <p:nvPr>
            <p:ph type="ftr" sz="quarter" idx="11"/>
          </p:nvPr>
        </p:nvSpPr>
        <p:spPr/>
        <p:txBody>
          <a:bodyPr/>
          <a:p>
            <a:r>
              <a:rPr dirty="0" lang="en-US"/>
              <a:t>presentation title</a:t>
            </a:r>
          </a:p>
        </p:txBody>
      </p:sp>
      <p:sp>
        <p:nvSpPr>
          <p:cNvPr id="1048790" name="Slide Number Placeholder 3"/>
          <p:cNvSpPr>
            <a:spLocks noGrp="1"/>
          </p:cNvSpPr>
          <p:nvPr>
            <p:ph type="sldNum" sz="quarter" idx="12"/>
          </p:nvPr>
        </p:nvSpPr>
        <p:spPr/>
        <p:txBody>
          <a:bodyPr/>
          <a:p>
            <a:fld id="{58FB4751-880F-D840-AAA9-3A15815CC996}" type="slidenum">
              <a:rPr lang="en-US" smtClean="0"/>
              <a:t>‹#›</a:t>
            </a:fld>
            <a:endParaRPr dirty="0" lang="en-US"/>
          </a:p>
        </p:txBody>
      </p:sp>
      <p:sp>
        <p:nvSpPr>
          <p:cNvPr id="1048791" name="Title 1"/>
          <p:cNvSpPr>
            <a:spLocks noGrp="1"/>
          </p:cNvSpPr>
          <p:nvPr>
            <p:ph type="title" hasCustomPrompt="1"/>
          </p:nvPr>
        </p:nvSpPr>
        <p:spPr>
          <a:xfrm>
            <a:off x="576071" y="704088"/>
            <a:ext cx="9144000" cy="676656"/>
          </a:xfrm>
        </p:spPr>
        <p:txBody>
          <a:bodyPr anchor="b"/>
          <a:lstStyle>
            <a:lvl1pPr>
              <a:defRPr sz="4800"/>
            </a:lvl1pPr>
          </a:lstStyle>
          <a:p>
            <a:r>
              <a:rPr dirty="0"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3" name=""/>
        <p:cNvGrpSpPr/>
        <p:nvPr/>
      </p:nvGrpSpPr>
      <p:grpSpPr>
        <a:xfrm>
          <a:off x="0" y="0"/>
          <a:ext cx="0" cy="0"/>
          <a:chOff x="0" y="0"/>
          <a:chExt cx="0" cy="0"/>
        </a:xfrm>
      </p:grpSpPr>
      <p:sp>
        <p:nvSpPr>
          <p:cNvPr id="1048743"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44"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45" name="Title 1"/>
          <p:cNvSpPr>
            <a:spLocks noGrp="1"/>
          </p:cNvSpPr>
          <p:nvPr>
            <p:ph type="title" hasCustomPrompt="1"/>
          </p:nvPr>
        </p:nvSpPr>
        <p:spPr>
          <a:xfrm>
            <a:off x="839788" y="457200"/>
            <a:ext cx="3932237" cy="1600200"/>
          </a:xfrm>
        </p:spPr>
        <p:txBody>
          <a:bodyPr anchor="b"/>
          <a:lstStyle>
            <a:lvl1pPr>
              <a:defRPr sz="3200"/>
            </a:lvl1pPr>
          </a:lstStyle>
          <a:p>
            <a:r>
              <a:rPr dirty="0" lang="en-US"/>
              <a:t>click to edit master title style</a:t>
            </a:r>
          </a:p>
        </p:txBody>
      </p:sp>
      <p:sp>
        <p:nvSpPr>
          <p:cNvPr id="10487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r>
              <a:rPr dirty="0" lang="en-US"/>
              <a:t>20XX</a:t>
            </a:r>
          </a:p>
        </p:txBody>
      </p:sp>
      <p:sp>
        <p:nvSpPr>
          <p:cNvPr id="1048749" name="Footer Placeholder 5"/>
          <p:cNvSpPr>
            <a:spLocks noGrp="1"/>
          </p:cNvSpPr>
          <p:nvPr>
            <p:ph type="ftr" sz="quarter" idx="11"/>
          </p:nvPr>
        </p:nvSpPr>
        <p:spPr/>
        <p:txBody>
          <a:bodyPr/>
          <a:p>
            <a:r>
              <a:rPr dirty="0" lang="en-US"/>
              <a:t>presentation title</a:t>
            </a:r>
          </a:p>
        </p:txBody>
      </p:sp>
      <p:sp>
        <p:nvSpPr>
          <p:cNvPr id="1048750" name="Slide Number Placeholder 6"/>
          <p:cNvSpPr>
            <a:spLocks noGrp="1"/>
          </p:cNvSpPr>
          <p:nvPr>
            <p:ph type="sldNum" sz="quarter" idx="12"/>
          </p:nvPr>
        </p:nvSpPr>
        <p:spPr/>
        <p:txBody>
          <a:bodyPr/>
          <a:p>
            <a:fld id="{58FB4751-880F-D840-AAA9-3A15815CC996}"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Agenda">
    <p:bg>
      <p:bgPr>
        <a:solidFill>
          <a:schemeClr val="bg2"/>
        </a:solidFill>
        <a:effectLst/>
      </p:bgPr>
    </p:bg>
    <p:spTree>
      <p:nvGrpSpPr>
        <p:cNvPr id="42" name=""/>
        <p:cNvGrpSpPr/>
        <p:nvPr/>
      </p:nvGrpSpPr>
      <p:grpSpPr>
        <a:xfrm>
          <a:off x="0" y="0"/>
          <a:ext cx="0" cy="0"/>
          <a:chOff x="0" y="0"/>
          <a:chExt cx="0" cy="0"/>
        </a:xfrm>
      </p:grpSpPr>
      <p:sp>
        <p:nvSpPr>
          <p:cNvPr id="1048590" name="Freeform: Shape 27"/>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91" name="Title 1"/>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dirty="0" lang="en-US"/>
              <a:t>click to edit master title style</a:t>
            </a:r>
          </a:p>
        </p:txBody>
      </p:sp>
      <p:sp>
        <p:nvSpPr>
          <p:cNvPr id="1048592" name="Content Placeholder 2"/>
          <p:cNvSpPr>
            <a:spLocks noGrp="1"/>
          </p:cNvSpPr>
          <p:nvPr>
            <p:ph idx="1"/>
          </p:nvPr>
        </p:nvSpPr>
        <p:spPr>
          <a:xfrm>
            <a:off x="7790688" y="1170432"/>
            <a:ext cx="4133088" cy="4351338"/>
          </a:xfrm>
        </p:spPr>
        <p:txBody>
          <a:bodyPr/>
          <a:lstStyle>
            <a:lvl1pPr algn="r" indent="0" marL="0">
              <a:buNone/>
              <a:defRPr baseline="0" cap="all" sz="2400"/>
            </a:lvl1pPr>
            <a:lvl2pPr algn="r" indent="0" marL="457200">
              <a:buNone/>
              <a:defRPr sz="1800">
                <a:latin typeface="+mj-lt"/>
              </a:defRPr>
            </a:lvl2pPr>
            <a:lvl3pPr algn="r" indent="0" marL="914400">
              <a:buNone/>
            </a:lvl3pPr>
            <a:lvl4pPr algn="r" indent="0" marL="1371600">
              <a:buNone/>
            </a:lvl4pPr>
            <a:lvl5pPr algn="r" indent="0" marL="1828800">
              <a:buNone/>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94"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95"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47" name=""/>
        <p:cNvGrpSpPr/>
        <p:nvPr/>
      </p:nvGrpSpPr>
      <p:grpSpPr>
        <a:xfrm>
          <a:off x="0" y="0"/>
          <a:ext cx="0" cy="0"/>
          <a:chOff x="0" y="0"/>
          <a:chExt cx="0" cy="0"/>
        </a:xfrm>
      </p:grpSpPr>
      <p:sp>
        <p:nvSpPr>
          <p:cNvPr id="1048603" name="Title 1"/>
          <p:cNvSpPr>
            <a:spLocks noGrp="1"/>
          </p:cNvSpPr>
          <p:nvPr>
            <p:ph type="title" hasCustomPrompt="1"/>
          </p:nvPr>
        </p:nvSpPr>
        <p:spPr>
          <a:xfrm>
            <a:off x="576071" y="704088"/>
            <a:ext cx="6502620" cy="676656"/>
          </a:xfrm>
        </p:spPr>
        <p:txBody>
          <a:bodyPr anchor="b"/>
          <a:lstStyle>
            <a:lvl1pPr>
              <a:defRPr sz="4800"/>
            </a:lvl1pPr>
          </a:lstStyle>
          <a:p>
            <a:r>
              <a:rPr dirty="0" lang="en-US"/>
              <a:t>click to edit master title style</a:t>
            </a:r>
          </a:p>
        </p:txBody>
      </p:sp>
      <p:sp>
        <p:nvSpPr>
          <p:cNvPr id="1048604" name="Text Placeholder 3"/>
          <p:cNvSpPr>
            <a:spLocks noGrp="1"/>
          </p:cNvSpPr>
          <p:nvPr>
            <p:ph type="body" sz="half" idx="2"/>
          </p:nvPr>
        </p:nvSpPr>
        <p:spPr>
          <a:xfrm>
            <a:off x="576072" y="1947671"/>
            <a:ext cx="4572000" cy="4070729"/>
          </a:xfrm>
        </p:spPr>
        <p:txBody>
          <a:bodyPr>
            <a:normAutofit/>
          </a:bodyPr>
          <a:lstStyle>
            <a:lvl1pPr indent="0" marL="0">
              <a:lnSpc>
                <a:spcPct val="100000"/>
              </a:lnSpc>
              <a:spcBef>
                <a:spcPts val="0"/>
              </a:spcBef>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pic>
        <p:nvPicPr>
          <p:cNvPr id="2097152" name="Picture 8" descr="Shape, circle  Description automatically generated"/>
          <p:cNvPicPr>
            <a:picLocks noChangeAspect="1"/>
          </p:cNvPicPr>
          <p:nvPr userDrawn="1"/>
        </p:nvPicPr>
        <p:blipFill rotWithShape="1">
          <a:blip xmlns:r="http://schemas.openxmlformats.org/officeDocument/2006/relationships" r:embed="rId1">
            <a:alphaModFix/>
          </a:blip>
          <a:srcRect r="30186" b="9728"/>
          <a:stretch>
            <a:fillRect/>
          </a:stretch>
        </p:blipFill>
        <p:spPr>
          <a:xfrm>
            <a:off x="6768197" y="1316481"/>
            <a:ext cx="4727117" cy="4998132"/>
          </a:xfrm>
          <a:prstGeom prst="rect"/>
        </p:spPr>
      </p:pic>
      <p:sp>
        <p:nvSpPr>
          <p:cNvPr id="1048605" name="Freeform: Shape 17"/>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06" name="Picture Placeholder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anchor="ctr" wrap="square">
            <a:noAutofit/>
          </a:bodyPr>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07" name="Date Placeholder 4"/>
          <p:cNvSpPr>
            <a:spLocks noGrp="1"/>
          </p:cNvSpPr>
          <p:nvPr>
            <p:ph type="dt" sz="half" idx="10"/>
          </p:nvPr>
        </p:nvSpPr>
        <p:spPr/>
        <p:txBody>
          <a:bodyPr/>
          <a:p>
            <a:r>
              <a:rPr dirty="0" lang="en-US"/>
              <a:t>20XX</a:t>
            </a:r>
          </a:p>
        </p:txBody>
      </p:sp>
      <p:sp>
        <p:nvSpPr>
          <p:cNvPr id="1048608" name="Footer Placeholder 5"/>
          <p:cNvSpPr>
            <a:spLocks noGrp="1"/>
          </p:cNvSpPr>
          <p:nvPr>
            <p:ph type="ftr" sz="quarter" idx="11"/>
          </p:nvPr>
        </p:nvSpPr>
        <p:spPr/>
        <p:txBody>
          <a:bodyPr/>
          <a:p>
            <a:r>
              <a:rPr dirty="0" lang="en-US"/>
              <a:t>presentation title</a:t>
            </a:r>
          </a:p>
        </p:txBody>
      </p:sp>
      <p:sp>
        <p:nvSpPr>
          <p:cNvPr id="1048609" name="Slide Number Placeholder 6"/>
          <p:cNvSpPr>
            <a:spLocks noGrp="1"/>
          </p:cNvSpPr>
          <p:nvPr>
            <p:ph type="sldNum" sz="quarter" idx="12"/>
          </p:nvPr>
        </p:nvSpPr>
        <p:spPr/>
        <p:txBody>
          <a:bodyPr/>
          <a:p>
            <a:fld id="{58FB4751-880F-D840-AAA9-3A15815CC996}"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accent6"/>
        </a:solidFill>
        <a:effectLst/>
      </p:bgPr>
    </p:bg>
    <p:spTree>
      <p:nvGrpSpPr>
        <p:cNvPr id="50" name=""/>
        <p:cNvGrpSpPr/>
        <p:nvPr/>
      </p:nvGrpSpPr>
      <p:grpSpPr>
        <a:xfrm>
          <a:off x="0" y="0"/>
          <a:ext cx="0" cy="0"/>
          <a:chOff x="0" y="0"/>
          <a:chExt cx="0" cy="0"/>
        </a:xfrm>
      </p:grpSpPr>
      <p:sp>
        <p:nvSpPr>
          <p:cNvPr id="1048616" name="Freeform: Shape 24"/>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17" name="Title 1"/>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dirty="0" lang="en-US"/>
              <a:t>click to edit master title style</a:t>
            </a:r>
          </a:p>
        </p:txBody>
      </p:sp>
      <p:sp>
        <p:nvSpPr>
          <p:cNvPr id="1048618" name="Text Placeholder 2"/>
          <p:cNvSpPr>
            <a:spLocks noGrp="1"/>
          </p:cNvSpPr>
          <p:nvPr>
            <p:ph type="body" idx="1"/>
          </p:nvPr>
        </p:nvSpPr>
        <p:spPr>
          <a:xfrm>
            <a:off x="2560320" y="4852035"/>
            <a:ext cx="4840641" cy="551411"/>
          </a:xfrm>
        </p:spPr>
        <p:txBody>
          <a:bodyPr/>
          <a:lstStyle>
            <a:lvl1pPr indent="0" marL="0">
              <a:buNone/>
              <a:defRPr sz="2400">
                <a:solidFill>
                  <a:schemeClr val="accent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19" name="Freeform: Shape 18"/>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20" name="Freeform: Shape 12"/>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21" name="Freeform: Shape 27"/>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22"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779" name="Freeform: Shape 16"/>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80" name="Freeform: Shape 22"/>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81"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
        <p:nvSpPr>
          <p:cNvPr id="1048782" name="Content Placeholder 2"/>
          <p:cNvSpPr>
            <a:spLocks noGrp="1"/>
          </p:cNvSpPr>
          <p:nvPr>
            <p:ph idx="1"/>
          </p:nvPr>
        </p:nvSpPr>
        <p:spPr>
          <a:xfrm>
            <a:off x="576072" y="1901952"/>
            <a:ext cx="9363456" cy="387705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3" name="Date Placeholder 3"/>
          <p:cNvSpPr>
            <a:spLocks noGrp="1"/>
          </p:cNvSpPr>
          <p:nvPr>
            <p:ph type="dt" sz="half" idx="10"/>
          </p:nvPr>
        </p:nvSpPr>
        <p:spPr/>
        <p:txBody>
          <a:bodyPr/>
          <a:p>
            <a:r>
              <a:rPr dirty="0" lang="en-US"/>
              <a:t>20XX</a:t>
            </a:r>
          </a:p>
        </p:txBody>
      </p:sp>
      <p:sp>
        <p:nvSpPr>
          <p:cNvPr id="1048784" name="Footer Placeholder 4"/>
          <p:cNvSpPr>
            <a:spLocks noGrp="1"/>
          </p:cNvSpPr>
          <p:nvPr>
            <p:ph type="ftr" sz="quarter" idx="11"/>
          </p:nvPr>
        </p:nvSpPr>
        <p:spPr/>
        <p:txBody>
          <a:bodyPr/>
          <a:p>
            <a:r>
              <a:rPr dirty="0" lang="en-US"/>
              <a:t>presentation title</a:t>
            </a:r>
          </a:p>
        </p:txBody>
      </p:sp>
      <p:sp>
        <p:nvSpPr>
          <p:cNvPr id="1048785" name="Slide Number Placeholder 5"/>
          <p:cNvSpPr>
            <a:spLocks noGrp="1"/>
          </p:cNvSpPr>
          <p:nvPr>
            <p:ph type="sldNum" sz="quarter" idx="12"/>
          </p:nvPr>
        </p:nvSpPr>
        <p:spPr/>
        <p:txBody>
          <a:bodyPr/>
          <a:p>
            <a:fld id="{58FB4751-880F-D840-AAA9-3A15815CC996}"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52" name=""/>
        <p:cNvGrpSpPr/>
        <p:nvPr/>
      </p:nvGrpSpPr>
      <p:grpSpPr>
        <a:xfrm>
          <a:off x="0" y="0"/>
          <a:ext cx="0" cy="0"/>
          <a:chOff x="0" y="0"/>
          <a:chExt cx="0" cy="0"/>
        </a:xfrm>
      </p:grpSpPr>
      <p:sp>
        <p:nvSpPr>
          <p:cNvPr id="1048626"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
        <p:nvSpPr>
          <p:cNvPr id="1048627" name="Content Placeholder 2"/>
          <p:cNvSpPr>
            <a:spLocks noGrp="1"/>
          </p:cNvSpPr>
          <p:nvPr>
            <p:ph idx="1"/>
          </p:nvPr>
        </p:nvSpPr>
        <p:spPr>
          <a:xfrm>
            <a:off x="576072" y="1901952"/>
            <a:ext cx="9363456" cy="387705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3"/>
          <p:cNvSpPr>
            <a:spLocks noGrp="1"/>
          </p:cNvSpPr>
          <p:nvPr>
            <p:ph type="dt" sz="half" idx="10"/>
          </p:nvPr>
        </p:nvSpPr>
        <p:spPr/>
        <p:txBody>
          <a:bodyPr/>
          <a:p>
            <a:r>
              <a:rPr dirty="0" lang="en-US"/>
              <a:t>20XX</a:t>
            </a:r>
          </a:p>
        </p:txBody>
      </p:sp>
      <p:sp>
        <p:nvSpPr>
          <p:cNvPr id="1048629" name="Footer Placeholder 4"/>
          <p:cNvSpPr>
            <a:spLocks noGrp="1"/>
          </p:cNvSpPr>
          <p:nvPr>
            <p:ph type="ftr" sz="quarter" idx="11"/>
          </p:nvPr>
        </p:nvSpPr>
        <p:spPr/>
        <p:txBody>
          <a:bodyPr/>
          <a:p>
            <a:r>
              <a:rPr dirty="0" lang="en-US"/>
              <a:t>presentation title</a:t>
            </a:r>
          </a:p>
        </p:txBody>
      </p:sp>
      <p:sp>
        <p:nvSpPr>
          <p:cNvPr id="1048630" name="Slide Number Placeholder 5"/>
          <p:cNvSpPr>
            <a:spLocks noGrp="1"/>
          </p:cNvSpPr>
          <p:nvPr>
            <p:ph type="sldNum" sz="quarter" idx="12"/>
          </p:nvPr>
        </p:nvSpPr>
        <p:spPr/>
        <p:txBody>
          <a:bodyPr/>
          <a:p>
            <a:fld id="{58FB4751-880F-D840-AAA9-3A15815CC996}" type="slidenum">
              <a:rPr lang="en-US" smtClean="0"/>
              <a:t>‹#›</a:t>
            </a:fld>
            <a:endParaRPr dirty="0" lang="en-US"/>
          </a:p>
        </p:txBody>
      </p:sp>
      <p:sp>
        <p:nvSpPr>
          <p:cNvPr id="1048631"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32"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60" name=""/>
        <p:cNvGrpSpPr/>
        <p:nvPr/>
      </p:nvGrpSpPr>
      <p:grpSpPr>
        <a:xfrm>
          <a:off x="0" y="0"/>
          <a:ext cx="0" cy="0"/>
          <a:chOff x="0" y="0"/>
          <a:chExt cx="0" cy="0"/>
        </a:xfrm>
      </p:grpSpPr>
      <p:sp>
        <p:nvSpPr>
          <p:cNvPr id="1048670"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71"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72" name="Freeform: Shape 29"/>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73" name="Date Placeholder 3"/>
          <p:cNvSpPr>
            <a:spLocks noGrp="1"/>
          </p:cNvSpPr>
          <p:nvPr>
            <p:ph type="dt" sz="half" idx="10"/>
          </p:nvPr>
        </p:nvSpPr>
        <p:spPr/>
        <p:txBody>
          <a:bodyPr/>
          <a:p>
            <a:r>
              <a:rPr dirty="0" lang="en-US"/>
              <a:t>20XX</a:t>
            </a:r>
          </a:p>
        </p:txBody>
      </p:sp>
      <p:sp>
        <p:nvSpPr>
          <p:cNvPr id="1048674" name="Footer Placeholder 4"/>
          <p:cNvSpPr>
            <a:spLocks noGrp="1"/>
          </p:cNvSpPr>
          <p:nvPr>
            <p:ph type="ftr" sz="quarter" idx="11"/>
          </p:nvPr>
        </p:nvSpPr>
        <p:spPr/>
        <p:txBody>
          <a:bodyPr/>
          <a:p>
            <a:r>
              <a:rPr dirty="0" lang="en-US"/>
              <a:t>presentation title</a:t>
            </a:r>
          </a:p>
        </p:txBody>
      </p:sp>
      <p:sp>
        <p:nvSpPr>
          <p:cNvPr id="1048675" name="Slide Number Placeholder 5"/>
          <p:cNvSpPr>
            <a:spLocks noGrp="1"/>
          </p:cNvSpPr>
          <p:nvPr>
            <p:ph type="sldNum" sz="quarter" idx="12"/>
          </p:nvPr>
        </p:nvSpPr>
        <p:spPr/>
        <p:txBody>
          <a:bodyPr/>
          <a:p>
            <a:fld id="{58FB4751-880F-D840-AAA9-3A15815CC996}" type="slidenum">
              <a:rPr lang="en-US" smtClean="0"/>
              <a:t>‹#›</a:t>
            </a:fld>
            <a:endParaRPr dirty="0" lang="en-US"/>
          </a:p>
        </p:txBody>
      </p:sp>
      <p:sp>
        <p:nvSpPr>
          <p:cNvPr id="1048676"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
        <p:nvSpPr>
          <p:cNvPr id="1048677" name="Content Placeholder 2"/>
          <p:cNvSpPr>
            <a:spLocks noGrp="1"/>
          </p:cNvSpPr>
          <p:nvPr>
            <p:ph idx="1"/>
          </p:nvPr>
        </p:nvSpPr>
        <p:spPr>
          <a:xfrm>
            <a:off x="576072" y="1901952"/>
            <a:ext cx="10515600" cy="387705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55" name=""/>
        <p:cNvGrpSpPr/>
        <p:nvPr/>
      </p:nvGrpSpPr>
      <p:grpSpPr>
        <a:xfrm>
          <a:off x="0" y="0"/>
          <a:ext cx="0" cy="0"/>
          <a:chOff x="0" y="0"/>
          <a:chExt cx="0" cy="0"/>
        </a:xfrm>
      </p:grpSpPr>
      <p:sp>
        <p:nvSpPr>
          <p:cNvPr id="104864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43" name="Freeform: Shape 36"/>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44" name="Date Placeholder 3"/>
          <p:cNvSpPr>
            <a:spLocks noGrp="1"/>
          </p:cNvSpPr>
          <p:nvPr>
            <p:ph type="dt" sz="half" idx="10"/>
          </p:nvPr>
        </p:nvSpPr>
        <p:spPr/>
        <p:txBody>
          <a:bodyPr/>
          <a:p>
            <a:r>
              <a:rPr dirty="0" lang="en-US"/>
              <a:t>20XX</a:t>
            </a:r>
          </a:p>
        </p:txBody>
      </p:sp>
      <p:sp>
        <p:nvSpPr>
          <p:cNvPr id="1048645" name="Footer Placeholder 4"/>
          <p:cNvSpPr>
            <a:spLocks noGrp="1"/>
          </p:cNvSpPr>
          <p:nvPr>
            <p:ph type="ftr" sz="quarter" idx="11"/>
          </p:nvPr>
        </p:nvSpPr>
        <p:spPr/>
        <p:txBody>
          <a:bodyPr/>
          <a:p>
            <a:r>
              <a:rPr dirty="0" lang="en-US"/>
              <a:t>presentation title</a:t>
            </a:r>
          </a:p>
        </p:txBody>
      </p:sp>
      <p:sp>
        <p:nvSpPr>
          <p:cNvPr id="1048646" name="Slide Number Placeholder 5"/>
          <p:cNvSpPr>
            <a:spLocks noGrp="1"/>
          </p:cNvSpPr>
          <p:nvPr>
            <p:ph type="sldNum" sz="quarter" idx="12"/>
          </p:nvPr>
        </p:nvSpPr>
        <p:spPr/>
        <p:txBody>
          <a:bodyPr/>
          <a:p>
            <a:fld id="{58FB4751-880F-D840-AAA9-3A15815CC996}" type="slidenum">
              <a:rPr lang="en-US" smtClean="0"/>
              <a:t>‹#›</a:t>
            </a:fld>
            <a:endParaRPr dirty="0" lang="en-US"/>
          </a:p>
        </p:txBody>
      </p:sp>
      <p:pic>
        <p:nvPicPr>
          <p:cNvPr id="2097154" name="Graphic 25"/>
          <p:cNvPicPr>
            <a:picLocks noChangeAspect="1"/>
          </p:cNvPicPr>
          <p:nvPr userDrawn="1"/>
        </p:nvPicPr>
        <p:blipFill>
          <a:blip xmlns:r="http://schemas.openxmlformats.org/officeDocument/2006/relationships" r:embed="rId1">
            <a:alphaModFix/>
          </a:blip>
          <a:stretch>
            <a:fillRect/>
          </a:stretch>
        </p:blipFill>
        <p:spPr>
          <a:xfrm>
            <a:off x="1411582" y="447749"/>
            <a:ext cx="2330685" cy="1898712"/>
          </a:xfrm>
          <a:prstGeom prst="rect"/>
        </p:spPr>
      </p:pic>
      <p:sp>
        <p:nvSpPr>
          <p:cNvPr id="1048647" name="Text Placeholder 31"/>
          <p:cNvSpPr>
            <a:spLocks noGrp="1"/>
          </p:cNvSpPr>
          <p:nvPr>
            <p:ph type="body" sz="quarter" idx="13"/>
          </p:nvPr>
        </p:nvSpPr>
        <p:spPr>
          <a:xfrm>
            <a:off x="3278188" y="2740025"/>
            <a:ext cx="5688012" cy="2028825"/>
          </a:xfrm>
        </p:spPr>
        <p:txBody>
          <a:bodyPr>
            <a:normAutofit/>
          </a:bodyPr>
          <a:lstStyle>
            <a:lvl1pPr algn="ctr" indent="0" marL="0">
              <a:lnSpc>
                <a:spcPct val="100000"/>
              </a:lnSpc>
              <a:spcBef>
                <a:spcPts val="0"/>
              </a:spcBef>
              <a:buNone/>
              <a:defRPr sz="2400"/>
            </a:lvl1pPr>
          </a:lstStyle>
          <a:p>
            <a:pPr lvl="0"/>
            <a:r>
              <a:rPr lang="en-US"/>
              <a:t>Click to edit Master text styles</a:t>
            </a:r>
          </a:p>
        </p:txBody>
      </p:sp>
      <p:sp>
        <p:nvSpPr>
          <p:cNvPr id="1048648" name="Title 1"/>
          <p:cNvSpPr>
            <a:spLocks noGrp="1"/>
          </p:cNvSpPr>
          <p:nvPr>
            <p:ph type="title"/>
          </p:nvPr>
        </p:nvSpPr>
        <p:spPr>
          <a:xfrm>
            <a:off x="838200" y="1901952"/>
            <a:ext cx="10515600" cy="466344"/>
          </a:xfrm>
        </p:spPr>
        <p:txBody>
          <a:bodyPr/>
          <a:lstStyle>
            <a:lvl1pPr algn="ctr">
              <a:defRPr baseline="0" cap="all" sz="2400">
                <a:latin typeface="Gill Sans Nova" panose="020B0602020104020203" pitchFamily="34" charset="0"/>
              </a:defRPr>
            </a:lvl1pPr>
          </a:lstStyle>
          <a:p>
            <a:r>
              <a:rPr lang="en-US"/>
              <a:t>Click to edit Master title style</a:t>
            </a:r>
            <a:endParaRPr dirty="0" lang="en-US"/>
          </a:p>
        </p:txBody>
      </p:sp>
      <p:sp>
        <p:nvSpPr>
          <p:cNvPr id="1048649"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50" name="Freeform: Shape 15"/>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75" name=""/>
        <p:cNvGrpSpPr/>
        <p:nvPr/>
      </p:nvGrpSpPr>
      <p:grpSpPr>
        <a:xfrm>
          <a:off x="0" y="0"/>
          <a:ext cx="0" cy="0"/>
          <a:chOff x="0" y="0"/>
          <a:chExt cx="0" cy="0"/>
        </a:xfrm>
      </p:grpSpPr>
      <p:sp>
        <p:nvSpPr>
          <p:cNvPr id="1048761" name="Title 1"/>
          <p:cNvSpPr>
            <a:spLocks noGrp="1"/>
          </p:cNvSpPr>
          <p:nvPr>
            <p:ph type="title" hasCustomPrompt="1"/>
          </p:nvPr>
        </p:nvSpPr>
        <p:spPr>
          <a:xfrm>
            <a:off x="576072" y="704088"/>
            <a:ext cx="10515600" cy="676656"/>
          </a:xfrm>
        </p:spPr>
        <p:txBody>
          <a:bodyPr/>
          <a:lstStyle>
            <a:lvl1pPr>
              <a:defRPr sz="4800"/>
            </a:lvl1pPr>
          </a:lstStyle>
          <a:p>
            <a:r>
              <a:rPr dirty="0" lang="en-US"/>
              <a:t>click to edit master title style	</a:t>
            </a:r>
          </a:p>
        </p:txBody>
      </p:sp>
      <p:sp>
        <p:nvSpPr>
          <p:cNvPr id="1048762" name="Freeform: Shape 27"/>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63" name="Picture Placeholder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64" name="Picture Placeholder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65" name="Picture Placeholder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66" name="Picture Placeholder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anchor="ctr" wrap="square">
            <a:noAutofit/>
          </a:bodyPr>
          <a:lstStyle>
            <a:lvl1pPr algn="ctr" indent="0" marL="0">
              <a:buNone/>
              <a:defRPr sz="1800">
                <a:solidFill>
                  <a:schemeClr val="accent1"/>
                </a:solidFill>
              </a:defRPr>
            </a:lvl1pPr>
          </a:lstStyle>
          <a:p>
            <a:r>
              <a:rPr lang="en-US"/>
              <a:t>Click icon to add picture</a:t>
            </a:r>
            <a:endParaRPr dirty="0" lang="en-US"/>
          </a:p>
        </p:txBody>
      </p:sp>
      <p:sp>
        <p:nvSpPr>
          <p:cNvPr id="1048767" name="Text Placeholder 46"/>
          <p:cNvSpPr>
            <a:spLocks noGrp="1"/>
          </p:cNvSpPr>
          <p:nvPr>
            <p:ph type="body" sz="quarter" idx="17"/>
          </p:nvPr>
        </p:nvSpPr>
        <p:spPr>
          <a:xfrm>
            <a:off x="677863" y="5175504"/>
            <a:ext cx="2423160" cy="365760"/>
          </a:xfrm>
        </p:spPr>
        <p:txBody>
          <a:bodyPr anchor="b">
            <a:noAutofit/>
          </a:bodyPr>
          <a:lstStyle>
            <a:lvl1pPr algn="ctr" indent="0" marL="0">
              <a:lnSpc>
                <a:spcPct val="100000"/>
              </a:lnSpc>
              <a:spcBef>
                <a:spcPts val="0"/>
              </a:spcBef>
              <a:buNone/>
              <a:defRPr baseline="0" cap="all" sz="1800">
                <a:latin typeface="Gill Sans Nova" panose="020B0602020104020203" pitchFamily="34" charset="0"/>
              </a:defRPr>
            </a:lvl1pPr>
          </a:lstStyle>
          <a:p>
            <a:pPr lvl="0"/>
            <a:r>
              <a:rPr lang="en-US"/>
              <a:t>Click to edit Master text styles</a:t>
            </a:r>
          </a:p>
        </p:txBody>
      </p:sp>
      <p:sp>
        <p:nvSpPr>
          <p:cNvPr id="1048768" name="Text Placeholder 46"/>
          <p:cNvSpPr>
            <a:spLocks noGrp="1"/>
          </p:cNvSpPr>
          <p:nvPr>
            <p:ph type="body" sz="quarter" idx="18"/>
          </p:nvPr>
        </p:nvSpPr>
        <p:spPr>
          <a:xfrm>
            <a:off x="3444123" y="5175504"/>
            <a:ext cx="2423160" cy="365760"/>
          </a:xfrm>
        </p:spPr>
        <p:txBody>
          <a:bodyPr anchor="b">
            <a:noAutofit/>
          </a:bodyPr>
          <a:lstStyle>
            <a:lvl1pPr algn="ctr" indent="0" marL="0">
              <a:lnSpc>
                <a:spcPct val="100000"/>
              </a:lnSpc>
              <a:spcBef>
                <a:spcPts val="0"/>
              </a:spcBef>
              <a:buNone/>
              <a:defRPr baseline="0" cap="all" sz="1800">
                <a:latin typeface="Gill Sans Nova" panose="020B0602020104020203" pitchFamily="34" charset="0"/>
              </a:defRPr>
            </a:lvl1pPr>
          </a:lstStyle>
          <a:p>
            <a:pPr lvl="0"/>
            <a:r>
              <a:rPr lang="en-US"/>
              <a:t>Click to edit Master text styles</a:t>
            </a:r>
          </a:p>
        </p:txBody>
      </p:sp>
      <p:sp>
        <p:nvSpPr>
          <p:cNvPr id="1048769" name="Text Placeholder 46"/>
          <p:cNvSpPr>
            <a:spLocks noGrp="1"/>
          </p:cNvSpPr>
          <p:nvPr>
            <p:ph type="body" sz="quarter" idx="19"/>
          </p:nvPr>
        </p:nvSpPr>
        <p:spPr>
          <a:xfrm>
            <a:off x="6434931" y="5175504"/>
            <a:ext cx="2423160" cy="365760"/>
          </a:xfrm>
        </p:spPr>
        <p:txBody>
          <a:bodyPr anchor="b">
            <a:noAutofit/>
          </a:bodyPr>
          <a:lstStyle>
            <a:lvl1pPr algn="ctr" indent="0" marL="0">
              <a:lnSpc>
                <a:spcPct val="100000"/>
              </a:lnSpc>
              <a:spcBef>
                <a:spcPts val="0"/>
              </a:spcBef>
              <a:buNone/>
              <a:defRPr baseline="0" cap="all" sz="1800">
                <a:latin typeface="Gill Sans Nova" panose="020B0602020104020203" pitchFamily="34" charset="0"/>
              </a:defRPr>
            </a:lvl1pPr>
          </a:lstStyle>
          <a:p>
            <a:pPr lvl="0"/>
            <a:r>
              <a:rPr lang="en-US"/>
              <a:t>Click to edit Master text styles</a:t>
            </a:r>
          </a:p>
        </p:txBody>
      </p:sp>
      <p:sp>
        <p:nvSpPr>
          <p:cNvPr id="1048770" name="Text Placeholder 46"/>
          <p:cNvSpPr>
            <a:spLocks noGrp="1"/>
          </p:cNvSpPr>
          <p:nvPr>
            <p:ph type="body" sz="quarter" idx="20"/>
          </p:nvPr>
        </p:nvSpPr>
        <p:spPr>
          <a:xfrm>
            <a:off x="9260401" y="5175504"/>
            <a:ext cx="2423160" cy="365760"/>
          </a:xfrm>
        </p:spPr>
        <p:txBody>
          <a:bodyPr anchor="b">
            <a:noAutofit/>
          </a:bodyPr>
          <a:lstStyle>
            <a:lvl1pPr algn="ctr" indent="0" marL="0">
              <a:lnSpc>
                <a:spcPct val="100000"/>
              </a:lnSpc>
              <a:spcBef>
                <a:spcPts val="0"/>
              </a:spcBef>
              <a:buNone/>
              <a:defRPr baseline="0" cap="all" sz="1800">
                <a:latin typeface="Gill Sans Nova" panose="020B0602020104020203" pitchFamily="34" charset="0"/>
              </a:defRPr>
            </a:lvl1pPr>
          </a:lstStyle>
          <a:p>
            <a:pPr lvl="0"/>
            <a:r>
              <a:rPr lang="en-US"/>
              <a:t>Click to edit Master text styles</a:t>
            </a:r>
          </a:p>
        </p:txBody>
      </p:sp>
      <p:sp>
        <p:nvSpPr>
          <p:cNvPr id="1048771" name="Text Placeholder 46"/>
          <p:cNvSpPr>
            <a:spLocks noGrp="1"/>
          </p:cNvSpPr>
          <p:nvPr>
            <p:ph type="body" sz="quarter" idx="21" hasCustomPrompt="1"/>
          </p:nvPr>
        </p:nvSpPr>
        <p:spPr>
          <a:xfrm>
            <a:off x="677863" y="5550408"/>
            <a:ext cx="2423160" cy="365760"/>
          </a:xfrm>
        </p:spPr>
        <p:txBody>
          <a:bodyPr anchor="t">
            <a:noAutofit/>
          </a:bodyPr>
          <a:lstStyle>
            <a:lvl1pPr algn="ctr" indent="0" marL="0">
              <a:lnSpc>
                <a:spcPct val="100000"/>
              </a:lnSpc>
              <a:spcBef>
                <a:spcPts val="0"/>
              </a:spcBef>
              <a:buNone/>
              <a:defRPr baseline="0" cap="none" sz="1800"/>
            </a:lvl1pPr>
          </a:lstStyle>
          <a:p>
            <a:pPr lvl="0"/>
            <a:r>
              <a:rPr dirty="0" lang="en-US"/>
              <a:t>click to edit master text styles</a:t>
            </a:r>
          </a:p>
        </p:txBody>
      </p:sp>
      <p:sp>
        <p:nvSpPr>
          <p:cNvPr id="1048772" name="Text Placeholder 46"/>
          <p:cNvSpPr>
            <a:spLocks noGrp="1"/>
          </p:cNvSpPr>
          <p:nvPr>
            <p:ph type="body" sz="quarter" idx="22" hasCustomPrompt="1"/>
          </p:nvPr>
        </p:nvSpPr>
        <p:spPr>
          <a:xfrm>
            <a:off x="3444123" y="5550408"/>
            <a:ext cx="2423160" cy="365760"/>
          </a:xfrm>
        </p:spPr>
        <p:txBody>
          <a:bodyPr anchor="t">
            <a:noAutofit/>
          </a:bodyPr>
          <a:lstStyle>
            <a:lvl1pPr algn="ctr" indent="0" marL="0">
              <a:lnSpc>
                <a:spcPct val="100000"/>
              </a:lnSpc>
              <a:spcBef>
                <a:spcPts val="0"/>
              </a:spcBef>
              <a:buNone/>
              <a:defRPr baseline="0" cap="none" sz="1800"/>
            </a:lvl1pPr>
          </a:lstStyle>
          <a:p>
            <a:pPr lvl="0"/>
            <a:r>
              <a:rPr dirty="0" lang="en-US"/>
              <a:t>click to edit master text styles</a:t>
            </a:r>
          </a:p>
        </p:txBody>
      </p:sp>
      <p:sp>
        <p:nvSpPr>
          <p:cNvPr id="1048773" name="Text Placeholder 46"/>
          <p:cNvSpPr>
            <a:spLocks noGrp="1"/>
          </p:cNvSpPr>
          <p:nvPr>
            <p:ph type="body" sz="quarter" idx="23" hasCustomPrompt="1"/>
          </p:nvPr>
        </p:nvSpPr>
        <p:spPr>
          <a:xfrm>
            <a:off x="6434931" y="5550408"/>
            <a:ext cx="2423160" cy="365760"/>
          </a:xfrm>
        </p:spPr>
        <p:txBody>
          <a:bodyPr anchor="t">
            <a:noAutofit/>
          </a:bodyPr>
          <a:lstStyle>
            <a:lvl1pPr algn="ctr" indent="0" marL="0">
              <a:lnSpc>
                <a:spcPct val="100000"/>
              </a:lnSpc>
              <a:spcBef>
                <a:spcPts val="0"/>
              </a:spcBef>
              <a:buNone/>
              <a:defRPr baseline="0" cap="none" sz="1800"/>
            </a:lvl1pPr>
          </a:lstStyle>
          <a:p>
            <a:pPr lvl="0"/>
            <a:r>
              <a:rPr dirty="0" lang="en-US"/>
              <a:t>click to edit master text styles</a:t>
            </a:r>
          </a:p>
        </p:txBody>
      </p:sp>
      <p:sp>
        <p:nvSpPr>
          <p:cNvPr id="1048774" name="Text Placeholder 46"/>
          <p:cNvSpPr>
            <a:spLocks noGrp="1"/>
          </p:cNvSpPr>
          <p:nvPr>
            <p:ph type="body" sz="quarter" idx="24" hasCustomPrompt="1"/>
          </p:nvPr>
        </p:nvSpPr>
        <p:spPr>
          <a:xfrm>
            <a:off x="9260401" y="5550408"/>
            <a:ext cx="2423160" cy="365760"/>
          </a:xfrm>
        </p:spPr>
        <p:txBody>
          <a:bodyPr anchor="t">
            <a:noAutofit/>
          </a:bodyPr>
          <a:lstStyle>
            <a:lvl1pPr algn="ctr" indent="0" marL="0">
              <a:lnSpc>
                <a:spcPct val="100000"/>
              </a:lnSpc>
              <a:spcBef>
                <a:spcPts val="0"/>
              </a:spcBef>
              <a:buNone/>
              <a:defRPr baseline="0" cap="none" sz="1800"/>
            </a:lvl1pPr>
          </a:lstStyle>
          <a:p>
            <a:pPr lvl="0"/>
            <a:r>
              <a:rPr dirty="0" lang="en-US"/>
              <a:t>click to edit master text styles</a:t>
            </a:r>
          </a:p>
        </p:txBody>
      </p:sp>
      <p:sp>
        <p:nvSpPr>
          <p:cNvPr id="1048775" name="Date Placeholder 3"/>
          <p:cNvSpPr>
            <a:spLocks noGrp="1"/>
          </p:cNvSpPr>
          <p:nvPr>
            <p:ph type="dt" sz="half" idx="10"/>
          </p:nvPr>
        </p:nvSpPr>
        <p:spPr/>
        <p:txBody>
          <a:bodyPr/>
          <a:p>
            <a:r>
              <a:rPr dirty="0" lang="en-US"/>
              <a:t>20XX</a:t>
            </a:r>
          </a:p>
        </p:txBody>
      </p:sp>
      <p:sp>
        <p:nvSpPr>
          <p:cNvPr id="1048776" name="Footer Placeholder 4"/>
          <p:cNvSpPr>
            <a:spLocks noGrp="1"/>
          </p:cNvSpPr>
          <p:nvPr>
            <p:ph type="ftr" sz="quarter" idx="11"/>
          </p:nvPr>
        </p:nvSpPr>
        <p:spPr/>
        <p:txBody>
          <a:bodyPr/>
          <a:p>
            <a:r>
              <a:rPr dirty="0" lang="en-US"/>
              <a:t>presentation title</a:t>
            </a:r>
          </a:p>
        </p:txBody>
      </p:sp>
      <p:sp>
        <p:nvSpPr>
          <p:cNvPr id="1048777" name="Slide Number Placeholder 5"/>
          <p:cNvSpPr>
            <a:spLocks noGrp="1"/>
          </p:cNvSpPr>
          <p:nvPr>
            <p:ph type="sldNum" sz="quarter" idx="12"/>
          </p:nvPr>
        </p:nvSpPr>
        <p:spPr/>
        <p:txBody>
          <a:bodyPr/>
          <a:p>
            <a:fld id="{58FB4751-880F-D840-AAA9-3A15815CC996}" type="slidenum">
              <a:rPr lang="en-US" smtClean="0"/>
              <a:t>‹#›</a:t>
            </a:fld>
            <a:endParaRPr dirty="0" lang="en-US"/>
          </a:p>
        </p:txBody>
      </p:sp>
      <p:sp>
        <p:nvSpPr>
          <p:cNvPr id="104877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p:spPr>
        <p:txBody>
          <a:bodyPr anchor="ctr" bIns="45720" lIns="91440" rIns="91440" rtlCol="0" tIns="45720" vert="horz"/>
          <a:lstStyle>
            <a:lvl1pPr algn="l">
              <a:defRPr sz="1400">
                <a:solidFill>
                  <a:schemeClr val="tx1"/>
                </a:solidFill>
              </a:defRPr>
            </a:lvl1pPr>
          </a:lstStyle>
          <a:p>
            <a:r>
              <a:rPr dirty="0" lang="en-US"/>
              <a:t>20XX</a:t>
            </a:r>
          </a:p>
        </p:txBody>
      </p:sp>
      <p:sp>
        <p:nvSpPr>
          <p:cNvPr id="1048579" name="Footer Placeholder 4"/>
          <p:cNvSpPr>
            <a:spLocks noGrp="1"/>
          </p:cNvSpPr>
          <p:nvPr>
            <p:ph type="ftr" sz="quarter" idx="3"/>
          </p:nvPr>
        </p:nvSpPr>
        <p:spPr>
          <a:xfrm>
            <a:off x="4379976" y="6464808"/>
            <a:ext cx="3438144" cy="310896"/>
          </a:xfrm>
          <a:prstGeom prst="rect"/>
        </p:spPr>
        <p:txBody>
          <a:bodyPr anchor="ctr" bIns="45720" lIns="91440" rIns="91440" rtlCol="0" tIns="45720" vert="horz"/>
          <a:lstStyle>
            <a:lvl1pPr algn="ctr">
              <a:defRPr sz="1400">
                <a:solidFill>
                  <a:schemeClr val="tx1"/>
                </a:solidFill>
              </a:defRPr>
            </a:lvl1pPr>
          </a:lstStyle>
          <a:p>
            <a:r>
              <a:rPr dirty="0" lang="en-US"/>
              <a:t>presentation title</a:t>
            </a:r>
          </a:p>
        </p:txBody>
      </p:sp>
      <p:sp>
        <p:nvSpPr>
          <p:cNvPr id="1048580" name="Slide Number Placeholder 5"/>
          <p:cNvSpPr>
            <a:spLocks noGrp="1"/>
          </p:cNvSpPr>
          <p:nvPr>
            <p:ph type="sldNum" sz="quarter" idx="4"/>
          </p:nvPr>
        </p:nvSpPr>
        <p:spPr>
          <a:xfrm>
            <a:off x="11027664" y="6464808"/>
            <a:ext cx="987552" cy="310896"/>
          </a:xfrm>
          <a:prstGeom prst="rect"/>
        </p:spPr>
        <p:txBody>
          <a:bodyPr anchor="ctr" bIns="45720" lIns="91440" rIns="91440" rtlCol="0" tIns="45720" vert="horz"/>
          <a:lstStyle>
            <a:lvl1pPr algn="r">
              <a:defRPr sz="1400">
                <a:solidFill>
                  <a:schemeClr val="tx1"/>
                </a:solidFill>
              </a:defRPr>
            </a:lvl1pPr>
          </a:lstStyle>
          <a:p>
            <a:fld id="{58FB4751-880F-D840-AAA9-3A15815CC996}" type="slidenum">
              <a:rPr lang="en-US" smtClean="0"/>
              <a:t>‹#›</a:t>
            </a:fld>
            <a:endParaRPr dirty="0" lang="en-US"/>
          </a:p>
        </p:txBody>
      </p:sp>
      <p:cxnSp>
        <p:nvCxnSpPr>
          <p:cNvPr id="3145728" name="Straight Connector 7"/>
          <p:cNvCxnSpPr>
            <a:cxnSpLocks/>
          </p:cNvCxnSpPr>
          <p:nvPr userDrawn="1"/>
        </p:nvCxnSpPr>
        <p:spPr>
          <a:xfrm>
            <a:off x="0" y="6324600"/>
            <a:ext cx="12192000" cy="0"/>
          </a:xfrm>
          <a:prstGeom prst="line"/>
          <a:ln w="15875">
            <a:solidFill>
              <a:schemeClr val="tx1"/>
            </a:solidFill>
          </a:ln>
        </p:spPr>
        <p:style>
          <a:lnRef idx="1">
            <a:schemeClr val="dk1"/>
          </a:lnRef>
          <a:fillRef idx="0">
            <a:schemeClr val="dk1"/>
          </a:fillRef>
          <a:effectRef idx="0">
            <a:schemeClr val="dk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1" ftr="1" hdr="0" sldNum="1"/>
  <p:txStyles>
    <p:titleStyle>
      <a:lvl1pPr algn="l" defTabSz="914400" eaLnBrk="1" hangingPunct="1" latinLnBrk="0" rtl="0">
        <a:lnSpc>
          <a:spcPct val="90000"/>
        </a:lnSpc>
        <a:spcBef>
          <a:spcPct val="0"/>
        </a:spcBef>
        <a:buNone/>
        <a:defRPr sz="6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7.xml"/><Relationship Id="rId7"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33" name=""/>
        <p:cNvGrpSpPr/>
        <p:nvPr/>
      </p:nvGrpSpPr>
      <p:grpSpPr>
        <a:xfrm>
          <a:off x="0" y="0"/>
          <a:ext cx="0" cy="0"/>
          <a:chOff x="0" y="0"/>
          <a:chExt cx="0" cy="0"/>
        </a:xfrm>
      </p:grpSpPr>
      <p:sp>
        <p:nvSpPr>
          <p:cNvPr id="1048587" name="Title 1"/>
          <p:cNvSpPr>
            <a:spLocks noGrp="1"/>
          </p:cNvSpPr>
          <p:nvPr>
            <p:ph type="ctrTitle"/>
          </p:nvPr>
        </p:nvSpPr>
        <p:spPr/>
        <p:txBody>
          <a:bodyPr/>
          <a:p>
            <a:r>
              <a:rPr dirty="0" sz="4400" lang="en-US"/>
              <a:t>Crafting Multimedia Experiences in the Cloud</a:t>
            </a:r>
          </a:p>
        </p:txBody>
      </p:sp>
      <p:sp>
        <p:nvSpPr>
          <p:cNvPr id="1048588" name="Subtitle 2"/>
          <p:cNvSpPr>
            <a:spLocks noGrp="1"/>
          </p:cNvSpPr>
          <p:nvPr>
            <p:ph type="subTitle" idx="1"/>
          </p:nvPr>
        </p:nvSpPr>
        <p:spPr/>
        <p:txBody>
          <a:bodyPr/>
          <a:p>
            <a:r>
              <a:rPr dirty="0" lang="en-US"/>
              <a:t>[An emerging technology for providing multimedia services and Applications]</a:t>
            </a:r>
          </a:p>
        </p:txBody>
      </p:sp>
      <p:sp>
        <p:nvSpPr>
          <p:cNvPr id="1048589" name="TextBox 3"/>
          <p:cNvSpPr txBox="1"/>
          <p:nvPr/>
        </p:nvSpPr>
        <p:spPr>
          <a:xfrm>
            <a:off x="8460607" y="5257800"/>
            <a:ext cx="3580598" cy="1005840"/>
          </a:xfrm>
          <a:prstGeom prst="rect"/>
          <a:noFill/>
        </p:spPr>
        <p:txBody>
          <a:bodyPr rtlCol="0" wrap="square">
            <a:spAutoFit/>
          </a:bodyPr>
          <a:p>
            <a:r>
              <a:rPr b="1" dirty="0" lang="en-IN"/>
              <a:t>Presented By : </a:t>
            </a:r>
            <a:r>
              <a:rPr dirty="0" sz="2000" lang="en-IN">
                <a:latin typeface="Times New Roman" panose="02020603050405020304" pitchFamily="18" charset="0"/>
                <a:cs typeface="Times New Roman" panose="02020603050405020304" pitchFamily="18" charset="0"/>
              </a:rPr>
              <a:t>Manasa Kurapati</a:t>
            </a:r>
          </a:p>
          <a:p>
            <a:r>
              <a:rPr dirty="0" lang="en-IN"/>
              <a:t> 	        </a:t>
            </a:r>
            <a:r>
              <a:rPr b="1" dirty="0" sz="2000" lang="en-IN">
                <a:latin typeface="Times New Roman" panose="02020603050405020304" pitchFamily="18" charset="0"/>
                <a:cs typeface="Times New Roman" panose="02020603050405020304" pitchFamily="18" charset="0"/>
              </a:rPr>
              <a:t>23MCA43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57" name=""/>
        <p:cNvGrpSpPr/>
        <p:nvPr/>
      </p:nvGrpSpPr>
      <p:grpSpPr>
        <a:xfrm>
          <a:off x="0" y="0"/>
          <a:ext cx="0" cy="0"/>
          <a:chOff x="0" y="0"/>
          <a:chExt cx="0" cy="0"/>
        </a:xfrm>
      </p:grpSpPr>
      <p:sp>
        <p:nvSpPr>
          <p:cNvPr id="1048656" name="Date Placeholder 1"/>
          <p:cNvSpPr>
            <a:spLocks noGrp="1"/>
          </p:cNvSpPr>
          <p:nvPr>
            <p:ph type="dt" sz="half" idx="10"/>
          </p:nvPr>
        </p:nvSpPr>
        <p:spPr/>
        <p:txBody>
          <a:bodyPr/>
          <a:p>
            <a:r>
              <a:rPr lang="en-US"/>
              <a:t>20XX</a:t>
            </a:r>
            <a:endParaRPr dirty="0" lang="en-US"/>
          </a:p>
        </p:txBody>
      </p:sp>
      <p:sp>
        <p:nvSpPr>
          <p:cNvPr id="1048657" name="Footer Placeholder 2"/>
          <p:cNvSpPr>
            <a:spLocks noGrp="1"/>
          </p:cNvSpPr>
          <p:nvPr>
            <p:ph type="ftr" sz="quarter" idx="11"/>
          </p:nvPr>
        </p:nvSpPr>
        <p:spPr/>
        <p:txBody>
          <a:bodyPr/>
          <a:p>
            <a:r>
              <a:rPr lang="en-US"/>
              <a:t>presentation title</a:t>
            </a:r>
            <a:endParaRPr dirty="0" lang="en-US"/>
          </a:p>
        </p:txBody>
      </p:sp>
      <p:sp>
        <p:nvSpPr>
          <p:cNvPr id="1048658" name="Slide Number Placeholder 3"/>
          <p:cNvSpPr>
            <a:spLocks noGrp="1"/>
          </p:cNvSpPr>
          <p:nvPr>
            <p:ph type="sldNum" sz="quarter" idx="12"/>
          </p:nvPr>
        </p:nvSpPr>
        <p:spPr/>
        <p:txBody>
          <a:bodyPr/>
          <a:p>
            <a:fld id="{58FB4751-880F-D840-AAA9-3A15815CC996}" type="slidenum">
              <a:rPr lang="en-US" smtClean="0"/>
              <a:t>10</a:t>
            </a:fld>
            <a:endParaRPr dirty="0" lang="en-US"/>
          </a:p>
        </p:txBody>
      </p:sp>
      <p:sp>
        <p:nvSpPr>
          <p:cNvPr id="1048659" name="TextBox 7"/>
          <p:cNvSpPr txBox="1"/>
          <p:nvPr/>
        </p:nvSpPr>
        <p:spPr>
          <a:xfrm>
            <a:off x="288758" y="590167"/>
            <a:ext cx="3696101" cy="523220"/>
          </a:xfrm>
          <a:prstGeom prst="rect"/>
          <a:noFill/>
        </p:spPr>
        <p:txBody>
          <a:bodyPr wrap="square">
            <a:spAutoFit/>
          </a:bodyPr>
          <a:p>
            <a:r>
              <a:rPr b="1" dirty="0" sz="2800" lang="en-IN">
                <a:latin typeface="Times Newroman"/>
              </a:rPr>
              <a:t>Security Measures</a:t>
            </a:r>
            <a:r>
              <a:rPr b="1" dirty="0" lang="en-IN">
                <a:latin typeface="Times Newroman"/>
              </a:rPr>
              <a:t>:</a:t>
            </a:r>
          </a:p>
        </p:txBody>
      </p:sp>
      <p:sp>
        <p:nvSpPr>
          <p:cNvPr id="1048660" name="TextBox 8"/>
          <p:cNvSpPr txBox="1"/>
          <p:nvPr/>
        </p:nvSpPr>
        <p:spPr>
          <a:xfrm>
            <a:off x="288758" y="1472665"/>
            <a:ext cx="11726458" cy="5158741"/>
          </a:xfrm>
          <a:prstGeom prst="rect"/>
          <a:noFill/>
        </p:spPr>
        <p:txBody>
          <a:bodyPr rtlCol="0" wrap="square">
            <a:spAutoFit/>
          </a:bodyPr>
          <a:p>
            <a:r>
              <a:rPr b="1" dirty="0" lang="en-US">
                <a:latin typeface="Times New Roamn"/>
              </a:rPr>
              <a:t>Multimedia security addresses the problems of digital watermarking, data encryption, multimedia authentication, digital rights management, etc.</a:t>
            </a:r>
          </a:p>
          <a:p>
            <a:endParaRPr b="1" dirty="0" lang="en-US">
              <a:latin typeface="Times New Roamn"/>
            </a:endParaRPr>
          </a:p>
          <a:p>
            <a:r>
              <a:rPr b="1" dirty="0" lang="en-US">
                <a:latin typeface="Times New Roamn"/>
              </a:rPr>
              <a:t>Understanding Multimedia Security </a:t>
            </a:r>
            <a:r>
              <a:rPr dirty="0" lang="en-US">
                <a:latin typeface="Times New Roamn"/>
              </a:rPr>
              <a:t>: increased requirement for security, due to various threats which includes replication of digital data without any information loss, and manipulations of the same without any detection.</a:t>
            </a:r>
          </a:p>
          <a:p>
            <a:endParaRPr dirty="0" lang="en-US">
              <a:latin typeface="Times New Roamn"/>
            </a:endParaRPr>
          </a:p>
          <a:p>
            <a:r>
              <a:rPr b="1" dirty="0" lang="en-US">
                <a:latin typeface="Times New Roamn"/>
              </a:rPr>
              <a:t>Evaluation Metrics Used for Image Encryption to Analyze the Efficiency Towards Various Attacks: </a:t>
            </a:r>
            <a:r>
              <a:rPr dirty="0" lang="en-US">
                <a:latin typeface="Times New Roamn"/>
              </a:rPr>
              <a:t>The metrics are encryption/decryption time, throughput, power consumption, memory consumption, simulation time.</a:t>
            </a:r>
          </a:p>
          <a:p>
            <a:endParaRPr dirty="0" lang="en-US">
              <a:latin typeface="Times New Roamn"/>
            </a:endParaRPr>
          </a:p>
          <a:p>
            <a:r>
              <a:rPr b="1" dirty="0" lang="en-US">
                <a:latin typeface="Times New Roamn"/>
              </a:rPr>
              <a:t>Machine Learning Approaches to Malware Detection Systems </a:t>
            </a:r>
            <a:r>
              <a:rPr dirty="0" lang="en-US">
                <a:latin typeface="Times New Roamn"/>
              </a:rPr>
              <a:t>: Machine learning algorithms analyze the extracted strings from files to learn patterns and features that distinguish between benign and malicious strings.</a:t>
            </a:r>
          </a:p>
          <a:p>
            <a:endParaRPr dirty="0" lang="en-US">
              <a:latin typeface="Times New Roamn"/>
            </a:endParaRPr>
          </a:p>
          <a:p>
            <a:r>
              <a:rPr b="1" dirty="0" lang="en-US">
                <a:latin typeface="Times New Roamn"/>
              </a:rPr>
              <a:t>Securing Identities Through Biometric Template Security: </a:t>
            </a:r>
            <a:r>
              <a:rPr dirty="0" lang="en-US">
                <a:latin typeface="Times New Roamn"/>
              </a:rPr>
              <a:t>Authentication. Biometrics are commonly used to authenticate a person's identity. Some examples of this include fingerprint or facial recognition to access smart phones, or the use of facial recognition technology at airport smart gates.</a:t>
            </a:r>
          </a:p>
          <a:p>
            <a:endParaRPr dirty="0" lang="en-US">
              <a:latin typeface="Times New Roamn"/>
            </a:endParaRPr>
          </a:p>
          <a:p>
            <a:endParaRPr dirty="0" lang="en-US">
              <a:latin typeface="Times New Roamn"/>
            </a:endParaRPr>
          </a:p>
          <a:p>
            <a:endParaRPr dirty="0" lang="en-US">
              <a:latin typeface="Times New Roamn"/>
            </a:endParaRPr>
          </a:p>
          <a:p>
            <a:endParaRPr b="1" dirty="0" lang="en-US">
              <a:latin typeface="Times New Roam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000">
              <a:srgbClr val="FFFCFB"/>
            </a:gs>
            <a:gs pos="56854">
              <a:srgbClr val="FFFBFA"/>
            </a:gs>
            <a:gs pos="86000">
              <a:srgbClr val="FFFBFA"/>
            </a:gs>
            <a:gs pos="100000">
              <a:srgbClr val="5E6A76"/>
            </a:gs>
          </a:gsLst>
          <a:lin ang="5400000" scaled="1"/>
        </a:gradFill>
        <a:effectLst/>
      </p:bgPr>
    </p:bg>
    <p:spTree>
      <p:nvGrpSpPr>
        <p:cNvPr id="58" name=""/>
        <p:cNvGrpSpPr/>
        <p:nvPr/>
      </p:nvGrpSpPr>
      <p:grpSpPr>
        <a:xfrm>
          <a:off x="0" y="0"/>
          <a:ext cx="0" cy="0"/>
          <a:chOff x="0" y="0"/>
          <a:chExt cx="0" cy="0"/>
        </a:xfrm>
      </p:grpSpPr>
      <p:sp>
        <p:nvSpPr>
          <p:cNvPr id="1048661" name="Date Placeholder 1"/>
          <p:cNvSpPr>
            <a:spLocks noGrp="1"/>
          </p:cNvSpPr>
          <p:nvPr>
            <p:ph type="dt" sz="half" idx="10"/>
          </p:nvPr>
        </p:nvSpPr>
        <p:spPr/>
        <p:txBody>
          <a:bodyPr/>
          <a:p>
            <a:r>
              <a:rPr lang="en-US"/>
              <a:t>20XX</a:t>
            </a:r>
            <a:endParaRPr dirty="0" lang="en-US"/>
          </a:p>
        </p:txBody>
      </p:sp>
      <p:sp>
        <p:nvSpPr>
          <p:cNvPr id="1048662" name="Footer Placeholder 2"/>
          <p:cNvSpPr>
            <a:spLocks noGrp="1"/>
          </p:cNvSpPr>
          <p:nvPr>
            <p:ph type="ftr" sz="quarter" idx="11"/>
          </p:nvPr>
        </p:nvSpPr>
        <p:spPr/>
        <p:txBody>
          <a:bodyPr/>
          <a:p>
            <a:r>
              <a:rPr lang="en-US"/>
              <a:t>presentation title</a:t>
            </a:r>
            <a:endParaRPr dirty="0" lang="en-US"/>
          </a:p>
        </p:txBody>
      </p:sp>
      <p:sp>
        <p:nvSpPr>
          <p:cNvPr id="1048663" name="Slide Number Placeholder 3"/>
          <p:cNvSpPr>
            <a:spLocks noGrp="1"/>
          </p:cNvSpPr>
          <p:nvPr>
            <p:ph type="sldNum" sz="quarter" idx="12"/>
          </p:nvPr>
        </p:nvSpPr>
        <p:spPr/>
        <p:txBody>
          <a:bodyPr/>
          <a:p>
            <a:fld id="{58FB4751-880F-D840-AAA9-3A15815CC996}" type="slidenum">
              <a:rPr lang="en-US" smtClean="0"/>
              <a:t>11</a:t>
            </a:fld>
            <a:endParaRPr dirty="0" lang="en-US"/>
          </a:p>
        </p:txBody>
      </p:sp>
      <p:sp>
        <p:nvSpPr>
          <p:cNvPr id="1048664" name="Text Placeholder 4"/>
          <p:cNvSpPr>
            <a:spLocks noGrp="1"/>
          </p:cNvSpPr>
          <p:nvPr>
            <p:ph type="body" sz="quarter" idx="13"/>
          </p:nvPr>
        </p:nvSpPr>
        <p:spPr>
          <a:xfrm>
            <a:off x="-176785" y="452390"/>
            <a:ext cx="12288254" cy="1020276"/>
          </a:xfrm>
        </p:spPr>
        <p:txBody>
          <a:bodyPr>
            <a:normAutofit fontScale="25000" lnSpcReduction="20000"/>
          </a:bodyPr>
          <a:p>
            <a:r>
              <a:rPr b="1" dirty="0" sz="7200" lang="en-US">
                <a:latin typeface="Times New Roman" panose="02020603050405020304" pitchFamily="18" charset="0"/>
                <a:cs typeface="Times New Roman" panose="02020603050405020304" pitchFamily="18" charset="0"/>
              </a:rPr>
              <a:t>A Future Cybersecurity for Secured Smart Home Applications Using the Internet of Things and Blockchain Technology: </a:t>
            </a:r>
          </a:p>
          <a:p>
            <a:endParaRPr b="1" dirty="0" sz="6400" lang="en-US">
              <a:latin typeface="Times New Roman" panose="02020603050405020304" pitchFamily="18" charset="0"/>
              <a:cs typeface="Times New Roman" panose="02020603050405020304" pitchFamily="18" charset="0"/>
            </a:endParaRPr>
          </a:p>
          <a:p>
            <a:r>
              <a:rPr b="1" dirty="0" sz="6400" lang="en-US">
                <a:latin typeface="Times New Roman" panose="02020603050405020304" pitchFamily="18" charset="0"/>
                <a:cs typeface="Times New Roman" panose="02020603050405020304" pitchFamily="18" charset="0"/>
              </a:rPr>
              <a:t> </a:t>
            </a:r>
            <a:r>
              <a:rPr b="1" dirty="0" sz="7200" lang="en-US">
                <a:latin typeface="Times New Roman" panose="02020603050405020304" pitchFamily="18" charset="0"/>
                <a:cs typeface="Times New Roman" panose="02020603050405020304" pitchFamily="18" charset="0"/>
              </a:rPr>
              <a:t>T</a:t>
            </a:r>
            <a:r>
              <a:rPr dirty="0" sz="7200" lang="en-US">
                <a:latin typeface="Times New Roman" panose="02020603050405020304" pitchFamily="18" charset="0"/>
                <a:cs typeface="Times New Roman" panose="02020603050405020304" pitchFamily="18" charset="0"/>
              </a:rPr>
              <a:t>he model employs multivariate correlation analysis and the detection of correlations between traffic functions.</a:t>
            </a:r>
          </a:p>
          <a:p>
            <a:endParaRPr b="1" dirty="0" sz="6400" lang="en-US">
              <a:latin typeface="Times New Roman" panose="02020603050405020304" pitchFamily="18" charset="0"/>
              <a:cs typeface="Times New Roman" panose="02020603050405020304" pitchFamily="18" charset="0"/>
            </a:endParaRPr>
          </a:p>
          <a:p>
            <a:r>
              <a:rPr b="1" dirty="0" sz="7200" lang="en-US">
                <a:latin typeface="Times New Roman" panose="02020603050405020304" pitchFamily="18" charset="0"/>
                <a:cs typeface="Times New Roman" panose="02020603050405020304" pitchFamily="18" charset="0"/>
              </a:rPr>
              <a:t>Watermarking and Copyright Protection of Remotely Sensed Images</a:t>
            </a:r>
            <a:r>
              <a:rPr dirty="0" sz="5500" lang="en-US">
                <a:latin typeface="Times New Roman" panose="02020603050405020304" pitchFamily="18" charset="0"/>
                <a:cs typeface="Times New Roman" panose="02020603050405020304" pitchFamily="18" charset="0"/>
              </a:rPr>
              <a:t>: </a:t>
            </a:r>
          </a:p>
          <a:p>
            <a:endParaRPr dirty="0" sz="5500" lang="en-US">
              <a:latin typeface="Times New Roman" panose="02020603050405020304" pitchFamily="18" charset="0"/>
              <a:cs typeface="Times New Roman" panose="02020603050405020304" pitchFamily="18" charset="0"/>
            </a:endParaRPr>
          </a:p>
          <a:p>
            <a:endParaRPr dirty="0" sz="5500" lang="en-US">
              <a:latin typeface="Times New Roman" panose="02020603050405020304" pitchFamily="18" charset="0"/>
              <a:cs typeface="Times New Roman" panose="02020603050405020304" pitchFamily="18" charset="0"/>
            </a:endParaRPr>
          </a:p>
          <a:p>
            <a:r>
              <a:rPr dirty="0" sz="7200" lang="en-US">
                <a:latin typeface="Times New Roman" panose="02020603050405020304" pitchFamily="18" charset="0"/>
                <a:cs typeface="Times New Roman" panose="02020603050405020304" pitchFamily="18" charset="0"/>
              </a:rPr>
              <a:t>embeds a known message in a piece of digital data as a means of identifying the rightful owner of the data.</a:t>
            </a:r>
          </a:p>
          <a:p>
            <a:endParaRPr b="1" dirty="0" sz="7200" lang="en-US">
              <a:latin typeface="Times New Roman" panose="02020603050405020304" pitchFamily="18" charset="0"/>
              <a:cs typeface="Times New Roman" panose="02020603050405020304" pitchFamily="18" charset="0"/>
            </a:endParaRPr>
          </a:p>
          <a:p>
            <a:r>
              <a:rPr b="1" dirty="0" sz="7200" lang="en-US">
                <a:latin typeface="Times New Roman" panose="02020603050405020304" pitchFamily="18" charset="0"/>
                <a:cs typeface="Times New Roman" panose="02020603050405020304" pitchFamily="18" charset="0"/>
              </a:rPr>
              <a:t>Evaluation of Pan sharpening Techniques for Multimedia Image Enhancement:</a:t>
            </a:r>
          </a:p>
          <a:p>
            <a:endParaRPr b="1" dirty="0" sz="7200" lang="en-US">
              <a:latin typeface="Times New Roman" panose="02020603050405020304" pitchFamily="18" charset="0"/>
              <a:cs typeface="Times New Roman" panose="02020603050405020304" pitchFamily="18" charset="0"/>
            </a:endParaRPr>
          </a:p>
          <a:p>
            <a:r>
              <a:rPr dirty="0" sz="7200" lang="en-US">
                <a:latin typeface="Times New Roman" panose="02020603050405020304" pitchFamily="18" charset="0"/>
                <a:cs typeface="Times New Roman" panose="02020603050405020304" pitchFamily="18" charset="0"/>
              </a:rPr>
              <a:t> a simple algorithm designed to optimize visual contrast at both ends of the satellite imagery's histogram.</a:t>
            </a:r>
          </a:p>
          <a:p>
            <a:r>
              <a:rPr dirty="0" sz="7200" lang="en-US">
                <a:latin typeface="Times New Roman" panose="02020603050405020304" pitchFamily="18" charset="0"/>
                <a:cs typeface="Times New Roman" panose="02020603050405020304" pitchFamily="18" charset="0"/>
              </a:rPr>
              <a:t> </a:t>
            </a:r>
          </a:p>
          <a:p>
            <a:endParaRPr dirty="0" sz="5500" lang="en-US">
              <a:latin typeface="Times New Roman" panose="02020603050405020304" pitchFamily="18" charset="0"/>
              <a:cs typeface="Times New Roman" panose="02020603050405020304" pitchFamily="18" charset="0"/>
            </a:endParaRPr>
          </a:p>
          <a:p>
            <a:endParaRPr dirty="0" sz="5500" lang="en-US">
              <a:latin typeface="Times New Roman" panose="02020603050405020304" pitchFamily="18" charset="0"/>
              <a:cs typeface="Times New Roman" panose="02020603050405020304" pitchFamily="18" charset="0"/>
            </a:endParaRPr>
          </a:p>
          <a:p>
            <a:endParaRPr dirty="0" sz="5500" lang="en-US">
              <a:latin typeface="Times New Roman" panose="02020603050405020304" pitchFamily="18" charset="0"/>
              <a:cs typeface="Times New Roman" panose="02020603050405020304" pitchFamily="18" charset="0"/>
            </a:endParaRPr>
          </a:p>
          <a:p>
            <a:endParaRPr dirty="0" lang="en-US"/>
          </a:p>
          <a:p>
            <a:endParaRPr dirty="0" lang="en-IN"/>
          </a:p>
        </p:txBody>
      </p:sp>
      <p:pic>
        <p:nvPicPr>
          <p:cNvPr id="2097156" name="Picture 7"/>
          <p:cNvPicPr>
            <a:picLocks noChangeAspect="1"/>
          </p:cNvPicPr>
          <p:nvPr/>
        </p:nvPicPr>
        <p:blipFill>
          <a:blip xmlns:r="http://schemas.openxmlformats.org/officeDocument/2006/relationships" r:embed="rId1"/>
          <a:stretch>
            <a:fillRect/>
          </a:stretch>
        </p:blipFill>
        <p:spPr>
          <a:xfrm>
            <a:off x="3253339" y="3205214"/>
            <a:ext cx="5698156" cy="30223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000">
              <a:srgbClr val="FFFCFB"/>
            </a:gs>
            <a:gs pos="56854">
              <a:srgbClr val="FFFBFA"/>
            </a:gs>
            <a:gs pos="75000">
              <a:srgbClr val="FFFBFA"/>
            </a:gs>
            <a:gs pos="100000">
              <a:srgbClr val="5E6A76"/>
            </a:gs>
          </a:gsLst>
          <a:lin ang="5400000" scaled="1"/>
        </a:gradFill>
        <a:effectLst/>
      </p:bgPr>
    </p:bg>
    <p:spTree>
      <p:nvGrpSpPr>
        <p:cNvPr id="59" name=""/>
        <p:cNvGrpSpPr/>
        <p:nvPr/>
      </p:nvGrpSpPr>
      <p:grpSpPr>
        <a:xfrm>
          <a:off x="0" y="0"/>
          <a:ext cx="0" cy="0"/>
          <a:chOff x="0" y="0"/>
          <a:chExt cx="0" cy="0"/>
        </a:xfrm>
      </p:grpSpPr>
      <p:sp>
        <p:nvSpPr>
          <p:cNvPr id="1048665" name="Date Placeholder 1"/>
          <p:cNvSpPr>
            <a:spLocks noGrp="1"/>
          </p:cNvSpPr>
          <p:nvPr>
            <p:ph type="dt" sz="half" idx="10"/>
          </p:nvPr>
        </p:nvSpPr>
        <p:spPr/>
        <p:txBody>
          <a:bodyPr/>
          <a:p>
            <a:r>
              <a:rPr lang="en-US"/>
              <a:t>20XX</a:t>
            </a:r>
            <a:endParaRPr dirty="0" lang="en-US"/>
          </a:p>
        </p:txBody>
      </p:sp>
      <p:sp>
        <p:nvSpPr>
          <p:cNvPr id="1048666" name="Footer Placeholder 2"/>
          <p:cNvSpPr>
            <a:spLocks noGrp="1"/>
          </p:cNvSpPr>
          <p:nvPr>
            <p:ph type="ftr" sz="quarter" idx="11"/>
          </p:nvPr>
        </p:nvSpPr>
        <p:spPr/>
        <p:txBody>
          <a:bodyPr/>
          <a:p>
            <a:r>
              <a:rPr lang="en-US"/>
              <a:t>presentation title</a:t>
            </a:r>
            <a:endParaRPr dirty="0" lang="en-US"/>
          </a:p>
        </p:txBody>
      </p:sp>
      <p:sp>
        <p:nvSpPr>
          <p:cNvPr id="1048667" name="Slide Number Placeholder 3"/>
          <p:cNvSpPr>
            <a:spLocks noGrp="1"/>
          </p:cNvSpPr>
          <p:nvPr>
            <p:ph type="sldNum" sz="quarter" idx="12"/>
          </p:nvPr>
        </p:nvSpPr>
        <p:spPr/>
        <p:txBody>
          <a:bodyPr/>
          <a:p>
            <a:fld id="{58FB4751-880F-D840-AAA9-3A15815CC996}" type="slidenum">
              <a:rPr lang="en-US" smtClean="0"/>
              <a:t>12</a:t>
            </a:fld>
            <a:endParaRPr dirty="0" lang="en-US"/>
          </a:p>
        </p:txBody>
      </p:sp>
      <p:sp>
        <p:nvSpPr>
          <p:cNvPr id="1048668" name="Text Placeholder 4"/>
          <p:cNvSpPr>
            <a:spLocks noGrp="1"/>
          </p:cNvSpPr>
          <p:nvPr>
            <p:ph type="body" sz="quarter" idx="13"/>
          </p:nvPr>
        </p:nvSpPr>
        <p:spPr>
          <a:xfrm>
            <a:off x="144900" y="934947"/>
            <a:ext cx="11902200" cy="4213996"/>
          </a:xfrm>
          <a:solidFill>
            <a:schemeClr val="accent6">
              <a:alpha val="84000"/>
            </a:schemeClr>
          </a:solidFill>
        </p:spPr>
        <p:txBody>
          <a:bodyPr>
            <a:normAutofit fontScale="25000" lnSpcReduction="20000"/>
          </a:bodyPr>
          <a:p>
            <a:r>
              <a:rPr b="1" dirty="0" sz="7200" lang="en-US">
                <a:latin typeface="Times New Roman" panose="02020603050405020304" pitchFamily="18" charset="0"/>
                <a:cs typeface="Times New Roman" panose="02020603050405020304" pitchFamily="18" charset="0"/>
              </a:rPr>
              <a:t>They found, “the challenges include electrical resources, networking, application software systems, human resources, hardware system, and risk management.</a:t>
            </a:r>
          </a:p>
          <a:p>
            <a:endParaRPr b="1" dirty="0" sz="7200" lang="en-US">
              <a:latin typeface="Times New Roman" panose="02020603050405020304" pitchFamily="18" charset="0"/>
              <a:cs typeface="Times New Roman" panose="02020603050405020304" pitchFamily="18" charset="0"/>
            </a:endParaRPr>
          </a:p>
          <a:p>
            <a:endParaRPr b="1" dirty="0" sz="7200" lang="en-US">
              <a:latin typeface="Times New Roman" panose="02020603050405020304" pitchFamily="18" charset="0"/>
              <a:cs typeface="Times New Roman" panose="02020603050405020304" pitchFamily="18" charset="0"/>
            </a:endParaRPr>
          </a:p>
          <a:p>
            <a:r>
              <a:rPr dirty="0" sz="7200" lang="en-US">
                <a:latin typeface="Times New Roman "/>
              </a:rPr>
              <a:t> </a:t>
            </a:r>
            <a:endParaRPr baseline="-25000" dirty="0" sz="7200" lang="en-US"/>
          </a:p>
          <a:p>
            <a:pPr indent="-857250" marL="857250">
              <a:buFont typeface="Wingdings" panose="05000000000000000000" pitchFamily="2" charset="2"/>
              <a:buChar char="Ø"/>
            </a:pPr>
            <a:r>
              <a:rPr b="1" dirty="0" sz="7200" lang="en-US">
                <a:latin typeface="Times New Roman "/>
              </a:rPr>
              <a:t>Host computing power requirement</a:t>
            </a:r>
            <a:r>
              <a:rPr b="1" dirty="0" sz="2800" lang="en-US">
                <a:latin typeface="Times New Roman "/>
              </a:rPr>
              <a:t>:</a:t>
            </a:r>
            <a:r>
              <a:rPr b="1" dirty="0" sz="2600" lang="en-US"/>
              <a:t> :</a:t>
            </a:r>
            <a:r>
              <a:rPr dirty="0" sz="7200" lang="en-US">
                <a:latin typeface="Times New Roman" panose="02020603050405020304" pitchFamily="18" charset="0"/>
                <a:cs typeface="Times New Roman" panose="02020603050405020304" pitchFamily="18" charset="0"/>
              </a:rPr>
              <a:t>computer or other device that communicates with other hosts on a network. Also known as network hosts, hosts include clients and servers that send or receive data, services and applications.</a:t>
            </a:r>
          </a:p>
          <a:p>
            <a:endParaRPr dirty="0" sz="7200" lang="en-US">
              <a:latin typeface="Times New Roman" panose="02020603050405020304" pitchFamily="18" charset="0"/>
              <a:cs typeface="Times New Roman" panose="02020603050405020304" pitchFamily="18" charset="0"/>
            </a:endParaRPr>
          </a:p>
          <a:p>
            <a:pPr indent="-857250" marL="857250">
              <a:buFont typeface="Wingdings" panose="05000000000000000000" pitchFamily="2" charset="2"/>
              <a:buChar char="Ø"/>
            </a:pPr>
            <a:r>
              <a:rPr b="1" dirty="0" sz="7200" lang="en-US">
                <a:latin typeface="Times New Roman" panose="02020603050405020304" pitchFamily="18" charset="0"/>
                <a:cs typeface="Times New Roman" panose="02020603050405020304" pitchFamily="18" charset="0"/>
              </a:rPr>
              <a:t>Data storage and management requirements: </a:t>
            </a:r>
            <a:r>
              <a:rPr dirty="0" sz="7200" lang="en-US">
                <a:latin typeface="Times New Roman" panose="02020603050405020304" pitchFamily="18" charset="0"/>
                <a:cs typeface="Times New Roman" panose="02020603050405020304" pitchFamily="18" charset="0"/>
              </a:rPr>
              <a:t>Data storage management refers to the process of managing data more effectively. It requires a proper understanding of storage devices and the availability of various types of data.</a:t>
            </a:r>
          </a:p>
          <a:p>
            <a:pPr indent="-857250" marL="857250">
              <a:buFont typeface="Wingdings" panose="05000000000000000000" pitchFamily="2" charset="2"/>
              <a:buChar char="Ø"/>
            </a:pPr>
            <a:endParaRPr dirty="0" sz="7200" lang="en-US">
              <a:latin typeface="Times New Roman" panose="02020603050405020304" pitchFamily="18" charset="0"/>
              <a:cs typeface="Times New Roman" panose="02020603050405020304" pitchFamily="18" charset="0"/>
            </a:endParaRPr>
          </a:p>
          <a:p>
            <a:pPr indent="-857250" marL="857250">
              <a:buFont typeface="Wingdings" panose="05000000000000000000" pitchFamily="2" charset="2"/>
              <a:buChar char="Ø"/>
            </a:pPr>
            <a:r>
              <a:rPr b="1" dirty="0" sz="7200" lang="en-US">
                <a:latin typeface="Times New Roman" panose="02020603050405020304" pitchFamily="18" charset="0"/>
                <a:cs typeface="Times New Roman" panose="02020603050405020304" pitchFamily="18" charset="0"/>
              </a:rPr>
              <a:t>Human interface usability requirements:</a:t>
            </a:r>
            <a:r>
              <a:rPr dirty="0" sz="7200" lang="en-US">
                <a:latin typeface="Times New Roman" panose="02020603050405020304" pitchFamily="18" charset="0"/>
                <a:cs typeface="Times New Roman" panose="02020603050405020304" pitchFamily="18" charset="0"/>
              </a:rPr>
              <a:t> ensures system the system is efficient, effective, safe, easy to learn, easy to remember, easy to evaluate, and provides job satisfaction to users.</a:t>
            </a:r>
          </a:p>
          <a:p>
            <a:endParaRPr dirty="0" sz="7200" lang="en-US">
              <a:latin typeface="Times New Roman" panose="02020603050405020304" pitchFamily="18" charset="0"/>
              <a:cs typeface="Times New Roman" panose="02020603050405020304" pitchFamily="18" charset="0"/>
            </a:endParaRPr>
          </a:p>
          <a:p>
            <a:endParaRPr dirty="0" sz="7200" lang="en-US">
              <a:latin typeface="Times New Roman" panose="02020603050405020304" pitchFamily="18" charset="0"/>
              <a:cs typeface="Times New Roman" panose="02020603050405020304" pitchFamily="18" charset="0"/>
            </a:endParaRPr>
          </a:p>
          <a:p>
            <a:pPr indent="-857250" marL="857250">
              <a:buFont typeface="Wingdings" panose="05000000000000000000" pitchFamily="2" charset="2"/>
              <a:buChar char="Ø"/>
            </a:pPr>
            <a:r>
              <a:rPr b="1" dirty="0" sz="7200" lang="en-US">
                <a:latin typeface="Times New Roman" panose="02020603050405020304" pitchFamily="18" charset="0"/>
                <a:cs typeface="Times New Roman" panose="02020603050405020304" pitchFamily="18" charset="0"/>
              </a:rPr>
              <a:t>Network latency and throughput requirements: </a:t>
            </a:r>
            <a:r>
              <a:rPr dirty="0" sz="7200" lang="en-US">
                <a:latin typeface="Times New Roman" panose="02020603050405020304" pitchFamily="18" charset="0"/>
                <a:cs typeface="Times New Roman" panose="02020603050405020304" pitchFamily="18" charset="0"/>
              </a:rPr>
              <a:t>Throughput measures the volume of data that passes through a network in a given period. </a:t>
            </a:r>
          </a:p>
          <a:p>
            <a:r>
              <a:rPr dirty="0" sz="7200" lang="en-US">
                <a:latin typeface="Times New Roman" panose="02020603050405020304" pitchFamily="18" charset="0"/>
                <a:cs typeface="Times New Roman" panose="02020603050405020304" pitchFamily="18" charset="0"/>
              </a:rPr>
              <a:t> </a:t>
            </a:r>
          </a:p>
          <a:p>
            <a:endParaRPr dirty="0" sz="7200" lang="en-US">
              <a:latin typeface="Times New Roman" panose="02020603050405020304" pitchFamily="18" charset="0"/>
              <a:cs typeface="Times New Roman" panose="02020603050405020304" pitchFamily="18" charset="0"/>
            </a:endParaRPr>
          </a:p>
          <a:p>
            <a:endParaRPr dirty="0" lang="en-IN"/>
          </a:p>
        </p:txBody>
      </p:sp>
      <p:sp>
        <p:nvSpPr>
          <p:cNvPr id="1048669" name="Title 5"/>
          <p:cNvSpPr>
            <a:spLocks noGrp="1"/>
          </p:cNvSpPr>
          <p:nvPr>
            <p:ph type="title"/>
          </p:nvPr>
        </p:nvSpPr>
        <p:spPr>
          <a:xfrm>
            <a:off x="493159" y="328772"/>
            <a:ext cx="3411021" cy="544531"/>
          </a:xfrm>
        </p:spPr>
        <p:txBody>
          <a:bodyPr/>
          <a:p>
            <a:r>
              <a:rPr b="1" dirty="0" sz="2000" lang="en-US">
                <a:latin typeface="Times New Roman" panose="02020603050405020304" pitchFamily="18" charset="0"/>
                <a:cs typeface="Times New Roman" panose="02020603050405020304" pitchFamily="18" charset="0"/>
              </a:rPr>
              <a:t>Issues &amp; Challenges</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61" name=""/>
        <p:cNvGrpSpPr/>
        <p:nvPr/>
      </p:nvGrpSpPr>
      <p:grpSpPr>
        <a:xfrm>
          <a:off x="0" y="0"/>
          <a:ext cx="0" cy="0"/>
          <a:chOff x="0" y="0"/>
          <a:chExt cx="0" cy="0"/>
        </a:xfrm>
      </p:grpSpPr>
      <p:sp>
        <p:nvSpPr>
          <p:cNvPr id="1048678" name="Date Placeholder 2"/>
          <p:cNvSpPr>
            <a:spLocks noGrp="1"/>
          </p:cNvSpPr>
          <p:nvPr>
            <p:ph type="dt" sz="half" idx="10"/>
          </p:nvPr>
        </p:nvSpPr>
        <p:spPr/>
        <p:txBody>
          <a:bodyPr/>
          <a:p>
            <a:r>
              <a:rPr dirty="0" lang="en-US"/>
              <a:t>20XX</a:t>
            </a:r>
          </a:p>
        </p:txBody>
      </p:sp>
      <p:sp>
        <p:nvSpPr>
          <p:cNvPr id="1048679" name="Footer Placeholder 3"/>
          <p:cNvSpPr>
            <a:spLocks noGrp="1"/>
          </p:cNvSpPr>
          <p:nvPr>
            <p:ph type="ftr" sz="quarter" idx="11"/>
          </p:nvPr>
        </p:nvSpPr>
        <p:spPr/>
        <p:txBody>
          <a:bodyPr/>
          <a:p>
            <a:r>
              <a:rPr dirty="0" lang="en-US"/>
              <a:t>presentation title</a:t>
            </a:r>
          </a:p>
        </p:txBody>
      </p:sp>
      <p:sp>
        <p:nvSpPr>
          <p:cNvPr id="1048680" name="Slide Number Placeholder 5"/>
          <p:cNvSpPr>
            <a:spLocks noGrp="1"/>
          </p:cNvSpPr>
          <p:nvPr>
            <p:ph type="sldNum" sz="quarter" idx="12"/>
          </p:nvPr>
        </p:nvSpPr>
        <p:spPr/>
        <p:txBody>
          <a:bodyPr/>
          <a:p>
            <a:fld id="{58FB4751-880F-D840-AAA9-3A15815CC996}" type="slidenum">
              <a:rPr lang="en-US" smtClean="0"/>
              <a:t>13</a:t>
            </a:fld>
            <a:endParaRPr dirty="0" lang="en-US"/>
          </a:p>
        </p:txBody>
      </p:sp>
      <p:sp>
        <p:nvSpPr>
          <p:cNvPr id="1048681" name="Title 9"/>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Applications of Multimedia :</a:t>
            </a:r>
          </a:p>
        </p:txBody>
      </p:sp>
      <p:graphicFrame>
        <p:nvGraphicFramePr>
          <p:cNvPr id="4194305" name="Content Placeholder 3" descr="Timeline Placeholder "/>
          <p:cNvGraphicFramePr>
            <a:graphicFrameLocks noGrp="1"/>
          </p:cNvGraphicFramePr>
          <p:nvPr>
            <p:ph idx="1"/>
          </p:nvPr>
        </p:nvGraphicFramePr>
        <p:xfrm>
          <a:off x="717777" y="1978025"/>
          <a:ext cx="10515600" cy="387667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Slide Number Placeholder 4"/>
          <p:cNvSpPr>
            <a:spLocks noGrp="1"/>
          </p:cNvSpPr>
          <p:nvPr>
            <p:ph type="sldNum" sz="quarter" idx="12"/>
          </p:nvPr>
        </p:nvSpPr>
        <p:spPr/>
        <p:txBody>
          <a:bodyPr/>
          <a:p>
            <a:fld id="{58FB4751-880F-D840-AAA9-3A15815CC996}" type="slidenum">
              <a:rPr lang="en-US" smtClean="0"/>
              <a:t>14</a:t>
            </a:fld>
            <a:endParaRPr dirty="0" lang="en-US"/>
          </a:p>
        </p:txBody>
      </p:sp>
      <p:sp>
        <p:nvSpPr>
          <p:cNvPr id="1048697" name="TextBox 12"/>
          <p:cNvSpPr txBox="1"/>
          <p:nvPr/>
        </p:nvSpPr>
        <p:spPr>
          <a:xfrm>
            <a:off x="0" y="359620"/>
            <a:ext cx="8335735" cy="523220"/>
          </a:xfrm>
          <a:prstGeom prst="rect"/>
          <a:noFill/>
        </p:spPr>
        <p:txBody>
          <a:bodyPr wrap="square">
            <a:spAutoFit/>
          </a:bodyPr>
          <a:p>
            <a:r>
              <a:rPr b="1" dirty="0" sz="2800" lang="en-IN">
                <a:latin typeface="Times New Roman" panose="02020603050405020304" pitchFamily="18" charset="0"/>
                <a:cs typeface="Times New Roman" panose="02020603050405020304" pitchFamily="18" charset="0"/>
              </a:rPr>
              <a:t>The benefits of using multimedia :</a:t>
            </a:r>
          </a:p>
        </p:txBody>
      </p:sp>
      <p:graphicFrame>
        <p:nvGraphicFramePr>
          <p:cNvPr id="4194306" name="Diagram 17"/>
          <p:cNvGraphicFramePr>
            <a:graphicFrameLocks/>
          </p:cNvGraphicFramePr>
          <p:nvPr/>
        </p:nvGraphicFramePr>
        <p:xfrm>
          <a:off x="685800" y="1012370"/>
          <a:ext cx="11329416" cy="524691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98" name="Slide Number Placeholder 4"/>
          <p:cNvSpPr>
            <a:spLocks noGrp="1"/>
          </p:cNvSpPr>
          <p:nvPr>
            <p:ph type="sldNum" sz="quarter" idx="12"/>
          </p:nvPr>
        </p:nvSpPr>
        <p:spPr/>
        <p:txBody>
          <a:bodyPr/>
          <a:p>
            <a:fld id="{58FB4751-880F-D840-AAA9-3A15815CC996}" type="slidenum">
              <a:rPr lang="en-US" smtClean="0"/>
              <a:t>15</a:t>
            </a:fld>
            <a:endParaRPr dirty="0" lang="en-US"/>
          </a:p>
        </p:txBody>
      </p:sp>
      <p:pic>
        <p:nvPicPr>
          <p:cNvPr id="2097157" name="Picture 12"/>
          <p:cNvPicPr>
            <a:picLocks noChangeAspect="1"/>
          </p:cNvPicPr>
          <p:nvPr/>
        </p:nvPicPr>
        <p:blipFill>
          <a:blip xmlns:r="http://schemas.openxmlformats.org/officeDocument/2006/relationships" r:embed="rId1"/>
          <a:stretch>
            <a:fillRect/>
          </a:stretch>
        </p:blipFill>
        <p:spPr>
          <a:xfrm>
            <a:off x="2460172" y="402771"/>
            <a:ext cx="7924800" cy="539321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11" name="Content Placeholder 4"/>
          <p:cNvSpPr>
            <a:spLocks noGrp="1"/>
          </p:cNvSpPr>
          <p:nvPr>
            <p:ph sz="quarter" idx="4"/>
          </p:nvPr>
        </p:nvSpPr>
        <p:spPr/>
        <p:txBody>
          <a:bodyPr/>
          <a:p>
            <a:pPr indent="0" marL="0">
              <a:buNone/>
            </a:pPr>
            <a:endParaRPr dirty="0" lang="en-US"/>
          </a:p>
          <a:p>
            <a:endParaRPr dirty="0" lang="en-US"/>
          </a:p>
        </p:txBody>
      </p:sp>
      <p:sp>
        <p:nvSpPr>
          <p:cNvPr id="1048712" name="Date Placeholder 8"/>
          <p:cNvSpPr>
            <a:spLocks noGrp="1"/>
          </p:cNvSpPr>
          <p:nvPr>
            <p:ph type="dt" sz="half" idx="10"/>
          </p:nvPr>
        </p:nvSpPr>
        <p:spPr/>
        <p:txBody>
          <a:bodyPr/>
          <a:p>
            <a:r>
              <a:rPr dirty="0" lang="en-US"/>
              <a:t>20XX</a:t>
            </a:r>
          </a:p>
        </p:txBody>
      </p:sp>
      <p:sp>
        <p:nvSpPr>
          <p:cNvPr id="1048713" name="Footer Placeholder 9"/>
          <p:cNvSpPr>
            <a:spLocks noGrp="1"/>
          </p:cNvSpPr>
          <p:nvPr>
            <p:ph type="ftr" sz="quarter" idx="11"/>
          </p:nvPr>
        </p:nvSpPr>
        <p:spPr/>
        <p:txBody>
          <a:bodyPr/>
          <a:p>
            <a:r>
              <a:rPr dirty="0" lang="en-US"/>
              <a:t>presentation title</a:t>
            </a:r>
          </a:p>
        </p:txBody>
      </p:sp>
      <p:sp>
        <p:nvSpPr>
          <p:cNvPr id="1048714" name="Slide Number Placeholder 10"/>
          <p:cNvSpPr>
            <a:spLocks noGrp="1"/>
          </p:cNvSpPr>
          <p:nvPr>
            <p:ph type="sldNum" sz="quarter" idx="12"/>
          </p:nvPr>
        </p:nvSpPr>
        <p:spPr/>
        <p:txBody>
          <a:bodyPr/>
          <a:p>
            <a:fld id="{58FB4751-880F-D840-AAA9-3A15815CC996}" type="slidenum">
              <a:rPr lang="en-US" smtClean="0"/>
              <a:t>16</a:t>
            </a:fld>
            <a:endParaRPr dirty="0" lang="en-US"/>
          </a:p>
        </p:txBody>
      </p:sp>
      <p:sp>
        <p:nvSpPr>
          <p:cNvPr id="1048715" name="Title 5"/>
          <p:cNvSpPr>
            <a:spLocks noGrp="1"/>
          </p:cNvSpPr>
          <p:nvPr>
            <p:ph type="title"/>
          </p:nvPr>
        </p:nvSpPr>
        <p:spPr>
          <a:xfrm>
            <a:off x="272143" y="1245762"/>
            <a:ext cx="10525615" cy="310896"/>
          </a:xfrm>
        </p:spPr>
        <p:txBody>
          <a:bodyPr/>
          <a:p>
            <a:r>
              <a:rPr b="1" dirty="0" sz="2400" lang="en-US">
                <a:solidFill>
                  <a:schemeClr val="bg2">
                    <a:lumMod val="10000"/>
                  </a:schemeClr>
                </a:solidFill>
                <a:latin typeface="Times New Roman" panose="02020603050405020304" pitchFamily="18" charset="0"/>
                <a:cs typeface="Times New Roman" panose="02020603050405020304" pitchFamily="18" charset="0"/>
              </a:rPr>
              <a:t>Features of Multimedia:</a:t>
            </a:r>
            <a:br>
              <a:rPr b="1" dirty="0" sz="2400" lang="en-US">
                <a:solidFill>
                  <a:schemeClr val="bg2">
                    <a:lumMod val="10000"/>
                  </a:schemeClr>
                </a:solidFill>
                <a:latin typeface="Times New Roman" panose="02020603050405020304" pitchFamily="18" charset="0"/>
                <a:cs typeface="Times New Roman" panose="02020603050405020304" pitchFamily="18" charset="0"/>
              </a:rPr>
            </a:br>
            <a:br>
              <a:rPr b="1" dirty="0" sz="2000" lang="en-US">
                <a:latin typeface="Times New Roman" panose="02020603050405020304" pitchFamily="18" charset="0"/>
                <a:cs typeface="Times New Roman" panose="02020603050405020304" pitchFamily="18" charset="0"/>
              </a:rPr>
            </a:br>
            <a:r>
              <a:rPr dirty="0" sz="2000" lang="en-US"/>
              <a:t>Multimedia has many features that make it an effective and engaging medium for communication and entertainment.</a:t>
            </a:r>
            <a:br>
              <a:rPr dirty="0" sz="2000" lang="en-US"/>
            </a:br>
            <a:br>
              <a:rPr dirty="0" sz="2000" lang="en-US"/>
            </a:br>
            <a:r>
              <a:rPr dirty="0" sz="2000" lang="en-US"/>
              <a:t>Here are some common features of multimedia:</a:t>
            </a:r>
            <a:br>
              <a:rPr dirty="0" sz="2000" lang="en-US"/>
            </a:br>
            <a:br>
              <a:rPr dirty="0" sz="2000" lang="en-US"/>
            </a:br>
            <a:br>
              <a:rPr dirty="0" sz="2000" lang="en-IN"/>
            </a:br>
            <a:endParaRPr b="1" dirty="0" sz="2000" lang="en-US">
              <a:latin typeface="Times New Roman" panose="02020603050405020304" pitchFamily="18" charset="0"/>
              <a:cs typeface="Times New Roman" panose="02020603050405020304" pitchFamily="18" charset="0"/>
            </a:endParaRPr>
          </a:p>
        </p:txBody>
      </p:sp>
      <p:sp>
        <p:nvSpPr>
          <p:cNvPr id="1048716" name="Content Placeholder 7"/>
          <p:cNvSpPr>
            <a:spLocks noGrp="1"/>
          </p:cNvSpPr>
          <p:nvPr>
            <p:ph sz="quarter" idx="14"/>
          </p:nvPr>
        </p:nvSpPr>
        <p:spPr/>
        <p:txBody>
          <a:bodyPr/>
          <a:p>
            <a:pPr indent="0" marL="0">
              <a:buNone/>
            </a:pPr>
            <a:endParaRPr dirty="0" lang="en-US"/>
          </a:p>
          <a:p>
            <a:endParaRPr dirty="0" lang="en-US"/>
          </a:p>
          <a:p>
            <a:endParaRPr dirty="0" lang="en-US"/>
          </a:p>
          <a:p>
            <a:endParaRPr dirty="0" lang="en-US"/>
          </a:p>
        </p:txBody>
      </p:sp>
      <p:pic>
        <p:nvPicPr>
          <p:cNvPr id="2097158" name="Graphic 27" descr="Database"/>
          <p:cNvPicPr>
            <a:picLocks noChangeAspect="1"/>
          </p:cNvPicPr>
          <p:nvPr/>
        </p:nvPicPr>
        <p:blipFill>
          <a:blip xmlns:r="http://schemas.openxmlformats.org/officeDocument/2006/relationships" r:embed="rId1"/>
          <a:stretch>
            <a:fillRect/>
          </a:stretch>
        </p:blipFill>
        <p:spPr>
          <a:xfrm>
            <a:off x="365760" y="2042741"/>
            <a:ext cx="5122163" cy="3935983"/>
          </a:xfrm>
          <a:prstGeom prst="rect"/>
        </p:spPr>
      </p:pic>
      <p:sp>
        <p:nvSpPr>
          <p:cNvPr id="1048717" name="TextBox 28"/>
          <p:cNvSpPr txBox="1"/>
          <p:nvPr/>
        </p:nvSpPr>
        <p:spPr>
          <a:xfrm>
            <a:off x="2469641" y="3013501"/>
            <a:ext cx="914400" cy="802640"/>
          </a:xfrm>
          <a:prstGeom prst="rect"/>
          <a:noFill/>
        </p:spPr>
        <p:txBody>
          <a:bodyPr rtlCol="0" wrap="square">
            <a:spAutoFit/>
          </a:bodyPr>
          <a:p>
            <a:r>
              <a:rPr b="1" dirty="0" sz="2400" lang="en-IN">
                <a:latin typeface="Times New Roman" panose="02020603050405020304" pitchFamily="18" charset="0"/>
                <a:cs typeface="Times New Roman" panose="02020603050405020304" pitchFamily="18" charset="0"/>
              </a:rPr>
              <a:t>          Text</a:t>
            </a:r>
          </a:p>
        </p:txBody>
      </p:sp>
      <p:sp>
        <p:nvSpPr>
          <p:cNvPr id="1048718" name="TextBox 30"/>
          <p:cNvSpPr txBox="1"/>
          <p:nvPr/>
        </p:nvSpPr>
        <p:spPr>
          <a:xfrm>
            <a:off x="1990670" y="4116536"/>
            <a:ext cx="1872342" cy="461665"/>
          </a:xfrm>
          <a:prstGeom prst="rect"/>
          <a:noFill/>
        </p:spPr>
        <p:txBody>
          <a:bodyPr rtlCol="0" wrap="square">
            <a:spAutoFit/>
          </a:bodyPr>
          <a:p>
            <a:r>
              <a:rPr b="1" dirty="0" sz="2400" lang="en-IN">
                <a:latin typeface="Times New Roman" panose="02020603050405020304" pitchFamily="18" charset="0"/>
                <a:cs typeface="Times New Roman" panose="02020603050405020304" pitchFamily="18" charset="0"/>
              </a:rPr>
              <a:t>Interactivity</a:t>
            </a:r>
          </a:p>
        </p:txBody>
      </p:sp>
      <p:pic>
        <p:nvPicPr>
          <p:cNvPr id="2097159" name="Graphic 31" descr="Database"/>
          <p:cNvPicPr>
            <a:picLocks noChangeAspect="1"/>
          </p:cNvPicPr>
          <p:nvPr/>
        </p:nvPicPr>
        <p:blipFill>
          <a:blip xmlns:r="http://schemas.openxmlformats.org/officeDocument/2006/relationships" r:embed="rId1"/>
          <a:stretch>
            <a:fillRect/>
          </a:stretch>
        </p:blipFill>
        <p:spPr>
          <a:xfrm>
            <a:off x="6704079" y="2018992"/>
            <a:ext cx="5122163" cy="3935983"/>
          </a:xfrm>
          <a:prstGeom prst="rect"/>
        </p:spPr>
      </p:pic>
      <p:sp>
        <p:nvSpPr>
          <p:cNvPr id="1048719" name="TextBox 32"/>
          <p:cNvSpPr txBox="1"/>
          <p:nvPr/>
        </p:nvSpPr>
        <p:spPr>
          <a:xfrm>
            <a:off x="1776113" y="4975271"/>
            <a:ext cx="1872343" cy="802640"/>
          </a:xfrm>
          <a:prstGeom prst="rect"/>
          <a:noFill/>
        </p:spPr>
        <p:txBody>
          <a:bodyPr rtlCol="0" wrap="square">
            <a:spAutoFit/>
          </a:bodyPr>
          <a:p>
            <a:r>
              <a:rPr b="1" dirty="0" sz="2400" lang="en-IN">
                <a:latin typeface="Times New Roman" panose="02020603050405020304" pitchFamily="18" charset="0"/>
                <a:cs typeface="Times New Roman" panose="02020603050405020304" pitchFamily="18" charset="0"/>
              </a:rPr>
              <a:t>Accessibility</a:t>
            </a:r>
          </a:p>
        </p:txBody>
      </p:sp>
      <p:sp>
        <p:nvSpPr>
          <p:cNvPr id="1048720" name="TextBox 33"/>
          <p:cNvSpPr txBox="1"/>
          <p:nvPr/>
        </p:nvSpPr>
        <p:spPr>
          <a:xfrm>
            <a:off x="8343273" y="4975271"/>
            <a:ext cx="1795780" cy="447041"/>
          </a:xfrm>
          <a:prstGeom prst="rect"/>
          <a:noFill/>
        </p:spPr>
        <p:txBody>
          <a:bodyPr rtlCol="0" wrap="none">
            <a:spAutoFit/>
          </a:bodyPr>
          <a:p>
            <a:r>
              <a:rPr b="1" dirty="0" sz="2400" lang="en-IN">
                <a:latin typeface="Times New Roman" panose="02020603050405020304" pitchFamily="18" charset="0"/>
                <a:cs typeface="Times New Roman" panose="02020603050405020304" pitchFamily="18" charset="0"/>
              </a:rPr>
              <a:t>Adaptability</a:t>
            </a:r>
          </a:p>
        </p:txBody>
      </p:sp>
      <p:sp>
        <p:nvSpPr>
          <p:cNvPr id="1048721" name="TextBox 34"/>
          <p:cNvSpPr txBox="1"/>
          <p:nvPr/>
        </p:nvSpPr>
        <p:spPr>
          <a:xfrm>
            <a:off x="8484559" y="4116536"/>
            <a:ext cx="1561202" cy="461665"/>
          </a:xfrm>
          <a:prstGeom prst="rect"/>
          <a:noFill/>
        </p:spPr>
        <p:txBody>
          <a:bodyPr rtlCol="0" wrap="square">
            <a:spAutoFit/>
          </a:bodyPr>
          <a:p>
            <a:r>
              <a:rPr b="1" dirty="0" sz="2400" lang="en-IN">
                <a:latin typeface="Times New Roman" panose="02020603050405020304" pitchFamily="18" charset="0"/>
                <a:cs typeface="Times New Roman" panose="02020603050405020304" pitchFamily="18" charset="0"/>
              </a:rPr>
              <a:t>Images</a:t>
            </a:r>
          </a:p>
        </p:txBody>
      </p:sp>
      <p:sp>
        <p:nvSpPr>
          <p:cNvPr id="1048722" name="TextBox 35"/>
          <p:cNvSpPr txBox="1"/>
          <p:nvPr/>
        </p:nvSpPr>
        <p:spPr>
          <a:xfrm>
            <a:off x="8860536" y="3410759"/>
            <a:ext cx="970279" cy="447040"/>
          </a:xfrm>
          <a:prstGeom prst="rect"/>
          <a:noFill/>
        </p:spPr>
        <p:txBody>
          <a:bodyPr rtlCol="0" wrap="none">
            <a:spAutoFit/>
          </a:bodyPr>
          <a:p>
            <a:r>
              <a:rPr b="1" dirty="0" sz="2400" lang="en-IN">
                <a:latin typeface="Times New Roman "/>
              </a:rPr>
              <a:t>Video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0">
          <a:fgClr>
            <a:schemeClr val="bg2"/>
          </a:fgClr>
          <a:bgClr>
            <a:schemeClr val="bg1"/>
          </a:bgClr>
        </a:pattFill>
        <a:effectLst/>
      </p:bgPr>
    </p:bg>
    <p:spTree>
      <p:nvGrpSpPr>
        <p:cNvPr id="70" name=""/>
        <p:cNvGrpSpPr/>
        <p:nvPr/>
      </p:nvGrpSpPr>
      <p:grpSpPr>
        <a:xfrm>
          <a:off x="0" y="0"/>
          <a:ext cx="0" cy="0"/>
          <a:chOff x="0" y="0"/>
          <a:chExt cx="0" cy="0"/>
        </a:xfrm>
      </p:grpSpPr>
      <p:sp>
        <p:nvSpPr>
          <p:cNvPr id="1048731" name="Text Placeholder 1"/>
          <p:cNvSpPr>
            <a:spLocks noGrp="1"/>
          </p:cNvSpPr>
          <p:nvPr>
            <p:ph type="body" sz="half" idx="2"/>
          </p:nvPr>
        </p:nvSpPr>
        <p:spPr>
          <a:xfrm>
            <a:off x="576070" y="1589314"/>
            <a:ext cx="11439145" cy="3864429"/>
          </a:xfrm>
        </p:spPr>
        <p:txBody>
          <a:bodyPr>
            <a:normAutofit/>
          </a:bodyPr>
          <a:p>
            <a:pPr indent="-285750" marL="285750">
              <a:buFont typeface="Wingdings" panose="05000000000000000000" pitchFamily="2" charset="2"/>
              <a:buChar char="v"/>
            </a:pPr>
            <a:r>
              <a:rPr b="1" dirty="0" lang="en-US">
                <a:latin typeface="Times New Roman "/>
              </a:rPr>
              <a:t>The use of multimedia material and these should be considered to ensure that best practice procedure is followed. These principles may be coupled with the instructor and student requirements to determine a set of design goals to refer to before proceeding with the introduction of multimedia material into the training environment.</a:t>
            </a:r>
          </a:p>
          <a:p>
            <a:endParaRPr b="1" dirty="0" lang="en-US">
              <a:latin typeface="Times New Roman "/>
            </a:endParaRPr>
          </a:p>
          <a:p>
            <a:pPr indent="-285750" marL="285750">
              <a:buFont typeface="Wingdings" panose="05000000000000000000" pitchFamily="2" charset="2"/>
              <a:buChar char="v"/>
            </a:pPr>
            <a:r>
              <a:rPr b="1" dirty="0" lang="en-US">
                <a:latin typeface="Times New Roman "/>
              </a:rPr>
              <a:t>Overall, multimedia features make it a powerful and effective tool for communication and entertainment. It allows for the creation of engaging and immersive experiences that can be tailored to a wide range of audiences and platforms</a:t>
            </a:r>
          </a:p>
          <a:p>
            <a:pPr indent="-285750" marL="285750">
              <a:buFont typeface="Wingdings" panose="05000000000000000000" pitchFamily="2" charset="2"/>
              <a:buChar char="v"/>
            </a:pPr>
            <a:endParaRPr b="1" dirty="0" lang="en-US">
              <a:latin typeface="Times New Roman "/>
            </a:endParaRPr>
          </a:p>
        </p:txBody>
      </p:sp>
      <p:sp>
        <p:nvSpPr>
          <p:cNvPr id="1048732" name="Date Placeholder 3"/>
          <p:cNvSpPr>
            <a:spLocks noGrp="1"/>
          </p:cNvSpPr>
          <p:nvPr>
            <p:ph type="dt" sz="half" idx="10"/>
          </p:nvPr>
        </p:nvSpPr>
        <p:spPr/>
        <p:txBody>
          <a:bodyPr/>
          <a:p>
            <a:endParaRPr dirty="0" lang="en-US"/>
          </a:p>
        </p:txBody>
      </p:sp>
      <p:sp>
        <p:nvSpPr>
          <p:cNvPr id="1048733" name="Slide Number Placeholder 5"/>
          <p:cNvSpPr>
            <a:spLocks noGrp="1"/>
          </p:cNvSpPr>
          <p:nvPr>
            <p:ph type="sldNum" sz="quarter" idx="12"/>
          </p:nvPr>
        </p:nvSpPr>
        <p:spPr/>
        <p:txBody>
          <a:bodyPr/>
          <a:p>
            <a:fld id="{58FB4751-880F-D840-AAA9-3A15815CC996}" type="slidenum">
              <a:rPr lang="en-US" smtClean="0"/>
              <a:t>17</a:t>
            </a:fld>
            <a:endParaRPr dirty="0" lang="en-US"/>
          </a:p>
        </p:txBody>
      </p:sp>
      <p:sp>
        <p:nvSpPr>
          <p:cNvPr id="1048734" name="Title 2"/>
          <p:cNvSpPr>
            <a:spLocks noGrp="1"/>
          </p:cNvSpPr>
          <p:nvPr>
            <p:ph type="title"/>
          </p:nvPr>
        </p:nvSpPr>
        <p:spPr/>
        <p:txBody>
          <a:bodyPr/>
          <a:p>
            <a:r>
              <a:rPr dirty="0" lang="en-US"/>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alphaModFix amt="0"/>
            <a:lum/>
          </a:blip>
          <a:srcRect/>
          <a:tile algn="tl" flip="x" sx="100000" sy="100000" tx="0" ty="0"/>
        </a:blipFill>
        <a:effectLst/>
      </p:bgPr>
    </p:bg>
    <p:spTree>
      <p:nvGrpSpPr>
        <p:cNvPr id="72" name=""/>
        <p:cNvGrpSpPr/>
        <p:nvPr/>
      </p:nvGrpSpPr>
      <p:grpSpPr>
        <a:xfrm>
          <a:off x="0" y="0"/>
          <a:ext cx="0" cy="0"/>
          <a:chOff x="0" y="0"/>
          <a:chExt cx="0" cy="0"/>
        </a:xfrm>
      </p:grpSpPr>
      <p:sp>
        <p:nvSpPr>
          <p:cNvPr id="1048741" name="Title 1"/>
          <p:cNvSpPr>
            <a:spLocks noGrp="1"/>
          </p:cNvSpPr>
          <p:nvPr>
            <p:ph type="ctrTitle"/>
          </p:nvPr>
        </p:nvSpPr>
        <p:spPr/>
        <p:txBody>
          <a:bodyPr/>
          <a:p>
            <a:r>
              <a:rPr dirty="0" lang="en-US"/>
              <a:t>Thank you </a:t>
            </a:r>
          </a:p>
        </p:txBody>
      </p:sp>
      <p:sp>
        <p:nvSpPr>
          <p:cNvPr id="1048742" name="Subtitle 2"/>
          <p:cNvSpPr>
            <a:spLocks noGrp="1"/>
          </p:cNvSpPr>
          <p:nvPr>
            <p:ph type="subTitle" idx="1"/>
          </p:nvPr>
        </p:nvSpPr>
        <p:spPr>
          <a:blipFill>
            <a:blip xmlns:r="http://schemas.openxmlformats.org/officeDocument/2006/relationships" r:embed="rId1">
              <a:alphaModFix amt="0"/>
            </a:blip>
            <a:tile algn="tl" flip="none" sx="100000" sy="100000" tx="0" ty="0"/>
          </a:blipFill>
        </p:spPr>
        <p:txBody>
          <a:bodyPr/>
          <a:p>
            <a:r>
              <a:rPr b="1" dirty="0" lang="en-US">
                <a:latin typeface="Times New Roman "/>
              </a:rPr>
              <a:t>Manasa Kurapati</a:t>
            </a:r>
          </a:p>
          <a:p>
            <a:r>
              <a:rPr dirty="0" sz="1800" lang="en-US"/>
              <a:t>manasakurapati12@gmail.com</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43" name=""/>
        <p:cNvGrpSpPr/>
        <p:nvPr/>
      </p:nvGrpSpPr>
      <p:grpSpPr>
        <a:xfrm>
          <a:off x="0" y="0"/>
          <a:ext cx="0" cy="0"/>
          <a:chOff x="0" y="0"/>
          <a:chExt cx="0" cy="0"/>
        </a:xfrm>
      </p:grpSpPr>
      <p:sp>
        <p:nvSpPr>
          <p:cNvPr id="1048596" name="Title 3"/>
          <p:cNvSpPr>
            <a:spLocks noGrp="1"/>
          </p:cNvSpPr>
          <p:nvPr>
            <p:ph type="title"/>
          </p:nvPr>
        </p:nvSpPr>
        <p:spPr/>
        <p:txBody>
          <a:bodyPr/>
          <a:p>
            <a:r>
              <a:rPr dirty="0" lang="en-US"/>
              <a:t>Agenda</a:t>
            </a:r>
          </a:p>
        </p:txBody>
      </p:sp>
      <p:graphicFrame>
        <p:nvGraphicFramePr>
          <p:cNvPr id="4194304" name="Table 4"/>
          <p:cNvGraphicFramePr>
            <a:graphicFrameLocks noGrp="1"/>
          </p:cNvGraphicFramePr>
          <p:nvPr>
            <p:ph idx="1"/>
          </p:nvPr>
        </p:nvGraphicFramePr>
        <p:xfrm>
          <a:off x="7695198" y="358142"/>
          <a:ext cx="4297881" cy="5315533"/>
        </p:xfrm>
        <a:graphic>
          <a:graphicData uri="http://schemas.openxmlformats.org/drawingml/2006/table">
            <a:tbl>
              <a:tblPr firstRow="1" bandRow="1"/>
              <a:tblGrid>
                <a:gridCol w="4297881"/>
              </a:tblGrid>
              <a:tr h="746504">
                <a:tc>
                  <a:txBody>
                    <a:bodyPr/>
                    <a:p>
                      <a:pPr algn="r" defTabSz="914400" eaLnBrk="1" fontAlgn="auto" hangingPunct="1" indent="0" latinLnBrk="0" lvl="0" marL="0" marR="0" rtl="0">
                        <a:lnSpc>
                          <a:spcPct val="100000"/>
                        </a:lnSpc>
                        <a:spcBef>
                          <a:spcPts val="0"/>
                        </a:spcBef>
                        <a:spcAft>
                          <a:spcPts val="0"/>
                        </a:spcAft>
                        <a:buClrTx/>
                        <a:buSzTx/>
                        <a:buFontTx/>
                        <a:buNone/>
                      </a:pPr>
                      <a:r>
                        <a:rPr dirty="0" sz="2400" lang="en-US">
                          <a:latin typeface="+mn-lt"/>
                          <a:cs typeface="Gill Sans Light" panose="020B0302020104020203" pitchFamily="34" charset="-79"/>
                        </a:rPr>
                        <a:t>Abstract</a:t>
                      </a:r>
                    </a:p>
                    <a:p>
                      <a:pPr algn="r"/>
                      <a:endParaRPr dirty="0" sz="1800" lang="en-US">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1029270">
                <a:tc>
                  <a:txBody>
                    <a:bodyPr/>
                    <a:p>
                      <a:pPr algn="r" defTabSz="914400" eaLnBrk="1" fontAlgn="auto" hangingPunct="1" indent="0" latinLnBrk="0" lvl="0" marL="0" marR="0" rtl="0">
                        <a:lnSpc>
                          <a:spcPct val="100000"/>
                        </a:lnSpc>
                        <a:spcBef>
                          <a:spcPts val="0"/>
                        </a:spcBef>
                        <a:spcAft>
                          <a:spcPts val="0"/>
                        </a:spcAft>
                        <a:buClrTx/>
                        <a:buSzTx/>
                        <a:buFontTx/>
                        <a:buNone/>
                      </a:pPr>
                      <a:r>
                        <a:rPr dirty="0" sz="2400" lang="en-US">
                          <a:latin typeface="+mn-lt"/>
                          <a:cs typeface="Gill Sans Light" panose="020B0302020104020203" pitchFamily="34" charset="-79"/>
                        </a:rPr>
                        <a:t>Introduction</a:t>
                      </a:r>
                    </a:p>
                    <a:p>
                      <a:pPr algn="r" defTabSz="914400" eaLnBrk="1" hangingPunct="1" latinLnBrk="0" marL="0" rtl="0"/>
                      <a:endParaRPr dirty="0" sz="1800" kern="1200" lang="en-US">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1050276">
                <a:tc>
                  <a:txBody>
                    <a:bodyPr/>
                    <a:p>
                      <a:pPr algn="r" defTabSz="914400" eaLnBrk="1" fontAlgn="auto" hangingPunct="1" indent="0" latinLnBrk="0" lvl="0" marL="0" marR="0" rtl="0">
                        <a:lnSpc>
                          <a:spcPct val="100000"/>
                        </a:lnSpc>
                        <a:spcBef>
                          <a:spcPts val="0"/>
                        </a:spcBef>
                        <a:spcAft>
                          <a:spcPts val="0"/>
                        </a:spcAft>
                        <a:buClrTx/>
                        <a:buSzTx/>
                        <a:buFontTx/>
                        <a:buNone/>
                      </a:pPr>
                      <a:r>
                        <a:rPr dirty="0" sz="2400" lang="en-US">
                          <a:latin typeface="+mn-lt"/>
                          <a:cs typeface="Gill Sans Light" panose="020B0302020104020203" pitchFamily="34" charset="-79"/>
                        </a:rPr>
                        <a:t>Working Of Multimedia</a:t>
                      </a:r>
                    </a:p>
                    <a:p>
                      <a:pPr algn="r" defTabSz="914400" eaLnBrk="1" hangingPunct="1" latinLnBrk="0" marL="0" rtl="0"/>
                      <a:endParaRPr dirty="0" sz="1800" kern="1200" lang="en-US">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1008265">
                <a:tc>
                  <a:txBody>
                    <a:bodyPr/>
                    <a:p>
                      <a:pPr algn="r" defTabSz="914400" eaLnBrk="1" fontAlgn="auto" hangingPunct="1" indent="0" latinLnBrk="0" lvl="0" marL="0" marR="0" rtl="0">
                        <a:lnSpc>
                          <a:spcPct val="100000"/>
                        </a:lnSpc>
                        <a:spcBef>
                          <a:spcPts val="0"/>
                        </a:spcBef>
                        <a:spcAft>
                          <a:spcPts val="0"/>
                        </a:spcAft>
                        <a:buClrTx/>
                        <a:buSzTx/>
                        <a:buFontTx/>
                        <a:buNone/>
                      </a:pPr>
                      <a:r>
                        <a:rPr dirty="0" sz="2400" lang="en-US">
                          <a:latin typeface="+mn-lt"/>
                          <a:cs typeface="Gill Sans Light" panose="020B0302020104020203" pitchFamily="34" charset="-79"/>
                        </a:rPr>
                        <a:t>Services Of Multi media, Threads, SecurityMeasures,Issues&amp;Challenges</a:t>
                      </a:r>
                    </a:p>
                    <a:p>
                      <a:pPr algn="r" defTabSz="914400" eaLnBrk="1" hangingPunct="1" latinLnBrk="0" marL="0" rtl="0"/>
                      <a:endParaRPr dirty="0" sz="1800" kern="1200" lang="en-US">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1026443">
                <a:tc>
                  <a:txBody>
                    <a:bodyPr/>
                    <a:p>
                      <a:pPr algn="r" defTabSz="914400" eaLnBrk="1" fontAlgn="auto" hangingPunct="1" indent="0" latinLnBrk="0" lvl="0" marL="0" marR="0" rtl="0">
                        <a:lnSpc>
                          <a:spcPct val="100000"/>
                        </a:lnSpc>
                        <a:spcBef>
                          <a:spcPts val="0"/>
                        </a:spcBef>
                        <a:spcAft>
                          <a:spcPts val="0"/>
                        </a:spcAft>
                        <a:buClrTx/>
                        <a:buSzTx/>
                        <a:buFontTx/>
                        <a:buNone/>
                      </a:pPr>
                      <a:r>
                        <a:rPr dirty="0" sz="2400" lang="en-US">
                          <a:latin typeface="+mn-lt"/>
                          <a:cs typeface="Gill Sans Light" panose="020B0302020104020203" pitchFamily="34" charset="-79"/>
                        </a:rPr>
                        <a:t>Conclusion</a:t>
                      </a:r>
                    </a:p>
                    <a:p>
                      <a:pPr algn="r" defTabSz="914400" eaLnBrk="1" hangingPunct="1" latinLnBrk="0" marL="0" rtl="0"/>
                      <a:endParaRPr dirty="0" sz="1800" kern="1200" lang="en-US">
                        <a:solidFill>
                          <a:schemeClr val="tx1"/>
                        </a:solidFill>
                        <a:latin typeface="+mj-lt"/>
                        <a:ea typeface="+mn-ea"/>
                        <a:cs typeface="+mn-cs"/>
                      </a:endParaRPr>
                    </a:p>
                    <a:p>
                      <a:pPr algn="r" defTabSz="914400" eaLnBrk="1" hangingPunct="1" latinLnBrk="0" marL="0" rtl="0"/>
                      <a:endParaRPr dirty="0" sz="1800" kern="1200" lang="en-US">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12000">
              <a:schemeClr val="accent1">
                <a:lumMod val="45000"/>
                <a:lumOff val="55000"/>
              </a:schemeClr>
            </a:gs>
            <a:gs pos="100000">
              <a:schemeClr val="accent1">
                <a:lumMod val="30000"/>
                <a:lumOff val="70000"/>
              </a:schemeClr>
            </a:gs>
          </a:gsLst>
          <a:lin ang="5400000" scaled="1"/>
        </a:gradFill>
        <a:effectLst/>
      </p:bgPr>
    </p:bg>
    <p:spTree>
      <p:nvGrpSpPr>
        <p:cNvPr id="46" name=""/>
        <p:cNvGrpSpPr/>
        <p:nvPr/>
      </p:nvGrpSpPr>
      <p:grpSpPr>
        <a:xfrm>
          <a:off x="0" y="0"/>
          <a:ext cx="0" cy="0"/>
          <a:chOff x="0" y="0"/>
          <a:chExt cx="0" cy="0"/>
        </a:xfrm>
      </p:grpSpPr>
      <p:sp>
        <p:nvSpPr>
          <p:cNvPr id="1048600" name="Title 1"/>
          <p:cNvSpPr>
            <a:spLocks noGrp="1"/>
          </p:cNvSpPr>
          <p:nvPr>
            <p:ph type="title"/>
          </p:nvPr>
        </p:nvSpPr>
        <p:spPr>
          <a:xfrm>
            <a:off x="0" y="221381"/>
            <a:ext cx="3773103" cy="2050181"/>
          </a:xfrm>
        </p:spPr>
        <p:txBody>
          <a:bodyPr/>
          <a:p>
            <a:r>
              <a:rPr dirty="0" lang="en-IN"/>
              <a:t>Abstract</a:t>
            </a:r>
          </a:p>
        </p:txBody>
      </p:sp>
      <p:sp>
        <p:nvSpPr>
          <p:cNvPr id="1048601" name="TextBox 6"/>
          <p:cNvSpPr txBox="1"/>
          <p:nvPr/>
        </p:nvSpPr>
        <p:spPr>
          <a:xfrm>
            <a:off x="1104899" y="2090057"/>
            <a:ext cx="9982201" cy="1882140"/>
          </a:xfrm>
          <a:prstGeom prst="rect"/>
          <a:noFill/>
        </p:spPr>
        <p:txBody>
          <a:bodyPr rtlCol="0" wrap="square">
            <a:spAutoFit/>
          </a:bodyPr>
          <a:p>
            <a:r>
              <a:rPr b="1" dirty="0" sz="2000" lang="en-US">
                <a:latin typeface="Times New Roman "/>
              </a:rPr>
              <a:t>Multimedia uses various forms of media, such as text, audio, video, and graphics, to create a single, integrated presentation. It has become an integral part of our daily lives and is used in various contexts, including education, entertainment, and business. In this article, we will explore the advantages and disadvantages of multimedia and its impact on society.</a:t>
            </a:r>
          </a:p>
          <a:p>
            <a:endParaRPr dirty="0" lang="en-IN"/>
          </a:p>
        </p:txBody>
      </p:sp>
      <p:sp>
        <p:nvSpPr>
          <p:cNvPr id="1048602" name="TextBox 8"/>
          <p:cNvSpPr txBox="1"/>
          <p:nvPr/>
        </p:nvSpPr>
        <p:spPr>
          <a:xfrm>
            <a:off x="1001488" y="3857095"/>
            <a:ext cx="10613570" cy="1424941"/>
          </a:xfrm>
          <a:prstGeom prst="rect"/>
          <a:noFill/>
        </p:spPr>
        <p:txBody>
          <a:bodyPr rtlCol="0" wrap="square">
            <a:spAutoFit/>
          </a:bodyPr>
          <a:p>
            <a:r>
              <a:rPr b="1" dirty="0" lang="en-US">
                <a:latin typeface="Times New Roman "/>
              </a:rPr>
              <a:t>Multimedia uses multiple forms of media, such as text, audio, video, and images, to communicate information or tell a story. Multimedia has become an important part of modern communication and entertainment, and it is used in a wide range of applications, including the internet, television, film, and video games.</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48" name=""/>
        <p:cNvGrpSpPr/>
        <p:nvPr/>
      </p:nvGrpSpPr>
      <p:grpSpPr>
        <a:xfrm>
          <a:off x="0" y="0"/>
          <a:ext cx="0" cy="0"/>
          <a:chOff x="0" y="0"/>
          <a:chExt cx="0" cy="0"/>
        </a:xfrm>
      </p:grpSpPr>
      <p:sp>
        <p:nvSpPr>
          <p:cNvPr id="1048610" name="Title 25"/>
          <p:cNvSpPr>
            <a:spLocks noGrp="1"/>
          </p:cNvSpPr>
          <p:nvPr>
            <p:ph type="title"/>
          </p:nvPr>
        </p:nvSpPr>
        <p:spPr/>
        <p:txBody>
          <a:bodyPr/>
          <a:p>
            <a:r>
              <a:rPr dirty="0" lang="en-US"/>
              <a:t>Introduction</a:t>
            </a:r>
          </a:p>
        </p:txBody>
      </p:sp>
      <p:sp>
        <p:nvSpPr>
          <p:cNvPr id="1048611" name="Text Placeholder 5"/>
          <p:cNvSpPr>
            <a:spLocks noGrp="1"/>
          </p:cNvSpPr>
          <p:nvPr>
            <p:ph type="body" sz="half" idx="2"/>
          </p:nvPr>
        </p:nvSpPr>
        <p:spPr>
          <a:xfrm>
            <a:off x="576072" y="1380744"/>
            <a:ext cx="11099372" cy="4773168"/>
          </a:xfrm>
        </p:spPr>
        <p:txBody>
          <a:bodyPr>
            <a:normAutofit fontScale="92857" lnSpcReduction="10000"/>
          </a:bodyPr>
          <a:p>
            <a:r>
              <a:rPr b="1" dirty="0" sz="2800" lang="en-IN"/>
              <a:t>Cloud: </a:t>
            </a:r>
          </a:p>
          <a:p>
            <a:r>
              <a:rPr b="1" dirty="0" sz="2800" lang="en-IN"/>
              <a:t> </a:t>
            </a:r>
            <a:r>
              <a:rPr b="1" dirty="0" lang="en-US"/>
              <a:t>The cloud is an extensive network of remote servers around the world. These servers store and manage data, run applications, and deliver content and services like streaming videos, web mail, and office productivity software over the internet.</a:t>
            </a:r>
            <a:endParaRPr b="1" dirty="0" lang="en-IN"/>
          </a:p>
          <a:p>
            <a:endParaRPr b="1" dirty="0" sz="1400" lang="en-IN">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cloud computing and its benefits</a:t>
            </a:r>
            <a:r>
              <a:rPr b="1" dirty="0" lang="en-IN">
                <a:latin typeface="Times New Roman" panose="02020603050405020304" pitchFamily="18" charset="0"/>
                <a:cs typeface="Times New Roman" panose="02020603050405020304" pitchFamily="18" charset="0"/>
              </a:rPr>
              <a:t>:</a:t>
            </a:r>
          </a:p>
          <a:p>
            <a:endParaRPr b="1" dirty="0" lang="en-IN">
              <a:latin typeface="Times New Roman" panose="02020603050405020304" pitchFamily="18" charset="0"/>
              <a:cs typeface="Times New Roman" panose="02020603050405020304" pitchFamily="18" charset="0"/>
            </a:endParaRPr>
          </a:p>
          <a:p>
            <a:r>
              <a:rPr dirty="0" sz="1700" lang="en-US">
                <a:latin typeface="Times New Roman" panose="02020603050405020304" pitchFamily="18" charset="0"/>
                <a:cs typeface="Times New Roman" panose="02020603050405020304" pitchFamily="18" charset="0"/>
              </a:rPr>
              <a:t>Cloud computing is the delivery of computing resources, such as IT infrastructure or data center over the internet. This model allows businesses to rent storage space or access software programs from a cloud service provider, instead of building and maintaining their own IT infrastructure or data center</a:t>
            </a:r>
            <a:r>
              <a:rPr dirty="0" sz="1500" lang="en-US">
                <a:latin typeface="Times New Roman" panose="02020603050405020304" pitchFamily="18" charset="0"/>
                <a:cs typeface="Times New Roman" panose="02020603050405020304" pitchFamily="18" charset="0"/>
              </a:rPr>
              <a:t>.</a:t>
            </a:r>
          </a:p>
          <a:p>
            <a:endParaRPr dirty="0" sz="15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cloud in simple words: </a:t>
            </a:r>
            <a:r>
              <a:rPr dirty="0" sz="2400" lang="en-US">
                <a:latin typeface="Times New Roman" panose="02020603050405020304" pitchFamily="18" charset="0"/>
                <a:cs typeface="Times New Roman" panose="02020603050405020304" pitchFamily="18" charset="0"/>
              </a:rPr>
              <a:t>it's a term used to describe a global network of servers, each with a unique function.</a:t>
            </a:r>
          </a:p>
          <a:p>
            <a:endParaRPr dirty="0" sz="2400" lang="en-US">
              <a:latin typeface="Times New Roman" panose="02020603050405020304" pitchFamily="18" charset="0"/>
              <a:cs typeface="Times New Roman" panose="02020603050405020304" pitchFamily="18" charset="0"/>
            </a:endParaRPr>
          </a:p>
          <a:p>
            <a:r>
              <a:rPr dirty="0" sz="2000" lang="en-IN">
                <a:latin typeface="Times New Roman" panose="02020603050405020304" pitchFamily="18" charset="0"/>
                <a:cs typeface="Times New Roman" panose="02020603050405020304" pitchFamily="18" charset="0"/>
              </a:rPr>
              <a:t>cloud computing examples </a:t>
            </a:r>
            <a:r>
              <a:rPr dirty="0" sz="2400" lang="en-IN">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Emails, calendars, Skype, and WhatsApp are cloud computing examples that we use every single day</a:t>
            </a:r>
          </a:p>
          <a:p>
            <a:endParaRPr dirty="0" sz="2400" lang="en-IN">
              <a:latin typeface="Times New Roman" panose="02020603050405020304" pitchFamily="18" charset="0"/>
              <a:cs typeface="Times New Roman" panose="02020603050405020304" pitchFamily="18" charset="0"/>
            </a:endParaRPr>
          </a:p>
        </p:txBody>
      </p:sp>
      <p:sp>
        <p:nvSpPr>
          <p:cNvPr id="1048612" name="Slide Number Placeholder 3"/>
          <p:cNvSpPr>
            <a:spLocks noGrp="1"/>
          </p:cNvSpPr>
          <p:nvPr>
            <p:ph type="sldNum" sz="quarter" idx="12"/>
          </p:nvPr>
        </p:nvSpPr>
        <p:spPr/>
        <p:txBody>
          <a:bodyPr/>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Text Placeholder 2"/>
          <p:cNvSpPr>
            <a:spLocks noGrp="1"/>
          </p:cNvSpPr>
          <p:nvPr>
            <p:ph type="body" sz="half" idx="2"/>
          </p:nvPr>
        </p:nvSpPr>
        <p:spPr>
          <a:xfrm>
            <a:off x="479819" y="629010"/>
            <a:ext cx="9905839" cy="4070729"/>
          </a:xfrm>
        </p:spPr>
        <p:txBody>
          <a:bodyPr>
            <a:normAutofit/>
          </a:bodyPr>
          <a:p>
            <a:r>
              <a:rPr b="1" dirty="0" sz="2800" lang="en-IN">
                <a:latin typeface="Times New Roman" panose="02020603050405020304" pitchFamily="18" charset="0"/>
                <a:cs typeface="Times New Roman" panose="02020603050405020304" pitchFamily="18" charset="0"/>
              </a:rPr>
              <a:t>Multi media :</a:t>
            </a:r>
          </a:p>
          <a:p>
            <a:endParaRPr b="1" dirty="0" sz="2800" lang="en-IN">
              <a:latin typeface="Times New Roman" panose="02020603050405020304" pitchFamily="18" charset="0"/>
              <a:cs typeface="Times New Roman" panose="02020603050405020304" pitchFamily="18" charset="0"/>
            </a:endParaRPr>
          </a:p>
          <a:p>
            <a:r>
              <a:rPr b="1" dirty="0" sz="1900" lang="en-US">
                <a:latin typeface="Times New Roman" panose="02020603050405020304" pitchFamily="18" charset="0"/>
                <a:cs typeface="Times New Roman" panose="02020603050405020304" pitchFamily="18" charset="0"/>
              </a:rPr>
              <a:t>Multimedia is a form of communication that uses a combination of different content forms, such as writing, audio, images, animations, or video, into a single interactive presentation, in contrast to traditional mass media, such as printed material or audio recordings, which feature little to no interaction between</a:t>
            </a:r>
          </a:p>
          <a:p>
            <a:endParaRPr b="1" dirty="0" sz="1900" lang="en-US">
              <a:latin typeface="Times New Roman" panose="02020603050405020304" pitchFamily="18" charset="0"/>
              <a:cs typeface="Times New Roman" panose="02020603050405020304" pitchFamily="18" charset="0"/>
            </a:endParaRPr>
          </a:p>
          <a:p>
            <a:r>
              <a:rPr dirty="0" sz="2000" i="0" lang="en-US">
                <a:solidFill>
                  <a:srgbClr val="4D5156"/>
                </a:solidFill>
                <a:effectLst/>
                <a:latin typeface="Times New Roman" panose="02020603050405020304" pitchFamily="18" charset="0"/>
                <a:cs typeface="Times New Roman" panose="02020603050405020304" pitchFamily="18" charset="0"/>
              </a:rPr>
              <a:t>Multimedia is a large category of types of resources which can include: </a:t>
            </a:r>
          </a:p>
          <a:p>
            <a:endParaRPr dirty="0" sz="2000" lang="en-US">
              <a:solidFill>
                <a:srgbClr val="4D5156"/>
              </a:solidFill>
              <a:latin typeface="Times New Roman" panose="02020603050405020304" pitchFamily="18" charset="0"/>
              <a:cs typeface="Times New Roman" panose="02020603050405020304" pitchFamily="18" charset="0"/>
            </a:endParaRPr>
          </a:p>
          <a:p>
            <a:r>
              <a:rPr dirty="0" sz="2000" i="0" lang="en-US">
                <a:solidFill>
                  <a:srgbClr val="040C28"/>
                </a:solidFill>
                <a:effectLst/>
                <a:latin typeface="Times New Roman" panose="02020603050405020304" pitchFamily="18" charset="0"/>
                <a:cs typeface="Times New Roman" panose="02020603050405020304" pitchFamily="18" charset="0"/>
              </a:rPr>
              <a:t>Text and graphics: Slideshow or presentation, diagrams, infographics.</a:t>
            </a:r>
            <a:r>
              <a:rPr dirty="0" sz="2000" i="0" lang="en-US">
                <a:solidFill>
                  <a:srgbClr val="4D5156"/>
                </a:solidFill>
                <a:effectLst/>
                <a:latin typeface="Times New Roman" panose="02020603050405020304" pitchFamily="18" charset="0"/>
                <a:cs typeface="Times New Roman" panose="02020603050405020304" pitchFamily="18" charset="0"/>
              </a:rPr>
              <a:t> </a:t>
            </a:r>
            <a:r>
              <a:rPr dirty="0" sz="2000" i="0" lang="en-US">
                <a:solidFill>
                  <a:srgbClr val="040C28"/>
                </a:solidFill>
                <a:effectLst/>
                <a:latin typeface="Times New Roman" panose="02020603050405020304" pitchFamily="18" charset="0"/>
                <a:cs typeface="Times New Roman" panose="02020603050405020304" pitchFamily="18" charset="0"/>
              </a:rPr>
              <a:t>Audio: podcasts.</a:t>
            </a:r>
            <a:r>
              <a:rPr dirty="0" sz="2000" i="0" lang="en-US">
                <a:solidFill>
                  <a:srgbClr val="4D5156"/>
                </a:solidFill>
                <a:effectLst/>
                <a:latin typeface="Times New Roman" panose="02020603050405020304" pitchFamily="18" charset="0"/>
                <a:cs typeface="Times New Roman" panose="02020603050405020304" pitchFamily="18" charset="0"/>
              </a:rPr>
              <a:t> </a:t>
            </a:r>
            <a:r>
              <a:rPr dirty="0" sz="2000" i="0" lang="en-US">
                <a:solidFill>
                  <a:srgbClr val="040C28"/>
                </a:solidFill>
                <a:effectLst/>
                <a:latin typeface="Times New Roman" panose="02020603050405020304" pitchFamily="18" charset="0"/>
                <a:cs typeface="Times New Roman" panose="02020603050405020304" pitchFamily="18" charset="0"/>
              </a:rPr>
              <a:t>Video: screen capture, Lecture Capture, talking head videos, animation, glass screen videos</a:t>
            </a:r>
            <a:r>
              <a:rPr dirty="0" sz="2000" i="0" lang="en-US">
                <a:solidFill>
                  <a:srgbClr val="4D5156"/>
                </a:solidFill>
                <a:effectLst/>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p:txBody>
      </p:sp>
      <p:sp>
        <p:nvSpPr>
          <p:cNvPr id="1048614" name="Date Placeholder 4"/>
          <p:cNvSpPr>
            <a:spLocks noGrp="1"/>
          </p:cNvSpPr>
          <p:nvPr>
            <p:ph type="dt" sz="half" idx="10"/>
          </p:nvPr>
        </p:nvSpPr>
        <p:spPr/>
        <p:txBody>
          <a:bodyPr/>
          <a:p>
            <a:endParaRPr dirty="0" lang="en-US"/>
          </a:p>
        </p:txBody>
      </p:sp>
      <p:sp>
        <p:nvSpPr>
          <p:cNvPr id="1048615" name="Slide Number Placeholder 6"/>
          <p:cNvSpPr>
            <a:spLocks noGrp="1"/>
          </p:cNvSpPr>
          <p:nvPr>
            <p:ph type="sldNum" sz="quarter" idx="12"/>
          </p:nvPr>
        </p:nvSpPr>
        <p:spPr/>
        <p:txBody>
          <a:bodyPr/>
          <a:p>
            <a:fld id="{58FB4751-880F-D840-AAA9-3A15815CC996}" type="slidenum">
              <a:rPr lang="en-US" smtClean="0"/>
              <a:t>5</a:t>
            </a:fld>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51" name=""/>
        <p:cNvGrpSpPr/>
        <p:nvPr/>
      </p:nvGrpSpPr>
      <p:grpSpPr>
        <a:xfrm>
          <a:off x="0" y="0"/>
          <a:ext cx="0" cy="0"/>
          <a:chOff x="0" y="0"/>
          <a:chExt cx="0" cy="0"/>
        </a:xfrm>
      </p:grpSpPr>
      <p:sp>
        <p:nvSpPr>
          <p:cNvPr id="1048623" name="TextBox 3"/>
          <p:cNvSpPr txBox="1"/>
          <p:nvPr/>
        </p:nvSpPr>
        <p:spPr>
          <a:xfrm>
            <a:off x="240631" y="234640"/>
            <a:ext cx="4610501" cy="584775"/>
          </a:xfrm>
          <a:prstGeom prst="rect"/>
          <a:noFill/>
        </p:spPr>
        <p:txBody>
          <a:bodyPr rtlCol="0" wrap="square">
            <a:spAutoFit/>
          </a:bodyPr>
          <a:p>
            <a:r>
              <a:rPr b="1" dirty="0" sz="3200" lang="en-IN">
                <a:latin typeface="Times New Roman" panose="02020603050405020304" pitchFamily="18" charset="0"/>
                <a:cs typeface="Times New Roman" panose="02020603050405020304" pitchFamily="18" charset="0"/>
              </a:rPr>
              <a:t>Working of Multi Media</a:t>
            </a:r>
          </a:p>
        </p:txBody>
      </p:sp>
      <p:sp>
        <p:nvSpPr>
          <p:cNvPr id="1048624" name="TextBox 4"/>
          <p:cNvSpPr txBox="1"/>
          <p:nvPr/>
        </p:nvSpPr>
        <p:spPr>
          <a:xfrm rot="10800000" flipV="1">
            <a:off x="0" y="1174678"/>
            <a:ext cx="11440886" cy="1932942"/>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Multimedia specialists design and create IT-based multimedia products such as websites, DVDs, and computer games that combine text with sounds, pictures, graphics, video-clips, virtual reality and digital animation. Relevant experience is desirable, along with familiarity with a range of computer design packages.</a:t>
            </a:r>
          </a:p>
          <a:p>
            <a:endParaRPr b="1" dirty="0" sz="2400" lang="en-US"/>
          </a:p>
          <a:p>
            <a:endParaRPr dirty="0" lang="en-US"/>
          </a:p>
        </p:txBody>
      </p:sp>
      <p:sp>
        <p:nvSpPr>
          <p:cNvPr id="1048625" name="TextBox 5"/>
          <p:cNvSpPr txBox="1"/>
          <p:nvPr/>
        </p:nvSpPr>
        <p:spPr>
          <a:xfrm>
            <a:off x="160422" y="2757299"/>
            <a:ext cx="11280464" cy="891541"/>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Multimedia (MM) refers to applications and technologies that manipulate a stronger and more engaging message than standard text. text, data, images, sound and full-motion-video objects. Given the usage of multiple formats, multimedia is capable of delivering </a:t>
            </a:r>
          </a:p>
        </p:txBody>
      </p:sp>
      <p:pic>
        <p:nvPicPr>
          <p:cNvPr id="2097153" name="Picture 11"/>
          <p:cNvPicPr>
            <a:picLocks noChangeAspect="1"/>
          </p:cNvPicPr>
          <p:nvPr/>
        </p:nvPicPr>
        <p:blipFill>
          <a:blip xmlns:r="http://schemas.openxmlformats.org/officeDocument/2006/relationships" r:embed="rId1"/>
          <a:stretch>
            <a:fillRect/>
          </a:stretch>
        </p:blipFill>
        <p:spPr>
          <a:xfrm>
            <a:off x="3084209" y="3801321"/>
            <a:ext cx="7507705" cy="263698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53" name=""/>
        <p:cNvGrpSpPr/>
        <p:nvPr/>
      </p:nvGrpSpPr>
      <p:grpSpPr>
        <a:xfrm>
          <a:off x="0" y="0"/>
          <a:ext cx="0" cy="0"/>
          <a:chOff x="0" y="0"/>
          <a:chExt cx="0" cy="0"/>
        </a:xfrm>
      </p:grpSpPr>
      <p:sp>
        <p:nvSpPr>
          <p:cNvPr id="1048633" name="Date Placeholder 3"/>
          <p:cNvSpPr>
            <a:spLocks noGrp="1"/>
          </p:cNvSpPr>
          <p:nvPr>
            <p:ph type="dt" sz="half" idx="10"/>
          </p:nvPr>
        </p:nvSpPr>
        <p:spPr/>
        <p:txBody>
          <a:bodyPr/>
          <a:p>
            <a:endParaRPr dirty="0" lang="en-US"/>
          </a:p>
        </p:txBody>
      </p:sp>
      <p:sp>
        <p:nvSpPr>
          <p:cNvPr id="1048634" name="Footer Placeholder 5"/>
          <p:cNvSpPr>
            <a:spLocks noGrp="1"/>
          </p:cNvSpPr>
          <p:nvPr>
            <p:ph type="ftr" sz="quarter" idx="11"/>
          </p:nvPr>
        </p:nvSpPr>
        <p:spPr/>
        <p:txBody>
          <a:bodyPr/>
          <a:p>
            <a:endParaRPr dirty="0" lang="en-US"/>
          </a:p>
        </p:txBody>
      </p:sp>
      <p:sp>
        <p:nvSpPr>
          <p:cNvPr id="1048635" name="Title 4"/>
          <p:cNvSpPr>
            <a:spLocks noGrp="1"/>
          </p:cNvSpPr>
          <p:nvPr>
            <p:ph type="title"/>
          </p:nvPr>
        </p:nvSpPr>
        <p:spPr>
          <a:xfrm>
            <a:off x="-1" y="82296"/>
            <a:ext cx="4764505" cy="552971"/>
          </a:xfrm>
        </p:spPr>
        <p:txBody>
          <a:bodyPr/>
          <a:p>
            <a:r>
              <a:rPr b="1" dirty="0" sz="3200" lang="en-IN">
                <a:latin typeface="Times New Roman" panose="02020603050405020304" pitchFamily="18" charset="0"/>
                <a:cs typeface="Times New Roman" panose="02020603050405020304" pitchFamily="18" charset="0"/>
              </a:rPr>
              <a:t>Services of Multi media:</a:t>
            </a:r>
          </a:p>
        </p:txBody>
      </p:sp>
      <p:sp>
        <p:nvSpPr>
          <p:cNvPr id="1048636" name="TextBox 11"/>
          <p:cNvSpPr txBox="1"/>
          <p:nvPr/>
        </p:nvSpPr>
        <p:spPr>
          <a:xfrm>
            <a:off x="67377" y="920440"/>
            <a:ext cx="11973827" cy="5958840"/>
          </a:xfrm>
          <a:prstGeom prst="rect"/>
          <a:noFill/>
        </p:spPr>
        <p:txBody>
          <a:bodyPr wrap="square">
            <a:spAutoFit/>
          </a:bodyPr>
          <a:p>
            <a:endParaRPr dirty="0" lang="en-IN"/>
          </a:p>
          <a:p>
            <a:r>
              <a:rPr b="0" dirty="0" i="0" lang="en-US">
                <a:solidFill>
                  <a:srgbClr val="4D5156"/>
                </a:solidFill>
                <a:effectLst/>
                <a:latin typeface="Google Sans"/>
              </a:rPr>
              <a:t>A multimedia service is </a:t>
            </a:r>
            <a:r>
              <a:rPr b="0" dirty="0" i="0" lang="en-US">
                <a:solidFill>
                  <a:srgbClr val="040C28"/>
                </a:solidFill>
                <a:effectLst/>
                <a:latin typeface="Google Sans"/>
              </a:rPr>
              <a:t>a combination of two or more media components such as voice, data, video, and still image, in a single session delivered between two or more parties</a:t>
            </a:r>
            <a:r>
              <a:rPr b="0" dirty="0" i="0" lang="en-US">
                <a:solidFill>
                  <a:srgbClr val="4D5156"/>
                </a:solidFill>
                <a:effectLst/>
                <a:latin typeface="Google Sans"/>
              </a:rPr>
              <a:t>. Multimedia services can be classified as interactive or distribution services. User interaction defines the behavior of interactive services.</a:t>
            </a:r>
          </a:p>
          <a:p>
            <a:endParaRPr dirty="0" lang="en-US">
              <a:solidFill>
                <a:srgbClr val="4D5156"/>
              </a:solidFill>
              <a:latin typeface="Google Sans"/>
            </a:endParaRPr>
          </a:p>
          <a:p>
            <a:r>
              <a:rPr dirty="0" lang="en-IN"/>
              <a:t>Multimedia communication deals with the transfer, protocols, services, and mechanisms of discrete media data (such as text and graphics) and continuous media data (like audio and video) in/over digital networks.</a:t>
            </a:r>
          </a:p>
          <a:p>
            <a:endParaRPr dirty="0" lang="en-IN"/>
          </a:p>
          <a:p>
            <a:endParaRPr dirty="0" lang="en-IN"/>
          </a:p>
          <a:p>
            <a:endParaRPr dirty="0" lang="en-IN"/>
          </a:p>
          <a:p>
            <a:r>
              <a:rPr dirty="0" lang="en-US"/>
              <a:t>ITS Multimedia Services provides Cal State LA faculty and staff with multimedia production and instructional technology support. Available services include:</a:t>
            </a:r>
          </a:p>
          <a:p>
            <a:endParaRPr dirty="0" lang="en-US"/>
          </a:p>
          <a:p>
            <a:r>
              <a:rPr dirty="0" lang="en-US"/>
              <a:t>1) Production of instructional, training, and promotional media for digital and web distribution.</a:t>
            </a:r>
          </a:p>
          <a:p>
            <a:r>
              <a:rPr dirty="0" lang="en-US"/>
              <a:t>2) Motion graphics design and animation.</a:t>
            </a:r>
          </a:p>
          <a:p>
            <a:r>
              <a:rPr dirty="0" lang="en-US"/>
              <a:t>3) Post-production services, including audio and video editing, video format conversions, and media preparation for web distribution.</a:t>
            </a:r>
          </a:p>
          <a:p>
            <a:r>
              <a:rPr dirty="0" lang="en-US"/>
              <a:t>4) Pre-production, production, and post-production consultation.</a:t>
            </a:r>
          </a:p>
          <a:p>
            <a:r>
              <a:rPr dirty="0" lang="en-US"/>
              <a:t>5) Instructional video technology consultation.</a:t>
            </a:r>
          </a:p>
          <a:p>
            <a:r>
              <a:rPr dirty="0" lang="en-US"/>
              <a:t>6) Closed captioning.</a:t>
            </a:r>
          </a:p>
          <a:p>
            <a:endParaRPr dirty="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7" name="Title 1"/>
          <p:cNvSpPr>
            <a:spLocks noGrp="1"/>
          </p:cNvSpPr>
          <p:nvPr>
            <p:ph type="title"/>
          </p:nvPr>
        </p:nvSpPr>
        <p:spPr>
          <a:xfrm>
            <a:off x="576072" y="308008"/>
            <a:ext cx="10451592" cy="616017"/>
          </a:xfrm>
        </p:spPr>
        <p:txBody>
          <a:bodyPr/>
          <a:p>
            <a:r>
              <a:rPr lang="en-IN"/>
              <a:t> </a:t>
            </a:r>
            <a:r>
              <a:rPr sz="3200" lang="en-IN">
                <a:latin typeface="Times New Roman" panose="02020603050405020304" pitchFamily="18" charset="0"/>
                <a:cs typeface="Times New Roman" panose="02020603050405020304" pitchFamily="18" charset="0"/>
              </a:rPr>
              <a:t>Threats </a:t>
            </a:r>
            <a:r>
              <a:rPr dirty="0" sz="3200" lang="en-IN">
                <a:latin typeface="Times New Roman" panose="02020603050405020304" pitchFamily="18" charset="0"/>
                <a:cs typeface="Times New Roman" panose="02020603050405020304" pitchFamily="18" charset="0"/>
              </a:rPr>
              <a:t>:</a:t>
            </a:r>
          </a:p>
        </p:txBody>
      </p:sp>
      <p:sp>
        <p:nvSpPr>
          <p:cNvPr id="1048638" name="Content Placeholder 2"/>
          <p:cNvSpPr>
            <a:spLocks noGrp="1"/>
          </p:cNvSpPr>
          <p:nvPr>
            <p:ph idx="1"/>
          </p:nvPr>
        </p:nvSpPr>
        <p:spPr>
          <a:xfrm>
            <a:off x="576071" y="1001027"/>
            <a:ext cx="10829866" cy="5370897"/>
          </a:xfrm>
        </p:spPr>
        <p:txBody>
          <a:bodyPr/>
          <a:p>
            <a:r>
              <a:rPr dirty="0" sz="1800" lang="en-US">
                <a:latin typeface="Times New Roman" panose="02020603050405020304" pitchFamily="18" charset="0"/>
                <a:cs typeface="Times New Roman" panose="02020603050405020304" pitchFamily="18" charset="0"/>
              </a:rPr>
              <a:t>IT risks include hardware and software failure, human error, spam, viruses and malicious attacks, as well as natural disasters such as fires, cyclones or floods. By looking at how your business uses IT, you can: understand and identify the types of IT risks. understand the impact of risks on your business</a:t>
            </a:r>
            <a:r>
              <a:rPr dirty="0" sz="1600" lang="en-US">
                <a:latin typeface="Times New Roman" panose="02020603050405020304" pitchFamily="18" charset="0"/>
                <a:cs typeface="Times New Roman" panose="02020603050405020304" pitchFamily="18" charset="0"/>
              </a:rPr>
              <a:t>.</a:t>
            </a:r>
          </a:p>
          <a:p>
            <a:r>
              <a:rPr b="1" dirty="0" sz="2000" lang="en-US">
                <a:latin typeface="Times New Roman" panose="02020603050405020304" pitchFamily="18" charset="0"/>
                <a:cs typeface="Times New Roman" panose="02020603050405020304" pitchFamily="18" charset="0"/>
              </a:rPr>
              <a:t>7 Common Internet Security Threats You Need to Know About</a:t>
            </a:r>
          </a:p>
          <a:p>
            <a:r>
              <a:rPr dirty="0" lang="en-US"/>
              <a:t> </a:t>
            </a:r>
            <a:r>
              <a:rPr b="1" dirty="0" sz="1800" lang="en-US">
                <a:latin typeface="Times New Roamn"/>
              </a:rPr>
              <a:t>Malware:</a:t>
            </a:r>
            <a:r>
              <a:rPr dirty="0" sz="1600" lang="en-US">
                <a:latin typeface="Times New Roamn"/>
              </a:rPr>
              <a:t> Malware is a type of software designed to damage, disrupt, or gain unauthorized access to a computer system. ...</a:t>
            </a:r>
          </a:p>
          <a:p>
            <a:r>
              <a:rPr b="1" dirty="0" sz="1800" lang="en-US">
                <a:latin typeface="Times New Roamn"/>
              </a:rPr>
              <a:t>Phishing: </a:t>
            </a:r>
            <a:r>
              <a:rPr dirty="0" sz="1600" lang="en-US">
                <a:latin typeface="Times New Roamn"/>
              </a:rPr>
              <a:t>attempt to steal sensitive information, typically in the form of usernames, passwords, credit card numbers, bank account information or other important data in order to utilize or sell the stolen information.</a:t>
            </a:r>
          </a:p>
          <a:p>
            <a:r>
              <a:rPr b="1" dirty="0" sz="1800" lang="en-US">
                <a:latin typeface="Times New Roamn"/>
              </a:rPr>
              <a:t>Social Engineering</a:t>
            </a:r>
            <a:r>
              <a:rPr b="1" dirty="0" sz="1600" lang="en-US">
                <a:latin typeface="Times New Roamn"/>
              </a:rPr>
              <a:t>:</a:t>
            </a:r>
            <a:r>
              <a:rPr dirty="0" sz="1600" lang="en-US">
                <a:latin typeface="Times New Roamn"/>
              </a:rPr>
              <a:t> an attacker uses human emotion (usually fear and urgency) to trick the target into performing an action</a:t>
            </a:r>
          </a:p>
          <a:p>
            <a:r>
              <a:rPr b="1" dirty="0" sz="1800" lang="en-US">
                <a:latin typeface="Times New Roamn"/>
              </a:rPr>
              <a:t>Password Attacks: </a:t>
            </a:r>
            <a:r>
              <a:rPr dirty="0" sz="1600" lang="en-US">
                <a:latin typeface="Times New Roamn"/>
              </a:rPr>
              <a:t>any attempt to exploit a vulnerability in user authorization within a digital system</a:t>
            </a:r>
          </a:p>
          <a:p>
            <a:r>
              <a:rPr b="1" dirty="0" sz="1800" lang="en-US">
                <a:latin typeface="Times New Roamn"/>
              </a:rPr>
              <a:t>Denial-of-Service Attacks: </a:t>
            </a:r>
            <a:r>
              <a:rPr dirty="0" sz="1600" lang="en-US">
                <a:latin typeface="Times New Roamn"/>
              </a:rPr>
              <a:t>A type of cyber attack in which a malicious actor aims to render a computer or other device unavailable to its intended users by interrupting the device's normal functioning.</a:t>
            </a:r>
          </a:p>
          <a:p>
            <a:r>
              <a:rPr b="1" dirty="0" sz="1800" lang="en-US">
                <a:latin typeface="Times New Roamn"/>
              </a:rPr>
              <a:t>Man-in-the-Middle Attacks: </a:t>
            </a:r>
            <a:r>
              <a:rPr dirty="0" sz="1600" lang="en-US">
                <a:latin typeface="Times New Roamn"/>
              </a:rPr>
              <a:t>A man-in-the-middle attack is a cyberattack in which the attacker can secretly intercept messages between two or more parties who believe they are communicating with each other.</a:t>
            </a:r>
          </a:p>
          <a:p>
            <a:r>
              <a:rPr b="1" dirty="0" sz="1800" lang="en-US">
                <a:latin typeface="Times New Roamn"/>
              </a:rPr>
              <a:t>FAQs</a:t>
            </a:r>
            <a:r>
              <a:rPr b="1" dirty="0" sz="1600" lang="en-US">
                <a:latin typeface="Times New Roamn"/>
              </a:rPr>
              <a:t>    etc.</a:t>
            </a:r>
            <a:endParaRPr dirty="0" sz="1600" lang="en-US">
              <a:latin typeface="Times New Roamn"/>
            </a:endParaRPr>
          </a:p>
          <a:p>
            <a:endParaRPr dirty="0" sz="1600" lang="en-US">
              <a:latin typeface="Times New Roamn"/>
            </a:endParaRPr>
          </a:p>
          <a:p>
            <a:endParaRPr dirty="0" sz="1600" lang="en-US">
              <a:latin typeface="Times New Roamn"/>
            </a:endParaRPr>
          </a:p>
          <a:p>
            <a:endParaRPr dirty="0" sz="1600" lang="en-US">
              <a:latin typeface="Times New Roamn"/>
            </a:endParaRPr>
          </a:p>
          <a:p>
            <a:pPr indent="0" marL="0">
              <a:buNone/>
            </a:pPr>
            <a:endParaRPr dirty="0" lang="en-IN"/>
          </a:p>
        </p:txBody>
      </p:sp>
      <p:sp>
        <p:nvSpPr>
          <p:cNvPr id="1048639" name="Date Placeholder 3"/>
          <p:cNvSpPr>
            <a:spLocks noGrp="1"/>
          </p:cNvSpPr>
          <p:nvPr>
            <p:ph type="dt" sz="half" idx="10"/>
          </p:nvPr>
        </p:nvSpPr>
        <p:spPr/>
        <p:txBody>
          <a:bodyPr/>
          <a:p>
            <a:r>
              <a:rPr lang="en-US"/>
              <a:t>20XX</a:t>
            </a:r>
            <a:endParaRPr dirty="0" lang="en-US"/>
          </a:p>
        </p:txBody>
      </p:sp>
      <p:sp>
        <p:nvSpPr>
          <p:cNvPr id="1048640" name="Footer Placeholder 4"/>
          <p:cNvSpPr>
            <a:spLocks noGrp="1"/>
          </p:cNvSpPr>
          <p:nvPr>
            <p:ph type="ftr" sz="quarter" idx="11"/>
          </p:nvPr>
        </p:nvSpPr>
        <p:spPr/>
        <p:txBody>
          <a:bodyPr/>
          <a:p>
            <a:r>
              <a:rPr lang="en-US"/>
              <a:t>presentation title</a:t>
            </a:r>
            <a:endParaRPr dirty="0" lang="en-US"/>
          </a:p>
        </p:txBody>
      </p:sp>
      <p:sp>
        <p:nvSpPr>
          <p:cNvPr id="1048641" name="Slide Number Placeholder 5"/>
          <p:cNvSpPr>
            <a:spLocks noGrp="1"/>
          </p:cNvSpPr>
          <p:nvPr>
            <p:ph type="sldNum" sz="quarter" idx="12"/>
          </p:nvPr>
        </p:nvSpPr>
        <p:spPr/>
        <p:txBody>
          <a:bodyPr/>
          <a:p>
            <a:fld id="{58FB4751-880F-D840-AAA9-3A15815CC996}" type="slidenum">
              <a:rPr lang="en-US" smtClean="0"/>
              <a:t>8</a:t>
            </a:fld>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56" name=""/>
        <p:cNvGrpSpPr/>
        <p:nvPr/>
      </p:nvGrpSpPr>
      <p:grpSpPr>
        <a:xfrm>
          <a:off x="0" y="0"/>
          <a:ext cx="0" cy="0"/>
          <a:chOff x="0" y="0"/>
          <a:chExt cx="0" cy="0"/>
        </a:xfrm>
      </p:grpSpPr>
      <p:sp>
        <p:nvSpPr>
          <p:cNvPr id="1048651" name="Date Placeholder 1"/>
          <p:cNvSpPr>
            <a:spLocks noGrp="1"/>
          </p:cNvSpPr>
          <p:nvPr>
            <p:ph type="dt" sz="half" idx="10"/>
          </p:nvPr>
        </p:nvSpPr>
        <p:spPr/>
        <p:txBody>
          <a:bodyPr/>
          <a:p>
            <a:endParaRPr dirty="0" lang="en-US"/>
          </a:p>
        </p:txBody>
      </p:sp>
      <p:sp>
        <p:nvSpPr>
          <p:cNvPr id="1048652" name="Footer Placeholder 2"/>
          <p:cNvSpPr>
            <a:spLocks noGrp="1"/>
          </p:cNvSpPr>
          <p:nvPr>
            <p:ph type="ftr" sz="quarter" idx="11"/>
          </p:nvPr>
        </p:nvSpPr>
        <p:spPr/>
        <p:txBody>
          <a:bodyPr/>
          <a:p>
            <a:endParaRPr dirty="0" lang="en-US"/>
          </a:p>
        </p:txBody>
      </p:sp>
      <p:sp>
        <p:nvSpPr>
          <p:cNvPr id="1048653" name="Slide Number Placeholder 3"/>
          <p:cNvSpPr>
            <a:spLocks noGrp="1"/>
          </p:cNvSpPr>
          <p:nvPr>
            <p:ph type="sldNum" sz="quarter" idx="12"/>
          </p:nvPr>
        </p:nvSpPr>
        <p:spPr/>
        <p:txBody>
          <a:bodyPr/>
          <a:p>
            <a:endParaRPr dirty="0" lang="en-US"/>
          </a:p>
        </p:txBody>
      </p:sp>
      <p:sp>
        <p:nvSpPr>
          <p:cNvPr id="1048654" name="Text Placeholder 15"/>
          <p:cNvSpPr>
            <a:spLocks noGrp="1"/>
          </p:cNvSpPr>
          <p:nvPr>
            <p:ph type="body" sz="quarter" idx="13"/>
          </p:nvPr>
        </p:nvSpPr>
        <p:spPr/>
        <p:txBody>
          <a:bodyPr/>
          <a:p>
            <a:endParaRPr dirty="0" lang="en-US"/>
          </a:p>
        </p:txBody>
      </p:sp>
      <p:sp>
        <p:nvSpPr>
          <p:cNvPr id="1048655" name="Title 5"/>
          <p:cNvSpPr>
            <a:spLocks noGrp="1"/>
          </p:cNvSpPr>
          <p:nvPr>
            <p:ph type="title"/>
          </p:nvPr>
        </p:nvSpPr>
        <p:spPr/>
        <p:txBody>
          <a:bodyPr/>
          <a:p>
            <a:r>
              <a:rPr dirty="0" sz="2000" lang="en-IN">
                <a:latin typeface="Times New Roman" panose="02020603050405020304" pitchFamily="18" charset="0"/>
                <a:cs typeface="Times New Roman" panose="02020603050405020304" pitchFamily="18" charset="0"/>
              </a:rPr>
              <a:t>Image of threads of multi media</a:t>
            </a:r>
          </a:p>
        </p:txBody>
      </p:sp>
      <p:pic>
        <p:nvPicPr>
          <p:cNvPr id="2097155" name="Picture 7"/>
          <p:cNvPicPr>
            <a:picLocks noChangeAspect="1"/>
          </p:cNvPicPr>
          <p:nvPr/>
        </p:nvPicPr>
        <p:blipFill>
          <a:blip xmlns:r="http://schemas.openxmlformats.org/officeDocument/2006/relationships" r:embed="rId1"/>
          <a:stretch>
            <a:fillRect/>
          </a:stretch>
        </p:blipFill>
        <p:spPr>
          <a:xfrm>
            <a:off x="3157086" y="2569945"/>
            <a:ext cx="6150543" cy="3378468"/>
          </a:xfrm>
          <a:prstGeom prst="rect"/>
        </p:spPr>
      </p:pic>
    </p:spTree>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Crafting Multimedia Experiences in the Cloud</dc:title>
  <dc:creator>Santhosh Kumar</dc:creator>
  <cp:lastModifiedBy>Santhosh Kumar</cp:lastModifiedBy>
  <dcterms:created xsi:type="dcterms:W3CDTF">2024-01-27T04:08:52Z</dcterms:created>
  <dcterms:modified xsi:type="dcterms:W3CDTF">2024-02-19T12:47:17Z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7b75c1eb12eb4a44ad4cf49b75becc98</vt:lpwstr>
  </property>
</Properties>
</file>