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0bb3f9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0bb3f9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0bb3f9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0bb3f9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0bb3f94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0bb3f94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0bb3f9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0bb3f9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0bb3f94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0bb3f94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0bb3f9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0bb3f9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0bb3f9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0bb3f9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0bb3f94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0bb3f94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0bb3f9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0bb3f9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0bb3f9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0bb3f9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0bb3f94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0bb3f9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Battle of Neighborhood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0" y="0"/>
            <a:ext cx="9144001" cy="513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5"/>
            <a:ext cx="9143999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" y="0"/>
            <a:ext cx="91325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9250"/>
            <a:ext cx="9144001" cy="5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