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9" r:id="rId3"/>
    <p:sldId id="261" r:id="rId4"/>
    <p:sldId id="263" r:id="rId5"/>
    <p:sldId id="262" r:id="rId6"/>
    <p:sldId id="257" r:id="rId7"/>
    <p:sldId id="258" r:id="rId8"/>
    <p:sldId id="265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0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2637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9691-14E4-4296-B339-16B50C06F128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6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94" y="160609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Hurdles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5952" y="3405673"/>
            <a:ext cx="4327848" cy="27712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Team 3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Thipparthi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Saijyothi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Gudibandi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Sujitha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Puthana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 Harsha Kumar Raja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449" y="1825625"/>
            <a:ext cx="527335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application that used image classification algorithm.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should be done using Clarifai API, Machine Learning, Deep Learning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best model based on the accuracy of the results produced by the above 3 models.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designed a web based Hidden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game using the image classification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Clarifai API, Random forests algorithm using Spark in Machine learning, Inception-v3 using tensor flow in deep learning.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regressive tests we observed the accuracy of all the 3 models.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self captured images, Caltech 256 image data sets in training our model.</a:t>
            </a:r>
          </a:p>
          <a:p>
            <a:pPr marL="0" indent="0"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93" y="3997811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04" y="1336190"/>
            <a:ext cx="1962150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09" y="3883511"/>
            <a:ext cx="2800350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29" y="1690688"/>
            <a:ext cx="1714509" cy="16471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68" y="1442689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55" y="4448013"/>
            <a:ext cx="1662851" cy="509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0" y="4503576"/>
            <a:ext cx="2262193" cy="1203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1" y="3102379"/>
            <a:ext cx="1331583" cy="11348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6" y="1930422"/>
            <a:ext cx="2054002" cy="6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our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web based game designed with 3 different levels of fun.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start the game and select their desired level.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find out all the mentioned hidden objects from the page in the stipulated time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user clicks an object, it will be processed using one of the 3 algorithms and the class name is returned back.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Bulb glows on the object name if the selection is a right one.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cases of difficulty we included a hints section as well as Google Conversation API for users convenience.</a:t>
            </a:r>
          </a:p>
        </p:txBody>
      </p:sp>
    </p:spTree>
    <p:extLst>
      <p:ext uri="{BB962C8B-B14F-4D97-AF65-F5344CB8AC3E}">
        <p14:creationId xmlns:p14="http://schemas.microsoft.com/office/powerpoint/2010/main" val="336675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-1406455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3C7BC7">
                    <a:alpha val="0"/>
                  </a:srgbClr>
                </a:gs>
                <a:gs pos="50000">
                  <a:srgbClr val="3C7BC7"/>
                </a:gs>
                <a:gs pos="99000">
                  <a:srgbClr val="3C7BC7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2021751" y="1618510"/>
            <a:ext cx="2712504" cy="3639639"/>
          </a:xfrm>
          <a:prstGeom prst="rect">
            <a:avLst/>
          </a:prstGeom>
          <a:gradFill flip="none" rotWithShape="1">
            <a:gsLst>
              <a:gs pos="0">
                <a:srgbClr val="4F81BD">
                  <a:shade val="51000"/>
                  <a:satMod val="130000"/>
                </a:srgbClr>
              </a:gs>
              <a:gs pos="100000">
                <a:srgbClr val="3C7BC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Clarifai 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kern="0" noProof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used a REST API call and send our image as an input to the Clarifai API.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Clarifai API returns tags for our image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earch for our images tag and if found we increment the score.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478633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9BC348">
                    <a:alpha val="0"/>
                  </a:srgbClr>
                </a:gs>
                <a:gs pos="50000">
                  <a:srgbClr val="9BC348"/>
                </a:gs>
                <a:gs pos="99000">
                  <a:srgbClr val="9BC348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4906839" y="1618510"/>
            <a:ext cx="2650957" cy="362097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100000">
                <a:srgbClr val="9BC348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the decision tree algorithm using spark 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our model with a dataset of size 40 images in each class.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image is sent as an input to the program and the class name is sent as an output.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65309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36B1D2">
                    <a:alpha val="0"/>
                  </a:srgbClr>
                </a:gs>
                <a:gs pos="50000">
                  <a:srgbClr val="36B1D2"/>
                </a:gs>
                <a:gs pos="99000">
                  <a:srgbClr val="36B1D2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7791926" y="1618511"/>
            <a:ext cx="2593045" cy="362097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100000">
                <a:srgbClr val="36B1D2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Retrain inception model in tensor flow.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retrained our datasets with an inception model that is already trained with 1000 classes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image is sent as an input to the program and the class name is sent as an output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-1406455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3C7BC7">
                    <a:alpha val="0"/>
                  </a:srgbClr>
                </a:gs>
                <a:gs pos="50000">
                  <a:srgbClr val="3C7BC7"/>
                </a:gs>
                <a:gs pos="99000">
                  <a:srgbClr val="3C7BC7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2021751" y="1618510"/>
            <a:ext cx="2712504" cy="3639639"/>
          </a:xfrm>
          <a:prstGeom prst="rect">
            <a:avLst/>
          </a:prstGeom>
          <a:gradFill flip="none" rotWithShape="1">
            <a:gsLst>
              <a:gs pos="0">
                <a:srgbClr val="4F81BD">
                  <a:shade val="51000"/>
                  <a:satMod val="130000"/>
                </a:srgbClr>
              </a:gs>
              <a:gs pos="100000">
                <a:srgbClr val="3C7BC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Clarifai 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 obtained an accuracy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89%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using the Clarifai API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478633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9BC348">
                    <a:alpha val="0"/>
                  </a:srgbClr>
                </a:gs>
                <a:gs pos="50000">
                  <a:srgbClr val="9BC348"/>
                </a:gs>
                <a:gs pos="99000">
                  <a:srgbClr val="9BC348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4906839" y="1618510"/>
            <a:ext cx="2650957" cy="362097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100000">
                <a:srgbClr val="9BC348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obtained an accuracy of around </a:t>
            </a:r>
            <a:r>
              <a:rPr lang="en-US" sz="14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 </a:t>
            </a:r>
            <a:r>
              <a:rPr lang="en-US" sz="1400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trained model.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65309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36B1D2">
                    <a:alpha val="0"/>
                  </a:srgbClr>
                </a:gs>
                <a:gs pos="50000">
                  <a:srgbClr val="36B1D2"/>
                </a:gs>
                <a:gs pos="99000">
                  <a:srgbClr val="36B1D2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7791926" y="1618510"/>
            <a:ext cx="2593045" cy="362097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100000">
                <a:srgbClr val="36B1D2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US" sz="1400" b="1" u="sng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Obtained an accuracy of </a:t>
            </a:r>
            <a:r>
              <a:rPr lang="en-US" sz="14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98% </a:t>
            </a:r>
            <a:r>
              <a:rPr lang="en-US" sz="1400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Retrained Inception model using our dataset.</a:t>
            </a: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86127" cy="735887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1361161"/>
            <a:ext cx="4880340" cy="2592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70" y="4309450"/>
            <a:ext cx="5231815" cy="2534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13" y="4309450"/>
            <a:ext cx="4928237" cy="2534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9" y="1361161"/>
            <a:ext cx="4611461" cy="25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37033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that the Clarifai API gives us some irrelevant tags in some cases. For example when we give an image of a pen it produced the highest percentage tag as Pencil and pen was not in the tags list.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considered a small data set we observed that in some cases one class is predicted as another class using the Machine Learning algorithm. 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accuracy obtained in the Retrained Inception model outperformed all the previous algorithms.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the performances in terms of accuracy for all the 3 proposed models we found that the deep learning model i.e. inception-v3 using tensor flow gave us the best accuracy i.e. 98% with our data set.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0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2623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1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BoxStretch_16x9.potx" id="{DB59D0AD-2ABB-4B97-BE88-0F5912DD1306}" vid="{D60F71F4-908A-4136-B4CD-FB59409174D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C90BE4-A6C7-4D40-A034-44CAE732C2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Lines and tabs (widescreen)</Template>
  <TotalTime>0</TotalTime>
  <Words>535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Hidden Hurdles </vt:lpstr>
      <vt:lpstr>Overview</vt:lpstr>
      <vt:lpstr>Technologies Used</vt:lpstr>
      <vt:lpstr>Details of our Application</vt:lpstr>
      <vt:lpstr>PowerPoint Presentation</vt:lpstr>
      <vt:lpstr>PowerPoint Presentation</vt:lpstr>
      <vt:lpstr>Screenshots</vt:lpstr>
      <vt:lpstr>Conclusions</vt:lpstr>
      <vt:lpstr>Thank You 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2017-05-01T22:19:33Z</dcterms:created>
  <dcterms:modified xsi:type="dcterms:W3CDTF">2017-05-02T01:13:54Z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TC040144259991</vt:lpwstr>
  </property>
</Properties>
</file>