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1"/>
  </p:notesMasterIdLst>
  <p:sldIdLst>
    <p:sldId id="257" r:id="rId3"/>
    <p:sldId id="268" r:id="rId4"/>
    <p:sldId id="264" r:id="rId5"/>
    <p:sldId id="265" r:id="rId6"/>
    <p:sldId id="266" r:id="rId7"/>
    <p:sldId id="267" r:id="rId8"/>
    <p:sldId id="270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36" d="100"/>
          <a:sy n="136" d="100"/>
        </p:scale>
        <p:origin x="8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8A42-8110-7F4B-8B5D-8E63E83FB20C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9D2A8-80AF-A04A-8712-B8C3DD67BF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9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56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38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6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00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07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67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67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71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3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89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47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19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2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0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EA4D-F3C4-4046-BB47-FCB1207B26B3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2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1F00-3264-D74A-9603-89B73FD0711A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1811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Inception-v4, Inception-</a:t>
            </a:r>
            <a:r>
              <a:rPr lang="en-US" dirty="0" err="1" smtClean="0"/>
              <a:t>ResNet</a:t>
            </a:r>
            <a:r>
              <a:rPr lang="en-US" dirty="0" smtClean="0"/>
              <a:t> and the Impact of Residual Connections on Learning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3815" y="3802916"/>
            <a:ext cx="3439887" cy="17526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Critique By</a:t>
            </a:r>
          </a:p>
          <a:p>
            <a:pPr fontAlgn="b"/>
            <a:r>
              <a:rPr lang="en-US" sz="2000" dirty="0" err="1">
                <a:latin typeface="Georgia" panose="02040502050405020303" pitchFamily="18" charset="0"/>
              </a:rPr>
              <a:t>Thipparthi</a:t>
            </a:r>
            <a:r>
              <a:rPr lang="en-US" sz="2000" dirty="0" smtClean="0">
                <a:latin typeface="Georgia" panose="02040502050405020303" pitchFamily="18" charset="0"/>
              </a:rPr>
              <a:t>, </a:t>
            </a:r>
            <a:r>
              <a:rPr lang="en-US" sz="2000" dirty="0" err="1" smtClean="0">
                <a:latin typeface="Georgia" panose="02040502050405020303" pitchFamily="18" charset="0"/>
              </a:rPr>
              <a:t>Manasa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Georgia" panose="02040502050405020303" pitchFamily="18" charset="0"/>
              </a:rPr>
              <a:t>T</a:t>
            </a:r>
          </a:p>
          <a:p>
            <a:r>
              <a:rPr lang="en-US" sz="2000" dirty="0" err="1" smtClean="0"/>
              <a:t>Gudibandi</a:t>
            </a:r>
            <a:r>
              <a:rPr lang="en-US" sz="2000" dirty="0" smtClean="0"/>
              <a:t>, </a:t>
            </a:r>
            <a:r>
              <a:rPr lang="en-US" sz="2000" dirty="0" err="1" smtClean="0"/>
              <a:t>Saijyothi</a:t>
            </a:r>
            <a:endParaRPr lang="en-US" sz="2000" dirty="0" smtClean="0"/>
          </a:p>
          <a:p>
            <a:pPr fontAlgn="b"/>
            <a:r>
              <a:rPr lang="en-US" sz="2000" dirty="0" err="1" smtClean="0">
                <a:latin typeface="Georgia" panose="02040502050405020303" pitchFamily="18" charset="0"/>
              </a:rPr>
              <a:t>Puthana</a:t>
            </a:r>
            <a:r>
              <a:rPr lang="en-US" sz="2000" dirty="0" smtClean="0">
                <a:latin typeface="Georgia" panose="02040502050405020303" pitchFamily="18" charset="0"/>
              </a:rPr>
              <a:t>, </a:t>
            </a:r>
            <a:r>
              <a:rPr lang="en-US" sz="2000" dirty="0" err="1" smtClean="0">
                <a:latin typeface="Georgia" panose="02040502050405020303" pitchFamily="18" charset="0"/>
              </a:rPr>
              <a:t>Sujitha</a:t>
            </a:r>
            <a:endParaRPr lang="en-US" sz="2000" dirty="0" smtClean="0">
              <a:latin typeface="Georgia" panose="02040502050405020303" pitchFamily="18" charset="0"/>
            </a:endParaRPr>
          </a:p>
          <a:p>
            <a:pPr fontAlgn="b"/>
            <a:r>
              <a:rPr lang="en-US" sz="2000" dirty="0">
                <a:latin typeface="Georgia" panose="02040502050405020303" pitchFamily="18" charset="0"/>
              </a:rPr>
              <a:t>Golla</a:t>
            </a:r>
            <a:r>
              <a:rPr lang="en-US" sz="2000" dirty="0" smtClean="0">
                <a:latin typeface="Georgia" panose="02040502050405020303" pitchFamily="18" charset="0"/>
              </a:rPr>
              <a:t>, Sri </a:t>
            </a:r>
            <a:r>
              <a:rPr lang="en-US" sz="2000" dirty="0">
                <a:latin typeface="Georgia" panose="02040502050405020303" pitchFamily="18" charset="0"/>
              </a:rPr>
              <a:t>Harsha Kumar Raja</a:t>
            </a:r>
          </a:p>
          <a:p>
            <a:pPr fontAlgn="b"/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10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422269" y="1167181"/>
            <a:ext cx="6172200" cy="57383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OBJECTIVE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8731" y="1842939"/>
            <a:ext cx="7179276" cy="4101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/>
              <a:t>Author has proposed a paper on the concept of the deep convolution networks.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/>
              <a:t>It states that introduction of residual connections in conjunction with a more traditional architecture has increased its performance.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/>
              <a:t>Below three network architecture are presented and compared.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2000" dirty="0"/>
              <a:t>Inception-ResNet-v1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2000" dirty="0"/>
              <a:t>Inception-ResNet-v2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2000" dirty="0"/>
              <a:t>Inception-v4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39570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General Views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sz="2000" dirty="0" smtClean="0">
                <a:latin typeface="+mj-lt"/>
              </a:rPr>
              <a:t>Paper contains very less explanation and many diagrams.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No detailed explanation about concepts, would have been better if they have provided some knowledge on the same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Many improvements stated are either arguments by the authors or because they have excluded the outperformed images.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No clear view on which architecture block to consider as each type has a disadvantage. ( ex. Pure Inception or Residual Inception Blocks)</a:t>
            </a:r>
          </a:p>
          <a:p>
            <a:endParaRPr lang="en-US" sz="2000" dirty="0" smtClean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 smtClean="0">
              <a:latin typeface="+mj-lt"/>
            </a:endParaRPr>
          </a:p>
          <a:p>
            <a:endParaRPr lang="en-US" sz="2500" dirty="0" smtClean="0">
              <a:latin typeface="+mj-lt"/>
            </a:endParaRPr>
          </a:p>
          <a:p>
            <a:endParaRPr lang="en-US" sz="20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3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Critique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The concept of Residual Networks and Inception model is used throughout the paper but a basic understating of what actually they are is never mentioned.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Authors have mentioned that the use of residual connections have improved the training speed, but by what percentage? No answer.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In Pure Inception Blocks due to the complications in the previous versions they decided to remove unnecessary baggage in Inception-v4. What does this unnecessary baggage include? No Answer</a:t>
            </a:r>
          </a:p>
        </p:txBody>
      </p:sp>
    </p:spTree>
    <p:extLst>
      <p:ext uri="{BB962C8B-B14F-4D97-AF65-F5344CB8AC3E}">
        <p14:creationId xmlns:p14="http://schemas.microsoft.com/office/powerpoint/2010/main" val="151395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Critique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+mj-lt"/>
              </a:rPr>
              <a:t>In the residual versions of the Inception network they used cheaper Inception blocks than the original Inception. In what way cheaper? What convolutions used</a:t>
            </a:r>
            <a:r>
              <a:rPr lang="en-US" sz="2000" dirty="0" smtClean="0">
                <a:latin typeface="+mj-lt"/>
              </a:rPr>
              <a:t>?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There is a confusion whether to scale the residuals or not as it’s mentioned that scaling is not strictly necessary.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Author did not explain how to reduce the 3.1% top-5 error rate generated on the validation set with four models ensemble setting a new state of art. 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248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Conclusion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539" y="132588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We conclude that the ensembles have not reached the label noise of the annotations of the dataset used and this needs further improvement.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The whole process was only performed on a subset of data so this we are not sure what would be the result when another subset is considered.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We cannot assume these results as final as authors have mentioned that the final validation was done only once.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The latest models outperforms all the previous models due to the increased model size and not due to the introduction of the residual connections. 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612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1" dirty="0">
                <a:solidFill>
                  <a:schemeClr val="tx2"/>
                </a:solidFill>
                <a:latin typeface="+mj-lt"/>
              </a:rPr>
              <a:t>QUESTIONS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5959" y="1673652"/>
            <a:ext cx="76920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US" sz="2000" dirty="0"/>
              <a:t>What is your opinion on benefits of combining the Inception architecture with residual connections.</a:t>
            </a:r>
          </a:p>
          <a:p>
            <a:pPr marL="257175" indent="-257175">
              <a:buFont typeface="+mj-lt"/>
              <a:buAutoNum type="arabicPeriod"/>
            </a:pPr>
            <a:endParaRPr lang="en-US" sz="2000" dirty="0"/>
          </a:p>
          <a:p>
            <a:pPr marL="257175" indent="-257175">
              <a:buFont typeface="+mj-lt"/>
              <a:buAutoNum type="arabicPeriod"/>
            </a:pPr>
            <a:r>
              <a:rPr lang="en-US" sz="2000" dirty="0"/>
              <a:t>Which is the best inception model according to you and why?</a:t>
            </a:r>
          </a:p>
          <a:p>
            <a:pPr marL="257175" indent="-257175">
              <a:buFont typeface="+mj-lt"/>
              <a:buAutoNum type="arabicPeriod"/>
            </a:pPr>
            <a:endParaRPr lang="en-US" sz="2000" dirty="0"/>
          </a:p>
          <a:p>
            <a:pPr marL="257175" indent="-257175">
              <a:buFont typeface="+mj-lt"/>
              <a:buAutoNum type="arabicPeriod"/>
            </a:pPr>
            <a:r>
              <a:rPr lang="en-US" sz="2000" dirty="0"/>
              <a:t>The author states “It still allows us to report 3.1% top-5 error on the validation set with four models ensembled setting a new state of the art” and there is still room for improvement for the prediction. What strategy can reduce this error rate?</a:t>
            </a:r>
          </a:p>
          <a:p>
            <a:pPr marL="257175" indent="-257175">
              <a:buFont typeface="+mj-lt"/>
              <a:buAutoNum type="arabicPeriod"/>
            </a:pPr>
            <a:endParaRPr lang="en-US" sz="1350" dirty="0"/>
          </a:p>
          <a:p>
            <a:pPr marL="257175" indent="-257175">
              <a:buFont typeface="+mj-lt"/>
              <a:buAutoNum type="arabicPeriod"/>
            </a:pPr>
            <a:endParaRPr lang="en-US" sz="1350" dirty="0"/>
          </a:p>
          <a:p>
            <a:pPr marL="257175" indent="-257175">
              <a:buFont typeface="+mj-lt"/>
              <a:buAutoNum type="arabicPeriod"/>
            </a:pPr>
            <a:endParaRPr lang="en-US" sz="1350" dirty="0"/>
          </a:p>
          <a:p>
            <a:pPr marL="257175" indent="-257175">
              <a:buFont typeface="+mj-lt"/>
              <a:buAutoNum type="arabicPeriod"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779910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929" y="77724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45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Thank You </a:t>
            </a:r>
            <a:r>
              <a:rPr lang="en-US" sz="45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Wingdings" panose="05000000000000000000" pitchFamily="2" charset="2"/>
              </a:rPr>
              <a:t></a:t>
            </a:r>
            <a:endParaRPr lang="en-US" sz="45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5623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485</Words>
  <Application>Microsoft Office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Georgia</vt:lpstr>
      <vt:lpstr>Helvetica</vt:lpstr>
      <vt:lpstr>Wingdings</vt:lpstr>
      <vt:lpstr>Office Theme</vt:lpstr>
      <vt:lpstr>Custom Design</vt:lpstr>
      <vt:lpstr>Inception-v4, Inception-ResNet and the Impact of Residual Connections on Learning </vt:lpstr>
      <vt:lpstr>PowerPoint Presentation</vt:lpstr>
      <vt:lpstr>General Views</vt:lpstr>
      <vt:lpstr>Critique</vt:lpstr>
      <vt:lpstr>Critique</vt:lpstr>
      <vt:lpstr>Conclusion</vt:lpstr>
      <vt:lpstr>QUESTIONS</vt:lpstr>
      <vt:lpstr>PowerPoint Presentation</vt:lpstr>
    </vt:vector>
  </TitlesOfParts>
  <Company>University of Missouri - Kansas City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Golla, Sri Harsha Kumar Raja (UMKC-Student)</cp:lastModifiedBy>
  <cp:revision>33</cp:revision>
  <dcterms:created xsi:type="dcterms:W3CDTF">2014-01-29T16:47:28Z</dcterms:created>
  <dcterms:modified xsi:type="dcterms:W3CDTF">2017-04-25T20:19:03Z</dcterms:modified>
</cp:coreProperties>
</file>