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11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13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0E95-A463-4EA0-A34A-5E5606A69BD8}" type="datetimeFigureOut">
              <a:rPr lang="en-US" smtClean="0"/>
              <a:t>12/6/2016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795-A577-4556-B342-55A96D64F33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0E95-A463-4EA0-A34A-5E5606A69BD8}" type="datetimeFigureOut">
              <a:rPr lang="en-US" smtClean="0"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795-A577-4556-B342-55A96D64F3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0E95-A463-4EA0-A34A-5E5606A69BD8}" type="datetimeFigureOut">
              <a:rPr lang="en-US" smtClean="0"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795-A577-4556-B342-55A96D64F3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0E95-A463-4EA0-A34A-5E5606A69BD8}" type="datetimeFigureOut">
              <a:rPr lang="en-US" smtClean="0"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795-A577-4556-B342-55A96D64F3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0E95-A463-4EA0-A34A-5E5606A69BD8}" type="datetimeFigureOut">
              <a:rPr lang="en-US" smtClean="0"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795-A577-4556-B342-55A96D64F33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0E95-A463-4EA0-A34A-5E5606A69BD8}" type="datetimeFigureOut">
              <a:rPr lang="en-US" smtClean="0"/>
              <a:t>12/6/2016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795-A577-4556-B342-55A96D64F3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0E95-A463-4EA0-A34A-5E5606A69BD8}" type="datetimeFigureOut">
              <a:rPr lang="en-US" smtClean="0"/>
              <a:t>12/6/2016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795-A577-4556-B342-55A96D64F3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0E95-A463-4EA0-A34A-5E5606A69BD8}" type="datetimeFigureOut">
              <a:rPr lang="en-US" smtClean="0"/>
              <a:t>12/6/2016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795-A577-4556-B342-55A96D64F3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0E95-A463-4EA0-A34A-5E5606A69BD8}" type="datetimeFigureOut">
              <a:rPr lang="en-US" smtClean="0"/>
              <a:t>12/6/2016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795-A577-4556-B342-55A96D64F3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0E95-A463-4EA0-A34A-5E5606A69BD8}" type="datetimeFigureOut">
              <a:rPr lang="en-US" smtClean="0"/>
              <a:t>12/6/2016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795-A577-4556-B342-55A96D64F3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0E95-A463-4EA0-A34A-5E5606A69BD8}" type="datetimeFigureOut">
              <a:rPr lang="en-US" smtClean="0"/>
              <a:t>12/6/2016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7D0795-A577-4556-B342-55A96D64F33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930E95-A463-4EA0-A34A-5E5606A69BD8}" type="datetimeFigureOut">
              <a:rPr lang="en-US" smtClean="0"/>
              <a:t>12/6/2016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7D0795-A577-4556-B342-55A96D64F338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28662" y="0"/>
            <a:ext cx="7643866" cy="42860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63133D"/>
                </a:solidFill>
              </a:rPr>
              <a:t> </a:t>
            </a:r>
            <a:r>
              <a:rPr lang="en-IN" b="1" dirty="0" smtClean="0">
                <a:solidFill>
                  <a:srgbClr val="63133D"/>
                </a:solidFill>
              </a:rPr>
              <a:t>   NBA WINNING PREDICTION USING LOGISTIC REGRESSION</a:t>
            </a:r>
            <a:endParaRPr lang="en-IN" b="1" dirty="0">
              <a:solidFill>
                <a:srgbClr val="63133D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457200" y="928670"/>
            <a:ext cx="3008313" cy="5500726"/>
          </a:xfrm>
        </p:spPr>
        <p:txBody>
          <a:bodyPr>
            <a:normAutofit lnSpcReduction="10000"/>
          </a:bodyPr>
          <a:lstStyle/>
          <a:p>
            <a:r>
              <a:rPr lang="en-IN" sz="1600" b="1" dirty="0" smtClean="0"/>
              <a:t>Goal</a:t>
            </a:r>
            <a:r>
              <a:rPr lang="en-IN" dirty="0" smtClean="0"/>
              <a:t> : To obtain the key factors which will effect the winning possibilities of an NBA team using Logistic Regression.</a:t>
            </a:r>
          </a:p>
          <a:p>
            <a:r>
              <a:rPr lang="en-IN" sz="1600" b="1" dirty="0" smtClean="0"/>
              <a:t>Ideology</a:t>
            </a:r>
            <a:r>
              <a:rPr lang="en-IN" dirty="0" smtClean="0"/>
              <a:t>:  We have taken open source NBA data into a .csv file and  used this data for our predictions.</a:t>
            </a:r>
          </a:p>
          <a:p>
            <a:r>
              <a:rPr lang="en-IN" dirty="0" smtClean="0"/>
              <a:t>Steps Included:</a:t>
            </a:r>
          </a:p>
          <a:p>
            <a:pPr marL="342900" indent="-342900">
              <a:buAutoNum type="arabicPeriod"/>
            </a:pPr>
            <a:r>
              <a:rPr lang="en-IN" dirty="0" smtClean="0"/>
              <a:t>Data Load</a:t>
            </a:r>
          </a:p>
          <a:p>
            <a:pPr marL="342900" indent="-342900">
              <a:buAutoNum type="arabicPeriod"/>
            </a:pPr>
            <a:r>
              <a:rPr lang="en-IN" dirty="0" smtClean="0"/>
              <a:t>Normalisation on Data</a:t>
            </a:r>
          </a:p>
          <a:p>
            <a:pPr marL="342900" indent="-342900">
              <a:buAutoNum type="arabicPeriod"/>
            </a:pPr>
            <a:r>
              <a:rPr lang="en-IN" dirty="0" smtClean="0"/>
              <a:t>Fitting the model using Logistic Regression</a:t>
            </a:r>
          </a:p>
          <a:p>
            <a:pPr marL="342900" indent="-342900">
              <a:buAutoNum type="arabicPeriod"/>
            </a:pPr>
            <a:r>
              <a:rPr lang="en-IN" dirty="0" smtClean="0"/>
              <a:t>Listing out important predictors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 startAt="5"/>
            </a:pPr>
            <a:r>
              <a:rPr lang="en-IN" dirty="0" smtClean="0"/>
              <a:t>Predicting the outcome</a:t>
            </a:r>
          </a:p>
          <a:p>
            <a:pPr marL="342900" indent="-342900">
              <a:buAutoNum type="arabicPeriod" startAt="5"/>
            </a:pPr>
            <a:r>
              <a:rPr lang="en-IN" dirty="0" smtClean="0"/>
              <a:t>Plotting the graph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029" name="Picture 5" descr="C:\Users\Ravi\Documents\Downloads\Rplot (1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000240"/>
            <a:ext cx="2497148" cy="1643074"/>
          </a:xfrm>
          <a:prstGeom prst="rect">
            <a:avLst/>
          </a:prstGeom>
          <a:noFill/>
        </p:spPr>
      </p:pic>
      <p:pic>
        <p:nvPicPr>
          <p:cNvPr id="1028" name="Picture 4" descr="C:\Users\Ravi\Documents\Downloads\Imp Coef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929066"/>
            <a:ext cx="2857520" cy="1571636"/>
          </a:xfrm>
          <a:prstGeom prst="rect">
            <a:avLst/>
          </a:prstGeom>
          <a:noFill/>
        </p:spPr>
      </p:pic>
      <p:pic>
        <p:nvPicPr>
          <p:cNvPr id="1030" name="Picture 6" descr="C:\Users\Ravi\Documents\Downloads\TOV12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5" y="4143380"/>
            <a:ext cx="2286015" cy="2286016"/>
          </a:xfrm>
          <a:prstGeom prst="rect">
            <a:avLst/>
          </a:prstGeom>
          <a:noFill/>
        </p:spPr>
      </p:pic>
      <p:pic>
        <p:nvPicPr>
          <p:cNvPr id="1031" name="Picture 7" descr="C:\Users\Ravi\Documents\Downloads\FTA12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1142984"/>
            <a:ext cx="2830507" cy="1928826"/>
          </a:xfrm>
          <a:prstGeom prst="rect">
            <a:avLst/>
          </a:prstGeom>
          <a:noFill/>
        </p:spPr>
      </p:pic>
      <p:pic>
        <p:nvPicPr>
          <p:cNvPr id="1032" name="Picture 8" descr="C:\Users\Ravi\Documents\Downloads\X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3714752"/>
            <a:ext cx="2473349" cy="1500198"/>
          </a:xfrm>
          <a:prstGeom prst="rect">
            <a:avLst/>
          </a:prstGeom>
          <a:noFill/>
        </p:spPr>
      </p:pic>
      <p:sp>
        <p:nvSpPr>
          <p:cNvPr id="17" name="Title 6"/>
          <p:cNvSpPr txBox="1">
            <a:spLocks/>
          </p:cNvSpPr>
          <p:nvPr/>
        </p:nvSpPr>
        <p:spPr>
          <a:xfrm>
            <a:off x="3571868" y="785794"/>
            <a:ext cx="2500330" cy="1285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Output Graphs: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We have used the pairs() function to find the relationship between the predictors  </a:t>
            </a:r>
            <a:endParaRPr kumimoji="0" lang="en-IN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43306" y="3643313"/>
            <a:ext cx="25003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dirty="0" smtClean="0"/>
              <a:t>This the plot of Winning Percentage vs TOV (Turn Over's)</a:t>
            </a:r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6143636" y="785794"/>
            <a:ext cx="25003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dirty="0"/>
              <a:t>This the plot of Winning Percentage vs </a:t>
            </a:r>
            <a:r>
              <a:rPr lang="en-IN" sz="1400" dirty="0" smtClean="0"/>
              <a:t>FTA (Free Throws Attempted)</a:t>
            </a:r>
            <a:endParaRPr lang="en-IN" sz="1400" dirty="0"/>
          </a:p>
        </p:txBody>
      </p:sp>
      <p:sp>
        <p:nvSpPr>
          <p:cNvPr id="20" name="Rectangle 19"/>
          <p:cNvSpPr/>
          <p:nvPr/>
        </p:nvSpPr>
        <p:spPr>
          <a:xfrm>
            <a:off x="6286512" y="3000373"/>
            <a:ext cx="24288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dirty="0"/>
              <a:t>This the plot of Winning Percentage vs </a:t>
            </a:r>
            <a:r>
              <a:rPr lang="en-IN" sz="1400" dirty="0" smtClean="0"/>
              <a:t>X (Change in Winning Percentage Over Years)</a:t>
            </a:r>
            <a:endParaRPr lang="en-IN" sz="1400" dirty="0"/>
          </a:p>
        </p:txBody>
      </p:sp>
      <p:sp>
        <p:nvSpPr>
          <p:cNvPr id="21" name="Rectangle 20"/>
          <p:cNvSpPr/>
          <p:nvPr/>
        </p:nvSpPr>
        <p:spPr>
          <a:xfrm>
            <a:off x="6357950" y="5286388"/>
            <a:ext cx="22145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Conclusion</a:t>
            </a:r>
            <a:r>
              <a:rPr lang="en-IN" sz="1400" dirty="0" smtClean="0"/>
              <a:t>: We have obtained the best model with least error rate using TOV, FTA, X predictors</a:t>
            </a:r>
            <a:endParaRPr lang="en-IN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207</TotalTime>
  <Words>151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    NBA WINNING PREDICTION USING LOGISTIC REGRESSION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WINNING PREDICTION USING LOGISTIC REGRESSION</dc:title>
  <dc:creator>Ravi</dc:creator>
  <cp:lastModifiedBy>Ravi</cp:lastModifiedBy>
  <cp:revision>14</cp:revision>
  <dcterms:created xsi:type="dcterms:W3CDTF">2016-12-06T00:56:08Z</dcterms:created>
  <dcterms:modified xsi:type="dcterms:W3CDTF">2016-12-06T04:23:46Z</dcterms:modified>
</cp:coreProperties>
</file>