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-63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73452e9f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73452e9f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73452e9f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73452e9f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73452e9f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73452e9f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73452e9f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73452e9f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73452e9f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73452e9f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73452e9f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73452e9f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73452e9f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73452e9f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73452e9f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73452e9f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INDEX MONITORING SYSTEM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0698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S.MUSHKIN ALI-RA1911026010108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S.SANKARSH-RA1911026010110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objective of our project is to let the people know the quantity of harmful gases which are surrounded.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human beings are unable to distinguish the harmful gases which are present in the air with our naked eye.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device mainly focus to remove all these issues and it would be very helpful to us.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device Air quality monitoring system provides us clear information regarding the gases quantity and also notifies us if the limit is exceeded.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OF MODEL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displays the main components required: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Home Gateway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 detector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Windows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Siren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Humidity Monitor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Temperature Monitor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Smartphone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428625"/>
            <a:ext cx="8520600" cy="41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Firstly we should connect all the IOT devices to the Home gateway.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Next Connect the smartphone to the Home Gateway.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Connect to the Home gateway through the IP address of the Home Gateway.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Add the conditions for which we should get the indication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Check the end results.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50" y="382750"/>
            <a:ext cx="7783123" cy="437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LOGIN</a:t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1178325"/>
            <a:ext cx="6957998" cy="336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Providing Conditions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75" y="942700"/>
            <a:ext cx="7600949" cy="427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The Model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475125" cy="37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600"/>
              <a:t>  THANKYOU</a:t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PresentationFormat>On-screen Show (16:9)</PresentationFormat>
  <Paragraphs>26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Dark</vt:lpstr>
      <vt:lpstr>AIR QUALITY INDEX MONITORING SYSTEM</vt:lpstr>
      <vt:lpstr>INTRODUCTION</vt:lpstr>
      <vt:lpstr>WORKING OF MODEL</vt:lpstr>
      <vt:lpstr>Slide 4</vt:lpstr>
      <vt:lpstr>Slide 5</vt:lpstr>
      <vt:lpstr>ADMIN LOGIN</vt:lpstr>
      <vt:lpstr>Providing Conditions</vt:lpstr>
      <vt:lpstr>Checking The Model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INDEX MONITORING SYSTEM</dc:title>
  <dc:creator>Mushkin Ali</dc:creator>
  <cp:lastModifiedBy>Mushkin</cp:lastModifiedBy>
  <cp:revision>1</cp:revision>
  <dcterms:modified xsi:type="dcterms:W3CDTF">2021-10-19T16:20:55Z</dcterms:modified>
</cp:coreProperties>
</file>