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59" r:id="rId6"/>
    <p:sldId id="260" r:id="rId7"/>
    <p:sldId id="261" r:id="rId8"/>
    <p:sldId id="262" r:id="rId9"/>
    <p:sldId id="264" r:id="rId10"/>
    <p:sldId id="265" r:id="rId11"/>
    <p:sldId id="268" r:id="rId12"/>
    <p:sldId id="267" r:id="rId13"/>
    <p:sldId id="266" r:id="rId14"/>
    <p:sldId id="270" r:id="rId15"/>
    <p:sldId id="269" r:id="rId16"/>
    <p:sldId id="271"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A62F74-80FB-4E99-AADD-61E83019D4D5}" v="11" dt="2025-08-19T04:24:17.0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8" d="100"/>
          <a:sy n="48" d="100"/>
        </p:scale>
        <p:origin x="67" y="7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uvala manasa" userId="acecfc3bf3a3823d" providerId="LiveId" clId="{B0A62F74-80FB-4E99-AADD-61E83019D4D5}"/>
    <pc:docChg chg="undo custSel addSld delSld modSld">
      <pc:chgData name="aduvala manasa" userId="acecfc3bf3a3823d" providerId="LiveId" clId="{B0A62F74-80FB-4E99-AADD-61E83019D4D5}" dt="2025-08-19T04:24:54.227" v="623" actId="20577"/>
      <pc:docMkLst>
        <pc:docMk/>
      </pc:docMkLst>
      <pc:sldChg chg="modSp mod">
        <pc:chgData name="aduvala manasa" userId="acecfc3bf3a3823d" providerId="LiveId" clId="{B0A62F74-80FB-4E99-AADD-61E83019D4D5}" dt="2025-08-19T04:24:54.227" v="623" actId="20577"/>
        <pc:sldMkLst>
          <pc:docMk/>
          <pc:sldMk cId="2749919286" sldId="256"/>
        </pc:sldMkLst>
        <pc:spChg chg="mod">
          <ac:chgData name="aduvala manasa" userId="acecfc3bf3a3823d" providerId="LiveId" clId="{B0A62F74-80FB-4E99-AADD-61E83019D4D5}" dt="2025-08-19T04:24:54.227" v="623" actId="20577"/>
          <ac:spMkLst>
            <pc:docMk/>
            <pc:sldMk cId="2749919286" sldId="256"/>
            <ac:spMk id="2" creationId="{CC81B43E-B599-4B18-5AD4-6ADBE651C7AA}"/>
          </ac:spMkLst>
        </pc:spChg>
      </pc:sldChg>
      <pc:sldChg chg="modSp mod">
        <pc:chgData name="aduvala manasa" userId="acecfc3bf3a3823d" providerId="LiveId" clId="{B0A62F74-80FB-4E99-AADD-61E83019D4D5}" dt="2025-08-19T04:04:14.321" v="26" actId="20577"/>
        <pc:sldMkLst>
          <pc:docMk/>
          <pc:sldMk cId="3646915572" sldId="259"/>
        </pc:sldMkLst>
        <pc:spChg chg="mod">
          <ac:chgData name="aduvala manasa" userId="acecfc3bf3a3823d" providerId="LiveId" clId="{B0A62F74-80FB-4E99-AADD-61E83019D4D5}" dt="2025-08-19T04:04:14.321" v="26" actId="20577"/>
          <ac:spMkLst>
            <pc:docMk/>
            <pc:sldMk cId="3646915572" sldId="259"/>
            <ac:spMk id="3" creationId="{2FDF7CDC-996D-5494-602B-9E0E6D387300}"/>
          </ac:spMkLst>
        </pc:spChg>
      </pc:sldChg>
      <pc:sldChg chg="modSp mod">
        <pc:chgData name="aduvala manasa" userId="acecfc3bf3a3823d" providerId="LiveId" clId="{B0A62F74-80FB-4E99-AADD-61E83019D4D5}" dt="2025-08-19T04:08:33.526" v="138" actId="20577"/>
        <pc:sldMkLst>
          <pc:docMk/>
          <pc:sldMk cId="3993881315" sldId="260"/>
        </pc:sldMkLst>
        <pc:spChg chg="mod">
          <ac:chgData name="aduvala manasa" userId="acecfc3bf3a3823d" providerId="LiveId" clId="{B0A62F74-80FB-4E99-AADD-61E83019D4D5}" dt="2025-08-19T04:08:33.526" v="138" actId="20577"/>
          <ac:spMkLst>
            <pc:docMk/>
            <pc:sldMk cId="3993881315" sldId="260"/>
            <ac:spMk id="3" creationId="{29FD4C88-B771-771C-A95E-177EA260E058}"/>
          </ac:spMkLst>
        </pc:spChg>
      </pc:sldChg>
      <pc:sldChg chg="modSp mod">
        <pc:chgData name="aduvala manasa" userId="acecfc3bf3a3823d" providerId="LiveId" clId="{B0A62F74-80FB-4E99-AADD-61E83019D4D5}" dt="2025-08-19T04:11:12.369" v="182" actId="20577"/>
        <pc:sldMkLst>
          <pc:docMk/>
          <pc:sldMk cId="3038355185" sldId="261"/>
        </pc:sldMkLst>
        <pc:spChg chg="mod">
          <ac:chgData name="aduvala manasa" userId="acecfc3bf3a3823d" providerId="LiveId" clId="{B0A62F74-80FB-4E99-AADD-61E83019D4D5}" dt="2025-08-19T04:11:12.369" v="182" actId="20577"/>
          <ac:spMkLst>
            <pc:docMk/>
            <pc:sldMk cId="3038355185" sldId="261"/>
            <ac:spMk id="3" creationId="{9F699AF2-3B63-B2EE-871E-7A8D1E9BA4B1}"/>
          </ac:spMkLst>
        </pc:spChg>
      </pc:sldChg>
      <pc:sldChg chg="addSp modSp mod">
        <pc:chgData name="aduvala manasa" userId="acecfc3bf3a3823d" providerId="LiveId" clId="{B0A62F74-80FB-4E99-AADD-61E83019D4D5}" dt="2025-08-19T04:15:56.456" v="344" actId="20577"/>
        <pc:sldMkLst>
          <pc:docMk/>
          <pc:sldMk cId="2914194539" sldId="264"/>
        </pc:sldMkLst>
        <pc:spChg chg="mod">
          <ac:chgData name="aduvala manasa" userId="acecfc3bf3a3823d" providerId="LiveId" clId="{B0A62F74-80FB-4E99-AADD-61E83019D4D5}" dt="2025-08-19T04:15:56.456" v="344" actId="20577"/>
          <ac:spMkLst>
            <pc:docMk/>
            <pc:sldMk cId="2914194539" sldId="264"/>
            <ac:spMk id="3" creationId="{5D336CDB-E738-0258-910D-9AE11432CF6A}"/>
          </ac:spMkLst>
        </pc:spChg>
        <pc:spChg chg="add mod">
          <ac:chgData name="aduvala manasa" userId="acecfc3bf3a3823d" providerId="LiveId" clId="{B0A62F74-80FB-4E99-AADD-61E83019D4D5}" dt="2025-08-19T04:14:10.095" v="208" actId="20578"/>
          <ac:spMkLst>
            <pc:docMk/>
            <pc:sldMk cId="2914194539" sldId="264"/>
            <ac:spMk id="4" creationId="{07CAFC51-640D-FF89-2227-E280908992BD}"/>
          </ac:spMkLst>
        </pc:spChg>
      </pc:sldChg>
      <pc:sldChg chg="modSp mod">
        <pc:chgData name="aduvala manasa" userId="acecfc3bf3a3823d" providerId="LiveId" clId="{B0A62F74-80FB-4E99-AADD-61E83019D4D5}" dt="2025-08-19T04:24:17.050" v="594"/>
        <pc:sldMkLst>
          <pc:docMk/>
          <pc:sldMk cId="2559147685" sldId="265"/>
        </pc:sldMkLst>
        <pc:spChg chg="mod">
          <ac:chgData name="aduvala manasa" userId="acecfc3bf3a3823d" providerId="LiveId" clId="{B0A62F74-80FB-4E99-AADD-61E83019D4D5}" dt="2025-08-19T04:24:17.050" v="594"/>
          <ac:spMkLst>
            <pc:docMk/>
            <pc:sldMk cId="2559147685" sldId="265"/>
            <ac:spMk id="3" creationId="{754F2931-304E-2EFE-023B-12056C9775E3}"/>
          </ac:spMkLst>
        </pc:spChg>
      </pc:sldChg>
      <pc:sldChg chg="modSp mod">
        <pc:chgData name="aduvala manasa" userId="acecfc3bf3a3823d" providerId="LiveId" clId="{B0A62F74-80FB-4E99-AADD-61E83019D4D5}" dt="2025-08-19T04:24:04.318" v="593" actId="2711"/>
        <pc:sldMkLst>
          <pc:docMk/>
          <pc:sldMk cId="828583210" sldId="266"/>
        </pc:sldMkLst>
        <pc:spChg chg="mod">
          <ac:chgData name="aduvala manasa" userId="acecfc3bf3a3823d" providerId="LiveId" clId="{B0A62F74-80FB-4E99-AADD-61E83019D4D5}" dt="2025-08-19T04:24:04.318" v="593" actId="2711"/>
          <ac:spMkLst>
            <pc:docMk/>
            <pc:sldMk cId="828583210" sldId="266"/>
            <ac:spMk id="3" creationId="{B5F0CF63-F8FE-F613-32F3-FD20D579D2C5}"/>
          </ac:spMkLst>
        </pc:spChg>
      </pc:sldChg>
      <pc:sldChg chg="modSp mod">
        <pc:chgData name="aduvala manasa" userId="acecfc3bf3a3823d" providerId="LiveId" clId="{B0A62F74-80FB-4E99-AADD-61E83019D4D5}" dt="2025-08-19T04:23:02.061" v="549" actId="20577"/>
        <pc:sldMkLst>
          <pc:docMk/>
          <pc:sldMk cId="2822959584" sldId="267"/>
        </pc:sldMkLst>
        <pc:spChg chg="mod">
          <ac:chgData name="aduvala manasa" userId="acecfc3bf3a3823d" providerId="LiveId" clId="{B0A62F74-80FB-4E99-AADD-61E83019D4D5}" dt="2025-08-19T04:23:02.061" v="549" actId="20577"/>
          <ac:spMkLst>
            <pc:docMk/>
            <pc:sldMk cId="2822959584" sldId="267"/>
            <ac:spMk id="3" creationId="{D4444577-1459-7ED7-C898-E01E88E63B24}"/>
          </ac:spMkLst>
        </pc:spChg>
      </pc:sldChg>
      <pc:sldChg chg="new del">
        <pc:chgData name="aduvala manasa" userId="acecfc3bf3a3823d" providerId="LiveId" clId="{B0A62F74-80FB-4E99-AADD-61E83019D4D5}" dt="2025-08-19T04:17:30.085" v="348" actId="2696"/>
        <pc:sldMkLst>
          <pc:docMk/>
          <pc:sldMk cId="2529999295" sldId="274"/>
        </pc:sldMkLst>
      </pc:sldChg>
      <pc:sldChg chg="modSp new del mod">
        <pc:chgData name="aduvala manasa" userId="acecfc3bf3a3823d" providerId="LiveId" clId="{B0A62F74-80FB-4E99-AADD-61E83019D4D5}" dt="2025-08-19T04:19:45.164" v="381" actId="2696"/>
        <pc:sldMkLst>
          <pc:docMk/>
          <pc:sldMk cId="3781907860" sldId="274"/>
        </pc:sldMkLst>
        <pc:spChg chg="mod">
          <ac:chgData name="aduvala manasa" userId="acecfc3bf3a3823d" providerId="LiveId" clId="{B0A62F74-80FB-4E99-AADD-61E83019D4D5}" dt="2025-08-19T04:18:24.012" v="377" actId="14100"/>
          <ac:spMkLst>
            <pc:docMk/>
            <pc:sldMk cId="3781907860" sldId="274"/>
            <ac:spMk id="2" creationId="{117DC25A-C414-6083-D85D-34E733B4564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5F34B-C19F-A103-C204-0C9443EA60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9AD7DB3-BFE1-1363-E6F7-44B01EC106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9C519B3-EAA2-1EAB-0373-9AE41D073EF8}"/>
              </a:ext>
            </a:extLst>
          </p:cNvPr>
          <p:cNvSpPr>
            <a:spLocks noGrp="1"/>
          </p:cNvSpPr>
          <p:nvPr>
            <p:ph type="dt" sz="half" idx="10"/>
          </p:nvPr>
        </p:nvSpPr>
        <p:spPr/>
        <p:txBody>
          <a:bodyPr/>
          <a:lstStyle/>
          <a:p>
            <a:fld id="{FAE037CD-DA8A-4796-8ECF-0D2144BB1745}" type="datetimeFigureOut">
              <a:rPr lang="en-IN" smtClean="0"/>
              <a:t>19-08-2025</a:t>
            </a:fld>
            <a:endParaRPr lang="en-IN"/>
          </a:p>
        </p:txBody>
      </p:sp>
      <p:sp>
        <p:nvSpPr>
          <p:cNvPr id="5" name="Footer Placeholder 4">
            <a:extLst>
              <a:ext uri="{FF2B5EF4-FFF2-40B4-BE49-F238E27FC236}">
                <a16:creationId xmlns:a16="http://schemas.microsoft.com/office/drawing/2014/main" id="{E3A9CBAD-AE3C-434E-075D-21DB40E59D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54A3DD-0372-A876-47D5-7024AAF16E54}"/>
              </a:ext>
            </a:extLst>
          </p:cNvPr>
          <p:cNvSpPr>
            <a:spLocks noGrp="1"/>
          </p:cNvSpPr>
          <p:nvPr>
            <p:ph type="sldNum" sz="quarter" idx="12"/>
          </p:nvPr>
        </p:nvSpPr>
        <p:spPr/>
        <p:txBody>
          <a:bodyPr/>
          <a:lstStyle/>
          <a:p>
            <a:fld id="{5D68E245-2E8A-452B-AD4B-210528D2F8B1}" type="slidenum">
              <a:rPr lang="en-IN" smtClean="0"/>
              <a:t>‹#›</a:t>
            </a:fld>
            <a:endParaRPr lang="en-IN"/>
          </a:p>
        </p:txBody>
      </p:sp>
    </p:spTree>
    <p:extLst>
      <p:ext uri="{BB962C8B-B14F-4D97-AF65-F5344CB8AC3E}">
        <p14:creationId xmlns:p14="http://schemas.microsoft.com/office/powerpoint/2010/main" val="84942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7EF15-064F-CE90-25C0-78089F35863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C267DB-E593-AC72-C346-9562DE5140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AB1149-9FE0-CBC5-E478-5AC81AA0D12C}"/>
              </a:ext>
            </a:extLst>
          </p:cNvPr>
          <p:cNvSpPr>
            <a:spLocks noGrp="1"/>
          </p:cNvSpPr>
          <p:nvPr>
            <p:ph type="dt" sz="half" idx="10"/>
          </p:nvPr>
        </p:nvSpPr>
        <p:spPr/>
        <p:txBody>
          <a:bodyPr/>
          <a:lstStyle/>
          <a:p>
            <a:fld id="{FAE037CD-DA8A-4796-8ECF-0D2144BB1745}" type="datetimeFigureOut">
              <a:rPr lang="en-IN" smtClean="0"/>
              <a:t>19-08-2025</a:t>
            </a:fld>
            <a:endParaRPr lang="en-IN"/>
          </a:p>
        </p:txBody>
      </p:sp>
      <p:sp>
        <p:nvSpPr>
          <p:cNvPr id="5" name="Footer Placeholder 4">
            <a:extLst>
              <a:ext uri="{FF2B5EF4-FFF2-40B4-BE49-F238E27FC236}">
                <a16:creationId xmlns:a16="http://schemas.microsoft.com/office/drawing/2014/main" id="{B43054D2-BA73-2B7A-708F-7D055B6162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E3EBE4-714B-CC99-D748-01CEC2767D17}"/>
              </a:ext>
            </a:extLst>
          </p:cNvPr>
          <p:cNvSpPr>
            <a:spLocks noGrp="1"/>
          </p:cNvSpPr>
          <p:nvPr>
            <p:ph type="sldNum" sz="quarter" idx="12"/>
          </p:nvPr>
        </p:nvSpPr>
        <p:spPr/>
        <p:txBody>
          <a:bodyPr/>
          <a:lstStyle/>
          <a:p>
            <a:fld id="{5D68E245-2E8A-452B-AD4B-210528D2F8B1}" type="slidenum">
              <a:rPr lang="en-IN" smtClean="0"/>
              <a:t>‹#›</a:t>
            </a:fld>
            <a:endParaRPr lang="en-IN"/>
          </a:p>
        </p:txBody>
      </p:sp>
    </p:spTree>
    <p:extLst>
      <p:ext uri="{BB962C8B-B14F-4D97-AF65-F5344CB8AC3E}">
        <p14:creationId xmlns:p14="http://schemas.microsoft.com/office/powerpoint/2010/main" val="3231518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37B807-17E3-0493-E015-C4FDEB4678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E49819-3C93-6710-358A-6A16B12315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36735B-00B4-772C-720D-0646E20E8A74}"/>
              </a:ext>
            </a:extLst>
          </p:cNvPr>
          <p:cNvSpPr>
            <a:spLocks noGrp="1"/>
          </p:cNvSpPr>
          <p:nvPr>
            <p:ph type="dt" sz="half" idx="10"/>
          </p:nvPr>
        </p:nvSpPr>
        <p:spPr/>
        <p:txBody>
          <a:bodyPr/>
          <a:lstStyle/>
          <a:p>
            <a:fld id="{FAE037CD-DA8A-4796-8ECF-0D2144BB1745}" type="datetimeFigureOut">
              <a:rPr lang="en-IN" smtClean="0"/>
              <a:t>19-08-2025</a:t>
            </a:fld>
            <a:endParaRPr lang="en-IN"/>
          </a:p>
        </p:txBody>
      </p:sp>
      <p:sp>
        <p:nvSpPr>
          <p:cNvPr id="5" name="Footer Placeholder 4">
            <a:extLst>
              <a:ext uri="{FF2B5EF4-FFF2-40B4-BE49-F238E27FC236}">
                <a16:creationId xmlns:a16="http://schemas.microsoft.com/office/drawing/2014/main" id="{6D246F1C-E5F0-50C6-310B-52486F9006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BF2278-31CE-1732-6766-825CF88B2766}"/>
              </a:ext>
            </a:extLst>
          </p:cNvPr>
          <p:cNvSpPr>
            <a:spLocks noGrp="1"/>
          </p:cNvSpPr>
          <p:nvPr>
            <p:ph type="sldNum" sz="quarter" idx="12"/>
          </p:nvPr>
        </p:nvSpPr>
        <p:spPr/>
        <p:txBody>
          <a:bodyPr/>
          <a:lstStyle/>
          <a:p>
            <a:fld id="{5D68E245-2E8A-452B-AD4B-210528D2F8B1}" type="slidenum">
              <a:rPr lang="en-IN" smtClean="0"/>
              <a:t>‹#›</a:t>
            </a:fld>
            <a:endParaRPr lang="en-IN"/>
          </a:p>
        </p:txBody>
      </p:sp>
    </p:spTree>
    <p:extLst>
      <p:ext uri="{BB962C8B-B14F-4D97-AF65-F5344CB8AC3E}">
        <p14:creationId xmlns:p14="http://schemas.microsoft.com/office/powerpoint/2010/main" val="368750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45EE2-20B0-406A-8CE4-0970AD2ED0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B86510-AF43-8247-A875-2D2FF4FB46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E8F6B1-C318-F9BC-9937-092C042248E1}"/>
              </a:ext>
            </a:extLst>
          </p:cNvPr>
          <p:cNvSpPr>
            <a:spLocks noGrp="1"/>
          </p:cNvSpPr>
          <p:nvPr>
            <p:ph type="dt" sz="half" idx="10"/>
          </p:nvPr>
        </p:nvSpPr>
        <p:spPr/>
        <p:txBody>
          <a:bodyPr/>
          <a:lstStyle/>
          <a:p>
            <a:fld id="{FAE037CD-DA8A-4796-8ECF-0D2144BB1745}" type="datetimeFigureOut">
              <a:rPr lang="en-IN" smtClean="0"/>
              <a:t>19-08-2025</a:t>
            </a:fld>
            <a:endParaRPr lang="en-IN"/>
          </a:p>
        </p:txBody>
      </p:sp>
      <p:sp>
        <p:nvSpPr>
          <p:cNvPr id="5" name="Footer Placeholder 4">
            <a:extLst>
              <a:ext uri="{FF2B5EF4-FFF2-40B4-BE49-F238E27FC236}">
                <a16:creationId xmlns:a16="http://schemas.microsoft.com/office/drawing/2014/main" id="{E442D0FE-AF35-6380-F1BE-7DD75977FE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B84235-991F-DD5B-29B9-7F64088FB163}"/>
              </a:ext>
            </a:extLst>
          </p:cNvPr>
          <p:cNvSpPr>
            <a:spLocks noGrp="1"/>
          </p:cNvSpPr>
          <p:nvPr>
            <p:ph type="sldNum" sz="quarter" idx="12"/>
          </p:nvPr>
        </p:nvSpPr>
        <p:spPr/>
        <p:txBody>
          <a:bodyPr/>
          <a:lstStyle/>
          <a:p>
            <a:fld id="{5D68E245-2E8A-452B-AD4B-210528D2F8B1}" type="slidenum">
              <a:rPr lang="en-IN" smtClean="0"/>
              <a:t>‹#›</a:t>
            </a:fld>
            <a:endParaRPr lang="en-IN"/>
          </a:p>
        </p:txBody>
      </p:sp>
    </p:spTree>
    <p:extLst>
      <p:ext uri="{BB962C8B-B14F-4D97-AF65-F5344CB8AC3E}">
        <p14:creationId xmlns:p14="http://schemas.microsoft.com/office/powerpoint/2010/main" val="644550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0594-592C-ECCE-11AE-2D33EA0AC0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EF988DA-27AB-5551-8C1F-3F46082025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F42D89-8C5C-9AC3-D79A-5223C0D88ECB}"/>
              </a:ext>
            </a:extLst>
          </p:cNvPr>
          <p:cNvSpPr>
            <a:spLocks noGrp="1"/>
          </p:cNvSpPr>
          <p:nvPr>
            <p:ph type="dt" sz="half" idx="10"/>
          </p:nvPr>
        </p:nvSpPr>
        <p:spPr/>
        <p:txBody>
          <a:bodyPr/>
          <a:lstStyle/>
          <a:p>
            <a:fld id="{FAE037CD-DA8A-4796-8ECF-0D2144BB1745}" type="datetimeFigureOut">
              <a:rPr lang="en-IN" smtClean="0"/>
              <a:t>19-08-2025</a:t>
            </a:fld>
            <a:endParaRPr lang="en-IN"/>
          </a:p>
        </p:txBody>
      </p:sp>
      <p:sp>
        <p:nvSpPr>
          <p:cNvPr id="5" name="Footer Placeholder 4">
            <a:extLst>
              <a:ext uri="{FF2B5EF4-FFF2-40B4-BE49-F238E27FC236}">
                <a16:creationId xmlns:a16="http://schemas.microsoft.com/office/drawing/2014/main" id="{2BECA5A7-F648-98A1-BD04-0B97E96984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74198E-1B16-EDCB-E532-FD942F791253}"/>
              </a:ext>
            </a:extLst>
          </p:cNvPr>
          <p:cNvSpPr>
            <a:spLocks noGrp="1"/>
          </p:cNvSpPr>
          <p:nvPr>
            <p:ph type="sldNum" sz="quarter" idx="12"/>
          </p:nvPr>
        </p:nvSpPr>
        <p:spPr/>
        <p:txBody>
          <a:bodyPr/>
          <a:lstStyle/>
          <a:p>
            <a:fld id="{5D68E245-2E8A-452B-AD4B-210528D2F8B1}" type="slidenum">
              <a:rPr lang="en-IN" smtClean="0"/>
              <a:t>‹#›</a:t>
            </a:fld>
            <a:endParaRPr lang="en-IN"/>
          </a:p>
        </p:txBody>
      </p:sp>
    </p:spTree>
    <p:extLst>
      <p:ext uri="{BB962C8B-B14F-4D97-AF65-F5344CB8AC3E}">
        <p14:creationId xmlns:p14="http://schemas.microsoft.com/office/powerpoint/2010/main" val="3440933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8F902-FFE9-DFD3-DEB9-304D1F045D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AEE0A8-631C-CFB0-9A15-37C3313290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CBE0049-0AD4-7397-31AB-2A7CE4C75E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E7344C4-355B-66C9-BCFA-6DC61CD0C9C1}"/>
              </a:ext>
            </a:extLst>
          </p:cNvPr>
          <p:cNvSpPr>
            <a:spLocks noGrp="1"/>
          </p:cNvSpPr>
          <p:nvPr>
            <p:ph type="dt" sz="half" idx="10"/>
          </p:nvPr>
        </p:nvSpPr>
        <p:spPr/>
        <p:txBody>
          <a:bodyPr/>
          <a:lstStyle/>
          <a:p>
            <a:fld id="{FAE037CD-DA8A-4796-8ECF-0D2144BB1745}" type="datetimeFigureOut">
              <a:rPr lang="en-IN" smtClean="0"/>
              <a:t>19-08-2025</a:t>
            </a:fld>
            <a:endParaRPr lang="en-IN"/>
          </a:p>
        </p:txBody>
      </p:sp>
      <p:sp>
        <p:nvSpPr>
          <p:cNvPr id="6" name="Footer Placeholder 5">
            <a:extLst>
              <a:ext uri="{FF2B5EF4-FFF2-40B4-BE49-F238E27FC236}">
                <a16:creationId xmlns:a16="http://schemas.microsoft.com/office/drawing/2014/main" id="{6E6B4258-D4E8-E5E9-6E19-797852FA68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0089BB-098D-B6A3-9C6B-E52ABA1D0CF8}"/>
              </a:ext>
            </a:extLst>
          </p:cNvPr>
          <p:cNvSpPr>
            <a:spLocks noGrp="1"/>
          </p:cNvSpPr>
          <p:nvPr>
            <p:ph type="sldNum" sz="quarter" idx="12"/>
          </p:nvPr>
        </p:nvSpPr>
        <p:spPr/>
        <p:txBody>
          <a:bodyPr/>
          <a:lstStyle/>
          <a:p>
            <a:fld id="{5D68E245-2E8A-452B-AD4B-210528D2F8B1}" type="slidenum">
              <a:rPr lang="en-IN" smtClean="0"/>
              <a:t>‹#›</a:t>
            </a:fld>
            <a:endParaRPr lang="en-IN"/>
          </a:p>
        </p:txBody>
      </p:sp>
    </p:spTree>
    <p:extLst>
      <p:ext uri="{BB962C8B-B14F-4D97-AF65-F5344CB8AC3E}">
        <p14:creationId xmlns:p14="http://schemas.microsoft.com/office/powerpoint/2010/main" val="462814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B9A4E-476C-874D-3123-740C556C5B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E53AB8-2DCE-2624-8DAA-8F4A55B030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5CBA1B-A205-54F0-9506-03E2914C24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A93BD62-101B-E7F2-530F-69999F1AC6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932970-90FB-591D-6D72-2EDFAFD0B4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66F71B7-7943-343E-4F3F-F8B54CF433AC}"/>
              </a:ext>
            </a:extLst>
          </p:cNvPr>
          <p:cNvSpPr>
            <a:spLocks noGrp="1"/>
          </p:cNvSpPr>
          <p:nvPr>
            <p:ph type="dt" sz="half" idx="10"/>
          </p:nvPr>
        </p:nvSpPr>
        <p:spPr/>
        <p:txBody>
          <a:bodyPr/>
          <a:lstStyle/>
          <a:p>
            <a:fld id="{FAE037CD-DA8A-4796-8ECF-0D2144BB1745}" type="datetimeFigureOut">
              <a:rPr lang="en-IN" smtClean="0"/>
              <a:t>19-08-2025</a:t>
            </a:fld>
            <a:endParaRPr lang="en-IN"/>
          </a:p>
        </p:txBody>
      </p:sp>
      <p:sp>
        <p:nvSpPr>
          <p:cNvPr id="8" name="Footer Placeholder 7">
            <a:extLst>
              <a:ext uri="{FF2B5EF4-FFF2-40B4-BE49-F238E27FC236}">
                <a16:creationId xmlns:a16="http://schemas.microsoft.com/office/drawing/2014/main" id="{3D83DC80-1C11-E6FA-3460-72E853EB5E7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45BA8D1-293F-C46A-1B51-4036398F5948}"/>
              </a:ext>
            </a:extLst>
          </p:cNvPr>
          <p:cNvSpPr>
            <a:spLocks noGrp="1"/>
          </p:cNvSpPr>
          <p:nvPr>
            <p:ph type="sldNum" sz="quarter" idx="12"/>
          </p:nvPr>
        </p:nvSpPr>
        <p:spPr/>
        <p:txBody>
          <a:bodyPr/>
          <a:lstStyle/>
          <a:p>
            <a:fld id="{5D68E245-2E8A-452B-AD4B-210528D2F8B1}" type="slidenum">
              <a:rPr lang="en-IN" smtClean="0"/>
              <a:t>‹#›</a:t>
            </a:fld>
            <a:endParaRPr lang="en-IN"/>
          </a:p>
        </p:txBody>
      </p:sp>
    </p:spTree>
    <p:extLst>
      <p:ext uri="{BB962C8B-B14F-4D97-AF65-F5344CB8AC3E}">
        <p14:creationId xmlns:p14="http://schemas.microsoft.com/office/powerpoint/2010/main" val="4236184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9F81F-B427-7FCE-13CE-DF06779949C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CF7E651-3492-A61B-5999-9889C57BDA66}"/>
              </a:ext>
            </a:extLst>
          </p:cNvPr>
          <p:cNvSpPr>
            <a:spLocks noGrp="1"/>
          </p:cNvSpPr>
          <p:nvPr>
            <p:ph type="dt" sz="half" idx="10"/>
          </p:nvPr>
        </p:nvSpPr>
        <p:spPr/>
        <p:txBody>
          <a:bodyPr/>
          <a:lstStyle/>
          <a:p>
            <a:fld id="{FAE037CD-DA8A-4796-8ECF-0D2144BB1745}" type="datetimeFigureOut">
              <a:rPr lang="en-IN" smtClean="0"/>
              <a:t>19-08-2025</a:t>
            </a:fld>
            <a:endParaRPr lang="en-IN"/>
          </a:p>
        </p:txBody>
      </p:sp>
      <p:sp>
        <p:nvSpPr>
          <p:cNvPr id="4" name="Footer Placeholder 3">
            <a:extLst>
              <a:ext uri="{FF2B5EF4-FFF2-40B4-BE49-F238E27FC236}">
                <a16:creationId xmlns:a16="http://schemas.microsoft.com/office/drawing/2014/main" id="{07CDC5B3-4EBB-D91E-C8B3-D6726514096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AEA963B-40AD-D605-B90F-BC5DD66500C5}"/>
              </a:ext>
            </a:extLst>
          </p:cNvPr>
          <p:cNvSpPr>
            <a:spLocks noGrp="1"/>
          </p:cNvSpPr>
          <p:nvPr>
            <p:ph type="sldNum" sz="quarter" idx="12"/>
          </p:nvPr>
        </p:nvSpPr>
        <p:spPr/>
        <p:txBody>
          <a:bodyPr/>
          <a:lstStyle/>
          <a:p>
            <a:fld id="{5D68E245-2E8A-452B-AD4B-210528D2F8B1}" type="slidenum">
              <a:rPr lang="en-IN" smtClean="0"/>
              <a:t>‹#›</a:t>
            </a:fld>
            <a:endParaRPr lang="en-IN"/>
          </a:p>
        </p:txBody>
      </p:sp>
    </p:spTree>
    <p:extLst>
      <p:ext uri="{BB962C8B-B14F-4D97-AF65-F5344CB8AC3E}">
        <p14:creationId xmlns:p14="http://schemas.microsoft.com/office/powerpoint/2010/main" val="660927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A0A8B2-156C-E5EA-370A-2A0340E1A2C4}"/>
              </a:ext>
            </a:extLst>
          </p:cNvPr>
          <p:cNvSpPr>
            <a:spLocks noGrp="1"/>
          </p:cNvSpPr>
          <p:nvPr>
            <p:ph type="dt" sz="half" idx="10"/>
          </p:nvPr>
        </p:nvSpPr>
        <p:spPr/>
        <p:txBody>
          <a:bodyPr/>
          <a:lstStyle/>
          <a:p>
            <a:fld id="{FAE037CD-DA8A-4796-8ECF-0D2144BB1745}" type="datetimeFigureOut">
              <a:rPr lang="en-IN" smtClean="0"/>
              <a:t>19-08-2025</a:t>
            </a:fld>
            <a:endParaRPr lang="en-IN"/>
          </a:p>
        </p:txBody>
      </p:sp>
      <p:sp>
        <p:nvSpPr>
          <p:cNvPr id="3" name="Footer Placeholder 2">
            <a:extLst>
              <a:ext uri="{FF2B5EF4-FFF2-40B4-BE49-F238E27FC236}">
                <a16:creationId xmlns:a16="http://schemas.microsoft.com/office/drawing/2014/main" id="{528B83E0-2273-BCC3-86DD-3AB1CD6331C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9B18928-197A-0DD8-6196-1761C16C7EBB}"/>
              </a:ext>
            </a:extLst>
          </p:cNvPr>
          <p:cNvSpPr>
            <a:spLocks noGrp="1"/>
          </p:cNvSpPr>
          <p:nvPr>
            <p:ph type="sldNum" sz="quarter" idx="12"/>
          </p:nvPr>
        </p:nvSpPr>
        <p:spPr/>
        <p:txBody>
          <a:bodyPr/>
          <a:lstStyle/>
          <a:p>
            <a:fld id="{5D68E245-2E8A-452B-AD4B-210528D2F8B1}" type="slidenum">
              <a:rPr lang="en-IN" smtClean="0"/>
              <a:t>‹#›</a:t>
            </a:fld>
            <a:endParaRPr lang="en-IN"/>
          </a:p>
        </p:txBody>
      </p:sp>
    </p:spTree>
    <p:extLst>
      <p:ext uri="{BB962C8B-B14F-4D97-AF65-F5344CB8AC3E}">
        <p14:creationId xmlns:p14="http://schemas.microsoft.com/office/powerpoint/2010/main" val="2832534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B88A7-06E3-D6AF-0526-A7BB17A14B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94E8861-0E6F-3AA0-0492-562BA1652E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0609A2D-C9E7-B142-FFE2-39862311E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F7137C-8D80-983C-C337-885B982E3438}"/>
              </a:ext>
            </a:extLst>
          </p:cNvPr>
          <p:cNvSpPr>
            <a:spLocks noGrp="1"/>
          </p:cNvSpPr>
          <p:nvPr>
            <p:ph type="dt" sz="half" idx="10"/>
          </p:nvPr>
        </p:nvSpPr>
        <p:spPr/>
        <p:txBody>
          <a:bodyPr/>
          <a:lstStyle/>
          <a:p>
            <a:fld id="{FAE037CD-DA8A-4796-8ECF-0D2144BB1745}" type="datetimeFigureOut">
              <a:rPr lang="en-IN" smtClean="0"/>
              <a:t>19-08-2025</a:t>
            </a:fld>
            <a:endParaRPr lang="en-IN"/>
          </a:p>
        </p:txBody>
      </p:sp>
      <p:sp>
        <p:nvSpPr>
          <p:cNvPr id="6" name="Footer Placeholder 5">
            <a:extLst>
              <a:ext uri="{FF2B5EF4-FFF2-40B4-BE49-F238E27FC236}">
                <a16:creationId xmlns:a16="http://schemas.microsoft.com/office/drawing/2014/main" id="{634D65BB-438B-BE7B-CE2E-3F0BCDD076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87FE17-7537-0102-A4F8-FF9902A2510E}"/>
              </a:ext>
            </a:extLst>
          </p:cNvPr>
          <p:cNvSpPr>
            <a:spLocks noGrp="1"/>
          </p:cNvSpPr>
          <p:nvPr>
            <p:ph type="sldNum" sz="quarter" idx="12"/>
          </p:nvPr>
        </p:nvSpPr>
        <p:spPr/>
        <p:txBody>
          <a:bodyPr/>
          <a:lstStyle/>
          <a:p>
            <a:fld id="{5D68E245-2E8A-452B-AD4B-210528D2F8B1}" type="slidenum">
              <a:rPr lang="en-IN" smtClean="0"/>
              <a:t>‹#›</a:t>
            </a:fld>
            <a:endParaRPr lang="en-IN"/>
          </a:p>
        </p:txBody>
      </p:sp>
    </p:spTree>
    <p:extLst>
      <p:ext uri="{BB962C8B-B14F-4D97-AF65-F5344CB8AC3E}">
        <p14:creationId xmlns:p14="http://schemas.microsoft.com/office/powerpoint/2010/main" val="354617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A80B3-EFC8-5111-9E44-ED8EEDEA6E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F439F0C-996E-9DB0-3649-91490AF4A3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36CF41-C977-0DD9-2C57-F59BA4A4E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8D6936-4BFD-06B5-81EB-4FC67D540919}"/>
              </a:ext>
            </a:extLst>
          </p:cNvPr>
          <p:cNvSpPr>
            <a:spLocks noGrp="1"/>
          </p:cNvSpPr>
          <p:nvPr>
            <p:ph type="dt" sz="half" idx="10"/>
          </p:nvPr>
        </p:nvSpPr>
        <p:spPr/>
        <p:txBody>
          <a:bodyPr/>
          <a:lstStyle/>
          <a:p>
            <a:fld id="{FAE037CD-DA8A-4796-8ECF-0D2144BB1745}" type="datetimeFigureOut">
              <a:rPr lang="en-IN" smtClean="0"/>
              <a:t>19-08-2025</a:t>
            </a:fld>
            <a:endParaRPr lang="en-IN"/>
          </a:p>
        </p:txBody>
      </p:sp>
      <p:sp>
        <p:nvSpPr>
          <p:cNvPr id="6" name="Footer Placeholder 5">
            <a:extLst>
              <a:ext uri="{FF2B5EF4-FFF2-40B4-BE49-F238E27FC236}">
                <a16:creationId xmlns:a16="http://schemas.microsoft.com/office/drawing/2014/main" id="{40D0028A-11EC-F660-BCB3-EF8BCABA33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27C415-69FF-57C8-A438-5FDE9CB6075B}"/>
              </a:ext>
            </a:extLst>
          </p:cNvPr>
          <p:cNvSpPr>
            <a:spLocks noGrp="1"/>
          </p:cNvSpPr>
          <p:nvPr>
            <p:ph type="sldNum" sz="quarter" idx="12"/>
          </p:nvPr>
        </p:nvSpPr>
        <p:spPr/>
        <p:txBody>
          <a:bodyPr/>
          <a:lstStyle/>
          <a:p>
            <a:fld id="{5D68E245-2E8A-452B-AD4B-210528D2F8B1}" type="slidenum">
              <a:rPr lang="en-IN" smtClean="0"/>
              <a:t>‹#›</a:t>
            </a:fld>
            <a:endParaRPr lang="en-IN"/>
          </a:p>
        </p:txBody>
      </p:sp>
    </p:spTree>
    <p:extLst>
      <p:ext uri="{BB962C8B-B14F-4D97-AF65-F5344CB8AC3E}">
        <p14:creationId xmlns:p14="http://schemas.microsoft.com/office/powerpoint/2010/main" val="2782068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737418-FDCA-E4ED-B966-5E1892508F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F90656-C0EB-F3CB-A981-5ED80266F0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54DC3A-E103-D5BB-B41D-FD82837BFE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037CD-DA8A-4796-8ECF-0D2144BB1745}" type="datetimeFigureOut">
              <a:rPr lang="en-IN" smtClean="0"/>
              <a:t>19-08-2025</a:t>
            </a:fld>
            <a:endParaRPr lang="en-IN"/>
          </a:p>
        </p:txBody>
      </p:sp>
      <p:sp>
        <p:nvSpPr>
          <p:cNvPr id="5" name="Footer Placeholder 4">
            <a:extLst>
              <a:ext uri="{FF2B5EF4-FFF2-40B4-BE49-F238E27FC236}">
                <a16:creationId xmlns:a16="http://schemas.microsoft.com/office/drawing/2014/main" id="{8B7E1915-9B73-A25F-0FB1-03BD3EEFB5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664A488-3B3C-B9A2-C261-C5AE86FD24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68E245-2E8A-452B-AD4B-210528D2F8B1}" type="slidenum">
              <a:rPr lang="en-IN" smtClean="0"/>
              <a:t>‹#›</a:t>
            </a:fld>
            <a:endParaRPr lang="en-IN"/>
          </a:p>
        </p:txBody>
      </p:sp>
    </p:spTree>
    <p:extLst>
      <p:ext uri="{BB962C8B-B14F-4D97-AF65-F5344CB8AC3E}">
        <p14:creationId xmlns:p14="http://schemas.microsoft.com/office/powerpoint/2010/main" val="310085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1B43E-B599-4B18-5AD4-6ADBE651C7AA}"/>
              </a:ext>
            </a:extLst>
          </p:cNvPr>
          <p:cNvSpPr>
            <a:spLocks noGrp="1"/>
          </p:cNvSpPr>
          <p:nvPr>
            <p:ph type="ctrTitle"/>
          </p:nvPr>
        </p:nvSpPr>
        <p:spPr>
          <a:xfrm>
            <a:off x="1524000" y="1122363"/>
            <a:ext cx="9144000" cy="1155616"/>
          </a:xfrm>
        </p:spPr>
        <p:txBody>
          <a:bodyPr/>
          <a:lstStyle/>
          <a:p>
            <a:r>
              <a:rPr lang="en-US" b="1" dirty="0">
                <a:solidFill>
                  <a:srgbClr val="002060"/>
                </a:solidFill>
                <a:latin typeface="Times New Roman" panose="02020603050405020304" pitchFamily="18" charset="0"/>
                <a:cs typeface="Times New Roman" panose="02020603050405020304" pitchFamily="18" charset="0"/>
              </a:rPr>
              <a:t> MINI </a:t>
            </a:r>
            <a:r>
              <a:rPr lang="en-US" b="1">
                <a:solidFill>
                  <a:srgbClr val="002060"/>
                </a:solidFill>
                <a:latin typeface="Times New Roman" panose="02020603050405020304" pitchFamily="18" charset="0"/>
                <a:cs typeface="Times New Roman" panose="02020603050405020304" pitchFamily="18" charset="0"/>
              </a:rPr>
              <a:t>PROJECT ON eBay </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E8739F4-B0B1-CE8F-7175-BADB7E1A62CB}"/>
              </a:ext>
            </a:extLst>
          </p:cNvPr>
          <p:cNvSpPr>
            <a:spLocks noGrp="1"/>
          </p:cNvSpPr>
          <p:nvPr>
            <p:ph type="subTitle" idx="1"/>
          </p:nvPr>
        </p:nvSpPr>
        <p:spPr>
          <a:xfrm>
            <a:off x="1299411" y="2614863"/>
            <a:ext cx="10299031" cy="814137"/>
          </a:xfrm>
        </p:spPr>
        <p:txBody>
          <a:bodyPr/>
          <a:lstStyle/>
          <a:p>
            <a:r>
              <a:rPr lang="en-US" b="1" dirty="0">
                <a:latin typeface="Times New Roman" panose="02020603050405020304" pitchFamily="18" charset="0"/>
                <a:cs typeface="Times New Roman" panose="02020603050405020304" pitchFamily="18" charset="0"/>
              </a:rPr>
              <a:t>UNDER THE GUIDENCE OF </a:t>
            </a:r>
            <a:r>
              <a:rPr lang="en-US" b="1" dirty="0">
                <a:solidFill>
                  <a:srgbClr val="C00000"/>
                </a:solidFill>
                <a:latin typeface="Times New Roman" panose="02020603050405020304" pitchFamily="18" charset="0"/>
                <a:cs typeface="Times New Roman" panose="02020603050405020304" pitchFamily="18" charset="0"/>
              </a:rPr>
              <a:t>MRS. VAISHALI SONAWANE MAM</a:t>
            </a:r>
            <a:endParaRPr lang="en-IN"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9919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BA7E0-2E29-117B-2A7A-9E6F42828A94}"/>
              </a:ext>
            </a:extLst>
          </p:cNvPr>
          <p:cNvSpPr>
            <a:spLocks noGrp="1"/>
          </p:cNvSpPr>
          <p:nvPr>
            <p:ph type="title"/>
          </p:nvPr>
        </p:nvSpPr>
        <p:spPr/>
        <p:txBody>
          <a:bodyPr/>
          <a:lstStyle/>
          <a:p>
            <a:r>
              <a:rPr lang="en-US" b="1" dirty="0">
                <a:solidFill>
                  <a:srgbClr val="002060"/>
                </a:solidFill>
                <a:latin typeface="Times New Roman" panose="02020603050405020304" pitchFamily="18" charset="0"/>
                <a:cs typeface="Times New Roman" panose="02020603050405020304" pitchFamily="18" charset="0"/>
              </a:rPr>
              <a:t>DEFECT_IDENTIFIER: D_001</a:t>
            </a:r>
            <a:endParaRPr lang="en-IN" dirty="0">
              <a:solidFill>
                <a:srgbClr val="002060"/>
              </a:solidFill>
            </a:endParaRPr>
          </a:p>
        </p:txBody>
      </p:sp>
      <p:sp>
        <p:nvSpPr>
          <p:cNvPr id="3" name="Content Placeholder 2">
            <a:extLst>
              <a:ext uri="{FF2B5EF4-FFF2-40B4-BE49-F238E27FC236}">
                <a16:creationId xmlns:a16="http://schemas.microsoft.com/office/drawing/2014/main" id="{754F2931-304E-2EFE-023B-12056C9775E3}"/>
              </a:ext>
            </a:extLst>
          </p:cNvPr>
          <p:cNvSpPr>
            <a:spLocks noGrp="1"/>
          </p:cNvSpPr>
          <p:nvPr>
            <p:ph idx="1"/>
          </p:nvPr>
        </p:nvSpPr>
        <p:spPr/>
        <p:txBody>
          <a:bodyPr>
            <a:normAutofit fontScale="85000" lnSpcReduction="20000"/>
          </a:bodyPr>
          <a:lstStyle/>
          <a:p>
            <a:r>
              <a:rPr lang="en-US" b="1" dirty="0">
                <a:latin typeface="Times New Roman" panose="02020603050405020304" pitchFamily="18" charset="0"/>
                <a:cs typeface="Times New Roman" panose="02020603050405020304" pitchFamily="18" charset="0"/>
              </a:rPr>
              <a:t>Expected Result: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Results should list electronic appliances like TVs, refrigerators, laptops, mixers, etc. relevant to the query.</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Actual Result: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Results include unrelated items such as stickers/decals instead of electronic appliances.</a:t>
            </a:r>
          </a:p>
          <a:p>
            <a:r>
              <a:rPr lang="en-US" b="1" dirty="0">
                <a:latin typeface="Times New Roman" panose="02020603050405020304" pitchFamily="18" charset="0"/>
                <a:cs typeface="Times New Roman" panose="02020603050405020304" pitchFamily="18" charset="0"/>
              </a:rPr>
              <a:t>Severity:</a:t>
            </a:r>
            <a:r>
              <a:rPr lang="en-US" dirty="0">
                <a:latin typeface="Times New Roman" panose="02020603050405020304" pitchFamily="18" charset="0"/>
                <a:cs typeface="Times New Roman" panose="02020603050405020304" pitchFamily="18" charset="0"/>
              </a:rPr>
              <a:t> Major</a:t>
            </a:r>
          </a:p>
          <a:p>
            <a:r>
              <a:rPr lang="en-US" b="1" dirty="0">
                <a:latin typeface="Times New Roman" panose="02020603050405020304" pitchFamily="18" charset="0"/>
                <a:cs typeface="Times New Roman" panose="02020603050405020304" pitchFamily="18" charset="0"/>
              </a:rPr>
              <a:t>Priority:</a:t>
            </a:r>
            <a:r>
              <a:rPr lang="en-US" dirty="0">
                <a:latin typeface="Times New Roman" panose="02020603050405020304" pitchFamily="18" charset="0"/>
                <a:cs typeface="Times New Roman" panose="02020603050405020304" pitchFamily="18" charset="0"/>
              </a:rPr>
              <a:t> High</a:t>
            </a:r>
          </a:p>
          <a:p>
            <a:r>
              <a:rPr lang="en-US" b="1" dirty="0">
                <a:latin typeface="Times New Roman" panose="02020603050405020304" pitchFamily="18" charset="0"/>
                <a:cs typeface="Times New Roman" panose="02020603050405020304" pitchFamily="18" charset="0"/>
              </a:rPr>
              <a:t>Raised By: </a:t>
            </a:r>
            <a:r>
              <a:rPr lang="en-US" dirty="0">
                <a:latin typeface="Times New Roman" panose="02020603050405020304" pitchFamily="18" charset="0"/>
                <a:cs typeface="Times New Roman" panose="02020603050405020304" pitchFamily="18" charset="0"/>
              </a:rPr>
              <a:t>Manasa Aduvala</a:t>
            </a:r>
          </a:p>
          <a:p>
            <a:r>
              <a:rPr lang="en-US" b="1" dirty="0">
                <a:latin typeface="Times New Roman" panose="02020603050405020304" pitchFamily="18" charset="0"/>
                <a:cs typeface="Times New Roman" panose="02020603050405020304" pitchFamily="18" charset="0"/>
              </a:rPr>
              <a:t>Environment:</a:t>
            </a:r>
            <a:r>
              <a:rPr lang="en-US" dirty="0">
                <a:latin typeface="Times New Roman" panose="02020603050405020304" pitchFamily="18" charset="0"/>
                <a:cs typeface="Times New Roman" panose="02020603050405020304" pitchFamily="18" charset="0"/>
              </a:rPr>
              <a:t> Windows 10/11, Chrome browser, eBay.com login details. </a:t>
            </a:r>
          </a:p>
          <a:p>
            <a:r>
              <a:rPr lang="en-US" b="1" dirty="0">
                <a:latin typeface="Times New Roman" panose="02020603050405020304" pitchFamily="18" charset="0"/>
                <a:cs typeface="Times New Roman" panose="02020603050405020304" pitchFamily="18" charset="0"/>
              </a:rPr>
              <a:t>Attachments:</a:t>
            </a:r>
            <a:r>
              <a:rPr lang="en-US" dirty="0">
                <a:latin typeface="Times New Roman" panose="02020603050405020304" pitchFamily="18" charset="0"/>
                <a:cs typeface="Times New Roman" panose="02020603050405020304" pitchFamily="18" charset="0"/>
              </a:rPr>
              <a:t> Screenshot of search results showing stickers for the query “Electronic Appliances”.</a:t>
            </a:r>
          </a:p>
          <a:p>
            <a:r>
              <a:rPr lang="en-US" b="1" dirty="0">
                <a:latin typeface="Times New Roman" panose="02020603050405020304" pitchFamily="18" charset="0"/>
                <a:cs typeface="Times New Roman" panose="02020603050405020304" pitchFamily="18" charset="0"/>
              </a:rPr>
              <a:t>Reported To: </a:t>
            </a:r>
            <a:r>
              <a:rPr lang="en-US" dirty="0"/>
              <a:t>Vishali Mam(Trainer)</a:t>
            </a:r>
          </a:p>
          <a:p>
            <a:endParaRPr lang="en-US" dirty="0"/>
          </a:p>
          <a:p>
            <a:endParaRPr lang="en-IN" dirty="0"/>
          </a:p>
        </p:txBody>
      </p:sp>
    </p:spTree>
    <p:extLst>
      <p:ext uri="{BB962C8B-B14F-4D97-AF65-F5344CB8AC3E}">
        <p14:creationId xmlns:p14="http://schemas.microsoft.com/office/powerpoint/2010/main" val="2559147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BAD08B-D9A4-71FC-2B4A-447D24739A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606" y="255639"/>
            <a:ext cx="11002297" cy="6302477"/>
          </a:xfrm>
          <a:prstGeom prst="rect">
            <a:avLst/>
          </a:prstGeom>
        </p:spPr>
      </p:pic>
    </p:spTree>
    <p:extLst>
      <p:ext uri="{BB962C8B-B14F-4D97-AF65-F5344CB8AC3E}">
        <p14:creationId xmlns:p14="http://schemas.microsoft.com/office/powerpoint/2010/main" val="2809982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D73D9-6485-8C41-8F4A-154A77FD3993}"/>
              </a:ext>
            </a:extLst>
          </p:cNvPr>
          <p:cNvSpPr>
            <a:spLocks noGrp="1"/>
          </p:cNvSpPr>
          <p:nvPr>
            <p:ph type="title"/>
          </p:nvPr>
        </p:nvSpPr>
        <p:spPr/>
        <p:txBody>
          <a:bodyPr/>
          <a:lstStyle/>
          <a:p>
            <a:r>
              <a:rPr lang="en-US" b="1" dirty="0">
                <a:solidFill>
                  <a:srgbClr val="002060"/>
                </a:solidFill>
                <a:latin typeface="Times New Roman" panose="02020603050405020304" pitchFamily="18" charset="0"/>
                <a:cs typeface="Times New Roman" panose="02020603050405020304" pitchFamily="18" charset="0"/>
              </a:rPr>
              <a:t>DEFECT_IDENTIFIER: D_002</a:t>
            </a:r>
            <a:endParaRPr lang="en-IN" dirty="0">
              <a:solidFill>
                <a:srgbClr val="002060"/>
              </a:solidFill>
            </a:endParaRPr>
          </a:p>
        </p:txBody>
      </p:sp>
      <p:sp>
        <p:nvSpPr>
          <p:cNvPr id="3" name="Content Placeholder 2">
            <a:extLst>
              <a:ext uri="{FF2B5EF4-FFF2-40B4-BE49-F238E27FC236}">
                <a16:creationId xmlns:a16="http://schemas.microsoft.com/office/drawing/2014/main" id="{D4444577-1459-7ED7-C898-E01E88E63B24}"/>
              </a:ext>
            </a:extLst>
          </p:cNvPr>
          <p:cNvSpPr>
            <a:spLocks noGrp="1"/>
          </p:cNvSpPr>
          <p:nvPr>
            <p:ph idx="1"/>
          </p:nvPr>
        </p:nvSpPr>
        <p:spPr>
          <a:xfrm>
            <a:off x="838200" y="1395662"/>
            <a:ext cx="10515600" cy="5462337"/>
          </a:xfrm>
        </p:spPr>
        <p:txBody>
          <a:bodyPr>
            <a:normAutofit/>
          </a:bodyPr>
          <a:lstStyle/>
          <a:p>
            <a:r>
              <a:rPr lang="en-US" b="1" dirty="0"/>
              <a:t>Defect Summary:</a:t>
            </a:r>
            <a:br>
              <a:rPr lang="en-US" dirty="0"/>
            </a:br>
            <a:r>
              <a:rPr lang="en-US" dirty="0"/>
              <a:t>Unable to increase product quantity beyond 3 in cart for the same item e.g., waterproof camera.</a:t>
            </a:r>
          </a:p>
          <a:p>
            <a:r>
              <a:rPr lang="en-US" b="1" dirty="0" err="1"/>
              <a:t>Test_ID</a:t>
            </a:r>
            <a:r>
              <a:rPr lang="en-US" b="1" dirty="0"/>
              <a:t>:</a:t>
            </a:r>
            <a:r>
              <a:rPr lang="en-US" dirty="0"/>
              <a:t> TC - 002</a:t>
            </a:r>
          </a:p>
          <a:p>
            <a:r>
              <a:rPr lang="en-US" b="1" dirty="0"/>
              <a:t>Test Case Name:</a:t>
            </a:r>
            <a:r>
              <a:rPr lang="en-US" dirty="0"/>
              <a:t> Verify user can increase the quantity of a product in the cart according to availability.</a:t>
            </a:r>
          </a:p>
          <a:p>
            <a:r>
              <a:rPr lang="en-US" b="1" dirty="0"/>
              <a:t>Module Name:</a:t>
            </a:r>
            <a:r>
              <a:rPr lang="en-US" dirty="0"/>
              <a:t> Cart / Add to Cart</a:t>
            </a:r>
            <a:endParaRPr lang="en-IN" dirty="0"/>
          </a:p>
          <a:p>
            <a:r>
              <a:rPr lang="en-US" b="1" dirty="0" err="1">
                <a:latin typeface="Times New Roman" panose="02020603050405020304" pitchFamily="18" charset="0"/>
                <a:cs typeface="Times New Roman" panose="02020603050405020304" pitchFamily="18" charset="0"/>
              </a:rPr>
              <a:t>Reprocducible</a:t>
            </a:r>
            <a:r>
              <a:rPr lang="en-US" b="1"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Open eBay homepage</a:t>
            </a:r>
          </a:p>
          <a:p>
            <a:pPr marL="0" indent="0">
              <a:buNone/>
            </a:pPr>
            <a:r>
              <a:rPr lang="en-US" dirty="0">
                <a:latin typeface="Times New Roman" panose="02020603050405020304" pitchFamily="18" charset="0"/>
                <a:cs typeface="Times New Roman" panose="02020603050405020304" pitchFamily="18" charset="0"/>
              </a:rPr>
              <a:t>   search for waterproof camera and add it in cart</a:t>
            </a:r>
          </a:p>
          <a:p>
            <a:pPr marL="0" indent="0">
              <a:buNone/>
            </a:pPr>
            <a:r>
              <a:rPr lang="en-US" dirty="0">
                <a:latin typeface="Times New Roman" panose="02020603050405020304" pitchFamily="18" charset="0"/>
                <a:cs typeface="Times New Roman" panose="02020603050405020304" pitchFamily="18" charset="0"/>
              </a:rPr>
              <a:t>   in the cart try to increase the quantity to 4.</a:t>
            </a:r>
          </a:p>
          <a:p>
            <a:pPr marL="0" indent="0">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2959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1152E-8556-5327-78FB-6B19F750B842}"/>
              </a:ext>
            </a:extLst>
          </p:cNvPr>
          <p:cNvSpPr>
            <a:spLocks noGrp="1"/>
          </p:cNvSpPr>
          <p:nvPr>
            <p:ph type="title"/>
          </p:nvPr>
        </p:nvSpPr>
        <p:spPr/>
        <p:txBody>
          <a:bodyPr/>
          <a:lstStyle/>
          <a:p>
            <a:r>
              <a:rPr lang="en-US" b="1" dirty="0">
                <a:solidFill>
                  <a:srgbClr val="002060"/>
                </a:solidFill>
                <a:latin typeface="Times New Roman" panose="02020603050405020304" pitchFamily="18" charset="0"/>
                <a:cs typeface="Times New Roman" panose="02020603050405020304" pitchFamily="18" charset="0"/>
              </a:rPr>
              <a:t>DEFECT_IDENTIFIER: D_002</a:t>
            </a:r>
            <a:endParaRPr lang="en-IN" dirty="0">
              <a:solidFill>
                <a:srgbClr val="002060"/>
              </a:solidFill>
            </a:endParaRPr>
          </a:p>
        </p:txBody>
      </p:sp>
      <p:sp>
        <p:nvSpPr>
          <p:cNvPr id="3" name="Content Placeholder 2">
            <a:extLst>
              <a:ext uri="{FF2B5EF4-FFF2-40B4-BE49-F238E27FC236}">
                <a16:creationId xmlns:a16="http://schemas.microsoft.com/office/drawing/2014/main" id="{B5F0CF63-F8FE-F613-32F3-FD20D579D2C5}"/>
              </a:ext>
            </a:extLst>
          </p:cNvPr>
          <p:cNvSpPr>
            <a:spLocks noGrp="1"/>
          </p:cNvSpPr>
          <p:nvPr>
            <p:ph idx="1"/>
          </p:nvPr>
        </p:nvSpPr>
        <p:spPr>
          <a:xfrm>
            <a:off x="838200" y="1475874"/>
            <a:ext cx="10515600" cy="5382126"/>
          </a:xfrm>
        </p:spPr>
        <p:txBody>
          <a:bodyPr>
            <a:normAutofit lnSpcReduction="10000"/>
          </a:bodyPr>
          <a:lstStyle/>
          <a:p>
            <a:r>
              <a:rPr lang="en-US" b="1" dirty="0"/>
              <a:t>Expected Result:</a:t>
            </a:r>
            <a:br>
              <a:rPr lang="en-US" dirty="0"/>
            </a:br>
            <a:r>
              <a:rPr lang="en-US" dirty="0"/>
              <a:t>User should be able to increase the product quantity to 4 (or more) if stock is available.</a:t>
            </a:r>
            <a:endParaRPr lang="en-US" b="1" dirty="0"/>
          </a:p>
          <a:p>
            <a:r>
              <a:rPr lang="en-US" b="1" dirty="0"/>
              <a:t>Actual Result:</a:t>
            </a:r>
            <a:br>
              <a:rPr lang="en-US" dirty="0"/>
            </a:br>
            <a:r>
              <a:rPr lang="en-US" dirty="0"/>
              <a:t>Cart only allows a maximum of 3 items, even when the user tries to increase to 4.</a:t>
            </a:r>
          </a:p>
          <a:p>
            <a:r>
              <a:rPr lang="en-US" b="1" dirty="0"/>
              <a:t>Severity:</a:t>
            </a:r>
            <a:r>
              <a:rPr lang="en-US" dirty="0"/>
              <a:t> Major</a:t>
            </a:r>
          </a:p>
          <a:p>
            <a:r>
              <a:rPr lang="en-US" b="1" dirty="0"/>
              <a:t>Priority:</a:t>
            </a:r>
            <a:r>
              <a:rPr lang="en-US" dirty="0"/>
              <a:t> High</a:t>
            </a:r>
          </a:p>
          <a:p>
            <a:r>
              <a:rPr lang="en-US" b="1" dirty="0"/>
              <a:t>Environment:</a:t>
            </a:r>
            <a:r>
              <a:rPr lang="en-US" dirty="0"/>
              <a:t> Windows 10/11, Chrome browser, eBay.com, login </a:t>
            </a:r>
            <a:r>
              <a:rPr lang="en-IN" dirty="0"/>
              <a:t>credentials</a:t>
            </a:r>
            <a:endParaRPr lang="en-US" dirty="0"/>
          </a:p>
          <a:p>
            <a:r>
              <a:rPr lang="en-US" b="1" dirty="0"/>
              <a:t>Attachments:</a:t>
            </a:r>
            <a:r>
              <a:rPr lang="en-US" dirty="0"/>
              <a:t> Screenshot of cart showing only 3 quantities allowed when user attempts to add 4.</a:t>
            </a:r>
          </a:p>
          <a:p>
            <a:r>
              <a:rPr lang="en-US" b="1" dirty="0">
                <a:latin typeface="Times New Roman" panose="02020603050405020304" pitchFamily="18" charset="0"/>
                <a:cs typeface="Times New Roman" panose="02020603050405020304" pitchFamily="18" charset="0"/>
              </a:rPr>
              <a:t>Reported To: </a:t>
            </a:r>
            <a:r>
              <a:rPr lang="en-US" dirty="0"/>
              <a:t>Vishali Mam(Trainer)</a:t>
            </a:r>
          </a:p>
          <a:p>
            <a:endParaRPr lang="en-US" dirty="0"/>
          </a:p>
          <a:p>
            <a:endParaRPr lang="en-IN" dirty="0"/>
          </a:p>
        </p:txBody>
      </p:sp>
    </p:spTree>
    <p:extLst>
      <p:ext uri="{BB962C8B-B14F-4D97-AF65-F5344CB8AC3E}">
        <p14:creationId xmlns:p14="http://schemas.microsoft.com/office/powerpoint/2010/main" val="828583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CD7063-3514-5322-2757-EA2EBB6CCE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949" y="336884"/>
            <a:ext cx="11297992" cy="6208295"/>
          </a:xfrm>
          <a:prstGeom prst="rect">
            <a:avLst/>
          </a:prstGeom>
        </p:spPr>
      </p:pic>
    </p:spTree>
    <p:extLst>
      <p:ext uri="{BB962C8B-B14F-4D97-AF65-F5344CB8AC3E}">
        <p14:creationId xmlns:p14="http://schemas.microsoft.com/office/powerpoint/2010/main" val="2925989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2B875-49CA-7A7C-50FD-6E27808BF10F}"/>
              </a:ext>
            </a:extLst>
          </p:cNvPr>
          <p:cNvSpPr>
            <a:spLocks noGrp="1"/>
          </p:cNvSpPr>
          <p:nvPr>
            <p:ph type="title"/>
          </p:nvPr>
        </p:nvSpPr>
        <p:spPr/>
        <p:txBody>
          <a:bodyPr/>
          <a:lstStyle/>
          <a:p>
            <a:r>
              <a:rPr lang="en-US" b="1" dirty="0">
                <a:solidFill>
                  <a:srgbClr val="002060"/>
                </a:solidFill>
                <a:latin typeface="Times New Roman" panose="02020603050405020304" pitchFamily="18" charset="0"/>
                <a:ea typeface="Corbel" panose="020B0503020204020204" pitchFamily="34" charset="0"/>
                <a:cs typeface="Times New Roman" panose="02020603050405020304" pitchFamily="18" charset="0"/>
              </a:rPr>
              <a:t>Challenges</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D10F6FC-8454-938F-89EB-30E31761E506}"/>
              </a:ext>
            </a:extLst>
          </p:cNvPr>
          <p:cNvSpPr>
            <a:spLocks noGrp="1"/>
          </p:cNvSpPr>
          <p:nvPr>
            <p:ph idx="1"/>
          </p:nvPr>
        </p:nvSpPr>
        <p:spPr>
          <a:xfrm>
            <a:off x="838200" y="1825625"/>
            <a:ext cx="10515600" cy="4667250"/>
          </a:xfrm>
        </p:spPr>
        <p:txBody>
          <a:bodyPr/>
          <a:lstStyle/>
          <a:p>
            <a:pPr>
              <a:lnSpc>
                <a:spcPct val="150000"/>
              </a:lnSpc>
            </a:pPr>
            <a:r>
              <a:rPr lang="en-US" dirty="0">
                <a:latin typeface="Times New Roman" panose="02020603050405020304" pitchFamily="18" charset="0"/>
                <a:cs typeface="Times New Roman" panose="02020603050405020304" pitchFamily="18" charset="0"/>
              </a:rPr>
              <a:t>Search results and product availability keep changing in real-time, making it difficult to reproduce test cases consistently.</a:t>
            </a:r>
          </a:p>
          <a:p>
            <a:pPr>
              <a:lnSpc>
                <a:spcPct val="150000"/>
              </a:lnSpc>
            </a:pPr>
            <a:r>
              <a:rPr lang="en-US" dirty="0">
                <a:latin typeface="Times New Roman" panose="02020603050405020304" pitchFamily="18" charset="0"/>
                <a:cs typeface="Times New Roman" panose="02020603050405020304" pitchFamily="18" charset="0"/>
              </a:rPr>
              <a:t>Sometimes captcha verifications interrupted automated test flows.</a:t>
            </a:r>
          </a:p>
          <a:p>
            <a:pPr>
              <a:lnSpc>
                <a:spcPct val="150000"/>
              </a:lnSpc>
            </a:pPr>
            <a:r>
              <a:rPr lang="en-US" dirty="0">
                <a:latin typeface="Times New Roman" panose="02020603050405020304" pitchFamily="18" charset="0"/>
                <a:cs typeface="Times New Roman" panose="02020603050405020304" pitchFamily="18" charset="0"/>
              </a:rPr>
              <a:t>While Search and finding Product Details it taking  longer to load specially when multiple filters  are applied.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1661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02186-2E0B-3125-F806-D57DFD9B3223}"/>
              </a:ext>
            </a:extLst>
          </p:cNvPr>
          <p:cNvSpPr>
            <a:spLocks noGrp="1"/>
          </p:cNvSpPr>
          <p:nvPr>
            <p:ph type="title"/>
          </p:nvPr>
        </p:nvSpPr>
        <p:spPr/>
        <p:txBody>
          <a:bodyPr/>
          <a:lstStyle/>
          <a:p>
            <a:r>
              <a:rPr lang="en-IN" b="1" dirty="0">
                <a:solidFill>
                  <a:srgbClr val="002060"/>
                </a:solidFill>
                <a:latin typeface="Times New Roman" panose="02020603050405020304" pitchFamily="18" charset="0"/>
                <a:ea typeface="Corbel" panose="020B0503020204020204" pitchFamily="34" charset="0"/>
                <a:cs typeface="Times New Roman" panose="02020603050405020304" pitchFamily="18" charset="0"/>
              </a:rPr>
              <a:t>Experience</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9AB81BF7-6972-8606-7096-EE8FECCCE73D}"/>
              </a:ext>
            </a:extLst>
          </p:cNvPr>
          <p:cNvSpPr>
            <a:spLocks noGrp="1" noChangeArrowheads="1"/>
          </p:cNvSpPr>
          <p:nvPr>
            <p:ph idx="1"/>
          </p:nvPr>
        </p:nvSpPr>
        <p:spPr bwMode="auto">
          <a:xfrm>
            <a:off x="838200" y="1800692"/>
            <a:ext cx="10776284"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During testing, I identified issues like irrelevant search results, cart quantity mismatches, and UI misalignments, which directly affect customer </a:t>
            </a:r>
            <a:r>
              <a:rPr lang="en-US" altLang="en-US" dirty="0">
                <a:latin typeface="Times New Roman" panose="02020603050405020304" pitchFamily="18" charset="0"/>
                <a:cs typeface="Times New Roman" panose="02020603050405020304" pitchFamily="18" charset="0"/>
              </a:rPr>
              <a:t>experience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usability.</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documenting these defects with clear steps, expected vs actual results, and screenshots, I learned how even small issues like a search typo’s  can have a major impact on sales and customer satisfaction.</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experience helped me understand the importance of prioritizing defects based on severity and business impact.</a:t>
            </a:r>
          </a:p>
          <a:p>
            <a:pPr marL="0" lvl="0" indent="0" eaLnBrk="0" fontAlgn="base" hangingPunct="0">
              <a:lnSpc>
                <a:spcPct val="100000"/>
              </a:lnSpc>
              <a:spcBef>
                <a:spcPct val="0"/>
              </a:spcBef>
              <a:spcAft>
                <a:spcPct val="0"/>
              </a:spcAft>
              <a:buFontTx/>
              <a:buChar char="•"/>
            </a:pPr>
            <a:r>
              <a:rPr lang="en-US" dirty="0"/>
              <a:t>This enhanced my ability to document, present, and explain technical findings in a clear way.</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1869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35A22-9E01-DEFF-1375-CCA5A375AB67}"/>
              </a:ext>
            </a:extLst>
          </p:cNvPr>
          <p:cNvSpPr>
            <a:spLocks noGrp="1"/>
          </p:cNvSpPr>
          <p:nvPr>
            <p:ph type="title"/>
          </p:nvPr>
        </p:nvSpPr>
        <p:spPr>
          <a:xfrm>
            <a:off x="3072063" y="2766218"/>
            <a:ext cx="6047873" cy="1325563"/>
          </a:xfrm>
        </p:spPr>
        <p:txBody>
          <a:bodyPr>
            <a:normAutofit fontScale="90000"/>
          </a:bodyPr>
          <a:lstStyle/>
          <a:p>
            <a:r>
              <a:rPr lang="en-US" sz="8000" b="1" dirty="0">
                <a:solidFill>
                  <a:srgbClr val="C00000"/>
                </a:solidFill>
                <a:latin typeface="Times New Roman" panose="02020603050405020304" pitchFamily="18" charset="0"/>
                <a:cs typeface="Times New Roman" panose="02020603050405020304" pitchFamily="18" charset="0"/>
              </a:rPr>
              <a:t>THANK YOU</a:t>
            </a:r>
            <a:br>
              <a:rPr lang="en-US" dirty="0"/>
            </a:br>
            <a:endParaRPr lang="en-IN" dirty="0"/>
          </a:p>
        </p:txBody>
      </p:sp>
    </p:spTree>
    <p:extLst>
      <p:ext uri="{BB962C8B-B14F-4D97-AF65-F5344CB8AC3E}">
        <p14:creationId xmlns:p14="http://schemas.microsoft.com/office/powerpoint/2010/main" val="2908506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C8060-9568-CA97-2908-9319FC48C002}"/>
              </a:ext>
            </a:extLst>
          </p:cNvPr>
          <p:cNvSpPr>
            <a:spLocks noGrp="1"/>
          </p:cNvSpPr>
          <p:nvPr>
            <p:ph type="title"/>
          </p:nvPr>
        </p:nvSpPr>
        <p:spPr/>
        <p:txBody>
          <a:bodyPr/>
          <a:lstStyle/>
          <a:p>
            <a:r>
              <a:rPr lang="en-US" b="1" dirty="0">
                <a:solidFill>
                  <a:srgbClr val="002060"/>
                </a:solidFill>
                <a:latin typeface="Times New Roman" panose="02020603050405020304" pitchFamily="18" charset="0"/>
                <a:cs typeface="Times New Roman" panose="02020603050405020304" pitchFamily="18" charset="0"/>
              </a:rPr>
              <a:t>INTRODUCTION</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904E93C-C0FC-3BBE-FAEE-2405990431A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eBay is a global online marketplace where individuals and businesses can buy and sell a wide variety of items, both new and used, through auctions or fixed-price listings.</a:t>
            </a:r>
          </a:p>
          <a:p>
            <a:r>
              <a:rPr lang="en-US" dirty="0">
                <a:latin typeface="Times New Roman" panose="02020603050405020304" pitchFamily="18" charset="0"/>
                <a:cs typeface="Times New Roman" panose="02020603050405020304" pitchFamily="18" charset="0"/>
              </a:rPr>
              <a:t>The eBay service is accessible via websites and mobile apps.</a:t>
            </a:r>
          </a:p>
          <a:p>
            <a:r>
              <a:rPr lang="en-US" dirty="0">
                <a:latin typeface="Times New Roman" panose="02020603050405020304" pitchFamily="18" charset="0"/>
                <a:cs typeface="Times New Roman" panose="02020603050405020304" pitchFamily="18" charset="0"/>
              </a:rPr>
              <a:t>eBay can be used by individuals, companies and governments to purchase and sell almost any legal, non-controversial item.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3473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C2AED-531A-E30C-9D83-16DD050424BE}"/>
              </a:ext>
            </a:extLst>
          </p:cNvPr>
          <p:cNvSpPr>
            <a:spLocks noGrp="1"/>
          </p:cNvSpPr>
          <p:nvPr>
            <p:ph type="title"/>
          </p:nvPr>
        </p:nvSpPr>
        <p:spPr/>
        <p:txBody>
          <a:bodyPr/>
          <a:lstStyle/>
          <a:p>
            <a:r>
              <a:rPr lang="en-US" b="1" dirty="0">
                <a:solidFill>
                  <a:srgbClr val="002060"/>
                </a:solidFill>
                <a:latin typeface="Times New Roman" panose="02020603050405020304" pitchFamily="18" charset="0"/>
                <a:cs typeface="Times New Roman" panose="02020603050405020304" pitchFamily="18" charset="0"/>
              </a:rPr>
              <a:t>RESPONSIBILITIES</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F4BD11-4C39-1E7C-E122-F42F8FD2879D}"/>
              </a:ext>
            </a:extLst>
          </p:cNvPr>
          <p:cNvSpPr>
            <a:spLocks noGrp="1"/>
          </p:cNvSpPr>
          <p:nvPr>
            <p:ph idx="1"/>
          </p:nvPr>
        </p:nvSpPr>
        <p:spPr>
          <a:xfrm>
            <a:off x="838200" y="1828801"/>
            <a:ext cx="10515600" cy="4348162"/>
          </a:xfrm>
        </p:spPr>
        <p:txBody>
          <a:bodyPr/>
          <a:lstStyle/>
          <a:p>
            <a:r>
              <a:rPr lang="en-US" dirty="0">
                <a:latin typeface="Times New Roman" panose="02020603050405020304" pitchFamily="18" charset="0"/>
                <a:cs typeface="Times New Roman" panose="02020603050405020304" pitchFamily="18" charset="0"/>
              </a:rPr>
              <a:t>Analyzed requirements &amp; created test scenarios for different eBay modules like Search, Product Details, Adding items to Cart.</a:t>
            </a:r>
          </a:p>
          <a:p>
            <a:r>
              <a:rPr lang="en-US" dirty="0">
                <a:latin typeface="Times New Roman" panose="02020603050405020304" pitchFamily="18" charset="0"/>
                <a:cs typeface="Times New Roman" panose="02020603050405020304" pitchFamily="18" charset="0"/>
              </a:rPr>
              <a:t>Conducted negative testing by giving invalid input </a:t>
            </a:r>
            <a:r>
              <a:rPr lang="en-IN" dirty="0">
                <a:latin typeface="Times New Roman" panose="02020603050405020304" pitchFamily="18" charset="0"/>
                <a:cs typeface="Times New Roman" panose="02020603050405020304" pitchFamily="18" charset="0"/>
              </a:rPr>
              <a:t>credentials like invalid usernames and passwords.</a:t>
            </a:r>
          </a:p>
          <a:p>
            <a:r>
              <a:rPr lang="en-US" dirty="0">
                <a:latin typeface="Times New Roman" panose="02020603050405020304" pitchFamily="18" charset="0"/>
                <a:cs typeface="Times New Roman" panose="02020603050405020304" pitchFamily="18" charset="0"/>
              </a:rPr>
              <a:t>Tested UI elements including buttons, search bar, dropdowns, headers and footers etc.</a:t>
            </a:r>
          </a:p>
          <a:p>
            <a:r>
              <a:rPr lang="en-US" dirty="0">
                <a:latin typeface="Times New Roman" panose="02020603050405020304" pitchFamily="18" charset="0"/>
                <a:cs typeface="Times New Roman" panose="02020603050405020304" pitchFamily="18" charset="0"/>
              </a:rPr>
              <a:t>Identified defects and Prepared Test reports.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0145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B23A-4F41-A149-F7F4-A881D9DD5F58}"/>
              </a:ext>
            </a:extLst>
          </p:cNvPr>
          <p:cNvSpPr>
            <a:spLocks noGrp="1"/>
          </p:cNvSpPr>
          <p:nvPr>
            <p:ph type="title"/>
          </p:nvPr>
        </p:nvSpPr>
        <p:spPr/>
        <p:txBody>
          <a:bodyPr/>
          <a:lstStyle/>
          <a:p>
            <a:r>
              <a:rPr lang="en-US" b="1" dirty="0">
                <a:solidFill>
                  <a:srgbClr val="002060"/>
                </a:solidFill>
                <a:latin typeface="Times New Roman" panose="02020603050405020304" pitchFamily="18" charset="0"/>
                <a:cs typeface="Times New Roman" panose="02020603050405020304" pitchFamily="18" charset="0"/>
              </a:rPr>
              <a:t>OVERVIEW</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1F727C6-D52D-5E57-DC2D-0A1505D02F6B}"/>
              </a:ext>
            </a:extLst>
          </p:cNvPr>
          <p:cNvSpPr>
            <a:spLocks noGrp="1"/>
          </p:cNvSpPr>
          <p:nvPr>
            <p:ph idx="1"/>
          </p:nvPr>
        </p:nvSpPr>
        <p:spPr/>
        <p:txBody>
          <a:bodyPr/>
          <a:lstStyle/>
          <a:p>
            <a:pPr marL="0" indent="0">
              <a:buNone/>
            </a:pPr>
            <a:r>
              <a:rPr lang="en-US" b="1" dirty="0" err="1">
                <a:latin typeface="Times New Roman" panose="02020603050405020304" pitchFamily="18" charset="0"/>
                <a:cs typeface="Times New Roman" panose="02020603050405020304" pitchFamily="18" charset="0"/>
              </a:rPr>
              <a:t>eBAY</a:t>
            </a:r>
            <a:r>
              <a:rPr lang="en-US" b="1"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eBay is a global e-commerce marketplace connecting buyers and sellers worldwide.</a:t>
            </a:r>
          </a:p>
          <a:p>
            <a:r>
              <a:rPr lang="en-IN" dirty="0">
                <a:latin typeface="Times New Roman" panose="02020603050405020304" pitchFamily="18" charset="0"/>
                <a:cs typeface="Times New Roman" panose="02020603050405020304" pitchFamily="18" charset="0"/>
              </a:rPr>
              <a:t>Offers a wide range of categories like electronics, fashion, home, laptops, etc.</a:t>
            </a:r>
          </a:p>
          <a:p>
            <a:r>
              <a:rPr lang="en-IN" dirty="0">
                <a:latin typeface="Times New Roman" panose="02020603050405020304" pitchFamily="18" charset="0"/>
                <a:cs typeface="Times New Roman" panose="02020603050405020304" pitchFamily="18" charset="0"/>
              </a:rPr>
              <a:t>Supports multiple selling formats such as fixed – price listings and buy – it now.</a:t>
            </a:r>
          </a:p>
          <a:p>
            <a:r>
              <a:rPr lang="en-IN" dirty="0">
                <a:latin typeface="Times New Roman" panose="02020603050405020304" pitchFamily="18" charset="0"/>
                <a:cs typeface="Times New Roman" panose="02020603050405020304" pitchFamily="18" charset="0"/>
              </a:rPr>
              <a:t>Provides features like secure payments, seller ratings and global shipping programs.  </a:t>
            </a:r>
          </a:p>
        </p:txBody>
      </p:sp>
    </p:spTree>
    <p:extLst>
      <p:ext uri="{BB962C8B-B14F-4D97-AF65-F5344CB8AC3E}">
        <p14:creationId xmlns:p14="http://schemas.microsoft.com/office/powerpoint/2010/main" val="1964621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17BC-E332-A2E8-6707-463B9B2B6785}"/>
              </a:ext>
            </a:extLst>
          </p:cNvPr>
          <p:cNvSpPr>
            <a:spLocks noGrp="1"/>
          </p:cNvSpPr>
          <p:nvPr>
            <p:ph type="title"/>
          </p:nvPr>
        </p:nvSpPr>
        <p:spPr/>
        <p:txBody>
          <a:bodyPr/>
          <a:lstStyle/>
          <a:p>
            <a:r>
              <a:rPr lang="en-US" b="1" dirty="0">
                <a:solidFill>
                  <a:srgbClr val="002060"/>
                </a:solidFill>
                <a:latin typeface="Times New Roman" panose="02020603050405020304" pitchFamily="18" charset="0"/>
                <a:cs typeface="Times New Roman" panose="02020603050405020304" pitchFamily="18" charset="0"/>
              </a:rPr>
              <a:t>MODULES</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FDF7CDC-996D-5494-602B-9E0E6D387300}"/>
              </a:ext>
            </a:extLst>
          </p:cNvPr>
          <p:cNvSpPr>
            <a:spLocks noGrp="1"/>
          </p:cNvSpPr>
          <p:nvPr>
            <p:ph idx="1"/>
          </p:nvPr>
        </p:nvSpPr>
        <p:spPr/>
        <p:txBody>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MODULE 1: SIGN IN PAGE</a:t>
            </a:r>
          </a:p>
          <a:p>
            <a:r>
              <a:rPr lang="en-US" dirty="0">
                <a:latin typeface="Times New Roman" panose="02020603050405020304" pitchFamily="18" charset="0"/>
                <a:cs typeface="Times New Roman" panose="02020603050405020304" pitchFamily="18" charset="0"/>
              </a:rPr>
              <a:t>Check all the functionalities on the User Module which included registration, login, profile management, and account settings.</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MODULE 2: SEARCH BAR</a:t>
            </a:r>
          </a:p>
          <a:p>
            <a:r>
              <a:rPr lang="en-US" dirty="0">
                <a:latin typeface="Times New Roman" panose="02020603050405020304" pitchFamily="18" charset="0"/>
                <a:cs typeface="Times New Roman" panose="02020603050405020304" pitchFamily="18" charset="0"/>
              </a:rPr>
              <a:t>Check all the functionalities on the Product/Search Module which included product search, filters, sorting, and categories.</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MODULE 3: PRODUCT DESCRIPTION</a:t>
            </a:r>
          </a:p>
          <a:p>
            <a:r>
              <a:rPr lang="en-IN" dirty="0">
                <a:latin typeface="Times New Roman" panose="02020603050405020304" pitchFamily="18" charset="0"/>
                <a:cs typeface="Times New Roman" panose="02020603050405020304" pitchFamily="18" charset="0"/>
              </a:rPr>
              <a:t>This module includes the product description, images, pricing, reviews, and related items.</a:t>
            </a:r>
          </a:p>
          <a:p>
            <a:pPr marL="0" indent="0">
              <a:buNone/>
            </a:pPr>
            <a:endParaRPr lang="en-US" dirty="0"/>
          </a:p>
        </p:txBody>
      </p:sp>
    </p:spTree>
    <p:extLst>
      <p:ext uri="{BB962C8B-B14F-4D97-AF65-F5344CB8AC3E}">
        <p14:creationId xmlns:p14="http://schemas.microsoft.com/office/powerpoint/2010/main" val="3646915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2FC08-3FBF-23B5-C7E4-E57801C124B7}"/>
              </a:ext>
            </a:extLst>
          </p:cNvPr>
          <p:cNvSpPr>
            <a:spLocks noGrp="1"/>
          </p:cNvSpPr>
          <p:nvPr>
            <p:ph type="title"/>
          </p:nvPr>
        </p:nvSpPr>
        <p:spPr>
          <a:xfrm>
            <a:off x="838200" y="365125"/>
            <a:ext cx="10515600" cy="1325563"/>
          </a:xfrm>
        </p:spPr>
        <p:txBody>
          <a:bodyPr/>
          <a:lstStyle/>
          <a:p>
            <a:r>
              <a:rPr lang="en-US" b="1" dirty="0">
                <a:latin typeface="Times New Roman" panose="02020603050405020304" pitchFamily="18" charset="0"/>
                <a:cs typeface="Times New Roman" panose="02020603050405020304" pitchFamily="18" charset="0"/>
              </a:rPr>
              <a:t>MODULES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9FD4C88-B771-771C-A95E-177EA260E058}"/>
              </a:ext>
            </a:extLst>
          </p:cNvPr>
          <p:cNvSpPr>
            <a:spLocks noGrp="1"/>
          </p:cNvSpPr>
          <p:nvPr>
            <p:ph idx="1"/>
          </p:nvPr>
        </p:nvSpPr>
        <p:spPr/>
        <p:txBody>
          <a:bodyPr>
            <a:normAutofit/>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MODULE 4: CART</a:t>
            </a:r>
          </a:p>
          <a:p>
            <a:r>
              <a:rPr lang="en-US" dirty="0">
                <a:latin typeface="Times New Roman" panose="02020603050405020304" pitchFamily="18" charset="0"/>
                <a:cs typeface="Times New Roman" panose="02020603050405020304" pitchFamily="18" charset="0"/>
              </a:rPr>
              <a:t>The add to Cart or  Wishlist Module which includes add or delete items, update quantity.</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MODULE 5: CHANGE LOGIN NAME</a:t>
            </a:r>
          </a:p>
          <a:p>
            <a:r>
              <a:rPr lang="en-US" dirty="0">
                <a:latin typeface="Times New Roman" panose="02020603050405020304" pitchFamily="18" charset="0"/>
                <a:cs typeface="Times New Roman" panose="02020603050405020304" pitchFamily="18" charset="0"/>
              </a:rPr>
              <a:t>The Change login name module is used to change the username.</a:t>
            </a:r>
          </a:p>
          <a:p>
            <a:r>
              <a:rPr lang="en-US" b="1" dirty="0">
                <a:latin typeface="Times New Roman" panose="02020603050405020304" pitchFamily="18" charset="0"/>
                <a:cs typeface="Times New Roman" panose="02020603050405020304" pitchFamily="18" charset="0"/>
              </a:rPr>
              <a:t>MODULE 6: DROP DOWN</a:t>
            </a:r>
          </a:p>
          <a:p>
            <a:r>
              <a:rPr lang="en-US" dirty="0">
                <a:latin typeface="Times New Roman" panose="02020603050405020304" pitchFamily="18" charset="0"/>
                <a:cs typeface="Times New Roman" panose="02020603050405020304" pitchFamily="18" charset="0"/>
              </a:rPr>
              <a:t>Used to check the functionalities of UI elements like  dropdowns</a:t>
            </a:r>
            <a:endParaRPr lang="en-IN" dirty="0"/>
          </a:p>
        </p:txBody>
      </p:sp>
    </p:spTree>
    <p:extLst>
      <p:ext uri="{BB962C8B-B14F-4D97-AF65-F5344CB8AC3E}">
        <p14:creationId xmlns:p14="http://schemas.microsoft.com/office/powerpoint/2010/main" val="3993881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787C4-32C1-E866-24C1-016DD991EA7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MODULES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699AF2-3B63-B2EE-871E-7A8D1E9BA4B1}"/>
              </a:ext>
            </a:extLst>
          </p:cNvPr>
          <p:cNvSpPr>
            <a:spLocks noGrp="1"/>
          </p:cNvSpPr>
          <p:nvPr>
            <p:ph idx="1"/>
          </p:nvPr>
        </p:nvSpPr>
        <p:spPr>
          <a:xfrm>
            <a:off x="838200" y="1690688"/>
            <a:ext cx="10515600" cy="4934701"/>
          </a:xfrm>
        </p:spPr>
        <p:txBody>
          <a:bodyPr>
            <a:normAutofit fontScale="92500" lnSpcReduction="10000"/>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MODULE 7: SHOP BY CATEGORY</a:t>
            </a:r>
          </a:p>
          <a:p>
            <a:r>
              <a:rPr lang="en-US" dirty="0"/>
              <a:t>Shop by Category is  basically grouping products into meaningful sections so that users can easily find what they want</a:t>
            </a:r>
            <a:r>
              <a:rPr lang="en-US"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MODULE 8: HELP &amp; CONTACT</a:t>
            </a:r>
          </a:p>
          <a:p>
            <a:r>
              <a:rPr lang="en-US" dirty="0">
                <a:latin typeface="Times New Roman" panose="02020603050405020304" pitchFamily="18" charset="0"/>
                <a:cs typeface="Times New Roman" panose="02020603050405020304" pitchFamily="18" charset="0"/>
              </a:rPr>
              <a:t>This module is used to get personalized help and see your recent orders </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MODULE 9: SELL</a:t>
            </a:r>
          </a:p>
          <a:p>
            <a:r>
              <a:rPr lang="en-US" dirty="0">
                <a:latin typeface="Times New Roman" panose="02020603050405020304" pitchFamily="18" charset="0"/>
                <a:cs typeface="Times New Roman" panose="02020603050405020304" pitchFamily="18" charset="0"/>
              </a:rPr>
              <a:t>This module is used to sell their own products or resell the other’s products to make business.</a:t>
            </a:r>
            <a:endParaRPr lang="en-US"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MODULE 10: HEADER AND FOOTER</a:t>
            </a:r>
          </a:p>
          <a:p>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Corbel" panose="020B0503020204020204" pitchFamily="34" charset="0"/>
                <a:cs typeface="Times New Roman" panose="02020603050405020304" pitchFamily="18" charset="0"/>
              </a:rPr>
              <a:t>Show all valid details on header and footer like ,logo, contact us, sign in, add to cart, all information about site like terms and conditions, about us, contact us.</a:t>
            </a:r>
            <a:endParaRPr lang="en-IN"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38355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C5879-62A2-B198-55C9-CCCE1C797E5E}"/>
              </a:ext>
            </a:extLst>
          </p:cNvPr>
          <p:cNvSpPr>
            <a:spLocks noGrp="1"/>
          </p:cNvSpPr>
          <p:nvPr>
            <p:ph type="title"/>
          </p:nvPr>
        </p:nvSpPr>
        <p:spPr/>
        <p:txBody>
          <a:bodyPr/>
          <a:lstStyle/>
          <a:p>
            <a:r>
              <a:rPr lang="en-US" b="1" dirty="0">
                <a:solidFill>
                  <a:srgbClr val="002060"/>
                </a:solidFill>
                <a:latin typeface="Times New Roman" panose="02020603050405020304" pitchFamily="18" charset="0"/>
                <a:cs typeface="Times New Roman" panose="02020603050405020304" pitchFamily="18" charset="0"/>
              </a:rPr>
              <a:t>DEFECTS</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B56F7F7-33DD-E88F-A103-39A6EF414A6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When I searched for </a:t>
            </a:r>
            <a:r>
              <a:rPr lang="en-US" b="1" dirty="0">
                <a:latin typeface="Times New Roman" panose="02020603050405020304" pitchFamily="18" charset="0"/>
                <a:cs typeface="Times New Roman" panose="02020603050405020304" pitchFamily="18" charset="0"/>
              </a:rPr>
              <a:t>“Electronic Appliances”</a:t>
            </a:r>
            <a:r>
              <a:rPr lang="en-US" dirty="0">
                <a:latin typeface="Times New Roman" panose="02020603050405020304" pitchFamily="18" charset="0"/>
                <a:cs typeface="Times New Roman" panose="02020603050405020304" pitchFamily="18" charset="0"/>
              </a:rPr>
              <a:t> on the site, the search results displayed irrelevant items such as </a:t>
            </a:r>
            <a:r>
              <a:rPr lang="en-US" b="1" dirty="0">
                <a:latin typeface="Times New Roman" panose="02020603050405020304" pitchFamily="18" charset="0"/>
                <a:cs typeface="Times New Roman" panose="02020603050405020304" pitchFamily="18" charset="0"/>
              </a:rPr>
              <a:t>stickers instead of actual appliances</a:t>
            </a:r>
            <a:r>
              <a:rPr lang="en-US" dirty="0">
                <a:latin typeface="Times New Roman" panose="02020603050405020304" pitchFamily="18" charset="0"/>
                <a:cs typeface="Times New Roman" panose="02020603050405020304" pitchFamily="18" charset="0"/>
              </a:rPr>
              <a:t>. The expected behavior is that the system should return only relevant products like TVs, refrigerators, or other electronic appliances. This defect is critical because it misleads users, reduces trust in the search functionality, and negatively impacts the overall conversion rate.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2648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E1D20-C7D6-E262-288A-85FA97AC268C}"/>
              </a:ext>
            </a:extLst>
          </p:cNvPr>
          <p:cNvSpPr>
            <a:spLocks noGrp="1"/>
          </p:cNvSpPr>
          <p:nvPr>
            <p:ph type="title"/>
          </p:nvPr>
        </p:nvSpPr>
        <p:spPr/>
        <p:txBody>
          <a:bodyPr/>
          <a:lstStyle/>
          <a:p>
            <a:r>
              <a:rPr lang="en-US" b="1" dirty="0">
                <a:solidFill>
                  <a:srgbClr val="002060"/>
                </a:solidFill>
                <a:latin typeface="Times New Roman" panose="02020603050405020304" pitchFamily="18" charset="0"/>
                <a:cs typeface="Times New Roman" panose="02020603050405020304" pitchFamily="18" charset="0"/>
              </a:rPr>
              <a:t>DEFECT_IDENTIFIER: D_001</a:t>
            </a:r>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336CDB-E738-0258-910D-9AE11432CF6A}"/>
              </a:ext>
            </a:extLst>
          </p:cNvPr>
          <p:cNvSpPr>
            <a:spLocks noGrp="1"/>
          </p:cNvSpPr>
          <p:nvPr>
            <p:ph idx="1"/>
          </p:nvPr>
        </p:nvSpPr>
        <p:spPr/>
        <p:txBody>
          <a:bodyPr>
            <a:normAutofit fontScale="92500" lnSpcReduction="20000"/>
          </a:bodyPr>
          <a:lstStyle/>
          <a:p>
            <a:r>
              <a:rPr lang="en-US" b="1" dirty="0">
                <a:latin typeface="Times New Roman" panose="02020603050405020304" pitchFamily="18" charset="0"/>
                <a:cs typeface="Times New Roman" panose="02020603050405020304" pitchFamily="18" charset="0"/>
              </a:rPr>
              <a:t>Defect Summary: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Searching for Electronic Appliances returns irrelevant results like stickers instead of actual appliances.</a:t>
            </a:r>
          </a:p>
          <a:p>
            <a:r>
              <a:rPr lang="en-US" b="1" dirty="0" err="1">
                <a:latin typeface="Times New Roman" panose="02020603050405020304" pitchFamily="18" charset="0"/>
                <a:cs typeface="Times New Roman" panose="02020603050405020304" pitchFamily="18" charset="0"/>
              </a:rPr>
              <a:t>Test_ID</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TC - 001</a:t>
            </a:r>
          </a:p>
          <a:p>
            <a:r>
              <a:rPr lang="en-US" b="1" dirty="0">
                <a:latin typeface="Times New Roman" panose="02020603050405020304" pitchFamily="18" charset="0"/>
                <a:cs typeface="Times New Roman" panose="02020603050405020304" pitchFamily="18" charset="0"/>
              </a:rPr>
              <a:t>Test Case Name:</a:t>
            </a:r>
            <a:r>
              <a:rPr lang="en-US" dirty="0">
                <a:latin typeface="Times New Roman" panose="02020603050405020304" pitchFamily="18" charset="0"/>
                <a:cs typeface="Times New Roman" panose="02020603050405020304" pitchFamily="18" charset="0"/>
              </a:rPr>
              <a:t> Verify relevant results are displayed for category keyword “Electronic Appliances”</a:t>
            </a:r>
          </a:p>
          <a:p>
            <a:r>
              <a:rPr lang="en-US" b="1" dirty="0">
                <a:latin typeface="Times New Roman" panose="02020603050405020304" pitchFamily="18" charset="0"/>
                <a:cs typeface="Times New Roman" panose="02020603050405020304" pitchFamily="18" charset="0"/>
              </a:rPr>
              <a:t>Module Name:</a:t>
            </a:r>
            <a:r>
              <a:rPr lang="en-US" dirty="0">
                <a:latin typeface="Times New Roman" panose="02020603050405020304" pitchFamily="18" charset="0"/>
                <a:cs typeface="Times New Roman" panose="02020603050405020304" pitchFamily="18" charset="0"/>
              </a:rPr>
              <a:t> Search Bar</a:t>
            </a:r>
          </a:p>
          <a:p>
            <a:r>
              <a:rPr lang="en-US" b="1" dirty="0" err="1">
                <a:latin typeface="Times New Roman" panose="02020603050405020304" pitchFamily="18" charset="0"/>
                <a:cs typeface="Times New Roman" panose="02020603050405020304" pitchFamily="18" charset="0"/>
              </a:rPr>
              <a:t>Reprocducible</a:t>
            </a:r>
            <a:r>
              <a:rPr lang="en-US" b="1"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Open eBay homepage</a:t>
            </a:r>
          </a:p>
          <a:p>
            <a:pPr marL="0" indent="0">
              <a:buNone/>
            </a:pPr>
            <a:r>
              <a:rPr lang="en-US" dirty="0">
                <a:latin typeface="Times New Roman" panose="02020603050405020304" pitchFamily="18" charset="0"/>
                <a:cs typeface="Times New Roman" panose="02020603050405020304" pitchFamily="18" charset="0"/>
              </a:rPr>
              <a:t>    Enter “Electronic Appliances” in the search bar and click enter</a:t>
            </a:r>
          </a:p>
          <a:p>
            <a:pPr marL="0" indent="0">
              <a:buNone/>
            </a:pPr>
            <a:r>
              <a:rPr lang="en-US" dirty="0">
                <a:latin typeface="Times New Roman" panose="02020603050405020304" pitchFamily="18" charset="0"/>
                <a:cs typeface="Times New Roman" panose="02020603050405020304" pitchFamily="18" charset="0"/>
              </a:rPr>
              <a:t>    Observe the results.</a:t>
            </a:r>
          </a:p>
        </p:txBody>
      </p:sp>
    </p:spTree>
    <p:extLst>
      <p:ext uri="{BB962C8B-B14F-4D97-AF65-F5344CB8AC3E}">
        <p14:creationId xmlns:p14="http://schemas.microsoft.com/office/powerpoint/2010/main" val="29141945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384</TotalTime>
  <Words>1032</Words>
  <Application>Microsoft Office PowerPoint</Application>
  <PresentationFormat>Widescreen</PresentationFormat>
  <Paragraphs>87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 MINI PROJECT ON eBay </vt:lpstr>
      <vt:lpstr>INTRODUCTION</vt:lpstr>
      <vt:lpstr>RESPONSIBILITIES</vt:lpstr>
      <vt:lpstr>OVERVIEW</vt:lpstr>
      <vt:lpstr>MODULES</vt:lpstr>
      <vt:lpstr>MODULES</vt:lpstr>
      <vt:lpstr>MODULES</vt:lpstr>
      <vt:lpstr>DEFECTS</vt:lpstr>
      <vt:lpstr>DEFECT_IDENTIFIER: D_001</vt:lpstr>
      <vt:lpstr>DEFECT_IDENTIFIER: D_001</vt:lpstr>
      <vt:lpstr>PowerPoint Presentation</vt:lpstr>
      <vt:lpstr>DEFECT_IDENTIFIER: D_002</vt:lpstr>
      <vt:lpstr>DEFECT_IDENTIFIER: D_002</vt:lpstr>
      <vt:lpstr>PowerPoint Presentation</vt:lpstr>
      <vt:lpstr>Challenges</vt:lpstr>
      <vt:lpstr>Experience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aduvala manasa</dc:creator>
  <cp:lastModifiedBy>aduvala manasa</cp:lastModifiedBy>
  <cp:revision>2</cp:revision>
  <dcterms:created xsi:type="dcterms:W3CDTF">2025-08-18T14:06:04Z</dcterms:created>
  <dcterms:modified xsi:type="dcterms:W3CDTF">2025-08-19T04:24:58Z</dcterms:modified>
</cp:coreProperties>
</file>