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2" autoAdjust="0"/>
  </p:normalViewPr>
  <p:slideViewPr>
    <p:cSldViewPr>
      <p:cViewPr varScale="1">
        <p:scale>
          <a:sx n="70" d="100"/>
          <a:sy n="70" d="100"/>
        </p:scale>
        <p:origin x="-1386"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4DC2FB-3CF7-40B9-8417-202E7A256A81}" type="datetimeFigureOut">
              <a:rPr lang="en-US" smtClean="0"/>
              <a:t>9/15/2019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5CF61C-1FF7-4D7B-952B-432CA74F1822}" type="slidenum">
              <a:rPr lang="en-US" smtClean="0"/>
              <a:t>‹#›</a:t>
            </a:fld>
            <a:endParaRPr lang="en-US" dirty="0"/>
          </a:p>
        </p:txBody>
      </p:sp>
    </p:spTree>
    <p:extLst>
      <p:ext uri="{BB962C8B-B14F-4D97-AF65-F5344CB8AC3E}">
        <p14:creationId xmlns:p14="http://schemas.microsoft.com/office/powerpoint/2010/main" val="866549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11EBB6C-A3F4-4772-B2E2-345CBDB40A83}" type="datetimeFigureOut">
              <a:rPr lang="en-US" smtClean="0"/>
              <a:t>9/15/2019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F0FD30-501D-49A9-BEB2-6BBE5847D01B}" type="slidenum">
              <a:rPr lang="en-US" smtClean="0"/>
              <a:t>‹#›</a:t>
            </a:fld>
            <a:endParaRPr lang="en-US" dirty="0"/>
          </a:p>
        </p:txBody>
      </p:sp>
    </p:spTree>
    <p:extLst>
      <p:ext uri="{BB962C8B-B14F-4D97-AF65-F5344CB8AC3E}">
        <p14:creationId xmlns:p14="http://schemas.microsoft.com/office/powerpoint/2010/main" val="115297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1EBB6C-A3F4-4772-B2E2-345CBDB40A83}" type="datetimeFigureOut">
              <a:rPr lang="en-US" smtClean="0"/>
              <a:t>9/15/2019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F0FD30-501D-49A9-BEB2-6BBE5847D01B}" type="slidenum">
              <a:rPr lang="en-US" smtClean="0"/>
              <a:t>‹#›</a:t>
            </a:fld>
            <a:endParaRPr lang="en-US" dirty="0"/>
          </a:p>
        </p:txBody>
      </p:sp>
    </p:spTree>
    <p:extLst>
      <p:ext uri="{BB962C8B-B14F-4D97-AF65-F5344CB8AC3E}">
        <p14:creationId xmlns:p14="http://schemas.microsoft.com/office/powerpoint/2010/main" val="1263619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1EBB6C-A3F4-4772-B2E2-345CBDB40A83}" type="datetimeFigureOut">
              <a:rPr lang="en-US" smtClean="0"/>
              <a:t>9/15/2019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F0FD30-501D-49A9-BEB2-6BBE5847D01B}" type="slidenum">
              <a:rPr lang="en-US" smtClean="0"/>
              <a:t>‹#›</a:t>
            </a:fld>
            <a:endParaRPr lang="en-US" dirty="0"/>
          </a:p>
        </p:txBody>
      </p:sp>
    </p:spTree>
    <p:extLst>
      <p:ext uri="{BB962C8B-B14F-4D97-AF65-F5344CB8AC3E}">
        <p14:creationId xmlns:p14="http://schemas.microsoft.com/office/powerpoint/2010/main" val="265777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1EBB6C-A3F4-4772-B2E2-345CBDB40A83}" type="datetimeFigureOut">
              <a:rPr lang="en-US" smtClean="0"/>
              <a:t>9/15/2019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F0FD30-501D-49A9-BEB2-6BBE5847D01B}" type="slidenum">
              <a:rPr lang="en-US" smtClean="0"/>
              <a:t>‹#›</a:t>
            </a:fld>
            <a:endParaRPr lang="en-US" dirty="0"/>
          </a:p>
        </p:txBody>
      </p:sp>
    </p:spTree>
    <p:extLst>
      <p:ext uri="{BB962C8B-B14F-4D97-AF65-F5344CB8AC3E}">
        <p14:creationId xmlns:p14="http://schemas.microsoft.com/office/powerpoint/2010/main" val="1618247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1EBB6C-A3F4-4772-B2E2-345CBDB40A83}" type="datetimeFigureOut">
              <a:rPr lang="en-US" smtClean="0"/>
              <a:t>9/15/2019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F0FD30-501D-49A9-BEB2-6BBE5847D01B}" type="slidenum">
              <a:rPr lang="en-US" smtClean="0"/>
              <a:t>‹#›</a:t>
            </a:fld>
            <a:endParaRPr lang="en-US" dirty="0"/>
          </a:p>
        </p:txBody>
      </p:sp>
    </p:spTree>
    <p:extLst>
      <p:ext uri="{BB962C8B-B14F-4D97-AF65-F5344CB8AC3E}">
        <p14:creationId xmlns:p14="http://schemas.microsoft.com/office/powerpoint/2010/main" val="3792669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11EBB6C-A3F4-4772-B2E2-345CBDB40A83}" type="datetimeFigureOut">
              <a:rPr lang="en-US" smtClean="0"/>
              <a:t>9/15/2019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AF0FD30-501D-49A9-BEB2-6BBE5847D01B}" type="slidenum">
              <a:rPr lang="en-US" smtClean="0"/>
              <a:t>‹#›</a:t>
            </a:fld>
            <a:endParaRPr lang="en-US" dirty="0"/>
          </a:p>
        </p:txBody>
      </p:sp>
    </p:spTree>
    <p:extLst>
      <p:ext uri="{BB962C8B-B14F-4D97-AF65-F5344CB8AC3E}">
        <p14:creationId xmlns:p14="http://schemas.microsoft.com/office/powerpoint/2010/main" val="684520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11EBB6C-A3F4-4772-B2E2-345CBDB40A83}" type="datetimeFigureOut">
              <a:rPr lang="en-US" smtClean="0"/>
              <a:t>9/15/2019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AF0FD30-501D-49A9-BEB2-6BBE5847D01B}" type="slidenum">
              <a:rPr lang="en-US" smtClean="0"/>
              <a:t>‹#›</a:t>
            </a:fld>
            <a:endParaRPr lang="en-US" dirty="0"/>
          </a:p>
        </p:txBody>
      </p:sp>
    </p:spTree>
    <p:extLst>
      <p:ext uri="{BB962C8B-B14F-4D97-AF65-F5344CB8AC3E}">
        <p14:creationId xmlns:p14="http://schemas.microsoft.com/office/powerpoint/2010/main" val="822223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11EBB6C-A3F4-4772-B2E2-345CBDB40A83}" type="datetimeFigureOut">
              <a:rPr lang="en-US" smtClean="0"/>
              <a:t>9/15/2019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AF0FD30-501D-49A9-BEB2-6BBE5847D01B}" type="slidenum">
              <a:rPr lang="en-US" smtClean="0"/>
              <a:t>‹#›</a:t>
            </a:fld>
            <a:endParaRPr lang="en-US" dirty="0"/>
          </a:p>
        </p:txBody>
      </p:sp>
    </p:spTree>
    <p:extLst>
      <p:ext uri="{BB962C8B-B14F-4D97-AF65-F5344CB8AC3E}">
        <p14:creationId xmlns:p14="http://schemas.microsoft.com/office/powerpoint/2010/main" val="816135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1EBB6C-A3F4-4772-B2E2-345CBDB40A83}" type="datetimeFigureOut">
              <a:rPr lang="en-US" smtClean="0"/>
              <a:t>9/15/2019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AF0FD30-501D-49A9-BEB2-6BBE5847D01B}" type="slidenum">
              <a:rPr lang="en-US" smtClean="0"/>
              <a:t>‹#›</a:t>
            </a:fld>
            <a:endParaRPr lang="en-US" dirty="0"/>
          </a:p>
        </p:txBody>
      </p:sp>
    </p:spTree>
    <p:extLst>
      <p:ext uri="{BB962C8B-B14F-4D97-AF65-F5344CB8AC3E}">
        <p14:creationId xmlns:p14="http://schemas.microsoft.com/office/powerpoint/2010/main" val="1113510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1EBB6C-A3F4-4772-B2E2-345CBDB40A83}" type="datetimeFigureOut">
              <a:rPr lang="en-US" smtClean="0"/>
              <a:t>9/15/2019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AF0FD30-501D-49A9-BEB2-6BBE5847D01B}" type="slidenum">
              <a:rPr lang="en-US" smtClean="0"/>
              <a:t>‹#›</a:t>
            </a:fld>
            <a:endParaRPr lang="en-US" dirty="0"/>
          </a:p>
        </p:txBody>
      </p:sp>
    </p:spTree>
    <p:extLst>
      <p:ext uri="{BB962C8B-B14F-4D97-AF65-F5344CB8AC3E}">
        <p14:creationId xmlns:p14="http://schemas.microsoft.com/office/powerpoint/2010/main" val="1329247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1EBB6C-A3F4-4772-B2E2-345CBDB40A83}" type="datetimeFigureOut">
              <a:rPr lang="en-US" smtClean="0"/>
              <a:t>9/15/2019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AF0FD30-501D-49A9-BEB2-6BBE5847D01B}" type="slidenum">
              <a:rPr lang="en-US" smtClean="0"/>
              <a:t>‹#›</a:t>
            </a:fld>
            <a:endParaRPr lang="en-US" dirty="0"/>
          </a:p>
        </p:txBody>
      </p:sp>
    </p:spTree>
    <p:extLst>
      <p:ext uri="{BB962C8B-B14F-4D97-AF65-F5344CB8AC3E}">
        <p14:creationId xmlns:p14="http://schemas.microsoft.com/office/powerpoint/2010/main" val="2266159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1EBB6C-A3F4-4772-B2E2-345CBDB40A83}" type="datetimeFigureOut">
              <a:rPr lang="en-US" smtClean="0"/>
              <a:t>9/15/2019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F0FD30-501D-49A9-BEB2-6BBE5847D01B}" type="slidenum">
              <a:rPr lang="en-US" smtClean="0"/>
              <a:t>‹#›</a:t>
            </a:fld>
            <a:endParaRPr lang="en-US" dirty="0"/>
          </a:p>
        </p:txBody>
      </p:sp>
    </p:spTree>
    <p:extLst>
      <p:ext uri="{BB962C8B-B14F-4D97-AF65-F5344CB8AC3E}">
        <p14:creationId xmlns:p14="http://schemas.microsoft.com/office/powerpoint/2010/main" val="273084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Predicting the popular area in NY city for opening restaurant</a:t>
            </a:r>
            <a:endParaRPr lang="en-US" dirty="0"/>
          </a:p>
        </p:txBody>
      </p:sp>
    </p:spTree>
    <p:extLst>
      <p:ext uri="{BB962C8B-B14F-4D97-AF65-F5344CB8AC3E}">
        <p14:creationId xmlns:p14="http://schemas.microsoft.com/office/powerpoint/2010/main" val="4213421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4525963"/>
          </a:xfrm>
        </p:spPr>
        <p:txBody>
          <a:bodyPr/>
          <a:lstStyle/>
          <a:p>
            <a:r>
              <a:rPr lang="en-US" dirty="0" smtClean="0"/>
              <a:t>Then venues are sorted according to the popularity results the below table</a:t>
            </a:r>
          </a:p>
          <a:p>
            <a:pPr marL="0" indent="0">
              <a:buNone/>
            </a:pP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 y="1600200"/>
            <a:ext cx="8724900" cy="3905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00314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229600" cy="4525963"/>
          </a:xfrm>
        </p:spPr>
        <p:txBody>
          <a:bodyPr/>
          <a:lstStyle/>
          <a:p>
            <a:r>
              <a:rPr lang="en-US" dirty="0" smtClean="0"/>
              <a:t>After above step clustering is done by giving the cluster labels the cluster of 5 is made results as below</a:t>
            </a:r>
          </a:p>
          <a:p>
            <a:pPr marL="0" indent="0">
              <a:buNone/>
            </a:pP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738" y="2133600"/>
            <a:ext cx="8772525"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5266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4525963"/>
          </a:xfrm>
        </p:spPr>
        <p:txBody>
          <a:bodyPr/>
          <a:lstStyle/>
          <a:p>
            <a:r>
              <a:rPr lang="en-US" dirty="0" smtClean="0"/>
              <a:t>Then it is visualized in map</a:t>
            </a:r>
          </a:p>
          <a:p>
            <a:r>
              <a:rPr lang="en-US" dirty="0" smtClean="0"/>
              <a:t>The result is shown below</a:t>
            </a:r>
          </a:p>
          <a:p>
            <a:pPr marL="0" indent="0">
              <a:buNone/>
            </a:pP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 y="1600200"/>
            <a:ext cx="8820150" cy="3581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4441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marL="0" indent="0">
              <a:buNone/>
            </a:pPr>
            <a:r>
              <a:rPr lang="en-US" dirty="0"/>
              <a:t>It will be a good idea to setup an </a:t>
            </a:r>
            <a:r>
              <a:rPr lang="en-US" dirty="0" smtClean="0"/>
              <a:t>Chinese , African , Canadian restaurants </a:t>
            </a:r>
            <a:r>
              <a:rPr lang="en-US" dirty="0"/>
              <a:t>here because these neighborhoods are known for restaurants and have no above mentioned Restaurants that could stand as competitors. However, it could be helpful to check the demographics of people in these</a:t>
            </a:r>
          </a:p>
        </p:txBody>
      </p:sp>
    </p:spTree>
    <p:extLst>
      <p:ext uri="{BB962C8B-B14F-4D97-AF65-F5344CB8AC3E}">
        <p14:creationId xmlns:p14="http://schemas.microsoft.com/office/powerpoint/2010/main" val="748507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Predicting the popular area in NY.</a:t>
            </a:r>
            <a:endParaRPr lang="en-US" dirty="0"/>
          </a:p>
        </p:txBody>
      </p:sp>
      <p:sp>
        <p:nvSpPr>
          <p:cNvPr id="3" name="Content Placeholder 2"/>
          <p:cNvSpPr>
            <a:spLocks noGrp="1"/>
          </p:cNvSpPr>
          <p:nvPr>
            <p:ph idx="1"/>
          </p:nvPr>
        </p:nvSpPr>
        <p:spPr/>
        <p:txBody>
          <a:bodyPr/>
          <a:lstStyle/>
          <a:p>
            <a:r>
              <a:rPr lang="en-US" dirty="0" smtClean="0"/>
              <a:t>To open a restaurant the main thing is to choose the place where to open</a:t>
            </a:r>
          </a:p>
          <a:p>
            <a:r>
              <a:rPr lang="en-US" dirty="0" smtClean="0"/>
              <a:t>The chosen place should be popular with more number of visitors</a:t>
            </a:r>
          </a:p>
          <a:p>
            <a:r>
              <a:rPr lang="en-US" dirty="0" smtClean="0"/>
              <a:t>Moreover the restaurant should have unique dishes than other restaurant</a:t>
            </a:r>
          </a:p>
          <a:p>
            <a:r>
              <a:rPr lang="en-US" dirty="0" smtClean="0"/>
              <a:t>Hence need to find the above scenarios</a:t>
            </a:r>
            <a:endParaRPr lang="en-US" dirty="0"/>
          </a:p>
        </p:txBody>
      </p:sp>
    </p:spTree>
    <p:extLst>
      <p:ext uri="{BB962C8B-B14F-4D97-AF65-F5344CB8AC3E}">
        <p14:creationId xmlns:p14="http://schemas.microsoft.com/office/powerpoint/2010/main" val="3373167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acquisition and cleaning</a:t>
            </a:r>
            <a:endParaRPr lang="en-US" dirty="0"/>
          </a:p>
        </p:txBody>
      </p:sp>
      <p:sp>
        <p:nvSpPr>
          <p:cNvPr id="3" name="Content Placeholder 2"/>
          <p:cNvSpPr>
            <a:spLocks noGrp="1"/>
          </p:cNvSpPr>
          <p:nvPr>
            <p:ph idx="1"/>
          </p:nvPr>
        </p:nvSpPr>
        <p:spPr/>
        <p:txBody>
          <a:bodyPr>
            <a:normAutofit lnSpcReduction="10000"/>
          </a:bodyPr>
          <a:lstStyle/>
          <a:p>
            <a:r>
              <a:rPr lang="en-US" dirty="0" smtClean="0"/>
              <a:t>The dataset </a:t>
            </a:r>
            <a:r>
              <a:rPr lang="en-US" dirty="0" smtClean="0"/>
              <a:t>newyork_data</a:t>
            </a:r>
            <a:r>
              <a:rPr lang="en-US" dirty="0" smtClean="0"/>
              <a:t> is already given by </a:t>
            </a:r>
            <a:r>
              <a:rPr lang="en-US" dirty="0" smtClean="0"/>
              <a:t>courseera</a:t>
            </a:r>
            <a:endParaRPr lang="en-US" dirty="0" smtClean="0"/>
          </a:p>
          <a:p>
            <a:r>
              <a:rPr lang="en-US" dirty="0" smtClean="0"/>
              <a:t>Dataset is in </a:t>
            </a:r>
            <a:r>
              <a:rPr lang="en-US" dirty="0" smtClean="0"/>
              <a:t>json</a:t>
            </a:r>
            <a:r>
              <a:rPr lang="en-US" dirty="0" smtClean="0"/>
              <a:t> format</a:t>
            </a:r>
          </a:p>
          <a:p>
            <a:r>
              <a:rPr lang="en-US" dirty="0" smtClean="0"/>
              <a:t>In the dataset we considered many towns of NY city , each with its features is provided in the dataset</a:t>
            </a:r>
          </a:p>
          <a:p>
            <a:r>
              <a:rPr lang="en-US" dirty="0" smtClean="0"/>
              <a:t>Each features have 13 different values</a:t>
            </a:r>
          </a:p>
          <a:p>
            <a:r>
              <a:rPr lang="en-US" dirty="0" smtClean="0"/>
              <a:t>From 13 values 4 are considered they are </a:t>
            </a:r>
            <a:r>
              <a:rPr lang="en-US" dirty="0" smtClean="0"/>
              <a:t>borough,neighbourhood,latitude,longitude</a:t>
            </a:r>
            <a:endParaRPr lang="en-US" dirty="0"/>
          </a:p>
        </p:txBody>
      </p:sp>
    </p:spTree>
    <p:extLst>
      <p:ext uri="{BB962C8B-B14F-4D97-AF65-F5344CB8AC3E}">
        <p14:creationId xmlns:p14="http://schemas.microsoft.com/office/powerpoint/2010/main" val="2336371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371600"/>
            <a:ext cx="5181600"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a:spLocks noGrp="1"/>
          </p:cNvSpPr>
          <p:nvPr>
            <p:ph idx="1"/>
          </p:nvPr>
        </p:nvSpPr>
        <p:spPr>
          <a:xfrm>
            <a:off x="228600" y="274637"/>
            <a:ext cx="8229600" cy="4525963"/>
          </a:xfrm>
        </p:spPr>
        <p:txBody>
          <a:bodyPr/>
          <a:lstStyle/>
          <a:p>
            <a:pPr marL="0" indent="0">
              <a:buNone/>
            </a:pPr>
            <a:r>
              <a:rPr lang="en-US" dirty="0" smtClean="0"/>
              <a:t>Data after cleaning:</a:t>
            </a:r>
            <a:endParaRPr lang="en-US" dirty="0"/>
          </a:p>
        </p:txBody>
      </p:sp>
    </p:spTree>
    <p:extLst>
      <p:ext uri="{BB962C8B-B14F-4D97-AF65-F5344CB8AC3E}">
        <p14:creationId xmlns:p14="http://schemas.microsoft.com/office/powerpoint/2010/main" val="1059983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by step measures:</a:t>
            </a:r>
            <a:endParaRPr lang="en-US" dirty="0"/>
          </a:p>
        </p:txBody>
      </p:sp>
      <p:sp>
        <p:nvSpPr>
          <p:cNvPr id="3" name="Content Placeholder 2"/>
          <p:cNvSpPr>
            <a:spLocks noGrp="1"/>
          </p:cNvSpPr>
          <p:nvPr>
            <p:ph idx="1"/>
          </p:nvPr>
        </p:nvSpPr>
        <p:spPr/>
        <p:txBody>
          <a:bodyPr/>
          <a:lstStyle/>
          <a:p>
            <a:r>
              <a:rPr lang="en-US" dirty="0" smtClean="0"/>
              <a:t>The top most 100 venues are retrieved by following code.</a:t>
            </a:r>
          </a:p>
          <a:p>
            <a:pPr marL="0" indent="0">
              <a:buNone/>
            </a:pP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 y="2819400"/>
            <a:ext cx="8801100"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51188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229600" cy="4525963"/>
          </a:xfrm>
        </p:spPr>
        <p:txBody>
          <a:bodyPr/>
          <a:lstStyle/>
          <a:p>
            <a:r>
              <a:rPr lang="en-US" dirty="0" smtClean="0"/>
              <a:t>After this the function is written to extract the categories of venues</a:t>
            </a:r>
          </a:p>
          <a:p>
            <a:r>
              <a:rPr lang="en-US" dirty="0" smtClean="0"/>
              <a:t>Then result is turned into </a:t>
            </a:r>
            <a:r>
              <a:rPr lang="en-US" dirty="0" smtClean="0"/>
              <a:t>dataframes</a:t>
            </a:r>
            <a:endParaRPr lang="en-US" dirty="0" smtClean="0"/>
          </a:p>
          <a:p>
            <a:r>
              <a:rPr lang="en-US" dirty="0" smtClean="0"/>
              <a:t>This results in nearby venues as below table</a:t>
            </a:r>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743200"/>
            <a:ext cx="4676775" cy="3276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74922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229600" cy="4525963"/>
          </a:xfrm>
        </p:spPr>
        <p:txBody>
          <a:bodyPr/>
          <a:lstStyle/>
          <a:p>
            <a:r>
              <a:rPr lang="en-US" dirty="0" smtClean="0"/>
              <a:t>Exploring the neighbors of Manhattan because Manhattan is found as most popular town</a:t>
            </a:r>
          </a:p>
          <a:p>
            <a:r>
              <a:rPr lang="en-US" dirty="0" smtClean="0"/>
              <a:t>This results in following venues</a:t>
            </a:r>
          </a:p>
          <a:p>
            <a:pPr marL="0" indent="0">
              <a:buNone/>
            </a:pPr>
            <a:endParaRPr lang="en-US" dirty="0" smtClean="0"/>
          </a:p>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514600"/>
            <a:ext cx="3505200" cy="3576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83587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229600" cy="4525963"/>
          </a:xfrm>
        </p:spPr>
        <p:txBody>
          <a:bodyPr/>
          <a:lstStyle/>
          <a:p>
            <a:r>
              <a:rPr lang="en-US" dirty="0" smtClean="0"/>
              <a:t>This retrieves around 3331 rows and 7 columns as below</a:t>
            </a:r>
          </a:p>
          <a:p>
            <a:pPr marL="0" indent="0">
              <a:buNone/>
            </a:pPr>
            <a:endParaRPr lang="en-US" dirty="0" smtClean="0"/>
          </a:p>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363" y="1447800"/>
            <a:ext cx="8677275"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7443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4525963"/>
          </a:xfrm>
        </p:spPr>
        <p:txBody>
          <a:bodyPr/>
          <a:lstStyle/>
          <a:p>
            <a:r>
              <a:rPr lang="en-US" dirty="0" smtClean="0"/>
              <a:t>Analysis is done by using hot encoding</a:t>
            </a:r>
          </a:p>
          <a:p>
            <a:r>
              <a:rPr lang="en-US" dirty="0" smtClean="0"/>
              <a:t>After the analysis top 5 common venues are retrieved</a:t>
            </a:r>
          </a:p>
          <a:p>
            <a:pPr marL="0" indent="0">
              <a:buNone/>
            </a:pP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213" y="2057400"/>
            <a:ext cx="8791575" cy="3824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813138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TotalTime>
  <Words>296</Words>
  <Application>Microsoft Office PowerPoint</Application>
  <PresentationFormat>On-screen Show (4:3)</PresentationFormat>
  <Paragraphs>29</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Predicting the popular area in NY city for opening restaurant</vt:lpstr>
      <vt:lpstr>Predicting the popular area in NY.</vt:lpstr>
      <vt:lpstr>Data acquisition and cleaning</vt:lpstr>
      <vt:lpstr>PowerPoint Presentation</vt:lpstr>
      <vt:lpstr>Step by step measures: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popular area in NY city for opening restuarant</dc:title>
  <dc:creator>Manasa SK</dc:creator>
  <cp:lastModifiedBy>Manasa SK</cp:lastModifiedBy>
  <cp:revision>7</cp:revision>
  <dcterms:created xsi:type="dcterms:W3CDTF">2019-09-14T23:41:04Z</dcterms:created>
  <dcterms:modified xsi:type="dcterms:W3CDTF">2019-09-15T00:51:55Z</dcterms:modified>
</cp:coreProperties>
</file>