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8" r:id="rId3"/>
    <p:sldId id="260" r:id="rId4"/>
    <p:sldId id="262" r:id="rId5"/>
    <p:sldId id="271" r:id="rId6"/>
    <p:sldId id="263" r:id="rId7"/>
    <p:sldId id="261" r:id="rId8"/>
    <p:sldId id="264" r:id="rId9"/>
    <p:sldId id="265" r:id="rId10"/>
    <p:sldId id="310" r:id="rId11"/>
    <p:sldId id="277" r:id="rId12"/>
    <p:sldId id="276" r:id="rId13"/>
    <p:sldId id="311" r:id="rId14"/>
    <p:sldId id="278" r:id="rId15"/>
    <p:sldId id="269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B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0D0C3-553C-4E25-B233-6B47F011B534}" v="451" dt="2021-07-22T17:43:47.738"/>
    <p1510:client id="{5F1C1780-E1A0-2D55-EB40-B44E8F40F9CC}" v="546" dt="2021-07-22T16:43:57.028"/>
    <p1510:client id="{65FF655F-F066-40EE-B9A8-AC9630F5578C}" v="297" dt="2021-07-22T17:50:14.014"/>
    <p1510:client id="{784334BE-E457-5CA0-15BC-E8DE7874F3C9}" v="661" dt="2021-07-22T17:53:19.415"/>
    <p1510:client id="{90AE7285-9CD3-8AD7-3524-773A18F1BF4B}" v="1016" dt="2021-07-22T17:50:02.147"/>
  </p1510:revLst>
</p1510:revInfo>
</file>

<file path=ppt/tableStyles.xml><?xml version="1.0" encoding="utf-8"?>
<a:tblStyleLst xmlns:a="http://schemas.openxmlformats.org/drawingml/2006/main" def="{E9136EE9-078C-4BF6-B76C-212C91DFF7EC}">
  <a:tblStyle styleId="{E9136EE9-078C-4BF6-B76C-212C91DFF7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d8803e383e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d8803e383e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d8803e383e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d8803e383e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8803e383e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8803e383e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d8685d6445_2_18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d8685d6445_2_18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d3ded91131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d3ded91131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3ded91161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3ded91161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8803e383e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8803e383e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d9b42dc11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d9b42dc11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3ded9116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3ded9116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d3ded91161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d3ded91161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7af1f2c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7af1f2c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d8685d6445_2_18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d8685d6445_2_18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288925"/>
            <a:ext cx="4975200" cy="1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2845075"/>
            <a:ext cx="33825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 flipH="1">
            <a:off x="1961793" y="1844534"/>
            <a:ext cx="1256625" cy="5332111"/>
          </a:xfrm>
          <a:custGeom>
            <a:avLst/>
            <a:gdLst/>
            <a:ahLst/>
            <a:cxnLst/>
            <a:rect l="l" t="t" r="r" b="b"/>
            <a:pathLst>
              <a:path w="37601" h="99885" extrusionOk="0">
                <a:moveTo>
                  <a:pt x="37601" y="1"/>
                </a:moveTo>
                <a:lnTo>
                  <a:pt x="9682" y="825"/>
                </a:lnTo>
                <a:cubicBezTo>
                  <a:pt x="9543" y="846"/>
                  <a:pt x="9404" y="853"/>
                  <a:pt x="9264" y="853"/>
                </a:cubicBezTo>
                <a:cubicBezTo>
                  <a:pt x="8964" y="853"/>
                  <a:pt x="8662" y="821"/>
                  <a:pt x="8362" y="821"/>
                </a:cubicBezTo>
                <a:cubicBezTo>
                  <a:pt x="8168" y="821"/>
                  <a:pt x="7975" y="834"/>
                  <a:pt x="7782" y="878"/>
                </a:cubicBezTo>
                <a:cubicBezTo>
                  <a:pt x="2411" y="2202"/>
                  <a:pt x="0" y="9931"/>
                  <a:pt x="0" y="14753"/>
                </a:cubicBezTo>
                <a:cubicBezTo>
                  <a:pt x="13" y="22587"/>
                  <a:pt x="4887" y="27526"/>
                  <a:pt x="11175" y="31365"/>
                </a:cubicBezTo>
                <a:cubicBezTo>
                  <a:pt x="14936" y="33657"/>
                  <a:pt x="18814" y="35872"/>
                  <a:pt x="22036" y="38911"/>
                </a:cubicBezTo>
                <a:cubicBezTo>
                  <a:pt x="26412" y="43038"/>
                  <a:pt x="28561" y="48461"/>
                  <a:pt x="27487" y="54475"/>
                </a:cubicBezTo>
                <a:cubicBezTo>
                  <a:pt x="26582" y="59545"/>
                  <a:pt x="23857" y="63999"/>
                  <a:pt x="21892" y="68690"/>
                </a:cubicBezTo>
                <a:cubicBezTo>
                  <a:pt x="19953" y="73328"/>
                  <a:pt x="19612" y="78568"/>
                  <a:pt x="20910" y="83429"/>
                </a:cubicBezTo>
                <a:cubicBezTo>
                  <a:pt x="22363" y="88827"/>
                  <a:pt x="26098" y="94709"/>
                  <a:pt x="31417" y="96936"/>
                </a:cubicBezTo>
                <a:cubicBezTo>
                  <a:pt x="32818" y="97539"/>
                  <a:pt x="36815" y="98665"/>
                  <a:pt x="37522" y="99884"/>
                </a:cubicBezTo>
                <a:lnTo>
                  <a:pt x="37601" y="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4694575" y="-303200"/>
            <a:ext cx="4507269" cy="2043538"/>
          </a:xfrm>
          <a:custGeom>
            <a:avLst/>
            <a:gdLst/>
            <a:ahLst/>
            <a:cxnLst/>
            <a:rect l="l" t="t" r="r" b="b"/>
            <a:pathLst>
              <a:path w="88892" h="26487" extrusionOk="0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5429250" y="-163275"/>
            <a:ext cx="3898500" cy="888000"/>
          </a:xfrm>
          <a:prstGeom prst="curvedConnector3">
            <a:avLst>
              <a:gd name="adj1" fmla="val 68062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2"/>
          <p:cNvCxnSpPr/>
          <p:nvPr/>
        </p:nvCxnSpPr>
        <p:spPr>
          <a:xfrm rot="-5400000" flipH="1">
            <a:off x="-418475" y="3806650"/>
            <a:ext cx="1632900" cy="1245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2"/>
          <p:cNvCxnSpPr/>
          <p:nvPr/>
        </p:nvCxnSpPr>
        <p:spPr>
          <a:xfrm rot="10800000" flipH="1">
            <a:off x="8220425" y="-428525"/>
            <a:ext cx="1454400" cy="780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>
            <a:off x="224525" y="4306650"/>
            <a:ext cx="2837100" cy="1118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rgbClr val="E3F1FE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5218925" y="-1989906"/>
            <a:ext cx="2733861" cy="2950939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 rot="8100000">
            <a:off x="-1500458" y="3802590"/>
            <a:ext cx="2733867" cy="2950945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 rot="-9899973">
            <a:off x="6134302" y="-1126313"/>
            <a:ext cx="3753091" cy="2252624"/>
          </a:xfrm>
          <a:prstGeom prst="arc">
            <a:avLst>
              <a:gd name="adj1" fmla="val 11456086"/>
              <a:gd name="adj2" fmla="val 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" name="Google Shape;99;p13"/>
          <p:cNvCxnSpPr/>
          <p:nvPr/>
        </p:nvCxnSpPr>
        <p:spPr>
          <a:xfrm rot="5400000" flipH="1">
            <a:off x="7176775" y="-120300"/>
            <a:ext cx="1735500" cy="909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715906" y="1386225"/>
            <a:ext cx="27288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2"/>
          </p:nvPr>
        </p:nvSpPr>
        <p:spPr>
          <a:xfrm>
            <a:off x="715097" y="1698840"/>
            <a:ext cx="27300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 hasCustomPrompt="1"/>
          </p:nvPr>
        </p:nvSpPr>
        <p:spPr>
          <a:xfrm>
            <a:off x="3780390" y="1659072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4"/>
          </p:nvPr>
        </p:nvSpPr>
        <p:spPr>
          <a:xfrm>
            <a:off x="718301" y="2555497"/>
            <a:ext cx="2736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713212" y="2870188"/>
            <a:ext cx="273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 hasCustomPrompt="1"/>
          </p:nvPr>
        </p:nvSpPr>
        <p:spPr>
          <a:xfrm>
            <a:off x="3780840" y="282963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7"/>
          </p:nvPr>
        </p:nvSpPr>
        <p:spPr>
          <a:xfrm>
            <a:off x="5688746" y="1388025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5681997" y="1697190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9" hasCustomPrompt="1"/>
          </p:nvPr>
        </p:nvSpPr>
        <p:spPr>
          <a:xfrm>
            <a:off x="4732667" y="1659972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3"/>
          </p:nvPr>
        </p:nvSpPr>
        <p:spPr>
          <a:xfrm>
            <a:off x="5688283" y="2555497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5681538" y="2870188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5" hasCustomPrompt="1"/>
          </p:nvPr>
        </p:nvSpPr>
        <p:spPr>
          <a:xfrm>
            <a:off x="4732205" y="282963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6"/>
          </p:nvPr>
        </p:nvSpPr>
        <p:spPr>
          <a:xfrm>
            <a:off x="718301" y="3721172"/>
            <a:ext cx="27369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7"/>
          </p:nvPr>
        </p:nvSpPr>
        <p:spPr>
          <a:xfrm>
            <a:off x="713212" y="4035863"/>
            <a:ext cx="273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8" hasCustomPrompt="1"/>
          </p:nvPr>
        </p:nvSpPr>
        <p:spPr>
          <a:xfrm>
            <a:off x="3780840" y="39983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9"/>
          </p:nvPr>
        </p:nvSpPr>
        <p:spPr>
          <a:xfrm>
            <a:off x="5688283" y="3721172"/>
            <a:ext cx="27420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20"/>
          </p:nvPr>
        </p:nvSpPr>
        <p:spPr>
          <a:xfrm>
            <a:off x="5681538" y="4035863"/>
            <a:ext cx="27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1" hasCustomPrompt="1"/>
          </p:nvPr>
        </p:nvSpPr>
        <p:spPr>
          <a:xfrm>
            <a:off x="4732205" y="39983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D4EBFC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rgbClr val="E3F1FE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713225" y="2944650"/>
            <a:ext cx="4646100" cy="8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1"/>
          </p:nvPr>
        </p:nvSpPr>
        <p:spPr>
          <a:xfrm>
            <a:off x="713225" y="1347450"/>
            <a:ext cx="46461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21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7665925" y="-70475"/>
            <a:ext cx="1478095" cy="3973925"/>
          </a:xfrm>
          <a:custGeom>
            <a:avLst/>
            <a:gdLst/>
            <a:ahLst/>
            <a:cxnLst/>
            <a:rect l="l" t="t" r="r" b="b"/>
            <a:pathLst>
              <a:path w="37601" h="99885" extrusionOk="0">
                <a:moveTo>
                  <a:pt x="37601" y="1"/>
                </a:moveTo>
                <a:lnTo>
                  <a:pt x="9682" y="825"/>
                </a:lnTo>
                <a:cubicBezTo>
                  <a:pt x="9543" y="846"/>
                  <a:pt x="9404" y="853"/>
                  <a:pt x="9264" y="853"/>
                </a:cubicBezTo>
                <a:cubicBezTo>
                  <a:pt x="8964" y="853"/>
                  <a:pt x="8662" y="821"/>
                  <a:pt x="8362" y="821"/>
                </a:cubicBezTo>
                <a:cubicBezTo>
                  <a:pt x="8168" y="821"/>
                  <a:pt x="7975" y="834"/>
                  <a:pt x="7782" y="878"/>
                </a:cubicBezTo>
                <a:cubicBezTo>
                  <a:pt x="2411" y="2202"/>
                  <a:pt x="0" y="9931"/>
                  <a:pt x="0" y="14753"/>
                </a:cubicBezTo>
                <a:cubicBezTo>
                  <a:pt x="13" y="22587"/>
                  <a:pt x="4887" y="27526"/>
                  <a:pt x="11175" y="31365"/>
                </a:cubicBezTo>
                <a:cubicBezTo>
                  <a:pt x="14936" y="33657"/>
                  <a:pt x="18814" y="35872"/>
                  <a:pt x="22036" y="38911"/>
                </a:cubicBezTo>
                <a:cubicBezTo>
                  <a:pt x="26412" y="43038"/>
                  <a:pt x="28561" y="48461"/>
                  <a:pt x="27487" y="54475"/>
                </a:cubicBezTo>
                <a:cubicBezTo>
                  <a:pt x="26582" y="59545"/>
                  <a:pt x="23857" y="63999"/>
                  <a:pt x="21892" y="68690"/>
                </a:cubicBezTo>
                <a:cubicBezTo>
                  <a:pt x="19953" y="73328"/>
                  <a:pt x="19612" y="78568"/>
                  <a:pt x="20910" y="83429"/>
                </a:cubicBezTo>
                <a:cubicBezTo>
                  <a:pt x="22363" y="88827"/>
                  <a:pt x="26098" y="94709"/>
                  <a:pt x="31417" y="96936"/>
                </a:cubicBezTo>
                <a:cubicBezTo>
                  <a:pt x="32818" y="97539"/>
                  <a:pt x="36815" y="98665"/>
                  <a:pt x="37522" y="99884"/>
                </a:cubicBezTo>
                <a:lnTo>
                  <a:pt x="37601" y="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 rot="6299997">
            <a:off x="-2243070" y="1602356"/>
            <a:ext cx="4486139" cy="4066195"/>
          </a:xfrm>
          <a:custGeom>
            <a:avLst/>
            <a:gdLst/>
            <a:ahLst/>
            <a:cxnLst/>
            <a:rect l="l" t="t" r="r" b="b"/>
            <a:pathLst>
              <a:path w="64577" h="58532" extrusionOk="0">
                <a:moveTo>
                  <a:pt x="46284" y="0"/>
                </a:moveTo>
                <a:cubicBezTo>
                  <a:pt x="43517" y="0"/>
                  <a:pt x="40773" y="736"/>
                  <a:pt x="38479" y="2287"/>
                </a:cubicBezTo>
                <a:cubicBezTo>
                  <a:pt x="33762" y="5471"/>
                  <a:pt x="33631" y="12441"/>
                  <a:pt x="28850" y="15781"/>
                </a:cubicBezTo>
                <a:cubicBezTo>
                  <a:pt x="25640" y="18035"/>
                  <a:pt x="21906" y="17944"/>
                  <a:pt x="18277" y="18861"/>
                </a:cubicBezTo>
                <a:cubicBezTo>
                  <a:pt x="14635" y="19778"/>
                  <a:pt x="11228" y="21598"/>
                  <a:pt x="8477" y="24166"/>
                </a:cubicBezTo>
                <a:cubicBezTo>
                  <a:pt x="2975" y="29315"/>
                  <a:pt x="0" y="37543"/>
                  <a:pt x="2451" y="44880"/>
                </a:cubicBezTo>
                <a:cubicBezTo>
                  <a:pt x="3303" y="47395"/>
                  <a:pt x="4744" y="49675"/>
                  <a:pt x="6591" y="51574"/>
                </a:cubicBezTo>
                <a:cubicBezTo>
                  <a:pt x="7167" y="52164"/>
                  <a:pt x="7796" y="52727"/>
                  <a:pt x="8477" y="53277"/>
                </a:cubicBezTo>
                <a:cubicBezTo>
                  <a:pt x="13119" y="56969"/>
                  <a:pt x="19116" y="58532"/>
                  <a:pt x="25089" y="58532"/>
                </a:cubicBezTo>
                <a:cubicBezTo>
                  <a:pt x="26449" y="58532"/>
                  <a:pt x="27809" y="58451"/>
                  <a:pt x="29151" y="58295"/>
                </a:cubicBezTo>
                <a:cubicBezTo>
                  <a:pt x="44270" y="56526"/>
                  <a:pt x="57856" y="45273"/>
                  <a:pt x="62415" y="30756"/>
                </a:cubicBezTo>
                <a:cubicBezTo>
                  <a:pt x="64040" y="25595"/>
                  <a:pt x="64576" y="19987"/>
                  <a:pt x="63280" y="14721"/>
                </a:cubicBezTo>
                <a:cubicBezTo>
                  <a:pt x="61970" y="9454"/>
                  <a:pt x="58681" y="4580"/>
                  <a:pt x="53938" y="1960"/>
                </a:cubicBezTo>
                <a:cubicBezTo>
                  <a:pt x="51616" y="677"/>
                  <a:pt x="48939" y="0"/>
                  <a:pt x="46284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-742250" y="2676300"/>
            <a:ext cx="4777600" cy="2843550"/>
          </a:xfrm>
          <a:custGeom>
            <a:avLst/>
            <a:gdLst/>
            <a:ahLst/>
            <a:cxnLst/>
            <a:rect l="l" t="t" r="r" b="b"/>
            <a:pathLst>
              <a:path w="191104" h="113742" extrusionOk="0">
                <a:moveTo>
                  <a:pt x="191104" y="113742"/>
                </a:moveTo>
                <a:cubicBezTo>
                  <a:pt x="185999" y="93309"/>
                  <a:pt x="170556" y="70758"/>
                  <a:pt x="150123" y="65653"/>
                </a:cubicBezTo>
                <a:cubicBezTo>
                  <a:pt x="138183" y="62670"/>
                  <a:pt x="125994" y="70636"/>
                  <a:pt x="114160" y="74016"/>
                </a:cubicBezTo>
                <a:cubicBezTo>
                  <a:pt x="102901" y="77232"/>
                  <a:pt x="90293" y="76816"/>
                  <a:pt x="79034" y="73598"/>
                </a:cubicBezTo>
                <a:cubicBezTo>
                  <a:pt x="70224" y="71080"/>
                  <a:pt x="63298" y="64130"/>
                  <a:pt x="56035" y="58544"/>
                </a:cubicBezTo>
                <a:cubicBezTo>
                  <a:pt x="41107" y="47063"/>
                  <a:pt x="27219" y="34030"/>
                  <a:pt x="15054" y="19654"/>
                </a:cubicBezTo>
                <a:cubicBezTo>
                  <a:pt x="9723" y="13354"/>
                  <a:pt x="5835" y="5835"/>
                  <a:pt x="0" y="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5" name="Google Shape;125;p14"/>
          <p:cNvSpPr/>
          <p:nvPr/>
        </p:nvSpPr>
        <p:spPr>
          <a:xfrm>
            <a:off x="-261350" y="4181700"/>
            <a:ext cx="961775" cy="1735425"/>
          </a:xfrm>
          <a:custGeom>
            <a:avLst/>
            <a:gdLst/>
            <a:ahLst/>
            <a:cxnLst/>
            <a:rect l="l" t="t" r="r" b="b"/>
            <a:pathLst>
              <a:path w="38471" h="69417" extrusionOk="0">
                <a:moveTo>
                  <a:pt x="38471" y="0"/>
                </a:moveTo>
                <a:cubicBezTo>
                  <a:pt x="14815" y="11842"/>
                  <a:pt x="0" y="42962"/>
                  <a:pt x="0" y="69417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Google Shape;126;p14"/>
          <p:cNvSpPr/>
          <p:nvPr/>
        </p:nvSpPr>
        <p:spPr>
          <a:xfrm>
            <a:off x="1024525" y="-444900"/>
            <a:ext cx="3794876" cy="889800"/>
          </a:xfrm>
          <a:custGeom>
            <a:avLst/>
            <a:gdLst/>
            <a:ahLst/>
            <a:cxnLst/>
            <a:rect l="l" t="t" r="r" b="b"/>
            <a:pathLst>
              <a:path w="195285" h="35592" extrusionOk="0">
                <a:moveTo>
                  <a:pt x="0" y="0"/>
                </a:moveTo>
                <a:cubicBezTo>
                  <a:pt x="6099" y="18303"/>
                  <a:pt x="26900" y="32393"/>
                  <a:pt x="45998" y="35127"/>
                </a:cubicBezTo>
                <a:cubicBezTo>
                  <a:pt x="62653" y="37511"/>
                  <a:pt x="79354" y="29690"/>
                  <a:pt x="96179" y="29690"/>
                </a:cubicBezTo>
                <a:cubicBezTo>
                  <a:pt x="110479" y="29690"/>
                  <a:pt x="124676" y="36312"/>
                  <a:pt x="138832" y="34290"/>
                </a:cubicBezTo>
                <a:cubicBezTo>
                  <a:pt x="160076" y="31256"/>
                  <a:pt x="185688" y="22540"/>
                  <a:pt x="195285" y="3346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bg>
      <p:bgPr>
        <a:solidFill>
          <a:srgbClr val="E3F1FE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1"/>
          </p:nvPr>
        </p:nvSpPr>
        <p:spPr>
          <a:xfrm>
            <a:off x="1072729" y="1387400"/>
            <a:ext cx="2263800" cy="5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2"/>
          </p:nvPr>
        </p:nvSpPr>
        <p:spPr>
          <a:xfrm>
            <a:off x="1072075" y="1791437"/>
            <a:ext cx="2264700" cy="10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subTitle" idx="3"/>
          </p:nvPr>
        </p:nvSpPr>
        <p:spPr>
          <a:xfrm>
            <a:off x="1074723" y="3097397"/>
            <a:ext cx="2270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4"/>
          </p:nvPr>
        </p:nvSpPr>
        <p:spPr>
          <a:xfrm>
            <a:off x="1070500" y="3502100"/>
            <a:ext cx="2268000" cy="10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subTitle" idx="5"/>
          </p:nvPr>
        </p:nvSpPr>
        <p:spPr>
          <a:xfrm>
            <a:off x="5798852" y="1389961"/>
            <a:ext cx="22746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subTitle" idx="6"/>
          </p:nvPr>
        </p:nvSpPr>
        <p:spPr>
          <a:xfrm>
            <a:off x="5793251" y="1789901"/>
            <a:ext cx="2274600" cy="10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ubTitle" idx="7"/>
          </p:nvPr>
        </p:nvSpPr>
        <p:spPr>
          <a:xfrm>
            <a:off x="5798476" y="3097397"/>
            <a:ext cx="22746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8"/>
          </p:nvPr>
        </p:nvSpPr>
        <p:spPr>
          <a:xfrm>
            <a:off x="5792875" y="3502100"/>
            <a:ext cx="2274600" cy="10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235075" y="-1364775"/>
            <a:ext cx="2874161" cy="2605113"/>
          </a:xfrm>
          <a:custGeom>
            <a:avLst/>
            <a:gdLst/>
            <a:ahLst/>
            <a:cxnLst/>
            <a:rect l="l" t="t" r="r" b="b"/>
            <a:pathLst>
              <a:path w="64577" h="58532" extrusionOk="0">
                <a:moveTo>
                  <a:pt x="46284" y="0"/>
                </a:moveTo>
                <a:cubicBezTo>
                  <a:pt x="43517" y="0"/>
                  <a:pt x="40773" y="736"/>
                  <a:pt x="38479" y="2287"/>
                </a:cubicBezTo>
                <a:cubicBezTo>
                  <a:pt x="33762" y="5471"/>
                  <a:pt x="33631" y="12441"/>
                  <a:pt x="28850" y="15781"/>
                </a:cubicBezTo>
                <a:cubicBezTo>
                  <a:pt x="25640" y="18035"/>
                  <a:pt x="21906" y="17944"/>
                  <a:pt x="18277" y="18861"/>
                </a:cubicBezTo>
                <a:cubicBezTo>
                  <a:pt x="14635" y="19778"/>
                  <a:pt x="11228" y="21598"/>
                  <a:pt x="8477" y="24166"/>
                </a:cubicBezTo>
                <a:cubicBezTo>
                  <a:pt x="2975" y="29315"/>
                  <a:pt x="0" y="37543"/>
                  <a:pt x="2451" y="44880"/>
                </a:cubicBezTo>
                <a:cubicBezTo>
                  <a:pt x="3303" y="47395"/>
                  <a:pt x="4744" y="49675"/>
                  <a:pt x="6591" y="51574"/>
                </a:cubicBezTo>
                <a:cubicBezTo>
                  <a:pt x="7167" y="52164"/>
                  <a:pt x="7796" y="52727"/>
                  <a:pt x="8477" y="53277"/>
                </a:cubicBezTo>
                <a:cubicBezTo>
                  <a:pt x="13119" y="56969"/>
                  <a:pt x="19116" y="58532"/>
                  <a:pt x="25089" y="58532"/>
                </a:cubicBezTo>
                <a:cubicBezTo>
                  <a:pt x="26449" y="58532"/>
                  <a:pt x="27809" y="58451"/>
                  <a:pt x="29151" y="58295"/>
                </a:cubicBezTo>
                <a:cubicBezTo>
                  <a:pt x="44270" y="56526"/>
                  <a:pt x="57856" y="45273"/>
                  <a:pt x="62415" y="30756"/>
                </a:cubicBezTo>
                <a:cubicBezTo>
                  <a:pt x="64040" y="25595"/>
                  <a:pt x="64576" y="19987"/>
                  <a:pt x="63280" y="14721"/>
                </a:cubicBezTo>
                <a:cubicBezTo>
                  <a:pt x="61970" y="9454"/>
                  <a:pt x="58681" y="4580"/>
                  <a:pt x="53938" y="1960"/>
                </a:cubicBezTo>
                <a:cubicBezTo>
                  <a:pt x="51616" y="677"/>
                  <a:pt x="48939" y="0"/>
                  <a:pt x="46284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 flipH="1">
            <a:off x="-219664" y="4636725"/>
            <a:ext cx="5185414" cy="506775"/>
          </a:xfrm>
          <a:custGeom>
            <a:avLst/>
            <a:gdLst/>
            <a:ahLst/>
            <a:cxnLst/>
            <a:rect l="l" t="t" r="r" b="b"/>
            <a:pathLst>
              <a:path w="92862" h="20271" extrusionOk="0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-458600" y="4307153"/>
            <a:ext cx="2477675" cy="1254524"/>
          </a:xfrm>
          <a:custGeom>
            <a:avLst/>
            <a:gdLst/>
            <a:ahLst/>
            <a:cxnLst/>
            <a:rect l="l" t="t" r="r" b="b"/>
            <a:pathLst>
              <a:path w="99107" h="66132" extrusionOk="0">
                <a:moveTo>
                  <a:pt x="0" y="1316"/>
                </a:moveTo>
                <a:cubicBezTo>
                  <a:pt x="18742" y="-1806"/>
                  <a:pt x="40835" y="370"/>
                  <a:pt x="56035" y="11770"/>
                </a:cubicBezTo>
                <a:cubicBezTo>
                  <a:pt x="74530" y="25641"/>
                  <a:pt x="88768" y="45454"/>
                  <a:pt x="99107" y="66132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Google Shape;140;p15"/>
          <p:cNvSpPr/>
          <p:nvPr/>
        </p:nvSpPr>
        <p:spPr>
          <a:xfrm>
            <a:off x="-103150" y="4585946"/>
            <a:ext cx="1129050" cy="975722"/>
          </a:xfrm>
          <a:custGeom>
            <a:avLst/>
            <a:gdLst/>
            <a:ahLst/>
            <a:cxnLst/>
            <a:rect l="l" t="t" r="r" b="b"/>
            <a:pathLst>
              <a:path w="45162" h="51435" extrusionOk="0">
                <a:moveTo>
                  <a:pt x="45162" y="0"/>
                </a:moveTo>
                <a:cubicBezTo>
                  <a:pt x="35020" y="3381"/>
                  <a:pt x="24463" y="10565"/>
                  <a:pt x="20490" y="20490"/>
                </a:cubicBezTo>
                <a:cubicBezTo>
                  <a:pt x="16711" y="29930"/>
                  <a:pt x="13045" y="40065"/>
                  <a:pt x="5854" y="47253"/>
                </a:cubicBezTo>
                <a:cubicBezTo>
                  <a:pt x="4158" y="48948"/>
                  <a:pt x="2398" y="51435"/>
                  <a:pt x="0" y="51435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Google Shape;141;p15"/>
          <p:cNvSpPr/>
          <p:nvPr/>
        </p:nvSpPr>
        <p:spPr>
          <a:xfrm>
            <a:off x="5554000" y="-830525"/>
            <a:ext cx="3762189" cy="1484500"/>
          </a:xfrm>
          <a:custGeom>
            <a:avLst/>
            <a:gdLst/>
            <a:ahLst/>
            <a:cxnLst/>
            <a:rect l="l" t="t" r="r" b="b"/>
            <a:pathLst>
              <a:path w="161832" h="59380" extrusionOk="0">
                <a:moveTo>
                  <a:pt x="0" y="0"/>
                </a:moveTo>
                <a:cubicBezTo>
                  <a:pt x="0" y="16337"/>
                  <a:pt x="7839" y="34525"/>
                  <a:pt x="20909" y="44326"/>
                </a:cubicBezTo>
                <a:cubicBezTo>
                  <a:pt x="30219" y="51307"/>
                  <a:pt x="42465" y="53704"/>
                  <a:pt x="53944" y="55616"/>
                </a:cubicBezTo>
                <a:cubicBezTo>
                  <a:pt x="63355" y="57184"/>
                  <a:pt x="74022" y="55053"/>
                  <a:pt x="81962" y="49762"/>
                </a:cubicBezTo>
                <a:cubicBezTo>
                  <a:pt x="87888" y="45813"/>
                  <a:pt x="90726" y="38488"/>
                  <a:pt x="95761" y="33453"/>
                </a:cubicBezTo>
                <a:cubicBezTo>
                  <a:pt x="99995" y="29219"/>
                  <a:pt x="106129" y="26668"/>
                  <a:pt x="112070" y="25926"/>
                </a:cubicBezTo>
                <a:cubicBezTo>
                  <a:pt x="131903" y="23448"/>
                  <a:pt x="152893" y="41503"/>
                  <a:pt x="161832" y="5938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1">
    <p:bg>
      <p:bgPr>
        <a:solidFill>
          <a:srgbClr val="E3F1FE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subTitle" idx="1"/>
          </p:nvPr>
        </p:nvSpPr>
        <p:spPr>
          <a:xfrm>
            <a:off x="1487210" y="2012700"/>
            <a:ext cx="27951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2"/>
          </p:nvPr>
        </p:nvSpPr>
        <p:spPr>
          <a:xfrm>
            <a:off x="1486381" y="2325317"/>
            <a:ext cx="27960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ubTitle" idx="3"/>
          </p:nvPr>
        </p:nvSpPr>
        <p:spPr>
          <a:xfrm>
            <a:off x="1489663" y="3721181"/>
            <a:ext cx="28032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4"/>
          </p:nvPr>
        </p:nvSpPr>
        <p:spPr>
          <a:xfrm>
            <a:off x="1484450" y="4035875"/>
            <a:ext cx="280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5"/>
          </p:nvPr>
        </p:nvSpPr>
        <p:spPr>
          <a:xfrm>
            <a:off x="4850923" y="2014500"/>
            <a:ext cx="2808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subTitle" idx="6"/>
          </p:nvPr>
        </p:nvSpPr>
        <p:spPr>
          <a:xfrm>
            <a:off x="4844011" y="2323667"/>
            <a:ext cx="280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7"/>
          </p:nvPr>
        </p:nvSpPr>
        <p:spPr>
          <a:xfrm>
            <a:off x="4850450" y="3721181"/>
            <a:ext cx="28086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subTitle" idx="8"/>
          </p:nvPr>
        </p:nvSpPr>
        <p:spPr>
          <a:xfrm>
            <a:off x="4843541" y="4035875"/>
            <a:ext cx="280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/>
          <p:nvPr/>
        </p:nvSpPr>
        <p:spPr>
          <a:xfrm rot="10800000">
            <a:off x="-1244197" y="4049059"/>
            <a:ext cx="2733861" cy="2950939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 rot="-2700000">
            <a:off x="7063842" y="-1401044"/>
            <a:ext cx="2733867" cy="2950945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 rot="900027">
            <a:off x="-1915904" y="4171731"/>
            <a:ext cx="3753091" cy="2252624"/>
          </a:xfrm>
          <a:prstGeom prst="arc">
            <a:avLst>
              <a:gd name="adj1" fmla="val 11456086"/>
              <a:gd name="adj2" fmla="val 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 rot="-5400000" flipH="1">
            <a:off x="-940786" y="4508742"/>
            <a:ext cx="1735500" cy="909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_1">
    <p:bg>
      <p:bgPr>
        <a:solidFill>
          <a:srgbClr val="E3F1FE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1"/>
          </p:nvPr>
        </p:nvSpPr>
        <p:spPr>
          <a:xfrm>
            <a:off x="932366" y="3584974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2"/>
          </p:nvPr>
        </p:nvSpPr>
        <p:spPr>
          <a:xfrm>
            <a:off x="928225" y="3956375"/>
            <a:ext cx="22239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subTitle" idx="3"/>
          </p:nvPr>
        </p:nvSpPr>
        <p:spPr>
          <a:xfrm>
            <a:off x="3462700" y="3584974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subTitle" idx="4"/>
          </p:nvPr>
        </p:nvSpPr>
        <p:spPr>
          <a:xfrm>
            <a:off x="3458559" y="3956375"/>
            <a:ext cx="22239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5"/>
          </p:nvPr>
        </p:nvSpPr>
        <p:spPr>
          <a:xfrm>
            <a:off x="5986409" y="3584974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6"/>
          </p:nvPr>
        </p:nvSpPr>
        <p:spPr>
          <a:xfrm>
            <a:off x="5982269" y="3956375"/>
            <a:ext cx="22239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7"/>
          </p:nvPr>
        </p:nvSpPr>
        <p:spPr>
          <a:xfrm>
            <a:off x="935678" y="1802475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8"/>
          </p:nvPr>
        </p:nvSpPr>
        <p:spPr>
          <a:xfrm>
            <a:off x="931538" y="2173951"/>
            <a:ext cx="22239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9"/>
          </p:nvPr>
        </p:nvSpPr>
        <p:spPr>
          <a:xfrm>
            <a:off x="3466012" y="1802475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13"/>
          </p:nvPr>
        </p:nvSpPr>
        <p:spPr>
          <a:xfrm>
            <a:off x="3461872" y="2173951"/>
            <a:ext cx="22239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14"/>
          </p:nvPr>
        </p:nvSpPr>
        <p:spPr>
          <a:xfrm>
            <a:off x="5989722" y="1802475"/>
            <a:ext cx="22260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subTitle" idx="15"/>
          </p:nvPr>
        </p:nvSpPr>
        <p:spPr>
          <a:xfrm>
            <a:off x="5985581" y="2173951"/>
            <a:ext cx="22239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0" name="Google Shape;170;p17"/>
          <p:cNvSpPr/>
          <p:nvPr/>
        </p:nvSpPr>
        <p:spPr>
          <a:xfrm rot="10800000">
            <a:off x="-11800" y="2677000"/>
            <a:ext cx="940025" cy="2497125"/>
          </a:xfrm>
          <a:custGeom>
            <a:avLst/>
            <a:gdLst/>
            <a:ahLst/>
            <a:cxnLst/>
            <a:rect l="l" t="t" r="r" b="b"/>
            <a:pathLst>
              <a:path w="37601" h="99885" extrusionOk="0">
                <a:moveTo>
                  <a:pt x="37601" y="1"/>
                </a:moveTo>
                <a:lnTo>
                  <a:pt x="9682" y="825"/>
                </a:lnTo>
                <a:cubicBezTo>
                  <a:pt x="9543" y="846"/>
                  <a:pt x="9404" y="853"/>
                  <a:pt x="9264" y="853"/>
                </a:cubicBezTo>
                <a:cubicBezTo>
                  <a:pt x="8964" y="853"/>
                  <a:pt x="8662" y="821"/>
                  <a:pt x="8362" y="821"/>
                </a:cubicBezTo>
                <a:cubicBezTo>
                  <a:pt x="8168" y="821"/>
                  <a:pt x="7975" y="834"/>
                  <a:pt x="7782" y="878"/>
                </a:cubicBezTo>
                <a:cubicBezTo>
                  <a:pt x="2411" y="2202"/>
                  <a:pt x="0" y="9931"/>
                  <a:pt x="0" y="14753"/>
                </a:cubicBezTo>
                <a:cubicBezTo>
                  <a:pt x="13" y="22587"/>
                  <a:pt x="4887" y="27526"/>
                  <a:pt x="11175" y="31365"/>
                </a:cubicBezTo>
                <a:cubicBezTo>
                  <a:pt x="14936" y="33657"/>
                  <a:pt x="18814" y="35872"/>
                  <a:pt x="22036" y="38911"/>
                </a:cubicBezTo>
                <a:cubicBezTo>
                  <a:pt x="26412" y="43038"/>
                  <a:pt x="28561" y="48461"/>
                  <a:pt x="27487" y="54475"/>
                </a:cubicBezTo>
                <a:cubicBezTo>
                  <a:pt x="26582" y="59545"/>
                  <a:pt x="23857" y="63999"/>
                  <a:pt x="21892" y="68690"/>
                </a:cubicBezTo>
                <a:cubicBezTo>
                  <a:pt x="19953" y="73328"/>
                  <a:pt x="19612" y="78568"/>
                  <a:pt x="20910" y="83429"/>
                </a:cubicBezTo>
                <a:cubicBezTo>
                  <a:pt x="22363" y="88827"/>
                  <a:pt x="26098" y="94709"/>
                  <a:pt x="31417" y="96936"/>
                </a:cubicBezTo>
                <a:cubicBezTo>
                  <a:pt x="32818" y="97539"/>
                  <a:pt x="36815" y="98665"/>
                  <a:pt x="37522" y="99884"/>
                </a:cubicBezTo>
                <a:lnTo>
                  <a:pt x="37601" y="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 rot="2700000">
            <a:off x="6301881" y="-999577"/>
            <a:ext cx="3846984" cy="2163754"/>
          </a:xfrm>
          <a:custGeom>
            <a:avLst/>
            <a:gdLst/>
            <a:ahLst/>
            <a:cxnLst/>
            <a:rect l="l" t="t" r="r" b="b"/>
            <a:pathLst>
              <a:path w="60828" h="34213" extrusionOk="0">
                <a:moveTo>
                  <a:pt x="35519" y="1"/>
                </a:moveTo>
                <a:cubicBezTo>
                  <a:pt x="29974" y="1"/>
                  <a:pt x="24457" y="1192"/>
                  <a:pt x="19441" y="3674"/>
                </a:cubicBezTo>
                <a:cubicBezTo>
                  <a:pt x="13624" y="6556"/>
                  <a:pt x="4820" y="13068"/>
                  <a:pt x="2370" y="20443"/>
                </a:cubicBezTo>
                <a:cubicBezTo>
                  <a:pt x="1" y="27575"/>
                  <a:pt x="4809" y="34213"/>
                  <a:pt x="11976" y="34213"/>
                </a:cubicBezTo>
                <a:cubicBezTo>
                  <a:pt x="12459" y="34213"/>
                  <a:pt x="12952" y="34183"/>
                  <a:pt x="13454" y="34121"/>
                </a:cubicBezTo>
                <a:cubicBezTo>
                  <a:pt x="17751" y="33584"/>
                  <a:pt x="21563" y="31174"/>
                  <a:pt x="25219" y="28854"/>
                </a:cubicBezTo>
                <a:cubicBezTo>
                  <a:pt x="29984" y="25813"/>
                  <a:pt x="34705" y="23593"/>
                  <a:pt x="40283" y="23593"/>
                </a:cubicBezTo>
                <a:cubicBezTo>
                  <a:pt x="40808" y="23593"/>
                  <a:pt x="41342" y="23613"/>
                  <a:pt x="41884" y="23653"/>
                </a:cubicBezTo>
                <a:cubicBezTo>
                  <a:pt x="44446" y="23851"/>
                  <a:pt x="47929" y="24513"/>
                  <a:pt x="51187" y="24513"/>
                </a:cubicBezTo>
                <a:cubicBezTo>
                  <a:pt x="55490" y="24513"/>
                  <a:pt x="59403" y="23358"/>
                  <a:pt x="60290" y="18452"/>
                </a:cubicBezTo>
                <a:cubicBezTo>
                  <a:pt x="60828" y="15491"/>
                  <a:pt x="59714" y="12425"/>
                  <a:pt x="57932" y="9988"/>
                </a:cubicBezTo>
                <a:cubicBezTo>
                  <a:pt x="54316" y="5050"/>
                  <a:pt x="49049" y="1905"/>
                  <a:pt x="43101" y="739"/>
                </a:cubicBezTo>
                <a:cubicBezTo>
                  <a:pt x="40598" y="250"/>
                  <a:pt x="38056" y="1"/>
                  <a:pt x="35519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-140400" y="3178000"/>
            <a:ext cx="1429475" cy="2118650"/>
          </a:xfrm>
          <a:custGeom>
            <a:avLst/>
            <a:gdLst/>
            <a:ahLst/>
            <a:cxnLst/>
            <a:rect l="l" t="t" r="r" b="b"/>
            <a:pathLst>
              <a:path w="57179" h="84746" extrusionOk="0">
                <a:moveTo>
                  <a:pt x="0" y="0"/>
                </a:moveTo>
                <a:cubicBezTo>
                  <a:pt x="7825" y="1303"/>
                  <a:pt x="17478" y="6088"/>
                  <a:pt x="19400" y="13784"/>
                </a:cubicBezTo>
                <a:cubicBezTo>
                  <a:pt x="22458" y="26029"/>
                  <a:pt x="18895" y="39317"/>
                  <a:pt x="21953" y="51562"/>
                </a:cubicBezTo>
                <a:cubicBezTo>
                  <a:pt x="24932" y="63491"/>
                  <a:pt x="36623" y="71752"/>
                  <a:pt x="46458" y="79131"/>
                </a:cubicBezTo>
                <a:cubicBezTo>
                  <a:pt x="49685" y="81552"/>
                  <a:pt x="53145" y="84746"/>
                  <a:pt x="57179" y="84746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Google Shape;173;p17"/>
          <p:cNvSpPr/>
          <p:nvPr/>
        </p:nvSpPr>
        <p:spPr>
          <a:xfrm>
            <a:off x="102621" y="4211800"/>
            <a:ext cx="264325" cy="1646425"/>
          </a:xfrm>
          <a:custGeom>
            <a:avLst/>
            <a:gdLst/>
            <a:ahLst/>
            <a:cxnLst/>
            <a:rect l="l" t="t" r="r" b="b"/>
            <a:pathLst>
              <a:path w="10573" h="65857" extrusionOk="0">
                <a:moveTo>
                  <a:pt x="10573" y="0"/>
                </a:moveTo>
                <a:cubicBezTo>
                  <a:pt x="4578" y="0"/>
                  <a:pt x="-1090" y="8989"/>
                  <a:pt x="363" y="14805"/>
                </a:cubicBezTo>
                <a:cubicBezTo>
                  <a:pt x="1913" y="21011"/>
                  <a:pt x="8298" y="25379"/>
                  <a:pt x="9552" y="31652"/>
                </a:cubicBezTo>
                <a:cubicBezTo>
                  <a:pt x="11828" y="43041"/>
                  <a:pt x="8113" y="55471"/>
                  <a:pt x="2915" y="65857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4" name="Google Shape;174;p17"/>
          <p:cNvSpPr/>
          <p:nvPr/>
        </p:nvSpPr>
        <p:spPr>
          <a:xfrm>
            <a:off x="6970333" y="-446700"/>
            <a:ext cx="1665125" cy="1252825"/>
          </a:xfrm>
          <a:custGeom>
            <a:avLst/>
            <a:gdLst/>
            <a:ahLst/>
            <a:cxnLst/>
            <a:rect l="l" t="t" r="r" b="b"/>
            <a:pathLst>
              <a:path w="66605" h="50113" extrusionOk="0">
                <a:moveTo>
                  <a:pt x="1463" y="2042"/>
                </a:moveTo>
                <a:cubicBezTo>
                  <a:pt x="-4446" y="16811"/>
                  <a:pt x="9775" y="36230"/>
                  <a:pt x="23415" y="44415"/>
                </a:cubicBezTo>
                <a:cubicBezTo>
                  <a:pt x="33406" y="50410"/>
                  <a:pt x="46826" y="51322"/>
                  <a:pt x="58131" y="48499"/>
                </a:cubicBezTo>
                <a:cubicBezTo>
                  <a:pt x="63031" y="47275"/>
                  <a:pt x="67523" y="40636"/>
                  <a:pt x="66299" y="35736"/>
                </a:cubicBezTo>
                <a:cubicBezTo>
                  <a:pt x="64695" y="29314"/>
                  <a:pt x="53609" y="28374"/>
                  <a:pt x="52005" y="21952"/>
                </a:cubicBezTo>
                <a:cubicBezTo>
                  <a:pt x="50215" y="14784"/>
                  <a:pt x="52729" y="7008"/>
                  <a:pt x="55068" y="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Google Shape;175;p17"/>
          <p:cNvSpPr/>
          <p:nvPr/>
        </p:nvSpPr>
        <p:spPr>
          <a:xfrm>
            <a:off x="8461346" y="753025"/>
            <a:ext cx="1276850" cy="1199725"/>
          </a:xfrm>
          <a:custGeom>
            <a:avLst/>
            <a:gdLst/>
            <a:ahLst/>
            <a:cxnLst/>
            <a:rect l="l" t="t" r="r" b="b"/>
            <a:pathLst>
              <a:path w="51074" h="47989" extrusionOk="0">
                <a:moveTo>
                  <a:pt x="1043" y="0"/>
                </a:moveTo>
                <a:cubicBezTo>
                  <a:pt x="-6273" y="21920"/>
                  <a:pt x="27965" y="47989"/>
                  <a:pt x="51074" y="47989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bg>
      <p:bgPr>
        <a:solidFill>
          <a:srgbClr val="E3F1FE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862925" y="3187406"/>
            <a:ext cx="2419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2"/>
          </p:nvPr>
        </p:nvSpPr>
        <p:spPr>
          <a:xfrm>
            <a:off x="858425" y="3578300"/>
            <a:ext cx="2416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3"/>
          </p:nvPr>
        </p:nvSpPr>
        <p:spPr>
          <a:xfrm>
            <a:off x="3364500" y="3187406"/>
            <a:ext cx="2419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4"/>
          </p:nvPr>
        </p:nvSpPr>
        <p:spPr>
          <a:xfrm>
            <a:off x="3360000" y="3578300"/>
            <a:ext cx="2416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5"/>
          </p:nvPr>
        </p:nvSpPr>
        <p:spPr>
          <a:xfrm>
            <a:off x="5858875" y="3187406"/>
            <a:ext cx="2419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6"/>
          </p:nvPr>
        </p:nvSpPr>
        <p:spPr>
          <a:xfrm>
            <a:off x="5854375" y="3578300"/>
            <a:ext cx="2416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5218925" y="-1989906"/>
            <a:ext cx="2733861" cy="2950939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"/>
          <p:cNvSpPr/>
          <p:nvPr/>
        </p:nvSpPr>
        <p:spPr>
          <a:xfrm rot="8100000">
            <a:off x="-1500458" y="3802590"/>
            <a:ext cx="2733867" cy="2950945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/>
          <p:nvPr/>
        </p:nvSpPr>
        <p:spPr>
          <a:xfrm rot="-8426936">
            <a:off x="6591529" y="-1126291"/>
            <a:ext cx="3753028" cy="2252640"/>
          </a:xfrm>
          <a:prstGeom prst="arc">
            <a:avLst>
              <a:gd name="adj1" fmla="val 11456086"/>
              <a:gd name="adj2" fmla="val 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8"/>
          <p:cNvCxnSpPr/>
          <p:nvPr/>
        </p:nvCxnSpPr>
        <p:spPr>
          <a:xfrm rot="6873227" flipH="1">
            <a:off x="7491938" y="-136608"/>
            <a:ext cx="1735542" cy="90965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_1">
    <p:bg>
      <p:bgPr>
        <a:solidFill>
          <a:srgbClr val="E3F1FE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1"/>
          </p:nvPr>
        </p:nvSpPr>
        <p:spPr>
          <a:xfrm>
            <a:off x="1218119" y="1307963"/>
            <a:ext cx="18117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2"/>
          </p:nvPr>
        </p:nvSpPr>
        <p:spPr>
          <a:xfrm>
            <a:off x="1214749" y="1675770"/>
            <a:ext cx="18099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3"/>
          </p:nvPr>
        </p:nvSpPr>
        <p:spPr>
          <a:xfrm>
            <a:off x="1218119" y="2467540"/>
            <a:ext cx="18117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4"/>
          </p:nvPr>
        </p:nvSpPr>
        <p:spPr>
          <a:xfrm>
            <a:off x="1214749" y="2835341"/>
            <a:ext cx="18099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5"/>
          </p:nvPr>
        </p:nvSpPr>
        <p:spPr>
          <a:xfrm>
            <a:off x="1219804" y="3627106"/>
            <a:ext cx="18117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6"/>
          </p:nvPr>
        </p:nvSpPr>
        <p:spPr>
          <a:xfrm>
            <a:off x="1216434" y="3994900"/>
            <a:ext cx="18099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title" idx="7" hasCustomPrompt="1"/>
          </p:nvPr>
        </p:nvSpPr>
        <p:spPr>
          <a:xfrm>
            <a:off x="3480925" y="1607436"/>
            <a:ext cx="627000" cy="476100"/>
          </a:xfrm>
          <a:prstGeom prst="rect">
            <a:avLst/>
          </a:prstGeom>
          <a:solidFill>
            <a:srgbClr val="E94A4E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2400" b="1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9"/>
          <p:cNvSpPr txBox="1">
            <a:spLocks noGrp="1"/>
          </p:cNvSpPr>
          <p:nvPr>
            <p:ph type="title" idx="8" hasCustomPrompt="1"/>
          </p:nvPr>
        </p:nvSpPr>
        <p:spPr>
          <a:xfrm>
            <a:off x="3480925" y="2753724"/>
            <a:ext cx="627000" cy="476100"/>
          </a:xfrm>
          <a:prstGeom prst="rect">
            <a:avLst/>
          </a:prstGeom>
          <a:solidFill>
            <a:srgbClr val="E94A4E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2400" b="1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9"/>
          <p:cNvSpPr txBox="1">
            <a:spLocks noGrp="1"/>
          </p:cNvSpPr>
          <p:nvPr>
            <p:ph type="title" idx="9" hasCustomPrompt="1"/>
          </p:nvPr>
        </p:nvSpPr>
        <p:spPr>
          <a:xfrm>
            <a:off x="3515575" y="3950375"/>
            <a:ext cx="557700" cy="404400"/>
          </a:xfrm>
          <a:prstGeom prst="rect">
            <a:avLst/>
          </a:prstGeom>
          <a:solidFill>
            <a:srgbClr val="E94A4E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2400" b="1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Kanit"/>
              <a:buNone/>
              <a:defRPr sz="1800" b="1"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19"/>
          <p:cNvSpPr/>
          <p:nvPr/>
        </p:nvSpPr>
        <p:spPr>
          <a:xfrm rot="-7816457">
            <a:off x="7146108" y="-778955"/>
            <a:ext cx="2073450" cy="1557901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9"/>
          <p:cNvSpPr/>
          <p:nvPr/>
        </p:nvSpPr>
        <p:spPr>
          <a:xfrm rot="-7816457">
            <a:off x="-613817" y="4037370"/>
            <a:ext cx="2073450" cy="1557901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-137575" y="3777850"/>
            <a:ext cx="1416700" cy="1799600"/>
          </a:xfrm>
          <a:custGeom>
            <a:avLst/>
            <a:gdLst/>
            <a:ahLst/>
            <a:cxnLst/>
            <a:rect l="l" t="t" r="r" b="b"/>
            <a:pathLst>
              <a:path w="56668" h="71984" extrusionOk="0">
                <a:moveTo>
                  <a:pt x="0" y="0"/>
                </a:moveTo>
                <a:cubicBezTo>
                  <a:pt x="10280" y="0"/>
                  <a:pt x="26604" y="239"/>
                  <a:pt x="29100" y="10211"/>
                </a:cubicBezTo>
                <a:cubicBezTo>
                  <a:pt x="31349" y="19200"/>
                  <a:pt x="18974" y="31227"/>
                  <a:pt x="25526" y="37779"/>
                </a:cubicBezTo>
                <a:cubicBezTo>
                  <a:pt x="32708" y="44961"/>
                  <a:pt x="45061" y="45802"/>
                  <a:pt x="51563" y="53605"/>
                </a:cubicBezTo>
                <a:cubicBezTo>
                  <a:pt x="55633" y="58490"/>
                  <a:pt x="53827" y="66296"/>
                  <a:pt x="56668" y="71984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2" name="Google Shape;202;p19"/>
          <p:cNvSpPr/>
          <p:nvPr/>
        </p:nvSpPr>
        <p:spPr>
          <a:xfrm>
            <a:off x="-344600" y="4339425"/>
            <a:ext cx="880650" cy="446700"/>
          </a:xfrm>
          <a:custGeom>
            <a:avLst/>
            <a:gdLst/>
            <a:ahLst/>
            <a:cxnLst/>
            <a:rect l="l" t="t" r="r" b="b"/>
            <a:pathLst>
              <a:path w="35226" h="17868" extrusionOk="0">
                <a:moveTo>
                  <a:pt x="35226" y="0"/>
                </a:moveTo>
                <a:cubicBezTo>
                  <a:pt x="28997" y="1039"/>
                  <a:pt x="21898" y="805"/>
                  <a:pt x="16847" y="4595"/>
                </a:cubicBezTo>
                <a:cubicBezTo>
                  <a:pt x="11128" y="8885"/>
                  <a:pt x="7149" y="17868"/>
                  <a:pt x="0" y="17868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_1_1">
    <p:bg>
      <p:bgPr>
        <a:solidFill>
          <a:srgbClr val="E3F1FE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1"/>
          </p:nvPr>
        </p:nvSpPr>
        <p:spPr>
          <a:xfrm>
            <a:off x="1020445" y="1603650"/>
            <a:ext cx="21201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2"/>
          </p:nvPr>
        </p:nvSpPr>
        <p:spPr>
          <a:xfrm>
            <a:off x="1022545" y="1971458"/>
            <a:ext cx="21180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3"/>
          </p:nvPr>
        </p:nvSpPr>
        <p:spPr>
          <a:xfrm flipH="1">
            <a:off x="6111743" y="2608038"/>
            <a:ext cx="21261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chemeClr val="accent2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4"/>
          </p:nvPr>
        </p:nvSpPr>
        <p:spPr>
          <a:xfrm flipH="1">
            <a:off x="6111743" y="2975838"/>
            <a:ext cx="21240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5"/>
          </p:nvPr>
        </p:nvSpPr>
        <p:spPr>
          <a:xfrm>
            <a:off x="1025442" y="3627106"/>
            <a:ext cx="2120100" cy="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6"/>
          </p:nvPr>
        </p:nvSpPr>
        <p:spPr>
          <a:xfrm>
            <a:off x="1027542" y="3994900"/>
            <a:ext cx="21180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20"/>
          <p:cNvSpPr/>
          <p:nvPr/>
        </p:nvSpPr>
        <p:spPr>
          <a:xfrm rot="10224549">
            <a:off x="6537309" y="3773653"/>
            <a:ext cx="3300268" cy="2479679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"/>
          <p:cNvSpPr/>
          <p:nvPr/>
        </p:nvSpPr>
        <p:spPr>
          <a:xfrm rot="1917792">
            <a:off x="7083006" y="-1583046"/>
            <a:ext cx="2852691" cy="212258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/>
          <p:nvPr/>
        </p:nvSpPr>
        <p:spPr>
          <a:xfrm rot="-4175609">
            <a:off x="6426512" y="2820396"/>
            <a:ext cx="3366482" cy="2833274"/>
          </a:xfrm>
          <a:custGeom>
            <a:avLst/>
            <a:gdLst/>
            <a:ahLst/>
            <a:cxnLst/>
            <a:rect l="l" t="t" r="r" b="b"/>
            <a:pathLst>
              <a:path w="134651" h="113324" extrusionOk="0">
                <a:moveTo>
                  <a:pt x="0" y="0"/>
                </a:moveTo>
                <a:cubicBezTo>
                  <a:pt x="3302" y="16516"/>
                  <a:pt x="9002" y="34087"/>
                  <a:pt x="20909" y="45999"/>
                </a:cubicBezTo>
                <a:cubicBezTo>
                  <a:pt x="31608" y="56703"/>
                  <a:pt x="44064" y="65495"/>
                  <a:pt x="55617" y="75271"/>
                </a:cubicBezTo>
                <a:cubicBezTo>
                  <a:pt x="70821" y="88137"/>
                  <a:pt x="88858" y="97869"/>
                  <a:pt x="107470" y="104961"/>
                </a:cubicBezTo>
                <a:cubicBezTo>
                  <a:pt x="116328" y="108336"/>
                  <a:pt x="125172" y="113324"/>
                  <a:pt x="134651" y="11332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4" name="Google Shape;214;p20"/>
          <p:cNvSpPr/>
          <p:nvPr/>
        </p:nvSpPr>
        <p:spPr>
          <a:xfrm rot="-4175609">
            <a:off x="7748489" y="3385514"/>
            <a:ext cx="2090979" cy="985386"/>
          </a:xfrm>
          <a:custGeom>
            <a:avLst/>
            <a:gdLst/>
            <a:ahLst/>
            <a:cxnLst/>
            <a:rect l="l" t="t" r="r" b="b"/>
            <a:pathLst>
              <a:path w="83634" h="39413" extrusionOk="0">
                <a:moveTo>
                  <a:pt x="0" y="11396"/>
                </a:moveTo>
                <a:cubicBezTo>
                  <a:pt x="11311" y="85"/>
                  <a:pt x="32403" y="-2911"/>
                  <a:pt x="47253" y="3033"/>
                </a:cubicBezTo>
                <a:cubicBezTo>
                  <a:pt x="58188" y="7410"/>
                  <a:pt x="67075" y="16417"/>
                  <a:pt x="74434" y="25614"/>
                </a:cubicBezTo>
                <a:cubicBezTo>
                  <a:pt x="77888" y="29931"/>
                  <a:pt x="83634" y="33885"/>
                  <a:pt x="83634" y="39413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Google Shape;215;p20"/>
          <p:cNvSpPr/>
          <p:nvPr/>
        </p:nvSpPr>
        <p:spPr>
          <a:xfrm>
            <a:off x="6732550" y="-345000"/>
            <a:ext cx="3052650" cy="878175"/>
          </a:xfrm>
          <a:custGeom>
            <a:avLst/>
            <a:gdLst/>
            <a:ahLst/>
            <a:cxnLst/>
            <a:rect l="l" t="t" r="r" b="b"/>
            <a:pathLst>
              <a:path w="122106" h="35127" extrusionOk="0">
                <a:moveTo>
                  <a:pt x="0" y="0"/>
                </a:moveTo>
                <a:cubicBezTo>
                  <a:pt x="2514" y="12578"/>
                  <a:pt x="15858" y="23413"/>
                  <a:pt x="28436" y="25927"/>
                </a:cubicBezTo>
                <a:cubicBezTo>
                  <a:pt x="47440" y="29726"/>
                  <a:pt x="67377" y="21926"/>
                  <a:pt x="86561" y="24672"/>
                </a:cubicBezTo>
                <a:cubicBezTo>
                  <a:pt x="98787" y="26422"/>
                  <a:pt x="111057" y="29609"/>
                  <a:pt x="122106" y="35127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4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 rot="4468851">
            <a:off x="-1696618" y="2947357"/>
            <a:ext cx="4486184" cy="4066236"/>
          </a:xfrm>
          <a:custGeom>
            <a:avLst/>
            <a:gdLst/>
            <a:ahLst/>
            <a:cxnLst/>
            <a:rect l="l" t="t" r="r" b="b"/>
            <a:pathLst>
              <a:path w="64577" h="58532" extrusionOk="0">
                <a:moveTo>
                  <a:pt x="46284" y="0"/>
                </a:moveTo>
                <a:cubicBezTo>
                  <a:pt x="43517" y="0"/>
                  <a:pt x="40773" y="736"/>
                  <a:pt x="38479" y="2287"/>
                </a:cubicBezTo>
                <a:cubicBezTo>
                  <a:pt x="33762" y="5471"/>
                  <a:pt x="33631" y="12441"/>
                  <a:pt x="28850" y="15781"/>
                </a:cubicBezTo>
                <a:cubicBezTo>
                  <a:pt x="25640" y="18035"/>
                  <a:pt x="21906" y="17944"/>
                  <a:pt x="18277" y="18861"/>
                </a:cubicBezTo>
                <a:cubicBezTo>
                  <a:pt x="14635" y="19778"/>
                  <a:pt x="11228" y="21598"/>
                  <a:pt x="8477" y="24166"/>
                </a:cubicBezTo>
                <a:cubicBezTo>
                  <a:pt x="2975" y="29315"/>
                  <a:pt x="0" y="37543"/>
                  <a:pt x="2451" y="44880"/>
                </a:cubicBezTo>
                <a:cubicBezTo>
                  <a:pt x="3303" y="47395"/>
                  <a:pt x="4744" y="49675"/>
                  <a:pt x="6591" y="51574"/>
                </a:cubicBezTo>
                <a:cubicBezTo>
                  <a:pt x="7167" y="52164"/>
                  <a:pt x="7796" y="52727"/>
                  <a:pt x="8477" y="53277"/>
                </a:cubicBezTo>
                <a:cubicBezTo>
                  <a:pt x="13119" y="56969"/>
                  <a:pt x="19116" y="58532"/>
                  <a:pt x="25089" y="58532"/>
                </a:cubicBezTo>
                <a:cubicBezTo>
                  <a:pt x="26449" y="58532"/>
                  <a:pt x="27809" y="58451"/>
                  <a:pt x="29151" y="58295"/>
                </a:cubicBezTo>
                <a:cubicBezTo>
                  <a:pt x="44270" y="56526"/>
                  <a:pt x="57856" y="45273"/>
                  <a:pt x="62415" y="30756"/>
                </a:cubicBezTo>
                <a:cubicBezTo>
                  <a:pt x="64040" y="25595"/>
                  <a:pt x="64576" y="19987"/>
                  <a:pt x="63280" y="14721"/>
                </a:cubicBezTo>
                <a:cubicBezTo>
                  <a:pt x="61970" y="9454"/>
                  <a:pt x="58681" y="4580"/>
                  <a:pt x="53938" y="1960"/>
                </a:cubicBezTo>
                <a:cubicBezTo>
                  <a:pt x="51616" y="677"/>
                  <a:pt x="48939" y="0"/>
                  <a:pt x="46284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1"/>
          <p:cNvSpPr/>
          <p:nvPr/>
        </p:nvSpPr>
        <p:spPr>
          <a:xfrm rot="1178721">
            <a:off x="-783946" y="3319730"/>
            <a:ext cx="4777642" cy="2843575"/>
          </a:xfrm>
          <a:custGeom>
            <a:avLst/>
            <a:gdLst/>
            <a:ahLst/>
            <a:cxnLst/>
            <a:rect l="l" t="t" r="r" b="b"/>
            <a:pathLst>
              <a:path w="191104" h="113742" extrusionOk="0">
                <a:moveTo>
                  <a:pt x="191104" y="113742"/>
                </a:moveTo>
                <a:cubicBezTo>
                  <a:pt x="185999" y="93309"/>
                  <a:pt x="170556" y="70758"/>
                  <a:pt x="150123" y="65653"/>
                </a:cubicBezTo>
                <a:cubicBezTo>
                  <a:pt x="138183" y="62670"/>
                  <a:pt x="125994" y="70636"/>
                  <a:pt x="114160" y="74016"/>
                </a:cubicBezTo>
                <a:cubicBezTo>
                  <a:pt x="102901" y="77232"/>
                  <a:pt x="90293" y="76816"/>
                  <a:pt x="79034" y="73598"/>
                </a:cubicBezTo>
                <a:cubicBezTo>
                  <a:pt x="70224" y="71080"/>
                  <a:pt x="63298" y="64130"/>
                  <a:pt x="56035" y="58544"/>
                </a:cubicBezTo>
                <a:cubicBezTo>
                  <a:pt x="41107" y="47063"/>
                  <a:pt x="27219" y="34030"/>
                  <a:pt x="15054" y="19654"/>
                </a:cubicBezTo>
                <a:cubicBezTo>
                  <a:pt x="9723" y="13354"/>
                  <a:pt x="5835" y="5835"/>
                  <a:pt x="0" y="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Google Shape;219;p21"/>
          <p:cNvSpPr/>
          <p:nvPr/>
        </p:nvSpPr>
        <p:spPr>
          <a:xfrm rot="1178721">
            <a:off x="-539751" y="4289993"/>
            <a:ext cx="961784" cy="1735440"/>
          </a:xfrm>
          <a:custGeom>
            <a:avLst/>
            <a:gdLst/>
            <a:ahLst/>
            <a:cxnLst/>
            <a:rect l="l" t="t" r="r" b="b"/>
            <a:pathLst>
              <a:path w="38471" h="69417" extrusionOk="0">
                <a:moveTo>
                  <a:pt x="38471" y="0"/>
                </a:moveTo>
                <a:cubicBezTo>
                  <a:pt x="14815" y="11842"/>
                  <a:pt x="0" y="42962"/>
                  <a:pt x="0" y="69417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0" name="Google Shape;220;p21"/>
          <p:cNvSpPr/>
          <p:nvPr/>
        </p:nvSpPr>
        <p:spPr>
          <a:xfrm rot="1917792">
            <a:off x="7125281" y="-1273021"/>
            <a:ext cx="2852691" cy="212258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22" name="Google Shape;222;p21"/>
          <p:cNvSpPr txBox="1">
            <a:spLocks noGrp="1"/>
          </p:cNvSpPr>
          <p:nvPr>
            <p:ph type="subTitle" idx="1"/>
          </p:nvPr>
        </p:nvSpPr>
        <p:spPr>
          <a:xfrm>
            <a:off x="4911550" y="2185174"/>
            <a:ext cx="3246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3" name="Google Shape;223;p21"/>
          <p:cNvSpPr txBox="1">
            <a:spLocks noGrp="1"/>
          </p:cNvSpPr>
          <p:nvPr>
            <p:ph type="title" idx="2" hasCustomPrompt="1"/>
          </p:nvPr>
        </p:nvSpPr>
        <p:spPr>
          <a:xfrm>
            <a:off x="4911525" y="1232700"/>
            <a:ext cx="32466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224" name="Google Shape;224;p21"/>
          <p:cNvSpPr txBox="1">
            <a:spLocks noGrp="1"/>
          </p:cNvSpPr>
          <p:nvPr>
            <p:ph type="subTitle" idx="3"/>
          </p:nvPr>
        </p:nvSpPr>
        <p:spPr>
          <a:xfrm>
            <a:off x="985825" y="3048774"/>
            <a:ext cx="3246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5" name="Google Shape;225;p21"/>
          <p:cNvSpPr txBox="1">
            <a:spLocks noGrp="1"/>
          </p:cNvSpPr>
          <p:nvPr>
            <p:ph type="title" idx="4" hasCustomPrompt="1"/>
          </p:nvPr>
        </p:nvSpPr>
        <p:spPr>
          <a:xfrm>
            <a:off x="985800" y="2106400"/>
            <a:ext cx="32466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21"/>
          <p:cNvSpPr txBox="1">
            <a:spLocks noGrp="1"/>
          </p:cNvSpPr>
          <p:nvPr>
            <p:ph type="subTitle" idx="5"/>
          </p:nvPr>
        </p:nvSpPr>
        <p:spPr>
          <a:xfrm>
            <a:off x="4911538" y="3926849"/>
            <a:ext cx="32466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27" name="Google Shape;227;p21"/>
          <p:cNvSpPr txBox="1">
            <a:spLocks noGrp="1"/>
          </p:cNvSpPr>
          <p:nvPr>
            <p:ph type="title" idx="6" hasCustomPrompt="1"/>
          </p:nvPr>
        </p:nvSpPr>
        <p:spPr>
          <a:xfrm>
            <a:off x="4911513" y="2974375"/>
            <a:ext cx="3246600" cy="6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151134" y="3222325"/>
            <a:ext cx="3713947" cy="1916607"/>
          </a:xfrm>
          <a:custGeom>
            <a:avLst/>
            <a:gdLst/>
            <a:ahLst/>
            <a:cxnLst/>
            <a:rect l="l" t="t" r="r" b="b"/>
            <a:pathLst>
              <a:path w="66359" h="34245" extrusionOk="0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2916371">
            <a:off x="6504795" y="-907599"/>
            <a:ext cx="3851968" cy="2894203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990050" y="-563675"/>
            <a:ext cx="3367925" cy="2508350"/>
          </a:xfrm>
          <a:custGeom>
            <a:avLst/>
            <a:gdLst/>
            <a:ahLst/>
            <a:cxnLst/>
            <a:rect l="l" t="t" r="r" b="b"/>
            <a:pathLst>
              <a:path w="134717" h="100334" extrusionOk="0">
                <a:moveTo>
                  <a:pt x="0" y="0"/>
                </a:moveTo>
                <a:cubicBezTo>
                  <a:pt x="5867" y="8803"/>
                  <a:pt x="10445" y="18586"/>
                  <a:pt x="17473" y="26493"/>
                </a:cubicBezTo>
                <a:cubicBezTo>
                  <a:pt x="41141" y="53121"/>
                  <a:pt x="70904" y="75742"/>
                  <a:pt x="103715" y="89624"/>
                </a:cubicBezTo>
                <a:cubicBezTo>
                  <a:pt x="113784" y="93884"/>
                  <a:pt x="123784" y="100334"/>
                  <a:pt x="134717" y="10033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Google Shape;22;p3"/>
          <p:cNvSpPr/>
          <p:nvPr/>
        </p:nvSpPr>
        <p:spPr>
          <a:xfrm>
            <a:off x="-338200" y="3452475"/>
            <a:ext cx="2395600" cy="1789675"/>
          </a:xfrm>
          <a:custGeom>
            <a:avLst/>
            <a:gdLst/>
            <a:ahLst/>
            <a:cxnLst/>
            <a:rect l="l" t="t" r="r" b="b"/>
            <a:pathLst>
              <a:path w="95824" h="71587" extrusionOk="0">
                <a:moveTo>
                  <a:pt x="0" y="0"/>
                </a:moveTo>
                <a:cubicBezTo>
                  <a:pt x="4285" y="8569"/>
                  <a:pt x="12329" y="16139"/>
                  <a:pt x="21419" y="19165"/>
                </a:cubicBezTo>
                <a:cubicBezTo>
                  <a:pt x="30023" y="22029"/>
                  <a:pt x="39678" y="19787"/>
                  <a:pt x="48476" y="21984"/>
                </a:cubicBezTo>
                <a:cubicBezTo>
                  <a:pt x="57453" y="24225"/>
                  <a:pt x="65057" y="30317"/>
                  <a:pt x="72713" y="35512"/>
                </a:cubicBezTo>
                <a:cubicBezTo>
                  <a:pt x="81114" y="41213"/>
                  <a:pt x="89418" y="49336"/>
                  <a:pt x="91878" y="59186"/>
                </a:cubicBezTo>
                <a:cubicBezTo>
                  <a:pt x="92929" y="63395"/>
                  <a:pt x="91486" y="71587"/>
                  <a:pt x="95824" y="71587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>
            <a:off x="648293" y="4037275"/>
            <a:ext cx="422600" cy="1465550"/>
          </a:xfrm>
          <a:custGeom>
            <a:avLst/>
            <a:gdLst/>
            <a:ahLst/>
            <a:cxnLst/>
            <a:rect l="l" t="t" r="r" b="b"/>
            <a:pathLst>
              <a:path w="16904" h="58622" extrusionOk="0">
                <a:moveTo>
                  <a:pt x="13351" y="0"/>
                </a:moveTo>
                <a:cubicBezTo>
                  <a:pt x="9511" y="1281"/>
                  <a:pt x="4322" y="1142"/>
                  <a:pt x="2077" y="4510"/>
                </a:cubicBezTo>
                <a:cubicBezTo>
                  <a:pt x="-225" y="7964"/>
                  <a:pt x="-363" y="12973"/>
                  <a:pt x="950" y="16910"/>
                </a:cubicBezTo>
                <a:cubicBezTo>
                  <a:pt x="3178" y="23591"/>
                  <a:pt x="14787" y="24660"/>
                  <a:pt x="16169" y="31566"/>
                </a:cubicBezTo>
                <a:cubicBezTo>
                  <a:pt x="17425" y="37841"/>
                  <a:pt x="16595" y="44523"/>
                  <a:pt x="15042" y="50731"/>
                </a:cubicBezTo>
                <a:cubicBezTo>
                  <a:pt x="14364" y="53441"/>
                  <a:pt x="10250" y="56645"/>
                  <a:pt x="12223" y="58622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4225" y="2074650"/>
            <a:ext cx="3477900" cy="11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5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1458575" y="1019175"/>
            <a:ext cx="839400" cy="733500"/>
          </a:xfrm>
          <a:prstGeom prst="rect">
            <a:avLst/>
          </a:prstGeom>
          <a:solidFill>
            <a:srgbClr val="E94A4E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1094225" y="3438250"/>
            <a:ext cx="29931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"/>
          <p:cNvSpPr/>
          <p:nvPr/>
        </p:nvSpPr>
        <p:spPr>
          <a:xfrm flipH="1">
            <a:off x="5456711" y="3891514"/>
            <a:ext cx="3713947" cy="1887670"/>
          </a:xfrm>
          <a:custGeom>
            <a:avLst/>
            <a:gdLst/>
            <a:ahLst/>
            <a:cxnLst/>
            <a:rect l="l" t="t" r="r" b="b"/>
            <a:pathLst>
              <a:path w="66359" h="34245" extrusionOk="0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 rot="-7883629">
            <a:off x="-1594413" y="3466279"/>
            <a:ext cx="3851968" cy="2894203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/>
          <p:nvPr/>
        </p:nvSpPr>
        <p:spPr>
          <a:xfrm rot="10800000">
            <a:off x="-2090800" y="3030994"/>
            <a:ext cx="3367925" cy="2508350"/>
          </a:xfrm>
          <a:custGeom>
            <a:avLst/>
            <a:gdLst/>
            <a:ahLst/>
            <a:cxnLst/>
            <a:rect l="l" t="t" r="r" b="b"/>
            <a:pathLst>
              <a:path w="134717" h="100334" extrusionOk="0">
                <a:moveTo>
                  <a:pt x="0" y="0"/>
                </a:moveTo>
                <a:cubicBezTo>
                  <a:pt x="5867" y="8803"/>
                  <a:pt x="10445" y="18586"/>
                  <a:pt x="17473" y="26493"/>
                </a:cubicBezTo>
                <a:cubicBezTo>
                  <a:pt x="41141" y="53121"/>
                  <a:pt x="70904" y="75742"/>
                  <a:pt x="103715" y="89624"/>
                </a:cubicBezTo>
                <a:cubicBezTo>
                  <a:pt x="113784" y="93884"/>
                  <a:pt x="123784" y="100334"/>
                  <a:pt x="134717" y="10033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2" name="Google Shape;232;p22"/>
          <p:cNvSpPr/>
          <p:nvPr/>
        </p:nvSpPr>
        <p:spPr>
          <a:xfrm flipH="1">
            <a:off x="6962125" y="4118192"/>
            <a:ext cx="2395600" cy="1762651"/>
          </a:xfrm>
          <a:custGeom>
            <a:avLst/>
            <a:gdLst/>
            <a:ahLst/>
            <a:cxnLst/>
            <a:rect l="l" t="t" r="r" b="b"/>
            <a:pathLst>
              <a:path w="95824" h="71587" extrusionOk="0">
                <a:moveTo>
                  <a:pt x="0" y="0"/>
                </a:moveTo>
                <a:cubicBezTo>
                  <a:pt x="4285" y="8569"/>
                  <a:pt x="12329" y="16139"/>
                  <a:pt x="21419" y="19165"/>
                </a:cubicBezTo>
                <a:cubicBezTo>
                  <a:pt x="30023" y="22029"/>
                  <a:pt x="39678" y="19787"/>
                  <a:pt x="48476" y="21984"/>
                </a:cubicBezTo>
                <a:cubicBezTo>
                  <a:pt x="57453" y="24225"/>
                  <a:pt x="65057" y="30317"/>
                  <a:pt x="72713" y="35512"/>
                </a:cubicBezTo>
                <a:cubicBezTo>
                  <a:pt x="81114" y="41213"/>
                  <a:pt x="89418" y="49336"/>
                  <a:pt x="91878" y="59186"/>
                </a:cubicBezTo>
                <a:cubicBezTo>
                  <a:pt x="92929" y="63395"/>
                  <a:pt x="91486" y="71587"/>
                  <a:pt x="95824" y="71587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Google Shape;233;p22"/>
          <p:cNvSpPr/>
          <p:nvPr/>
        </p:nvSpPr>
        <p:spPr>
          <a:xfrm rot="10800000" flipH="1">
            <a:off x="8183115" y="4638094"/>
            <a:ext cx="422600" cy="1443420"/>
          </a:xfrm>
          <a:custGeom>
            <a:avLst/>
            <a:gdLst/>
            <a:ahLst/>
            <a:cxnLst/>
            <a:rect l="l" t="t" r="r" b="b"/>
            <a:pathLst>
              <a:path w="16904" h="58622" extrusionOk="0">
                <a:moveTo>
                  <a:pt x="13351" y="0"/>
                </a:moveTo>
                <a:cubicBezTo>
                  <a:pt x="9511" y="1281"/>
                  <a:pt x="4322" y="1142"/>
                  <a:pt x="2077" y="4510"/>
                </a:cubicBezTo>
                <a:cubicBezTo>
                  <a:pt x="-225" y="7964"/>
                  <a:pt x="-363" y="12973"/>
                  <a:pt x="950" y="16910"/>
                </a:cubicBezTo>
                <a:cubicBezTo>
                  <a:pt x="3178" y="23591"/>
                  <a:pt x="14787" y="24660"/>
                  <a:pt x="16169" y="31566"/>
                </a:cubicBezTo>
                <a:cubicBezTo>
                  <a:pt x="17425" y="37841"/>
                  <a:pt x="16595" y="44523"/>
                  <a:pt x="15042" y="50731"/>
                </a:cubicBezTo>
                <a:cubicBezTo>
                  <a:pt x="14364" y="53441"/>
                  <a:pt x="10250" y="56645"/>
                  <a:pt x="12223" y="58622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4" name="Google Shape;234;p22"/>
          <p:cNvSpPr txBox="1">
            <a:spLocks noGrp="1"/>
          </p:cNvSpPr>
          <p:nvPr>
            <p:ph type="title"/>
          </p:nvPr>
        </p:nvSpPr>
        <p:spPr>
          <a:xfrm>
            <a:off x="5105400" y="2074650"/>
            <a:ext cx="3318600" cy="116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5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600"/>
              <a:buFont typeface="Kanit"/>
              <a:buNone/>
              <a:defRPr sz="3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35" name="Google Shape;235;p22"/>
          <p:cNvSpPr txBox="1">
            <a:spLocks noGrp="1"/>
          </p:cNvSpPr>
          <p:nvPr>
            <p:ph type="title" idx="2" hasCustomPrompt="1"/>
          </p:nvPr>
        </p:nvSpPr>
        <p:spPr>
          <a:xfrm>
            <a:off x="7166925" y="1019175"/>
            <a:ext cx="839400" cy="733500"/>
          </a:xfrm>
          <a:prstGeom prst="rect">
            <a:avLst/>
          </a:prstGeom>
          <a:solidFill>
            <a:srgbClr val="E94A4E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4800"/>
              <a:buFont typeface="Kanit"/>
              <a:buNone/>
              <a:defRPr sz="4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2"/>
          <p:cNvSpPr txBox="1">
            <a:spLocks noGrp="1"/>
          </p:cNvSpPr>
          <p:nvPr>
            <p:ph type="subTitle" idx="1"/>
          </p:nvPr>
        </p:nvSpPr>
        <p:spPr>
          <a:xfrm>
            <a:off x="5707825" y="3209650"/>
            <a:ext cx="27162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5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4722325" y="960838"/>
            <a:ext cx="3573600" cy="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39" name="Google Shape;239;p23"/>
          <p:cNvSpPr txBox="1">
            <a:spLocks noGrp="1"/>
          </p:cNvSpPr>
          <p:nvPr>
            <p:ph type="subTitle" idx="1"/>
          </p:nvPr>
        </p:nvSpPr>
        <p:spPr>
          <a:xfrm>
            <a:off x="4722325" y="1586163"/>
            <a:ext cx="3573600" cy="25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0" name="Google Shape;240;p23"/>
          <p:cNvSpPr/>
          <p:nvPr/>
        </p:nvSpPr>
        <p:spPr>
          <a:xfrm rot="5400000" flipH="1">
            <a:off x="-1325411" y="1159939"/>
            <a:ext cx="3391088" cy="740246"/>
          </a:xfrm>
          <a:custGeom>
            <a:avLst/>
            <a:gdLst/>
            <a:ahLst/>
            <a:cxnLst/>
            <a:rect l="l" t="t" r="r" b="b"/>
            <a:pathLst>
              <a:path w="92862" h="20271" extrusionOk="0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3"/>
          <p:cNvSpPr/>
          <p:nvPr/>
        </p:nvSpPr>
        <p:spPr>
          <a:xfrm rot="4955450">
            <a:off x="7700428" y="72859"/>
            <a:ext cx="2498845" cy="1405402"/>
          </a:xfrm>
          <a:custGeom>
            <a:avLst/>
            <a:gdLst/>
            <a:ahLst/>
            <a:cxnLst/>
            <a:rect l="l" t="t" r="r" b="b"/>
            <a:pathLst>
              <a:path w="60828" h="34213" extrusionOk="0">
                <a:moveTo>
                  <a:pt x="35519" y="1"/>
                </a:moveTo>
                <a:cubicBezTo>
                  <a:pt x="29974" y="1"/>
                  <a:pt x="24457" y="1192"/>
                  <a:pt x="19441" y="3674"/>
                </a:cubicBezTo>
                <a:cubicBezTo>
                  <a:pt x="13624" y="6556"/>
                  <a:pt x="4820" y="13068"/>
                  <a:pt x="2370" y="20443"/>
                </a:cubicBezTo>
                <a:cubicBezTo>
                  <a:pt x="1" y="27575"/>
                  <a:pt x="4809" y="34213"/>
                  <a:pt x="11976" y="34213"/>
                </a:cubicBezTo>
                <a:cubicBezTo>
                  <a:pt x="12459" y="34213"/>
                  <a:pt x="12952" y="34183"/>
                  <a:pt x="13454" y="34121"/>
                </a:cubicBezTo>
                <a:cubicBezTo>
                  <a:pt x="17751" y="33584"/>
                  <a:pt x="21563" y="31174"/>
                  <a:pt x="25219" y="28854"/>
                </a:cubicBezTo>
                <a:cubicBezTo>
                  <a:pt x="29984" y="25813"/>
                  <a:pt x="34705" y="23593"/>
                  <a:pt x="40283" y="23593"/>
                </a:cubicBezTo>
                <a:cubicBezTo>
                  <a:pt x="40808" y="23593"/>
                  <a:pt x="41342" y="23613"/>
                  <a:pt x="41884" y="23653"/>
                </a:cubicBezTo>
                <a:cubicBezTo>
                  <a:pt x="44446" y="23851"/>
                  <a:pt x="47929" y="24513"/>
                  <a:pt x="51187" y="24513"/>
                </a:cubicBezTo>
                <a:cubicBezTo>
                  <a:pt x="55490" y="24513"/>
                  <a:pt x="59403" y="23358"/>
                  <a:pt x="60290" y="18452"/>
                </a:cubicBezTo>
                <a:cubicBezTo>
                  <a:pt x="60828" y="15491"/>
                  <a:pt x="59714" y="12425"/>
                  <a:pt x="57932" y="9988"/>
                </a:cubicBezTo>
                <a:cubicBezTo>
                  <a:pt x="54316" y="5050"/>
                  <a:pt x="49049" y="1905"/>
                  <a:pt x="43101" y="739"/>
                </a:cubicBezTo>
                <a:cubicBezTo>
                  <a:pt x="40598" y="250"/>
                  <a:pt x="38056" y="1"/>
                  <a:pt x="35519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0" y="-331850"/>
            <a:ext cx="937500" cy="1952750"/>
          </a:xfrm>
          <a:custGeom>
            <a:avLst/>
            <a:gdLst/>
            <a:ahLst/>
            <a:cxnLst/>
            <a:rect l="l" t="t" r="r" b="b"/>
            <a:pathLst>
              <a:path w="37500" h="78110" extrusionOk="0">
                <a:moveTo>
                  <a:pt x="13784" y="0"/>
                </a:moveTo>
                <a:cubicBezTo>
                  <a:pt x="9594" y="8385"/>
                  <a:pt x="9691" y="20581"/>
                  <a:pt x="15316" y="28079"/>
                </a:cubicBezTo>
                <a:cubicBezTo>
                  <a:pt x="21599" y="36454"/>
                  <a:pt x="35971" y="40153"/>
                  <a:pt x="37268" y="50542"/>
                </a:cubicBezTo>
                <a:cubicBezTo>
                  <a:pt x="38196" y="57974"/>
                  <a:pt x="35091" y="66978"/>
                  <a:pt x="29100" y="71473"/>
                </a:cubicBezTo>
                <a:cubicBezTo>
                  <a:pt x="21142" y="77444"/>
                  <a:pt x="9949" y="78110"/>
                  <a:pt x="0" y="7811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Google Shape;243;p23"/>
          <p:cNvSpPr/>
          <p:nvPr/>
        </p:nvSpPr>
        <p:spPr>
          <a:xfrm>
            <a:off x="852540" y="-255250"/>
            <a:ext cx="370125" cy="1097600"/>
          </a:xfrm>
          <a:custGeom>
            <a:avLst/>
            <a:gdLst/>
            <a:ahLst/>
            <a:cxnLst/>
            <a:rect l="l" t="t" r="r" b="b"/>
            <a:pathLst>
              <a:path w="14805" h="43904" extrusionOk="0">
                <a:moveTo>
                  <a:pt x="2656" y="43904"/>
                </a:moveTo>
                <a:cubicBezTo>
                  <a:pt x="9162" y="42279"/>
                  <a:pt x="16026" y="34073"/>
                  <a:pt x="14398" y="27568"/>
                </a:cubicBezTo>
                <a:cubicBezTo>
                  <a:pt x="13049" y="22178"/>
                  <a:pt x="4969" y="21292"/>
                  <a:pt x="1634" y="16847"/>
                </a:cubicBezTo>
                <a:cubicBezTo>
                  <a:pt x="-1761" y="12322"/>
                  <a:pt x="1145" y="5059"/>
                  <a:pt x="3677" y="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4" name="Google Shape;244;p23"/>
          <p:cNvSpPr/>
          <p:nvPr/>
        </p:nvSpPr>
        <p:spPr>
          <a:xfrm>
            <a:off x="8383202" y="-497750"/>
            <a:ext cx="1316700" cy="2935500"/>
          </a:xfrm>
          <a:custGeom>
            <a:avLst/>
            <a:gdLst/>
            <a:ahLst/>
            <a:cxnLst/>
            <a:rect l="l" t="t" r="r" b="b"/>
            <a:pathLst>
              <a:path w="52668" h="117420" extrusionOk="0">
                <a:moveTo>
                  <a:pt x="17442" y="0"/>
                </a:moveTo>
                <a:cubicBezTo>
                  <a:pt x="12755" y="4687"/>
                  <a:pt x="6780" y="8713"/>
                  <a:pt x="4169" y="14805"/>
                </a:cubicBezTo>
                <a:cubicBezTo>
                  <a:pt x="-800" y="26396"/>
                  <a:pt x="-935" y="40349"/>
                  <a:pt x="2126" y="52583"/>
                </a:cubicBezTo>
                <a:cubicBezTo>
                  <a:pt x="5236" y="65013"/>
                  <a:pt x="12469" y="76704"/>
                  <a:pt x="21526" y="85767"/>
                </a:cubicBezTo>
                <a:cubicBezTo>
                  <a:pt x="26939" y="91184"/>
                  <a:pt x="35119" y="93573"/>
                  <a:pt x="39905" y="99551"/>
                </a:cubicBezTo>
                <a:cubicBezTo>
                  <a:pt x="44479" y="105265"/>
                  <a:pt x="46122" y="114144"/>
                  <a:pt x="52668" y="11742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subTitle" idx="1"/>
          </p:nvPr>
        </p:nvSpPr>
        <p:spPr>
          <a:xfrm>
            <a:off x="713225" y="1442200"/>
            <a:ext cx="3294300" cy="316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/>
          <p:nvPr/>
        </p:nvSpPr>
        <p:spPr>
          <a:xfrm flipH="1">
            <a:off x="5364950" y="-590525"/>
            <a:ext cx="3875469" cy="1181055"/>
          </a:xfrm>
          <a:custGeom>
            <a:avLst/>
            <a:gdLst/>
            <a:ahLst/>
            <a:cxnLst/>
            <a:rect l="l" t="t" r="r" b="b"/>
            <a:pathLst>
              <a:path w="88892" h="26487" extrusionOk="0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>
            <a:off x="3290925" y="4532375"/>
            <a:ext cx="1987475" cy="1478805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6687825" y="-599850"/>
            <a:ext cx="3063125" cy="1212475"/>
          </a:xfrm>
          <a:custGeom>
            <a:avLst/>
            <a:gdLst/>
            <a:ahLst/>
            <a:cxnLst/>
            <a:rect l="l" t="t" r="r" b="b"/>
            <a:pathLst>
              <a:path w="122525" h="48499" extrusionOk="0">
                <a:moveTo>
                  <a:pt x="0" y="0"/>
                </a:moveTo>
                <a:cubicBezTo>
                  <a:pt x="3004" y="10514"/>
                  <a:pt x="4741" y="22231"/>
                  <a:pt x="11742" y="30631"/>
                </a:cubicBezTo>
                <a:cubicBezTo>
                  <a:pt x="14919" y="34442"/>
                  <a:pt x="20067" y="36071"/>
                  <a:pt x="24505" y="38289"/>
                </a:cubicBezTo>
                <a:cubicBezTo>
                  <a:pt x="41456" y="46763"/>
                  <a:pt x="62351" y="45097"/>
                  <a:pt x="81173" y="42883"/>
                </a:cubicBezTo>
                <a:cubicBezTo>
                  <a:pt x="88321" y="42042"/>
                  <a:pt x="95473" y="39439"/>
                  <a:pt x="102615" y="40331"/>
                </a:cubicBezTo>
                <a:cubicBezTo>
                  <a:pt x="109733" y="41220"/>
                  <a:pt x="116110" y="45288"/>
                  <a:pt x="122525" y="48499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Google Shape;251;p24"/>
          <p:cNvSpPr/>
          <p:nvPr/>
        </p:nvSpPr>
        <p:spPr>
          <a:xfrm>
            <a:off x="3114175" y="4869506"/>
            <a:ext cx="2769575" cy="907250"/>
          </a:xfrm>
          <a:custGeom>
            <a:avLst/>
            <a:gdLst/>
            <a:ahLst/>
            <a:cxnLst/>
            <a:rect l="l" t="t" r="r" b="b"/>
            <a:pathLst>
              <a:path w="110783" h="36290" extrusionOk="0">
                <a:moveTo>
                  <a:pt x="0" y="26590"/>
                </a:moveTo>
                <a:cubicBezTo>
                  <a:pt x="8890" y="17700"/>
                  <a:pt x="17427" y="7264"/>
                  <a:pt x="29100" y="2596"/>
                </a:cubicBezTo>
                <a:cubicBezTo>
                  <a:pt x="42419" y="-2730"/>
                  <a:pt x="58376" y="1633"/>
                  <a:pt x="71984" y="6169"/>
                </a:cubicBezTo>
                <a:cubicBezTo>
                  <a:pt x="83091" y="9871"/>
                  <a:pt x="92931" y="17183"/>
                  <a:pt x="101594" y="25058"/>
                </a:cubicBezTo>
                <a:cubicBezTo>
                  <a:pt x="105173" y="28312"/>
                  <a:pt x="110783" y="31453"/>
                  <a:pt x="110783" y="3629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_1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>
            <a:spLocks noGrp="1"/>
          </p:cNvSpPr>
          <p:nvPr>
            <p:ph type="title"/>
          </p:nvPr>
        </p:nvSpPr>
        <p:spPr>
          <a:xfrm>
            <a:off x="5066000" y="1758750"/>
            <a:ext cx="29868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54" name="Google Shape;254;p25"/>
          <p:cNvSpPr/>
          <p:nvPr/>
        </p:nvSpPr>
        <p:spPr>
          <a:xfrm flipH="1">
            <a:off x="5364950" y="-590525"/>
            <a:ext cx="3875469" cy="1181055"/>
          </a:xfrm>
          <a:custGeom>
            <a:avLst/>
            <a:gdLst/>
            <a:ahLst/>
            <a:cxnLst/>
            <a:rect l="l" t="t" r="r" b="b"/>
            <a:pathLst>
              <a:path w="88892" h="26487" extrusionOk="0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>
            <a:off x="3290925" y="4532375"/>
            <a:ext cx="1987475" cy="1478805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>
            <a:off x="6687825" y="-599850"/>
            <a:ext cx="3063125" cy="1212475"/>
          </a:xfrm>
          <a:custGeom>
            <a:avLst/>
            <a:gdLst/>
            <a:ahLst/>
            <a:cxnLst/>
            <a:rect l="l" t="t" r="r" b="b"/>
            <a:pathLst>
              <a:path w="122525" h="48499" extrusionOk="0">
                <a:moveTo>
                  <a:pt x="0" y="0"/>
                </a:moveTo>
                <a:cubicBezTo>
                  <a:pt x="3004" y="10514"/>
                  <a:pt x="4741" y="22231"/>
                  <a:pt x="11742" y="30631"/>
                </a:cubicBezTo>
                <a:cubicBezTo>
                  <a:pt x="14919" y="34442"/>
                  <a:pt x="20067" y="36071"/>
                  <a:pt x="24505" y="38289"/>
                </a:cubicBezTo>
                <a:cubicBezTo>
                  <a:pt x="41456" y="46763"/>
                  <a:pt x="62351" y="45097"/>
                  <a:pt x="81173" y="42883"/>
                </a:cubicBezTo>
                <a:cubicBezTo>
                  <a:pt x="88321" y="42042"/>
                  <a:pt x="95473" y="39439"/>
                  <a:pt x="102615" y="40331"/>
                </a:cubicBezTo>
                <a:cubicBezTo>
                  <a:pt x="109733" y="41220"/>
                  <a:pt x="116110" y="45288"/>
                  <a:pt x="122525" y="48499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7" name="Google Shape;257;p25"/>
          <p:cNvSpPr/>
          <p:nvPr/>
        </p:nvSpPr>
        <p:spPr>
          <a:xfrm>
            <a:off x="3114175" y="4869506"/>
            <a:ext cx="2769575" cy="907250"/>
          </a:xfrm>
          <a:custGeom>
            <a:avLst/>
            <a:gdLst/>
            <a:ahLst/>
            <a:cxnLst/>
            <a:rect l="l" t="t" r="r" b="b"/>
            <a:pathLst>
              <a:path w="110783" h="36290" extrusionOk="0">
                <a:moveTo>
                  <a:pt x="0" y="26590"/>
                </a:moveTo>
                <a:cubicBezTo>
                  <a:pt x="8890" y="17700"/>
                  <a:pt x="17427" y="7264"/>
                  <a:pt x="29100" y="2596"/>
                </a:cubicBezTo>
                <a:cubicBezTo>
                  <a:pt x="42419" y="-2730"/>
                  <a:pt x="58376" y="1633"/>
                  <a:pt x="71984" y="6169"/>
                </a:cubicBezTo>
                <a:cubicBezTo>
                  <a:pt x="83091" y="9871"/>
                  <a:pt x="92931" y="17183"/>
                  <a:pt x="101594" y="25058"/>
                </a:cubicBezTo>
                <a:cubicBezTo>
                  <a:pt x="105173" y="28312"/>
                  <a:pt x="110783" y="31453"/>
                  <a:pt x="110783" y="3629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Google Shape;258;p25"/>
          <p:cNvSpPr txBox="1">
            <a:spLocks noGrp="1"/>
          </p:cNvSpPr>
          <p:nvPr>
            <p:ph type="subTitle" idx="1"/>
          </p:nvPr>
        </p:nvSpPr>
        <p:spPr>
          <a:xfrm>
            <a:off x="5066000" y="2445600"/>
            <a:ext cx="2986800" cy="12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5_1_1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>
            <a:spLocks noGrp="1"/>
          </p:cNvSpPr>
          <p:nvPr>
            <p:ph type="title"/>
          </p:nvPr>
        </p:nvSpPr>
        <p:spPr>
          <a:xfrm>
            <a:off x="5066000" y="1758750"/>
            <a:ext cx="29868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61" name="Google Shape;261;p26"/>
          <p:cNvSpPr/>
          <p:nvPr/>
        </p:nvSpPr>
        <p:spPr>
          <a:xfrm rot="10800000">
            <a:off x="5291400" y="4177145"/>
            <a:ext cx="3875469" cy="1181055"/>
          </a:xfrm>
          <a:custGeom>
            <a:avLst/>
            <a:gdLst/>
            <a:ahLst/>
            <a:cxnLst/>
            <a:rect l="l" t="t" r="r" b="b"/>
            <a:pathLst>
              <a:path w="88892" h="26487" extrusionOk="0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 rot="10800000" flipH="1">
            <a:off x="6614275" y="4155050"/>
            <a:ext cx="3063125" cy="1212475"/>
          </a:xfrm>
          <a:custGeom>
            <a:avLst/>
            <a:gdLst/>
            <a:ahLst/>
            <a:cxnLst/>
            <a:rect l="l" t="t" r="r" b="b"/>
            <a:pathLst>
              <a:path w="122525" h="48499" extrusionOk="0">
                <a:moveTo>
                  <a:pt x="0" y="0"/>
                </a:moveTo>
                <a:cubicBezTo>
                  <a:pt x="3004" y="10514"/>
                  <a:pt x="4741" y="22231"/>
                  <a:pt x="11742" y="30631"/>
                </a:cubicBezTo>
                <a:cubicBezTo>
                  <a:pt x="14919" y="34442"/>
                  <a:pt x="20067" y="36071"/>
                  <a:pt x="24505" y="38289"/>
                </a:cubicBezTo>
                <a:cubicBezTo>
                  <a:pt x="41456" y="46763"/>
                  <a:pt x="62351" y="45097"/>
                  <a:pt x="81173" y="42883"/>
                </a:cubicBezTo>
                <a:cubicBezTo>
                  <a:pt x="88321" y="42042"/>
                  <a:pt x="95473" y="39439"/>
                  <a:pt x="102615" y="40331"/>
                </a:cubicBezTo>
                <a:cubicBezTo>
                  <a:pt x="109733" y="41220"/>
                  <a:pt x="116110" y="45288"/>
                  <a:pt x="122525" y="48499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3" name="Google Shape;263;p26"/>
          <p:cNvSpPr txBox="1">
            <a:spLocks noGrp="1"/>
          </p:cNvSpPr>
          <p:nvPr>
            <p:ph type="subTitle" idx="1"/>
          </p:nvPr>
        </p:nvSpPr>
        <p:spPr>
          <a:xfrm>
            <a:off x="5066000" y="2445600"/>
            <a:ext cx="29868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CUSTOM_6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8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66" name="Google Shape;266;p27"/>
          <p:cNvSpPr txBox="1">
            <a:spLocks noGrp="1"/>
          </p:cNvSpPr>
          <p:nvPr>
            <p:ph type="subTitle" idx="1"/>
          </p:nvPr>
        </p:nvSpPr>
        <p:spPr>
          <a:xfrm>
            <a:off x="1610813" y="1544325"/>
            <a:ext cx="25509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subTitle" idx="2"/>
          </p:nvPr>
        </p:nvSpPr>
        <p:spPr>
          <a:xfrm>
            <a:off x="4983288" y="2148875"/>
            <a:ext cx="2548800" cy="24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8" name="Google Shape;268;p27"/>
          <p:cNvSpPr txBox="1">
            <a:spLocks noGrp="1"/>
          </p:cNvSpPr>
          <p:nvPr>
            <p:ph type="subTitle" idx="3"/>
          </p:nvPr>
        </p:nvSpPr>
        <p:spPr>
          <a:xfrm>
            <a:off x="4982240" y="1544325"/>
            <a:ext cx="25509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69" name="Google Shape;269;p27"/>
          <p:cNvSpPr txBox="1">
            <a:spLocks noGrp="1"/>
          </p:cNvSpPr>
          <p:nvPr>
            <p:ph type="subTitle" idx="4"/>
          </p:nvPr>
        </p:nvSpPr>
        <p:spPr>
          <a:xfrm>
            <a:off x="1611864" y="2148875"/>
            <a:ext cx="2548800" cy="24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6265100" y="-1229862"/>
            <a:ext cx="3305811" cy="245973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-1545875" y="3747713"/>
            <a:ext cx="3305811" cy="245973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5130725" y="-560450"/>
            <a:ext cx="4543650" cy="2016575"/>
          </a:xfrm>
          <a:custGeom>
            <a:avLst/>
            <a:gdLst/>
            <a:ahLst/>
            <a:cxnLst/>
            <a:rect l="l" t="t" r="r" b="b"/>
            <a:pathLst>
              <a:path w="181746" h="80663" extrusionOk="0">
                <a:moveTo>
                  <a:pt x="0" y="0"/>
                </a:moveTo>
                <a:cubicBezTo>
                  <a:pt x="0" y="10602"/>
                  <a:pt x="2715" y="22625"/>
                  <a:pt x="10211" y="30121"/>
                </a:cubicBezTo>
                <a:cubicBezTo>
                  <a:pt x="14947" y="34857"/>
                  <a:pt x="21582" y="37685"/>
                  <a:pt x="28079" y="39311"/>
                </a:cubicBezTo>
                <a:cubicBezTo>
                  <a:pt x="39335" y="42128"/>
                  <a:pt x="52022" y="41068"/>
                  <a:pt x="62795" y="36758"/>
                </a:cubicBezTo>
                <a:cubicBezTo>
                  <a:pt x="67319" y="34948"/>
                  <a:pt x="71340" y="31813"/>
                  <a:pt x="76068" y="30632"/>
                </a:cubicBezTo>
                <a:cubicBezTo>
                  <a:pt x="87819" y="27697"/>
                  <a:pt x="100368" y="26086"/>
                  <a:pt x="112315" y="28079"/>
                </a:cubicBezTo>
                <a:cubicBezTo>
                  <a:pt x="140951" y="32856"/>
                  <a:pt x="155784" y="67669"/>
                  <a:pt x="181746" y="80663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Google Shape;273;p27"/>
          <p:cNvSpPr/>
          <p:nvPr/>
        </p:nvSpPr>
        <p:spPr>
          <a:xfrm>
            <a:off x="7361171" y="128775"/>
            <a:ext cx="2134525" cy="1480500"/>
          </a:xfrm>
          <a:custGeom>
            <a:avLst/>
            <a:gdLst/>
            <a:ahLst/>
            <a:cxnLst/>
            <a:rect l="l" t="t" r="r" b="b"/>
            <a:pathLst>
              <a:path w="85381" h="59220" extrusionOk="0">
                <a:moveTo>
                  <a:pt x="3187" y="0"/>
                </a:moveTo>
                <a:cubicBezTo>
                  <a:pt x="-5054" y="12357"/>
                  <a:pt x="4075" y="35005"/>
                  <a:pt x="16971" y="42373"/>
                </a:cubicBezTo>
                <a:cubicBezTo>
                  <a:pt x="37362" y="54023"/>
                  <a:pt x="64372" y="48726"/>
                  <a:pt x="85381" y="5922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4" name="Google Shape;274;p27"/>
          <p:cNvSpPr/>
          <p:nvPr/>
        </p:nvSpPr>
        <p:spPr>
          <a:xfrm>
            <a:off x="-574325" y="3599175"/>
            <a:ext cx="3446000" cy="1786825"/>
          </a:xfrm>
          <a:custGeom>
            <a:avLst/>
            <a:gdLst/>
            <a:ahLst/>
            <a:cxnLst/>
            <a:rect l="l" t="t" r="r" b="b"/>
            <a:pathLst>
              <a:path w="137840" h="71473" extrusionOk="0">
                <a:moveTo>
                  <a:pt x="0" y="0"/>
                </a:moveTo>
                <a:cubicBezTo>
                  <a:pt x="12385" y="0"/>
                  <a:pt x="26338" y="738"/>
                  <a:pt x="36247" y="8168"/>
                </a:cubicBezTo>
                <a:cubicBezTo>
                  <a:pt x="49539" y="18133"/>
                  <a:pt x="58701" y="32671"/>
                  <a:pt x="70451" y="44415"/>
                </a:cubicBezTo>
                <a:cubicBezTo>
                  <a:pt x="78636" y="52596"/>
                  <a:pt x="90105" y="57093"/>
                  <a:pt x="101083" y="60752"/>
                </a:cubicBezTo>
                <a:cubicBezTo>
                  <a:pt x="113191" y="64788"/>
                  <a:pt x="125077" y="71473"/>
                  <a:pt x="137840" y="71473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7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77" name="Google Shape;277;p28"/>
          <p:cNvSpPr/>
          <p:nvPr/>
        </p:nvSpPr>
        <p:spPr>
          <a:xfrm rot="-3187226">
            <a:off x="7347657" y="-1550153"/>
            <a:ext cx="3300288" cy="2479694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8"/>
          <p:cNvSpPr/>
          <p:nvPr/>
        </p:nvSpPr>
        <p:spPr>
          <a:xfrm rot="-8882208">
            <a:off x="-1038781" y="4664779"/>
            <a:ext cx="2852691" cy="212258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 rot="556266">
            <a:off x="7675917" y="-1367998"/>
            <a:ext cx="3366148" cy="2832994"/>
          </a:xfrm>
          <a:custGeom>
            <a:avLst/>
            <a:gdLst/>
            <a:ahLst/>
            <a:cxnLst/>
            <a:rect l="l" t="t" r="r" b="b"/>
            <a:pathLst>
              <a:path w="134651" h="113324" extrusionOk="0">
                <a:moveTo>
                  <a:pt x="0" y="0"/>
                </a:moveTo>
                <a:cubicBezTo>
                  <a:pt x="3302" y="16516"/>
                  <a:pt x="9002" y="34087"/>
                  <a:pt x="20909" y="45999"/>
                </a:cubicBezTo>
                <a:cubicBezTo>
                  <a:pt x="31608" y="56703"/>
                  <a:pt x="44064" y="65495"/>
                  <a:pt x="55617" y="75271"/>
                </a:cubicBezTo>
                <a:cubicBezTo>
                  <a:pt x="70821" y="88137"/>
                  <a:pt x="88858" y="97869"/>
                  <a:pt x="107470" y="104961"/>
                </a:cubicBezTo>
                <a:cubicBezTo>
                  <a:pt x="116328" y="108336"/>
                  <a:pt x="125172" y="113324"/>
                  <a:pt x="134651" y="11332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0" name="Google Shape;280;p28"/>
          <p:cNvSpPr/>
          <p:nvPr/>
        </p:nvSpPr>
        <p:spPr>
          <a:xfrm rot="556266">
            <a:off x="8797816" y="158031"/>
            <a:ext cx="2090771" cy="985288"/>
          </a:xfrm>
          <a:custGeom>
            <a:avLst/>
            <a:gdLst/>
            <a:ahLst/>
            <a:cxnLst/>
            <a:rect l="l" t="t" r="r" b="b"/>
            <a:pathLst>
              <a:path w="83634" h="39413" extrusionOk="0">
                <a:moveTo>
                  <a:pt x="0" y="11396"/>
                </a:moveTo>
                <a:cubicBezTo>
                  <a:pt x="11311" y="85"/>
                  <a:pt x="32403" y="-2911"/>
                  <a:pt x="47253" y="3033"/>
                </a:cubicBezTo>
                <a:cubicBezTo>
                  <a:pt x="58188" y="7410"/>
                  <a:pt x="67075" y="16417"/>
                  <a:pt x="74434" y="25614"/>
                </a:cubicBezTo>
                <a:cubicBezTo>
                  <a:pt x="77888" y="29931"/>
                  <a:pt x="83634" y="33885"/>
                  <a:pt x="83634" y="39413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Google Shape;281;p28"/>
          <p:cNvSpPr/>
          <p:nvPr/>
        </p:nvSpPr>
        <p:spPr>
          <a:xfrm rot="10800000">
            <a:off x="-888283" y="4671138"/>
            <a:ext cx="3052650" cy="878175"/>
          </a:xfrm>
          <a:custGeom>
            <a:avLst/>
            <a:gdLst/>
            <a:ahLst/>
            <a:cxnLst/>
            <a:rect l="l" t="t" r="r" b="b"/>
            <a:pathLst>
              <a:path w="122106" h="35127" extrusionOk="0">
                <a:moveTo>
                  <a:pt x="0" y="0"/>
                </a:moveTo>
                <a:cubicBezTo>
                  <a:pt x="2514" y="12578"/>
                  <a:pt x="15858" y="23413"/>
                  <a:pt x="28436" y="25927"/>
                </a:cubicBezTo>
                <a:cubicBezTo>
                  <a:pt x="47440" y="29726"/>
                  <a:pt x="67377" y="21926"/>
                  <a:pt x="86561" y="24672"/>
                </a:cubicBezTo>
                <a:cubicBezTo>
                  <a:pt x="98787" y="26422"/>
                  <a:pt x="111057" y="29609"/>
                  <a:pt x="122106" y="35127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8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/>
          <p:nvPr/>
        </p:nvSpPr>
        <p:spPr>
          <a:xfrm rot="10800000">
            <a:off x="5522013" y="-76199"/>
            <a:ext cx="3698187" cy="1908474"/>
          </a:xfrm>
          <a:custGeom>
            <a:avLst/>
            <a:gdLst/>
            <a:ahLst/>
            <a:cxnLst/>
            <a:rect l="l" t="t" r="r" b="b"/>
            <a:pathLst>
              <a:path w="66359" h="34245" extrusionOk="0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85" name="Google Shape;285;p29"/>
          <p:cNvSpPr txBox="1">
            <a:spLocks noGrp="1"/>
          </p:cNvSpPr>
          <p:nvPr>
            <p:ph type="subTitle" idx="1"/>
          </p:nvPr>
        </p:nvSpPr>
        <p:spPr>
          <a:xfrm>
            <a:off x="713225" y="1133475"/>
            <a:ext cx="7717500" cy="34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R="508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 sz="1400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9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/>
          <p:nvPr/>
        </p:nvSpPr>
        <p:spPr>
          <a:xfrm rot="-6300019">
            <a:off x="5215861" y="-846456"/>
            <a:ext cx="4973186" cy="4507650"/>
          </a:xfrm>
          <a:custGeom>
            <a:avLst/>
            <a:gdLst/>
            <a:ahLst/>
            <a:cxnLst/>
            <a:rect l="l" t="t" r="r" b="b"/>
            <a:pathLst>
              <a:path w="64577" h="58532" extrusionOk="0">
                <a:moveTo>
                  <a:pt x="46284" y="0"/>
                </a:moveTo>
                <a:cubicBezTo>
                  <a:pt x="43517" y="0"/>
                  <a:pt x="40773" y="736"/>
                  <a:pt x="38479" y="2287"/>
                </a:cubicBezTo>
                <a:cubicBezTo>
                  <a:pt x="33762" y="5471"/>
                  <a:pt x="33631" y="12441"/>
                  <a:pt x="28850" y="15781"/>
                </a:cubicBezTo>
                <a:cubicBezTo>
                  <a:pt x="25640" y="18035"/>
                  <a:pt x="21906" y="17944"/>
                  <a:pt x="18277" y="18861"/>
                </a:cubicBezTo>
                <a:cubicBezTo>
                  <a:pt x="14635" y="19778"/>
                  <a:pt x="11228" y="21598"/>
                  <a:pt x="8477" y="24166"/>
                </a:cubicBezTo>
                <a:cubicBezTo>
                  <a:pt x="2975" y="29315"/>
                  <a:pt x="0" y="37543"/>
                  <a:pt x="2451" y="44880"/>
                </a:cubicBezTo>
                <a:cubicBezTo>
                  <a:pt x="3303" y="47395"/>
                  <a:pt x="4744" y="49675"/>
                  <a:pt x="6591" y="51574"/>
                </a:cubicBezTo>
                <a:cubicBezTo>
                  <a:pt x="7167" y="52164"/>
                  <a:pt x="7796" y="52727"/>
                  <a:pt x="8477" y="53277"/>
                </a:cubicBezTo>
                <a:cubicBezTo>
                  <a:pt x="13119" y="56969"/>
                  <a:pt x="19116" y="58532"/>
                  <a:pt x="25089" y="58532"/>
                </a:cubicBezTo>
                <a:cubicBezTo>
                  <a:pt x="26449" y="58532"/>
                  <a:pt x="27809" y="58451"/>
                  <a:pt x="29151" y="58295"/>
                </a:cubicBezTo>
                <a:cubicBezTo>
                  <a:pt x="44270" y="56526"/>
                  <a:pt x="57856" y="45273"/>
                  <a:pt x="62415" y="30756"/>
                </a:cubicBezTo>
                <a:cubicBezTo>
                  <a:pt x="64040" y="25595"/>
                  <a:pt x="64576" y="19987"/>
                  <a:pt x="63280" y="14721"/>
                </a:cubicBezTo>
                <a:cubicBezTo>
                  <a:pt x="61970" y="9454"/>
                  <a:pt x="58681" y="4580"/>
                  <a:pt x="53938" y="1960"/>
                </a:cubicBezTo>
                <a:cubicBezTo>
                  <a:pt x="51616" y="677"/>
                  <a:pt x="48939" y="0"/>
                  <a:pt x="46284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0"/>
          <p:cNvSpPr/>
          <p:nvPr/>
        </p:nvSpPr>
        <p:spPr>
          <a:xfrm>
            <a:off x="5771525" y="-496006"/>
            <a:ext cx="4172339" cy="2513391"/>
          </a:xfrm>
          <a:custGeom>
            <a:avLst/>
            <a:gdLst/>
            <a:ahLst/>
            <a:cxnLst/>
            <a:rect l="l" t="t" r="r" b="b"/>
            <a:pathLst>
              <a:path w="189738" h="114297" extrusionOk="0">
                <a:moveTo>
                  <a:pt x="0" y="201"/>
                </a:moveTo>
                <a:cubicBezTo>
                  <a:pt x="8032" y="-602"/>
                  <a:pt x="16171" y="2430"/>
                  <a:pt x="23622" y="5535"/>
                </a:cubicBezTo>
                <a:cubicBezTo>
                  <a:pt x="29719" y="8075"/>
                  <a:pt x="37154" y="11461"/>
                  <a:pt x="39243" y="17727"/>
                </a:cubicBezTo>
                <a:cubicBezTo>
                  <a:pt x="44143" y="32426"/>
                  <a:pt x="35251" y="49238"/>
                  <a:pt x="39243" y="64209"/>
                </a:cubicBezTo>
                <a:cubicBezTo>
                  <a:pt x="43037" y="78436"/>
                  <a:pt x="51856" y="92471"/>
                  <a:pt x="64008" y="100785"/>
                </a:cubicBezTo>
                <a:cubicBezTo>
                  <a:pt x="80247" y="111896"/>
                  <a:pt x="103001" y="117621"/>
                  <a:pt x="121920" y="112215"/>
                </a:cubicBezTo>
                <a:cubicBezTo>
                  <a:pt x="135435" y="108354"/>
                  <a:pt x="144781" y="95641"/>
                  <a:pt x="157353" y="89355"/>
                </a:cubicBezTo>
                <a:cubicBezTo>
                  <a:pt x="167089" y="84487"/>
                  <a:pt x="178853" y="85164"/>
                  <a:pt x="189738" y="85164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" name="Google Shape;289;p30"/>
          <p:cNvSpPr/>
          <p:nvPr/>
        </p:nvSpPr>
        <p:spPr>
          <a:xfrm>
            <a:off x="6911023" y="-742950"/>
            <a:ext cx="2144817" cy="2211842"/>
          </a:xfrm>
          <a:custGeom>
            <a:avLst/>
            <a:gdLst/>
            <a:ahLst/>
            <a:cxnLst/>
            <a:rect l="l" t="t" r="r" b="b"/>
            <a:pathLst>
              <a:path w="97536" h="100584" extrusionOk="0">
                <a:moveTo>
                  <a:pt x="0" y="100584"/>
                </a:moveTo>
                <a:cubicBezTo>
                  <a:pt x="2451" y="98133"/>
                  <a:pt x="2873" y="94213"/>
                  <a:pt x="4953" y="91440"/>
                </a:cubicBezTo>
                <a:cubicBezTo>
                  <a:pt x="8838" y="86259"/>
                  <a:pt x="16129" y="84328"/>
                  <a:pt x="22479" y="83058"/>
                </a:cubicBezTo>
                <a:cubicBezTo>
                  <a:pt x="38387" y="79876"/>
                  <a:pt x="56574" y="83404"/>
                  <a:pt x="70485" y="75057"/>
                </a:cubicBezTo>
                <a:cubicBezTo>
                  <a:pt x="93289" y="61374"/>
                  <a:pt x="97536" y="26594"/>
                  <a:pt x="97536" y="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0" name="Google Shape;290;p30"/>
          <p:cNvSpPr/>
          <p:nvPr/>
        </p:nvSpPr>
        <p:spPr>
          <a:xfrm>
            <a:off x="7544701" y="-742950"/>
            <a:ext cx="1340510" cy="1097543"/>
          </a:xfrm>
          <a:custGeom>
            <a:avLst/>
            <a:gdLst/>
            <a:ahLst/>
            <a:cxnLst/>
            <a:rect l="l" t="t" r="r" b="b"/>
            <a:pathLst>
              <a:path w="60960" h="49911" extrusionOk="0">
                <a:moveTo>
                  <a:pt x="60960" y="49911"/>
                </a:moveTo>
                <a:cubicBezTo>
                  <a:pt x="44194" y="46558"/>
                  <a:pt x="24565" y="47522"/>
                  <a:pt x="11430" y="36576"/>
                </a:cubicBezTo>
                <a:cubicBezTo>
                  <a:pt x="1617" y="28399"/>
                  <a:pt x="3098" y="12392"/>
                  <a:pt x="0" y="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668900" cy="13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sz="72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sz="72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sz="72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sz="72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sz="72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sz="72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sz="72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sz="72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7200"/>
              <a:buFont typeface="Kanit"/>
              <a:buNone/>
              <a:defRPr sz="72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292" name="Google Shape;292;p30"/>
          <p:cNvSpPr txBox="1"/>
          <p:nvPr/>
        </p:nvSpPr>
        <p:spPr>
          <a:xfrm>
            <a:off x="713225" y="3809100"/>
            <a:ext cx="62115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rgbClr val="0258A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rgbClr val="0258A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200" b="1">
                <a:solidFill>
                  <a:srgbClr val="0258A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rgbClr val="0258A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30"/>
          <p:cNvSpPr txBox="1">
            <a:spLocks noGrp="1"/>
          </p:cNvSpPr>
          <p:nvPr>
            <p:ph type="subTitle" idx="1"/>
          </p:nvPr>
        </p:nvSpPr>
        <p:spPr>
          <a:xfrm>
            <a:off x="713225" y="1858675"/>
            <a:ext cx="4115400" cy="140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>
                <a:solidFill>
                  <a:srgbClr val="0258A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/>
          <p:nvPr/>
        </p:nvSpPr>
        <p:spPr>
          <a:xfrm>
            <a:off x="5218925" y="-1989906"/>
            <a:ext cx="2733861" cy="2950939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1"/>
          <p:cNvSpPr/>
          <p:nvPr/>
        </p:nvSpPr>
        <p:spPr>
          <a:xfrm rot="8100000">
            <a:off x="-1500458" y="3802590"/>
            <a:ext cx="2733867" cy="2950945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1"/>
          <p:cNvSpPr/>
          <p:nvPr/>
        </p:nvSpPr>
        <p:spPr>
          <a:xfrm rot="-8426936">
            <a:off x="6591529" y="-1126291"/>
            <a:ext cx="3753028" cy="2252640"/>
          </a:xfrm>
          <a:prstGeom prst="arc">
            <a:avLst>
              <a:gd name="adj1" fmla="val 11456086"/>
              <a:gd name="adj2" fmla="val 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8" name="Google Shape;298;p31"/>
          <p:cNvCxnSpPr/>
          <p:nvPr/>
        </p:nvCxnSpPr>
        <p:spPr>
          <a:xfrm rot="6873227" flipH="1">
            <a:off x="7491938" y="-136608"/>
            <a:ext cx="1735542" cy="90965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2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3225" y="1169625"/>
            <a:ext cx="7717500" cy="3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003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25"/>
              <a:buAutoNum type="arabicPeriod"/>
              <a:defRPr sz="1225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"/>
              <a:buAutoNum type="alphaLcPeriod"/>
              <a:defRPr/>
            </a:lvl2pPr>
            <a:lvl3pPr marL="1371600" lvl="2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"/>
              <a:buAutoNum type="romanLcPeriod"/>
              <a:defRPr/>
            </a:lvl3pPr>
            <a:lvl4pPr marL="1828800" lvl="3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"/>
              <a:buAutoNum type="arabicPeriod"/>
              <a:defRPr/>
            </a:lvl4pPr>
            <a:lvl5pPr marL="2286000" lvl="4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"/>
              <a:buAutoNum type="alphaLcPeriod"/>
              <a:defRPr/>
            </a:lvl5pPr>
            <a:lvl6pPr marL="2743200" lvl="5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"/>
              <a:buAutoNum type="romanLcPeriod"/>
              <a:defRPr/>
            </a:lvl6pPr>
            <a:lvl7pPr marL="3200400" lvl="6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"/>
              <a:buAutoNum type="arabicPeriod"/>
              <a:defRPr/>
            </a:lvl7pPr>
            <a:lvl8pPr marL="3657600" lvl="7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"/>
              <a:buAutoNum type="alphaLcPeriod"/>
              <a:defRPr/>
            </a:lvl8pPr>
            <a:lvl9pPr marL="4114800" lvl="8" indent="-28416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75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>
            <a:off x="6447058" y="37"/>
            <a:ext cx="2746267" cy="1254138"/>
          </a:xfrm>
          <a:custGeom>
            <a:avLst/>
            <a:gdLst/>
            <a:ahLst/>
            <a:cxnLst/>
            <a:rect l="l" t="t" r="r" b="b"/>
            <a:pathLst>
              <a:path w="66359" h="34245" extrusionOk="0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5947000" y="-10200"/>
            <a:ext cx="3248100" cy="1112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4"/>
          <p:cNvCxnSpPr/>
          <p:nvPr/>
        </p:nvCxnSpPr>
        <p:spPr>
          <a:xfrm rot="-5400000">
            <a:off x="7620200" y="-465300"/>
            <a:ext cx="1107900" cy="1038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/>
          <p:nvPr/>
        </p:nvSpPr>
        <p:spPr>
          <a:xfrm>
            <a:off x="-116243" y="3774500"/>
            <a:ext cx="2652701" cy="1369029"/>
          </a:xfrm>
          <a:custGeom>
            <a:avLst/>
            <a:gdLst/>
            <a:ahLst/>
            <a:cxnLst/>
            <a:rect l="l" t="t" r="r" b="b"/>
            <a:pathLst>
              <a:path w="66359" h="34245" extrusionOk="0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2"/>
          <p:cNvSpPr/>
          <p:nvPr/>
        </p:nvSpPr>
        <p:spPr>
          <a:xfrm rot="-5400000">
            <a:off x="6526658" y="1384714"/>
            <a:ext cx="4188076" cy="1046642"/>
          </a:xfrm>
          <a:custGeom>
            <a:avLst/>
            <a:gdLst/>
            <a:ahLst/>
            <a:cxnLst/>
            <a:rect l="l" t="t" r="r" b="b"/>
            <a:pathLst>
              <a:path w="92862" h="20271" extrusionOk="0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2"/>
          <p:cNvSpPr/>
          <p:nvPr/>
        </p:nvSpPr>
        <p:spPr>
          <a:xfrm>
            <a:off x="-397250" y="2969000"/>
            <a:ext cx="1603350" cy="3010850"/>
          </a:xfrm>
          <a:custGeom>
            <a:avLst/>
            <a:gdLst/>
            <a:ahLst/>
            <a:cxnLst/>
            <a:rect l="l" t="t" r="r" b="b"/>
            <a:pathLst>
              <a:path w="64134" h="120434" extrusionOk="0">
                <a:moveTo>
                  <a:pt x="0" y="0"/>
                </a:moveTo>
                <a:cubicBezTo>
                  <a:pt x="30193" y="6044"/>
                  <a:pt x="55846" y="38387"/>
                  <a:pt x="61889" y="68580"/>
                </a:cubicBezTo>
                <a:cubicBezTo>
                  <a:pt x="64190" y="80074"/>
                  <a:pt x="63561" y="91985"/>
                  <a:pt x="63561" y="103707"/>
                </a:cubicBezTo>
                <a:cubicBezTo>
                  <a:pt x="63561" y="107331"/>
                  <a:pt x="64707" y="111141"/>
                  <a:pt x="63561" y="114579"/>
                </a:cubicBezTo>
                <a:cubicBezTo>
                  <a:pt x="62944" y="116431"/>
                  <a:pt x="61609" y="120434"/>
                  <a:pt x="63561" y="120434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Google Shape;303;p32"/>
          <p:cNvSpPr/>
          <p:nvPr/>
        </p:nvSpPr>
        <p:spPr>
          <a:xfrm>
            <a:off x="7134027" y="-479137"/>
            <a:ext cx="4313400" cy="2737775"/>
          </a:xfrm>
          <a:custGeom>
            <a:avLst/>
            <a:gdLst/>
            <a:ahLst/>
            <a:cxnLst/>
            <a:rect l="l" t="t" r="r" b="b"/>
            <a:pathLst>
              <a:path w="172536" h="109511" extrusionOk="0">
                <a:moveTo>
                  <a:pt x="5686" y="0"/>
                </a:moveTo>
                <a:cubicBezTo>
                  <a:pt x="3369" y="3475"/>
                  <a:pt x="936" y="7171"/>
                  <a:pt x="250" y="11291"/>
                </a:cubicBezTo>
                <a:cubicBezTo>
                  <a:pt x="-1256" y="20330"/>
                  <a:pt x="5337" y="30096"/>
                  <a:pt x="12377" y="35963"/>
                </a:cubicBezTo>
                <a:cubicBezTo>
                  <a:pt x="21050" y="43191"/>
                  <a:pt x="37383" y="38641"/>
                  <a:pt x="44158" y="47672"/>
                </a:cubicBezTo>
                <a:cubicBezTo>
                  <a:pt x="51007" y="56802"/>
                  <a:pt x="53333" y="68870"/>
                  <a:pt x="60466" y="77780"/>
                </a:cubicBezTo>
                <a:cubicBezTo>
                  <a:pt x="68832" y="88232"/>
                  <a:pt x="79697" y="97209"/>
                  <a:pt x="91829" y="102870"/>
                </a:cubicBezTo>
                <a:cubicBezTo>
                  <a:pt x="116248" y="114264"/>
                  <a:pt x="145590" y="107470"/>
                  <a:pt x="172536" y="10747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Google Shape;304;p32"/>
          <p:cNvSpPr/>
          <p:nvPr/>
        </p:nvSpPr>
        <p:spPr>
          <a:xfrm>
            <a:off x="8405225" y="-250900"/>
            <a:ext cx="505950" cy="1264975"/>
          </a:xfrm>
          <a:custGeom>
            <a:avLst/>
            <a:gdLst/>
            <a:ahLst/>
            <a:cxnLst/>
            <a:rect l="l" t="t" r="r" b="b"/>
            <a:pathLst>
              <a:path w="20238" h="50599" extrusionOk="0">
                <a:moveTo>
                  <a:pt x="0" y="50599"/>
                </a:moveTo>
                <a:cubicBezTo>
                  <a:pt x="11678" y="46700"/>
                  <a:pt x="17874" y="31093"/>
                  <a:pt x="18818" y="18818"/>
                </a:cubicBezTo>
                <a:cubicBezTo>
                  <a:pt x="19299" y="12564"/>
                  <a:pt x="21623" y="5610"/>
                  <a:pt x="18818" y="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5" name="Google Shape;305;p32"/>
          <p:cNvSpPr/>
          <p:nvPr/>
        </p:nvSpPr>
        <p:spPr>
          <a:xfrm>
            <a:off x="1149975" y="4641700"/>
            <a:ext cx="1202225" cy="899050"/>
          </a:xfrm>
          <a:custGeom>
            <a:avLst/>
            <a:gdLst/>
            <a:ahLst/>
            <a:cxnLst/>
            <a:rect l="l" t="t" r="r" b="b"/>
            <a:pathLst>
              <a:path w="48089" h="35962" extrusionOk="0">
                <a:moveTo>
                  <a:pt x="0" y="0"/>
                </a:moveTo>
                <a:cubicBezTo>
                  <a:pt x="20016" y="0"/>
                  <a:pt x="39138" y="18059"/>
                  <a:pt x="48089" y="35962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rgbClr val="E3F1FE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474375" y="2876550"/>
            <a:ext cx="24015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475691" y="3335850"/>
            <a:ext cx="23991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5182635" y="2876550"/>
            <a:ext cx="2401500" cy="5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8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5183951" y="3335850"/>
            <a:ext cx="23991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-116243" y="3774500"/>
            <a:ext cx="2652701" cy="1369029"/>
          </a:xfrm>
          <a:custGeom>
            <a:avLst/>
            <a:gdLst/>
            <a:ahLst/>
            <a:cxnLst/>
            <a:rect l="l" t="t" r="r" b="b"/>
            <a:pathLst>
              <a:path w="66359" h="34245" extrusionOk="0">
                <a:moveTo>
                  <a:pt x="15064" y="1"/>
                </a:moveTo>
                <a:cubicBezTo>
                  <a:pt x="13915" y="1"/>
                  <a:pt x="12767" y="92"/>
                  <a:pt x="11634" y="272"/>
                </a:cubicBezTo>
                <a:cubicBezTo>
                  <a:pt x="9302" y="653"/>
                  <a:pt x="1" y="3194"/>
                  <a:pt x="381" y="6482"/>
                </a:cubicBezTo>
                <a:cubicBezTo>
                  <a:pt x="512" y="7596"/>
                  <a:pt x="525" y="8540"/>
                  <a:pt x="734" y="9640"/>
                </a:cubicBezTo>
                <a:lnTo>
                  <a:pt x="734" y="34244"/>
                </a:lnTo>
                <a:lnTo>
                  <a:pt x="66359" y="33497"/>
                </a:lnTo>
                <a:cubicBezTo>
                  <a:pt x="64786" y="29842"/>
                  <a:pt x="62231" y="26593"/>
                  <a:pt x="58288" y="24654"/>
                </a:cubicBezTo>
                <a:cubicBezTo>
                  <a:pt x="53755" y="22427"/>
                  <a:pt x="48462" y="23291"/>
                  <a:pt x="43746" y="20933"/>
                </a:cubicBezTo>
                <a:cubicBezTo>
                  <a:pt x="39789" y="18954"/>
                  <a:pt x="36291" y="15876"/>
                  <a:pt x="33985" y="12077"/>
                </a:cubicBezTo>
                <a:cubicBezTo>
                  <a:pt x="31457" y="7884"/>
                  <a:pt x="29242" y="4779"/>
                  <a:pt x="24749" y="2368"/>
                </a:cubicBezTo>
                <a:cubicBezTo>
                  <a:pt x="21782" y="778"/>
                  <a:pt x="18421" y="1"/>
                  <a:pt x="15064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-5400000">
            <a:off x="6526658" y="1384714"/>
            <a:ext cx="4188076" cy="1046642"/>
          </a:xfrm>
          <a:custGeom>
            <a:avLst/>
            <a:gdLst/>
            <a:ahLst/>
            <a:cxnLst/>
            <a:rect l="l" t="t" r="r" b="b"/>
            <a:pathLst>
              <a:path w="92862" h="20271" extrusionOk="0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-397250" y="2969000"/>
            <a:ext cx="1603350" cy="3010850"/>
          </a:xfrm>
          <a:custGeom>
            <a:avLst/>
            <a:gdLst/>
            <a:ahLst/>
            <a:cxnLst/>
            <a:rect l="l" t="t" r="r" b="b"/>
            <a:pathLst>
              <a:path w="64134" h="120434" extrusionOk="0">
                <a:moveTo>
                  <a:pt x="0" y="0"/>
                </a:moveTo>
                <a:cubicBezTo>
                  <a:pt x="30193" y="6044"/>
                  <a:pt x="55846" y="38387"/>
                  <a:pt x="61889" y="68580"/>
                </a:cubicBezTo>
                <a:cubicBezTo>
                  <a:pt x="64190" y="80074"/>
                  <a:pt x="63561" y="91985"/>
                  <a:pt x="63561" y="103707"/>
                </a:cubicBezTo>
                <a:cubicBezTo>
                  <a:pt x="63561" y="107331"/>
                  <a:pt x="64707" y="111141"/>
                  <a:pt x="63561" y="114579"/>
                </a:cubicBezTo>
                <a:cubicBezTo>
                  <a:pt x="62944" y="116431"/>
                  <a:pt x="61609" y="120434"/>
                  <a:pt x="63561" y="120434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" name="Google Shape;42;p5"/>
          <p:cNvSpPr/>
          <p:nvPr/>
        </p:nvSpPr>
        <p:spPr>
          <a:xfrm>
            <a:off x="7134027" y="-479137"/>
            <a:ext cx="4313400" cy="2737775"/>
          </a:xfrm>
          <a:custGeom>
            <a:avLst/>
            <a:gdLst/>
            <a:ahLst/>
            <a:cxnLst/>
            <a:rect l="l" t="t" r="r" b="b"/>
            <a:pathLst>
              <a:path w="172536" h="109511" extrusionOk="0">
                <a:moveTo>
                  <a:pt x="5686" y="0"/>
                </a:moveTo>
                <a:cubicBezTo>
                  <a:pt x="3369" y="3475"/>
                  <a:pt x="936" y="7171"/>
                  <a:pt x="250" y="11291"/>
                </a:cubicBezTo>
                <a:cubicBezTo>
                  <a:pt x="-1256" y="20330"/>
                  <a:pt x="5337" y="30096"/>
                  <a:pt x="12377" y="35963"/>
                </a:cubicBezTo>
                <a:cubicBezTo>
                  <a:pt x="21050" y="43191"/>
                  <a:pt x="37383" y="38641"/>
                  <a:pt x="44158" y="47672"/>
                </a:cubicBezTo>
                <a:cubicBezTo>
                  <a:pt x="51007" y="56802"/>
                  <a:pt x="53333" y="68870"/>
                  <a:pt x="60466" y="77780"/>
                </a:cubicBezTo>
                <a:cubicBezTo>
                  <a:pt x="68832" y="88232"/>
                  <a:pt x="79697" y="97209"/>
                  <a:pt x="91829" y="102870"/>
                </a:cubicBezTo>
                <a:cubicBezTo>
                  <a:pt x="116248" y="114264"/>
                  <a:pt x="145590" y="107470"/>
                  <a:pt x="172536" y="10747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5"/>
          <p:cNvSpPr/>
          <p:nvPr/>
        </p:nvSpPr>
        <p:spPr>
          <a:xfrm>
            <a:off x="8405225" y="-250900"/>
            <a:ext cx="505950" cy="1264975"/>
          </a:xfrm>
          <a:custGeom>
            <a:avLst/>
            <a:gdLst/>
            <a:ahLst/>
            <a:cxnLst/>
            <a:rect l="l" t="t" r="r" b="b"/>
            <a:pathLst>
              <a:path w="20238" h="50599" extrusionOk="0">
                <a:moveTo>
                  <a:pt x="0" y="50599"/>
                </a:moveTo>
                <a:cubicBezTo>
                  <a:pt x="11678" y="46700"/>
                  <a:pt x="17874" y="31093"/>
                  <a:pt x="18818" y="18818"/>
                </a:cubicBezTo>
                <a:cubicBezTo>
                  <a:pt x="19299" y="12564"/>
                  <a:pt x="21623" y="5610"/>
                  <a:pt x="18818" y="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Google Shape;44;p5"/>
          <p:cNvSpPr/>
          <p:nvPr/>
        </p:nvSpPr>
        <p:spPr>
          <a:xfrm>
            <a:off x="1149975" y="4641700"/>
            <a:ext cx="1202225" cy="899050"/>
          </a:xfrm>
          <a:custGeom>
            <a:avLst/>
            <a:gdLst/>
            <a:ahLst/>
            <a:cxnLst/>
            <a:rect l="l" t="t" r="r" b="b"/>
            <a:pathLst>
              <a:path w="48089" h="35962" extrusionOk="0">
                <a:moveTo>
                  <a:pt x="0" y="0"/>
                </a:moveTo>
                <a:cubicBezTo>
                  <a:pt x="20016" y="0"/>
                  <a:pt x="39138" y="18059"/>
                  <a:pt x="48089" y="35962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E3F1FE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4773575" y="1136125"/>
            <a:ext cx="36573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9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4773575" y="2519575"/>
            <a:ext cx="3657300" cy="11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/>
          <p:nvPr/>
        </p:nvSpPr>
        <p:spPr>
          <a:xfrm rot="-2520143">
            <a:off x="8202333" y="-622773"/>
            <a:ext cx="1545126" cy="2755587"/>
          </a:xfrm>
          <a:custGeom>
            <a:avLst/>
            <a:gdLst/>
            <a:ahLst/>
            <a:cxnLst/>
            <a:rect l="l" t="t" r="r" b="b"/>
            <a:pathLst>
              <a:path w="36684" h="65417" extrusionOk="0">
                <a:moveTo>
                  <a:pt x="19510" y="0"/>
                </a:moveTo>
                <a:cubicBezTo>
                  <a:pt x="14747" y="0"/>
                  <a:pt x="9940" y="2328"/>
                  <a:pt x="6577" y="6308"/>
                </a:cubicBezTo>
                <a:cubicBezTo>
                  <a:pt x="2725" y="10881"/>
                  <a:pt x="970" y="16934"/>
                  <a:pt x="603" y="22908"/>
                </a:cubicBezTo>
                <a:cubicBezTo>
                  <a:pt x="0" y="32551"/>
                  <a:pt x="1690" y="43254"/>
                  <a:pt x="5882" y="52019"/>
                </a:cubicBezTo>
                <a:cubicBezTo>
                  <a:pt x="8437" y="57377"/>
                  <a:pt x="12866" y="62867"/>
                  <a:pt x="18617" y="64976"/>
                </a:cubicBezTo>
                <a:cubicBezTo>
                  <a:pt x="19437" y="65279"/>
                  <a:pt x="20192" y="65416"/>
                  <a:pt x="20886" y="65416"/>
                </a:cubicBezTo>
                <a:cubicBezTo>
                  <a:pt x="25287" y="65416"/>
                  <a:pt x="27245" y="59879"/>
                  <a:pt x="28128" y="55976"/>
                </a:cubicBezTo>
                <a:cubicBezTo>
                  <a:pt x="30081" y="47420"/>
                  <a:pt x="35557" y="39088"/>
                  <a:pt x="36133" y="30271"/>
                </a:cubicBezTo>
                <a:cubicBezTo>
                  <a:pt x="36684" y="21886"/>
                  <a:pt x="35636" y="10488"/>
                  <a:pt x="29648" y="4343"/>
                </a:cubicBezTo>
                <a:cubicBezTo>
                  <a:pt x="26732" y="1348"/>
                  <a:pt x="23134" y="0"/>
                  <a:pt x="19510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-9900053">
            <a:off x="5288308" y="4099608"/>
            <a:ext cx="4128387" cy="2322031"/>
          </a:xfrm>
          <a:custGeom>
            <a:avLst/>
            <a:gdLst/>
            <a:ahLst/>
            <a:cxnLst/>
            <a:rect l="l" t="t" r="r" b="b"/>
            <a:pathLst>
              <a:path w="60828" h="34213" extrusionOk="0">
                <a:moveTo>
                  <a:pt x="35519" y="1"/>
                </a:moveTo>
                <a:cubicBezTo>
                  <a:pt x="29974" y="1"/>
                  <a:pt x="24457" y="1192"/>
                  <a:pt x="19441" y="3674"/>
                </a:cubicBezTo>
                <a:cubicBezTo>
                  <a:pt x="13624" y="6556"/>
                  <a:pt x="4820" y="13068"/>
                  <a:pt x="2370" y="20443"/>
                </a:cubicBezTo>
                <a:cubicBezTo>
                  <a:pt x="1" y="27575"/>
                  <a:pt x="4809" y="34213"/>
                  <a:pt x="11976" y="34213"/>
                </a:cubicBezTo>
                <a:cubicBezTo>
                  <a:pt x="12459" y="34213"/>
                  <a:pt x="12952" y="34183"/>
                  <a:pt x="13454" y="34121"/>
                </a:cubicBezTo>
                <a:cubicBezTo>
                  <a:pt x="17751" y="33584"/>
                  <a:pt x="21563" y="31174"/>
                  <a:pt x="25219" y="28854"/>
                </a:cubicBezTo>
                <a:cubicBezTo>
                  <a:pt x="29984" y="25813"/>
                  <a:pt x="34705" y="23593"/>
                  <a:pt x="40283" y="23593"/>
                </a:cubicBezTo>
                <a:cubicBezTo>
                  <a:pt x="40808" y="23593"/>
                  <a:pt x="41342" y="23613"/>
                  <a:pt x="41884" y="23653"/>
                </a:cubicBezTo>
                <a:cubicBezTo>
                  <a:pt x="44446" y="23851"/>
                  <a:pt x="47929" y="24513"/>
                  <a:pt x="51187" y="24513"/>
                </a:cubicBezTo>
                <a:cubicBezTo>
                  <a:pt x="55490" y="24513"/>
                  <a:pt x="59403" y="23358"/>
                  <a:pt x="60290" y="18452"/>
                </a:cubicBezTo>
                <a:cubicBezTo>
                  <a:pt x="60828" y="15491"/>
                  <a:pt x="59714" y="12425"/>
                  <a:pt x="57932" y="9988"/>
                </a:cubicBezTo>
                <a:cubicBezTo>
                  <a:pt x="54316" y="5050"/>
                  <a:pt x="49049" y="1905"/>
                  <a:pt x="43101" y="739"/>
                </a:cubicBezTo>
                <a:cubicBezTo>
                  <a:pt x="40598" y="250"/>
                  <a:pt x="38056" y="1"/>
                  <a:pt x="35519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6282238" y="-978525"/>
            <a:ext cx="4088375" cy="2414950"/>
          </a:xfrm>
          <a:custGeom>
            <a:avLst/>
            <a:gdLst/>
            <a:ahLst/>
            <a:cxnLst/>
            <a:rect l="l" t="t" r="r" b="b"/>
            <a:pathLst>
              <a:path w="163535" h="96598" extrusionOk="0">
                <a:moveTo>
                  <a:pt x="2121" y="0"/>
                </a:moveTo>
                <a:cubicBezTo>
                  <a:pt x="-5267" y="18478"/>
                  <a:pt x="8316" y="46974"/>
                  <a:pt x="26794" y="54362"/>
                </a:cubicBezTo>
                <a:cubicBezTo>
                  <a:pt x="46855" y="62383"/>
                  <a:pt x="70300" y="50803"/>
                  <a:pt x="91610" y="54362"/>
                </a:cubicBezTo>
                <a:cubicBezTo>
                  <a:pt x="119033" y="58942"/>
                  <a:pt x="143887" y="76927"/>
                  <a:pt x="163535" y="96598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Google Shape;59;p7"/>
          <p:cNvSpPr/>
          <p:nvPr/>
        </p:nvSpPr>
        <p:spPr>
          <a:xfrm>
            <a:off x="7524368" y="-1532600"/>
            <a:ext cx="1356675" cy="1965400"/>
          </a:xfrm>
          <a:custGeom>
            <a:avLst/>
            <a:gdLst/>
            <a:ahLst/>
            <a:cxnLst/>
            <a:rect l="l" t="t" r="r" b="b"/>
            <a:pathLst>
              <a:path w="54267" h="78616" extrusionOk="0">
                <a:moveTo>
                  <a:pt x="4708" y="78616"/>
                </a:moveTo>
                <a:cubicBezTo>
                  <a:pt x="2228" y="71182"/>
                  <a:pt x="-2924" y="60740"/>
                  <a:pt x="2617" y="55199"/>
                </a:cubicBezTo>
                <a:cubicBezTo>
                  <a:pt x="6232" y="51584"/>
                  <a:pt x="12629" y="53114"/>
                  <a:pt x="17671" y="52272"/>
                </a:cubicBezTo>
                <a:cubicBezTo>
                  <a:pt x="25889" y="50900"/>
                  <a:pt x="35181" y="50167"/>
                  <a:pt x="41507" y="44744"/>
                </a:cubicBezTo>
                <a:cubicBezTo>
                  <a:pt x="53186" y="34733"/>
                  <a:pt x="56534" y="14921"/>
                  <a:pt x="52797" y="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Google Shape;60;p7"/>
          <p:cNvSpPr/>
          <p:nvPr/>
        </p:nvSpPr>
        <p:spPr>
          <a:xfrm>
            <a:off x="5012825" y="4693372"/>
            <a:ext cx="2718125" cy="1025100"/>
          </a:xfrm>
          <a:custGeom>
            <a:avLst/>
            <a:gdLst/>
            <a:ahLst/>
            <a:cxnLst/>
            <a:rect l="l" t="t" r="r" b="b"/>
            <a:pathLst>
              <a:path w="108725" h="41004" extrusionOk="0">
                <a:moveTo>
                  <a:pt x="0" y="29296"/>
                </a:moveTo>
                <a:cubicBezTo>
                  <a:pt x="10368" y="12022"/>
                  <a:pt x="33164" y="-2406"/>
                  <a:pt x="53108" y="442"/>
                </a:cubicBezTo>
                <a:cubicBezTo>
                  <a:pt x="61661" y="1663"/>
                  <a:pt x="70371" y="3942"/>
                  <a:pt x="77780" y="8387"/>
                </a:cubicBezTo>
                <a:cubicBezTo>
                  <a:pt x="85134" y="12799"/>
                  <a:pt x="90116" y="20304"/>
                  <a:pt x="96180" y="26368"/>
                </a:cubicBezTo>
                <a:cubicBezTo>
                  <a:pt x="100724" y="30912"/>
                  <a:pt x="105851" y="35257"/>
                  <a:pt x="108725" y="4100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Google Shape;61;p7"/>
          <p:cNvSpPr/>
          <p:nvPr/>
        </p:nvSpPr>
        <p:spPr>
          <a:xfrm>
            <a:off x="6792250" y="4254875"/>
            <a:ext cx="2948100" cy="620925"/>
          </a:xfrm>
          <a:custGeom>
            <a:avLst/>
            <a:gdLst/>
            <a:ahLst/>
            <a:cxnLst/>
            <a:rect l="l" t="t" r="r" b="b"/>
            <a:pathLst>
              <a:path w="117924" h="24837" extrusionOk="0">
                <a:moveTo>
                  <a:pt x="0" y="22582"/>
                </a:moveTo>
                <a:cubicBezTo>
                  <a:pt x="24499" y="26663"/>
                  <a:pt x="50189" y="24625"/>
                  <a:pt x="74434" y="19236"/>
                </a:cubicBezTo>
                <a:cubicBezTo>
                  <a:pt x="89908" y="15797"/>
                  <a:pt x="106715" y="11209"/>
                  <a:pt x="117924" y="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2752600" y="3113600"/>
            <a:ext cx="6577183" cy="2039719"/>
          </a:xfrm>
          <a:custGeom>
            <a:avLst/>
            <a:gdLst/>
            <a:ahLst/>
            <a:cxnLst/>
            <a:rect l="l" t="t" r="r" b="b"/>
            <a:pathLst>
              <a:path w="92862" h="20271" extrusionOk="0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-1695525" y="-1110375"/>
            <a:ext cx="5621812" cy="4223987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67875" y="-382900"/>
            <a:ext cx="9482950" cy="1551625"/>
          </a:xfrm>
          <a:custGeom>
            <a:avLst/>
            <a:gdLst/>
            <a:ahLst/>
            <a:cxnLst/>
            <a:rect l="l" t="t" r="r" b="b"/>
            <a:pathLst>
              <a:path w="379318" h="62065" extrusionOk="0">
                <a:moveTo>
                  <a:pt x="0" y="0"/>
                </a:moveTo>
                <a:cubicBezTo>
                  <a:pt x="0" y="10481"/>
                  <a:pt x="7750" y="21345"/>
                  <a:pt x="16848" y="26547"/>
                </a:cubicBezTo>
                <a:cubicBezTo>
                  <a:pt x="27603" y="32696"/>
                  <a:pt x="40364" y="34719"/>
                  <a:pt x="52584" y="36758"/>
                </a:cubicBezTo>
                <a:cubicBezTo>
                  <a:pt x="87768" y="42628"/>
                  <a:pt x="123613" y="28590"/>
                  <a:pt x="159283" y="28590"/>
                </a:cubicBezTo>
                <a:cubicBezTo>
                  <a:pt x="181217" y="28590"/>
                  <a:pt x="204501" y="30012"/>
                  <a:pt x="224119" y="39821"/>
                </a:cubicBezTo>
                <a:cubicBezTo>
                  <a:pt x="240003" y="47763"/>
                  <a:pt x="257080" y="54159"/>
                  <a:pt x="274661" y="56668"/>
                </a:cubicBezTo>
                <a:cubicBezTo>
                  <a:pt x="296110" y="59729"/>
                  <a:pt x="317964" y="63658"/>
                  <a:pt x="339497" y="61263"/>
                </a:cubicBezTo>
                <a:cubicBezTo>
                  <a:pt x="353204" y="59739"/>
                  <a:pt x="365939" y="53379"/>
                  <a:pt x="379318" y="50031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Google Shape;66;p8"/>
          <p:cNvSpPr/>
          <p:nvPr/>
        </p:nvSpPr>
        <p:spPr>
          <a:xfrm>
            <a:off x="6649525" y="-701975"/>
            <a:ext cx="1991050" cy="1403950"/>
          </a:xfrm>
          <a:custGeom>
            <a:avLst/>
            <a:gdLst/>
            <a:ahLst/>
            <a:cxnLst/>
            <a:rect l="l" t="t" r="r" b="b"/>
            <a:pathLst>
              <a:path w="79642" h="56158" extrusionOk="0">
                <a:moveTo>
                  <a:pt x="0" y="56158"/>
                </a:moveTo>
                <a:cubicBezTo>
                  <a:pt x="8031" y="51339"/>
                  <a:pt x="16521" y="46989"/>
                  <a:pt x="25527" y="44416"/>
                </a:cubicBezTo>
                <a:cubicBezTo>
                  <a:pt x="34192" y="41941"/>
                  <a:pt x="43707" y="42656"/>
                  <a:pt x="52074" y="39310"/>
                </a:cubicBezTo>
                <a:cubicBezTo>
                  <a:pt x="60342" y="36004"/>
                  <a:pt x="66545" y="28152"/>
                  <a:pt x="70963" y="20421"/>
                </a:cubicBezTo>
                <a:cubicBezTo>
                  <a:pt x="74633" y="13999"/>
                  <a:pt x="79642" y="7396"/>
                  <a:pt x="79642" y="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Google Shape;67;p8"/>
          <p:cNvSpPr/>
          <p:nvPr/>
        </p:nvSpPr>
        <p:spPr>
          <a:xfrm>
            <a:off x="-178675" y="4038651"/>
            <a:ext cx="4492575" cy="1500500"/>
          </a:xfrm>
          <a:custGeom>
            <a:avLst/>
            <a:gdLst/>
            <a:ahLst/>
            <a:cxnLst/>
            <a:rect l="l" t="t" r="r" b="b"/>
            <a:pathLst>
              <a:path w="179703" h="60020" extrusionOk="0">
                <a:moveTo>
                  <a:pt x="0" y="2842"/>
                </a:moveTo>
                <a:cubicBezTo>
                  <a:pt x="15519" y="-265"/>
                  <a:pt x="32463" y="-1653"/>
                  <a:pt x="47478" y="3352"/>
                </a:cubicBezTo>
                <a:cubicBezTo>
                  <a:pt x="64088" y="8889"/>
                  <a:pt x="76950" y="23615"/>
                  <a:pt x="93936" y="27857"/>
                </a:cubicBezTo>
                <a:cubicBezTo>
                  <a:pt x="114886" y="33089"/>
                  <a:pt x="138948" y="25858"/>
                  <a:pt x="158261" y="35515"/>
                </a:cubicBezTo>
                <a:cubicBezTo>
                  <a:pt x="167969" y="40369"/>
                  <a:pt x="174853" y="50310"/>
                  <a:pt x="179703" y="6002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" name="Google Shape;68;p8"/>
          <p:cNvSpPr/>
          <p:nvPr/>
        </p:nvSpPr>
        <p:spPr>
          <a:xfrm>
            <a:off x="418375" y="4173500"/>
            <a:ext cx="704775" cy="1369600"/>
          </a:xfrm>
          <a:custGeom>
            <a:avLst/>
            <a:gdLst/>
            <a:ahLst/>
            <a:cxnLst/>
            <a:rect l="l" t="t" r="r" b="b"/>
            <a:pathLst>
              <a:path w="28191" h="54784" extrusionOk="0">
                <a:moveTo>
                  <a:pt x="28191" y="0"/>
                </a:moveTo>
                <a:cubicBezTo>
                  <a:pt x="23592" y="1151"/>
                  <a:pt x="18709" y="2261"/>
                  <a:pt x="14917" y="5106"/>
                </a:cubicBezTo>
                <a:cubicBezTo>
                  <a:pt x="3036" y="14020"/>
                  <a:pt x="-2466" y="33069"/>
                  <a:pt x="1133" y="47479"/>
                </a:cubicBezTo>
                <a:cubicBezTo>
                  <a:pt x="1746" y="49933"/>
                  <a:pt x="1205" y="54129"/>
                  <a:pt x="3686" y="54626"/>
                </a:cubicBezTo>
                <a:cubicBezTo>
                  <a:pt x="5260" y="54941"/>
                  <a:pt x="6334" y="52791"/>
                  <a:pt x="7770" y="5207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Google Shape;69;p8"/>
          <p:cNvSpPr/>
          <p:nvPr/>
        </p:nvSpPr>
        <p:spPr>
          <a:xfrm>
            <a:off x="3267325" y="-204200"/>
            <a:ext cx="1084875" cy="740250"/>
          </a:xfrm>
          <a:custGeom>
            <a:avLst/>
            <a:gdLst/>
            <a:ahLst/>
            <a:cxnLst/>
            <a:rect l="l" t="t" r="r" b="b"/>
            <a:pathLst>
              <a:path w="43395" h="29610" extrusionOk="0">
                <a:moveTo>
                  <a:pt x="0" y="29610"/>
                </a:moveTo>
                <a:cubicBezTo>
                  <a:pt x="4961" y="24649"/>
                  <a:pt x="9530" y="18039"/>
                  <a:pt x="16337" y="16336"/>
                </a:cubicBezTo>
                <a:cubicBezTo>
                  <a:pt x="22264" y="14853"/>
                  <a:pt x="29318" y="15919"/>
                  <a:pt x="34205" y="12252"/>
                </a:cubicBezTo>
                <a:cubicBezTo>
                  <a:pt x="38289" y="9188"/>
                  <a:pt x="41110" y="4565"/>
                  <a:pt x="43395" y="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E3F1FE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1365650" y="1639125"/>
            <a:ext cx="28878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2400"/>
              <a:buFont typeface="Kanit"/>
              <a:buNone/>
              <a:defRPr sz="24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2"/>
          </p:nvPr>
        </p:nvSpPr>
        <p:spPr>
          <a:xfrm>
            <a:off x="1365650" y="2266975"/>
            <a:ext cx="2887800" cy="17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/>
          <p:nvPr/>
        </p:nvSpPr>
        <p:spPr>
          <a:xfrm rot="-7200069">
            <a:off x="-834783" y="3447468"/>
            <a:ext cx="3300297" cy="2479701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 rot="1917792">
            <a:off x="7083006" y="-1583046"/>
            <a:ext cx="2852691" cy="2122580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>
            <a:off x="-167275" y="2927200"/>
            <a:ext cx="3366275" cy="2833100"/>
          </a:xfrm>
          <a:custGeom>
            <a:avLst/>
            <a:gdLst/>
            <a:ahLst/>
            <a:cxnLst/>
            <a:rect l="l" t="t" r="r" b="b"/>
            <a:pathLst>
              <a:path w="134651" h="113324" extrusionOk="0">
                <a:moveTo>
                  <a:pt x="0" y="0"/>
                </a:moveTo>
                <a:cubicBezTo>
                  <a:pt x="3302" y="16516"/>
                  <a:pt x="9002" y="34087"/>
                  <a:pt x="20909" y="45999"/>
                </a:cubicBezTo>
                <a:cubicBezTo>
                  <a:pt x="31608" y="56703"/>
                  <a:pt x="44064" y="65495"/>
                  <a:pt x="55617" y="75271"/>
                </a:cubicBezTo>
                <a:cubicBezTo>
                  <a:pt x="70821" y="88137"/>
                  <a:pt x="88858" y="97869"/>
                  <a:pt x="107470" y="104961"/>
                </a:cubicBezTo>
                <a:cubicBezTo>
                  <a:pt x="116328" y="108336"/>
                  <a:pt x="125172" y="113324"/>
                  <a:pt x="134651" y="11332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Google Shape;78;p9"/>
          <p:cNvSpPr/>
          <p:nvPr/>
        </p:nvSpPr>
        <p:spPr>
          <a:xfrm>
            <a:off x="1045425" y="4367259"/>
            <a:ext cx="2090850" cy="985325"/>
          </a:xfrm>
          <a:custGeom>
            <a:avLst/>
            <a:gdLst/>
            <a:ahLst/>
            <a:cxnLst/>
            <a:rect l="l" t="t" r="r" b="b"/>
            <a:pathLst>
              <a:path w="83634" h="39413" extrusionOk="0">
                <a:moveTo>
                  <a:pt x="0" y="11396"/>
                </a:moveTo>
                <a:cubicBezTo>
                  <a:pt x="11311" y="85"/>
                  <a:pt x="32403" y="-2911"/>
                  <a:pt x="47253" y="3033"/>
                </a:cubicBezTo>
                <a:cubicBezTo>
                  <a:pt x="58188" y="7410"/>
                  <a:pt x="67075" y="16417"/>
                  <a:pt x="74434" y="25614"/>
                </a:cubicBezTo>
                <a:cubicBezTo>
                  <a:pt x="77888" y="29931"/>
                  <a:pt x="83634" y="33885"/>
                  <a:pt x="83634" y="39413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Google Shape;79;p9"/>
          <p:cNvSpPr/>
          <p:nvPr/>
        </p:nvSpPr>
        <p:spPr>
          <a:xfrm>
            <a:off x="6732550" y="-345000"/>
            <a:ext cx="3052650" cy="878175"/>
          </a:xfrm>
          <a:custGeom>
            <a:avLst/>
            <a:gdLst/>
            <a:ahLst/>
            <a:cxnLst/>
            <a:rect l="l" t="t" r="r" b="b"/>
            <a:pathLst>
              <a:path w="122106" h="35127" extrusionOk="0">
                <a:moveTo>
                  <a:pt x="0" y="0"/>
                </a:moveTo>
                <a:cubicBezTo>
                  <a:pt x="2514" y="12578"/>
                  <a:pt x="15858" y="23413"/>
                  <a:pt x="28436" y="25927"/>
                </a:cubicBezTo>
                <a:cubicBezTo>
                  <a:pt x="47440" y="29726"/>
                  <a:pt x="67377" y="21926"/>
                  <a:pt x="86561" y="24672"/>
                </a:cubicBezTo>
                <a:cubicBezTo>
                  <a:pt x="98787" y="26422"/>
                  <a:pt x="111057" y="29609"/>
                  <a:pt x="122106" y="35127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5581650" y="539500"/>
            <a:ext cx="2849100" cy="931200"/>
          </a:xfrm>
          <a:prstGeom prst="rect">
            <a:avLst/>
          </a:prstGeom>
          <a:solidFill>
            <a:srgbClr val="E94A4E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1">
                <a:solidFill>
                  <a:srgbClr val="E3F1FE"/>
                </a:solidFill>
                <a:latin typeface="Kanit"/>
                <a:ea typeface="Kanit"/>
                <a:cs typeface="Kanit"/>
                <a:sym typeface="Kanit"/>
              </a:defRPr>
            </a:lvl1pPr>
          </a:lstStyle>
          <a:p>
            <a:endParaRPr/>
          </a:p>
        </p:txBody>
      </p:sp>
      <p:sp>
        <p:nvSpPr>
          <p:cNvPr id="82" name="Google Shape;82;p10"/>
          <p:cNvSpPr/>
          <p:nvPr/>
        </p:nvSpPr>
        <p:spPr>
          <a:xfrm rot="-4114248">
            <a:off x="6200296" y="2944686"/>
            <a:ext cx="3141031" cy="2589216"/>
          </a:xfrm>
          <a:custGeom>
            <a:avLst/>
            <a:gdLst/>
            <a:ahLst/>
            <a:cxnLst/>
            <a:rect l="l" t="t" r="r" b="b"/>
            <a:pathLst>
              <a:path w="191104" h="113742" extrusionOk="0">
                <a:moveTo>
                  <a:pt x="191104" y="113742"/>
                </a:moveTo>
                <a:cubicBezTo>
                  <a:pt x="185999" y="93309"/>
                  <a:pt x="170556" y="70758"/>
                  <a:pt x="150123" y="65653"/>
                </a:cubicBezTo>
                <a:cubicBezTo>
                  <a:pt x="138183" y="62670"/>
                  <a:pt x="125994" y="70636"/>
                  <a:pt x="114160" y="74016"/>
                </a:cubicBezTo>
                <a:cubicBezTo>
                  <a:pt x="102901" y="77232"/>
                  <a:pt x="90293" y="76816"/>
                  <a:pt x="79034" y="73598"/>
                </a:cubicBezTo>
                <a:cubicBezTo>
                  <a:pt x="70224" y="71080"/>
                  <a:pt x="63298" y="64130"/>
                  <a:pt x="56035" y="58544"/>
                </a:cubicBezTo>
                <a:cubicBezTo>
                  <a:pt x="41107" y="47063"/>
                  <a:pt x="27219" y="34030"/>
                  <a:pt x="15054" y="19654"/>
                </a:cubicBezTo>
                <a:cubicBezTo>
                  <a:pt x="9723" y="13354"/>
                  <a:pt x="5835" y="5835"/>
                  <a:pt x="0" y="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10"/>
          <p:cNvSpPr/>
          <p:nvPr/>
        </p:nvSpPr>
        <p:spPr>
          <a:xfrm rot="-4114069">
            <a:off x="8274850" y="4381343"/>
            <a:ext cx="895183" cy="1615267"/>
          </a:xfrm>
          <a:custGeom>
            <a:avLst/>
            <a:gdLst/>
            <a:ahLst/>
            <a:cxnLst/>
            <a:rect l="l" t="t" r="r" b="b"/>
            <a:pathLst>
              <a:path w="38471" h="69417" extrusionOk="0">
                <a:moveTo>
                  <a:pt x="38471" y="0"/>
                </a:moveTo>
                <a:cubicBezTo>
                  <a:pt x="14815" y="11842"/>
                  <a:pt x="0" y="42962"/>
                  <a:pt x="0" y="69417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 rot="10800000">
            <a:off x="-217283" y="-110994"/>
            <a:ext cx="6577183" cy="2039719"/>
          </a:xfrm>
          <a:custGeom>
            <a:avLst/>
            <a:gdLst/>
            <a:ahLst/>
            <a:cxnLst/>
            <a:rect l="l" t="t" r="r" b="b"/>
            <a:pathLst>
              <a:path w="92862" h="20271" extrusionOk="0">
                <a:moveTo>
                  <a:pt x="79072" y="0"/>
                </a:moveTo>
                <a:cubicBezTo>
                  <a:pt x="75484" y="0"/>
                  <a:pt x="71979" y="914"/>
                  <a:pt x="68756" y="2597"/>
                </a:cubicBezTo>
                <a:cubicBezTo>
                  <a:pt x="64327" y="4905"/>
                  <a:pt x="60752" y="7539"/>
                  <a:pt x="55670" y="7539"/>
                </a:cubicBezTo>
                <a:cubicBezTo>
                  <a:pt x="55446" y="7539"/>
                  <a:pt x="55218" y="7534"/>
                  <a:pt x="54987" y="7523"/>
                </a:cubicBezTo>
                <a:cubicBezTo>
                  <a:pt x="49392" y="7275"/>
                  <a:pt x="44480" y="4903"/>
                  <a:pt x="39134" y="3475"/>
                </a:cubicBezTo>
                <a:cubicBezTo>
                  <a:pt x="35751" y="2568"/>
                  <a:pt x="32183" y="2008"/>
                  <a:pt x="28644" y="2008"/>
                </a:cubicBezTo>
                <a:cubicBezTo>
                  <a:pt x="24153" y="2008"/>
                  <a:pt x="19707" y="2910"/>
                  <a:pt x="15736" y="5152"/>
                </a:cubicBezTo>
                <a:cubicBezTo>
                  <a:pt x="12709" y="6855"/>
                  <a:pt x="9119" y="8859"/>
                  <a:pt x="6604" y="11218"/>
                </a:cubicBezTo>
                <a:cubicBezTo>
                  <a:pt x="3840" y="13838"/>
                  <a:pt x="2071" y="17179"/>
                  <a:pt x="1" y="20271"/>
                </a:cubicBezTo>
                <a:lnTo>
                  <a:pt x="90570" y="20100"/>
                </a:lnTo>
                <a:cubicBezTo>
                  <a:pt x="90936" y="15948"/>
                  <a:pt x="92154" y="12397"/>
                  <a:pt x="92692" y="8244"/>
                </a:cubicBezTo>
                <a:cubicBezTo>
                  <a:pt x="92862" y="6947"/>
                  <a:pt x="92823" y="5270"/>
                  <a:pt x="91801" y="4183"/>
                </a:cubicBezTo>
                <a:cubicBezTo>
                  <a:pt x="90792" y="3907"/>
                  <a:pt x="90058" y="2990"/>
                  <a:pt x="89155" y="2427"/>
                </a:cubicBezTo>
                <a:cubicBezTo>
                  <a:pt x="87071" y="1143"/>
                  <a:pt x="84608" y="606"/>
                  <a:pt x="82237" y="239"/>
                </a:cubicBezTo>
                <a:cubicBezTo>
                  <a:pt x="81178" y="79"/>
                  <a:pt x="80122" y="0"/>
                  <a:pt x="79072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1"/>
          <p:cNvSpPr/>
          <p:nvPr/>
        </p:nvSpPr>
        <p:spPr>
          <a:xfrm rot="-9649850">
            <a:off x="4560017" y="2309706"/>
            <a:ext cx="5621838" cy="4224007"/>
          </a:xfrm>
          <a:custGeom>
            <a:avLst/>
            <a:gdLst/>
            <a:ahLst/>
            <a:cxnLst/>
            <a:rect l="l" t="t" r="r" b="b"/>
            <a:pathLst>
              <a:path w="61904" h="46512" extrusionOk="0">
                <a:moveTo>
                  <a:pt x="34495" y="1"/>
                </a:moveTo>
                <a:cubicBezTo>
                  <a:pt x="27270" y="1"/>
                  <a:pt x="19734" y="2753"/>
                  <a:pt x="15382" y="8500"/>
                </a:cubicBezTo>
                <a:cubicBezTo>
                  <a:pt x="12762" y="11959"/>
                  <a:pt x="11137" y="16060"/>
                  <a:pt x="9551" y="20095"/>
                </a:cubicBezTo>
                <a:cubicBezTo>
                  <a:pt x="8320" y="23226"/>
                  <a:pt x="7088" y="26396"/>
                  <a:pt x="5359" y="29292"/>
                </a:cubicBezTo>
                <a:cubicBezTo>
                  <a:pt x="3813" y="31886"/>
                  <a:pt x="1743" y="34231"/>
                  <a:pt x="747" y="37126"/>
                </a:cubicBezTo>
                <a:cubicBezTo>
                  <a:pt x="132" y="38908"/>
                  <a:pt x="1" y="40912"/>
                  <a:pt x="787" y="42629"/>
                </a:cubicBezTo>
                <a:cubicBezTo>
                  <a:pt x="1691" y="44581"/>
                  <a:pt x="3708" y="45864"/>
                  <a:pt x="5818" y="46284"/>
                </a:cubicBezTo>
                <a:cubicBezTo>
                  <a:pt x="6590" y="46439"/>
                  <a:pt x="7332" y="46511"/>
                  <a:pt x="8048" y="46511"/>
                </a:cubicBezTo>
                <a:cubicBezTo>
                  <a:pt x="13795" y="46511"/>
                  <a:pt x="17844" y="41853"/>
                  <a:pt x="21945" y="38148"/>
                </a:cubicBezTo>
                <a:cubicBezTo>
                  <a:pt x="24893" y="35502"/>
                  <a:pt x="28169" y="34087"/>
                  <a:pt x="32059" y="33537"/>
                </a:cubicBezTo>
                <a:cubicBezTo>
                  <a:pt x="32600" y="33461"/>
                  <a:pt x="33143" y="33429"/>
                  <a:pt x="33688" y="33429"/>
                </a:cubicBezTo>
                <a:cubicBezTo>
                  <a:pt x="37221" y="33429"/>
                  <a:pt x="40829" y="34805"/>
                  <a:pt x="44427" y="34873"/>
                </a:cubicBezTo>
                <a:cubicBezTo>
                  <a:pt x="44593" y="34877"/>
                  <a:pt x="44760" y="34878"/>
                  <a:pt x="44927" y="34878"/>
                </a:cubicBezTo>
                <a:cubicBezTo>
                  <a:pt x="48594" y="34878"/>
                  <a:pt x="52331" y="34042"/>
                  <a:pt x="55301" y="31899"/>
                </a:cubicBezTo>
                <a:cubicBezTo>
                  <a:pt x="61903" y="27104"/>
                  <a:pt x="60620" y="18064"/>
                  <a:pt x="56912" y="11828"/>
                </a:cubicBezTo>
                <a:cubicBezTo>
                  <a:pt x="54161" y="7190"/>
                  <a:pt x="49222" y="3652"/>
                  <a:pt x="44034" y="1727"/>
                </a:cubicBezTo>
                <a:cubicBezTo>
                  <a:pt x="42685" y="1229"/>
                  <a:pt x="41322" y="836"/>
                  <a:pt x="39972" y="548"/>
                </a:cubicBezTo>
                <a:cubicBezTo>
                  <a:pt x="38207" y="185"/>
                  <a:pt x="36362" y="1"/>
                  <a:pt x="34495" y="1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"/>
          <p:cNvSpPr/>
          <p:nvPr/>
        </p:nvSpPr>
        <p:spPr>
          <a:xfrm rot="10800000">
            <a:off x="-1238325" y="4026000"/>
            <a:ext cx="9482950" cy="1551625"/>
          </a:xfrm>
          <a:custGeom>
            <a:avLst/>
            <a:gdLst/>
            <a:ahLst/>
            <a:cxnLst/>
            <a:rect l="l" t="t" r="r" b="b"/>
            <a:pathLst>
              <a:path w="379318" h="62065" extrusionOk="0">
                <a:moveTo>
                  <a:pt x="0" y="0"/>
                </a:moveTo>
                <a:cubicBezTo>
                  <a:pt x="0" y="10481"/>
                  <a:pt x="7750" y="21345"/>
                  <a:pt x="16848" y="26547"/>
                </a:cubicBezTo>
                <a:cubicBezTo>
                  <a:pt x="27603" y="32696"/>
                  <a:pt x="40364" y="34719"/>
                  <a:pt x="52584" y="36758"/>
                </a:cubicBezTo>
                <a:cubicBezTo>
                  <a:pt x="87768" y="42628"/>
                  <a:pt x="123613" y="28590"/>
                  <a:pt x="159283" y="28590"/>
                </a:cubicBezTo>
                <a:cubicBezTo>
                  <a:pt x="181217" y="28590"/>
                  <a:pt x="204501" y="30012"/>
                  <a:pt x="224119" y="39821"/>
                </a:cubicBezTo>
                <a:cubicBezTo>
                  <a:pt x="240003" y="47763"/>
                  <a:pt x="257080" y="54159"/>
                  <a:pt x="274661" y="56668"/>
                </a:cubicBezTo>
                <a:cubicBezTo>
                  <a:pt x="296110" y="59729"/>
                  <a:pt x="317964" y="63658"/>
                  <a:pt x="339497" y="61263"/>
                </a:cubicBezTo>
                <a:cubicBezTo>
                  <a:pt x="353204" y="59739"/>
                  <a:pt x="365939" y="53379"/>
                  <a:pt x="379318" y="50031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Google Shape;88;p11"/>
          <p:cNvSpPr/>
          <p:nvPr/>
        </p:nvSpPr>
        <p:spPr>
          <a:xfrm rot="10800000">
            <a:off x="471925" y="4492750"/>
            <a:ext cx="1991050" cy="1403950"/>
          </a:xfrm>
          <a:custGeom>
            <a:avLst/>
            <a:gdLst/>
            <a:ahLst/>
            <a:cxnLst/>
            <a:rect l="l" t="t" r="r" b="b"/>
            <a:pathLst>
              <a:path w="79642" h="56158" extrusionOk="0">
                <a:moveTo>
                  <a:pt x="0" y="56158"/>
                </a:moveTo>
                <a:cubicBezTo>
                  <a:pt x="8031" y="51339"/>
                  <a:pt x="16521" y="46989"/>
                  <a:pt x="25527" y="44416"/>
                </a:cubicBezTo>
                <a:cubicBezTo>
                  <a:pt x="34192" y="41941"/>
                  <a:pt x="43707" y="42656"/>
                  <a:pt x="52074" y="39310"/>
                </a:cubicBezTo>
                <a:cubicBezTo>
                  <a:pt x="60342" y="36004"/>
                  <a:pt x="66545" y="28152"/>
                  <a:pt x="70963" y="20421"/>
                </a:cubicBezTo>
                <a:cubicBezTo>
                  <a:pt x="74633" y="13999"/>
                  <a:pt x="79642" y="7396"/>
                  <a:pt x="79642" y="0"/>
                </a:cubicBezTo>
              </a:path>
            </a:pathLst>
          </a:custGeom>
          <a:noFill/>
          <a:ln w="19050" cap="flat" cmpd="sng">
            <a:solidFill>
              <a:srgbClr val="E94A4E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Google Shape;89;p11"/>
          <p:cNvSpPr/>
          <p:nvPr/>
        </p:nvSpPr>
        <p:spPr>
          <a:xfrm rot="10800000">
            <a:off x="5179600" y="-573026"/>
            <a:ext cx="4492575" cy="1500500"/>
          </a:xfrm>
          <a:custGeom>
            <a:avLst/>
            <a:gdLst/>
            <a:ahLst/>
            <a:cxnLst/>
            <a:rect l="l" t="t" r="r" b="b"/>
            <a:pathLst>
              <a:path w="179703" h="60020" extrusionOk="0">
                <a:moveTo>
                  <a:pt x="0" y="2842"/>
                </a:moveTo>
                <a:cubicBezTo>
                  <a:pt x="15519" y="-265"/>
                  <a:pt x="32463" y="-1653"/>
                  <a:pt x="47478" y="3352"/>
                </a:cubicBezTo>
                <a:cubicBezTo>
                  <a:pt x="64088" y="8889"/>
                  <a:pt x="76950" y="23615"/>
                  <a:pt x="93936" y="27857"/>
                </a:cubicBezTo>
                <a:cubicBezTo>
                  <a:pt x="114886" y="33089"/>
                  <a:pt x="138948" y="25858"/>
                  <a:pt x="158261" y="35515"/>
                </a:cubicBezTo>
                <a:cubicBezTo>
                  <a:pt x="167969" y="40369"/>
                  <a:pt x="174853" y="50310"/>
                  <a:pt x="179703" y="60020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0" name="Google Shape;90;p11"/>
          <p:cNvSpPr/>
          <p:nvPr/>
        </p:nvSpPr>
        <p:spPr>
          <a:xfrm rot="10800000">
            <a:off x="8370350" y="-576975"/>
            <a:ext cx="704775" cy="1369600"/>
          </a:xfrm>
          <a:custGeom>
            <a:avLst/>
            <a:gdLst/>
            <a:ahLst/>
            <a:cxnLst/>
            <a:rect l="l" t="t" r="r" b="b"/>
            <a:pathLst>
              <a:path w="28191" h="54784" extrusionOk="0">
                <a:moveTo>
                  <a:pt x="28191" y="0"/>
                </a:moveTo>
                <a:cubicBezTo>
                  <a:pt x="23592" y="1151"/>
                  <a:pt x="18709" y="2261"/>
                  <a:pt x="14917" y="5106"/>
                </a:cubicBezTo>
                <a:cubicBezTo>
                  <a:pt x="3036" y="14020"/>
                  <a:pt x="-2466" y="33069"/>
                  <a:pt x="1133" y="47479"/>
                </a:cubicBezTo>
                <a:cubicBezTo>
                  <a:pt x="1746" y="49933"/>
                  <a:pt x="1205" y="54129"/>
                  <a:pt x="3686" y="54626"/>
                </a:cubicBezTo>
                <a:cubicBezTo>
                  <a:pt x="5260" y="54941"/>
                  <a:pt x="6334" y="52791"/>
                  <a:pt x="7770" y="52074"/>
                </a:cubicBezTo>
              </a:path>
            </a:pathLst>
          </a:custGeom>
          <a:noFill/>
          <a:ln w="19050" cap="flat" cmpd="sng">
            <a:solidFill>
              <a:srgbClr val="0258A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Google Shape;9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106125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1"/>
          </p:nvPr>
        </p:nvSpPr>
        <p:spPr>
          <a:xfrm>
            <a:off x="713225" y="3069625"/>
            <a:ext cx="7717500" cy="7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400"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3F1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94A4E"/>
              </a:buClr>
              <a:buSzPts val="3000"/>
              <a:buFont typeface="Kanit"/>
              <a:buNone/>
              <a:defRPr sz="3000" b="1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0744"/>
            <a:ext cx="7717500" cy="3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●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○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Char char="■"/>
              <a:defRPr>
                <a:solidFill>
                  <a:srgbClr val="0258A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F1FE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/>
          <p:nvPr/>
        </p:nvSpPr>
        <p:spPr>
          <a:xfrm>
            <a:off x="5672450" y="4176563"/>
            <a:ext cx="970500" cy="165000"/>
          </a:xfrm>
          <a:prstGeom prst="ellipse">
            <a:avLst/>
          </a:pr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ctrTitle"/>
          </p:nvPr>
        </p:nvSpPr>
        <p:spPr>
          <a:xfrm>
            <a:off x="321380" y="294216"/>
            <a:ext cx="5331235" cy="2289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HEART ATTACK RISK</a:t>
            </a:r>
            <a:br>
              <a:rPr lang="en" dirty="0"/>
            </a:br>
            <a:r>
              <a:rPr lang="en" dirty="0"/>
              <a:t>PREDICTION</a:t>
            </a:r>
            <a:br>
              <a:rPr lang="en" dirty="0"/>
            </a:br>
            <a:r>
              <a:rPr lang="en" sz="3200" dirty="0"/>
              <a:t>USING</a:t>
            </a:r>
            <a:r>
              <a:rPr lang="en" dirty="0"/>
              <a:t> </a:t>
            </a:r>
            <a:br>
              <a:rPr lang="en" dirty="0"/>
            </a:br>
            <a:r>
              <a:rPr lang="en" sz="2000" dirty="0"/>
              <a:t>MACHINE LEARNING TECHNIQUES</a:t>
            </a:r>
            <a:endParaRPr sz="2000" dirty="0"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1"/>
          </p:nvPr>
        </p:nvSpPr>
        <p:spPr>
          <a:xfrm>
            <a:off x="713225" y="3219822"/>
            <a:ext cx="3382500" cy="1512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1"/>
                </a:solidFill>
              </a:rPr>
              <a:t>18251A0573 – K.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accent1"/>
                </a:solidFill>
              </a:rPr>
              <a:t>Pranavi</a:t>
            </a:r>
            <a:endParaRPr lang="en">
              <a:solidFill>
                <a:schemeClr val="accent1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1"/>
                </a:solidFill>
              </a:rPr>
              <a:t>18251A0577 – M.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accent1"/>
                </a:solidFill>
              </a:rPr>
              <a:t>Sri Vidya</a:t>
            </a:r>
            <a:endParaRPr lang="en">
              <a:solidFill>
                <a:schemeClr val="accent1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1"/>
                </a:solidFill>
              </a:rPr>
              <a:t>18251A0595 – Brahmani.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accent1"/>
                </a:solidFill>
              </a:rPr>
              <a:t>Ch</a:t>
            </a:r>
            <a:endParaRPr lang="en">
              <a:solidFill>
                <a:schemeClr val="accent1"/>
              </a:solidFill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1"/>
                </a:solidFill>
              </a:rPr>
              <a:t>18251A05B6 – S.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 dirty="0">
                <a:solidFill>
                  <a:schemeClr val="accent1"/>
                </a:solidFill>
              </a:rPr>
              <a:t>Manasa</a:t>
            </a: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317" name="Google Shape;317;p35"/>
          <p:cNvGrpSpPr/>
          <p:nvPr/>
        </p:nvGrpSpPr>
        <p:grpSpPr>
          <a:xfrm>
            <a:off x="5596328" y="802518"/>
            <a:ext cx="2645995" cy="3162431"/>
            <a:chOff x="3429550" y="1348000"/>
            <a:chExt cx="1547275" cy="1849375"/>
          </a:xfrm>
        </p:grpSpPr>
        <p:sp>
          <p:nvSpPr>
            <p:cNvPr id="318" name="Google Shape;318;p35"/>
            <p:cNvSpPr/>
            <p:nvPr/>
          </p:nvSpPr>
          <p:spPr>
            <a:xfrm>
              <a:off x="4015350" y="1794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1C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4248300" y="2119425"/>
              <a:ext cx="64225" cy="167200"/>
            </a:xfrm>
            <a:custGeom>
              <a:avLst/>
              <a:gdLst/>
              <a:ahLst/>
              <a:cxnLst/>
              <a:rect l="l" t="t" r="r" b="b"/>
              <a:pathLst>
                <a:path w="2569" h="6688" extrusionOk="0">
                  <a:moveTo>
                    <a:pt x="1" y="0"/>
                  </a:moveTo>
                  <a:lnTo>
                    <a:pt x="2201" y="6688"/>
                  </a:lnTo>
                  <a:cubicBezTo>
                    <a:pt x="2569" y="5289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E7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3429550" y="1789800"/>
              <a:ext cx="934800" cy="102375"/>
            </a:xfrm>
            <a:custGeom>
              <a:avLst/>
              <a:gdLst/>
              <a:ahLst/>
              <a:cxnLst/>
              <a:rect l="l" t="t" r="r" b="b"/>
              <a:pathLst>
                <a:path w="37392" h="4095" extrusionOk="0">
                  <a:moveTo>
                    <a:pt x="778" y="1"/>
                  </a:moveTo>
                  <a:cubicBezTo>
                    <a:pt x="344" y="1"/>
                    <a:pt x="0" y="327"/>
                    <a:pt x="0" y="738"/>
                  </a:cubicBezTo>
                  <a:lnTo>
                    <a:pt x="0" y="3357"/>
                  </a:lnTo>
                  <a:cubicBezTo>
                    <a:pt x="0" y="3764"/>
                    <a:pt x="356" y="4095"/>
                    <a:pt x="789" y="4095"/>
                  </a:cubicBezTo>
                  <a:lnTo>
                    <a:pt x="36590" y="4095"/>
                  </a:lnTo>
                  <a:cubicBezTo>
                    <a:pt x="37036" y="4095"/>
                    <a:pt x="37392" y="3752"/>
                    <a:pt x="37366" y="3332"/>
                  </a:cubicBezTo>
                  <a:lnTo>
                    <a:pt x="37264" y="1221"/>
                  </a:lnTo>
                  <a:cubicBezTo>
                    <a:pt x="37239" y="840"/>
                    <a:pt x="36908" y="523"/>
                    <a:pt x="36488" y="523"/>
                  </a:cubicBezTo>
                  <a:lnTo>
                    <a:pt x="802" y="1"/>
                  </a:lnTo>
                  <a:cubicBezTo>
                    <a:pt x="794" y="1"/>
                    <a:pt x="786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3429550" y="1954450"/>
              <a:ext cx="935100" cy="102700"/>
            </a:xfrm>
            <a:custGeom>
              <a:avLst/>
              <a:gdLst/>
              <a:ahLst/>
              <a:cxnLst/>
              <a:rect l="l" t="t" r="r" b="b"/>
              <a:pathLst>
                <a:path w="37404" h="4108" extrusionOk="0">
                  <a:moveTo>
                    <a:pt x="39" y="1"/>
                  </a:moveTo>
                  <a:cubicBezTo>
                    <a:pt x="14" y="1"/>
                    <a:pt x="0" y="14"/>
                    <a:pt x="0" y="26"/>
                  </a:cubicBezTo>
                  <a:lnTo>
                    <a:pt x="0" y="4082"/>
                  </a:lnTo>
                  <a:cubicBezTo>
                    <a:pt x="0" y="4094"/>
                    <a:pt x="14" y="4108"/>
                    <a:pt x="39" y="4108"/>
                  </a:cubicBezTo>
                  <a:lnTo>
                    <a:pt x="37378" y="4108"/>
                  </a:lnTo>
                  <a:cubicBezTo>
                    <a:pt x="37392" y="4108"/>
                    <a:pt x="37404" y="4094"/>
                    <a:pt x="37404" y="4082"/>
                  </a:cubicBezTo>
                  <a:lnTo>
                    <a:pt x="37404" y="26"/>
                  </a:lnTo>
                  <a:cubicBezTo>
                    <a:pt x="37404" y="14"/>
                    <a:pt x="37392" y="1"/>
                    <a:pt x="37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4679925" y="1911850"/>
              <a:ext cx="228575" cy="149125"/>
            </a:xfrm>
            <a:custGeom>
              <a:avLst/>
              <a:gdLst/>
              <a:ahLst/>
              <a:cxnLst/>
              <a:rect l="l" t="t" r="r" b="b"/>
              <a:pathLst>
                <a:path w="9143" h="5965" extrusionOk="0">
                  <a:moveTo>
                    <a:pt x="8061" y="1"/>
                  </a:moveTo>
                  <a:lnTo>
                    <a:pt x="1" y="3472"/>
                  </a:lnTo>
                  <a:lnTo>
                    <a:pt x="1069" y="5964"/>
                  </a:lnTo>
                  <a:lnTo>
                    <a:pt x="9142" y="248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rgbClr val="E9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4750825" y="2046950"/>
              <a:ext cx="226000" cy="91875"/>
            </a:xfrm>
            <a:custGeom>
              <a:avLst/>
              <a:gdLst/>
              <a:ahLst/>
              <a:cxnLst/>
              <a:rect l="l" t="t" r="r" b="b"/>
              <a:pathLst>
                <a:path w="9040" h="3675" extrusionOk="0">
                  <a:moveTo>
                    <a:pt x="8734" y="1"/>
                  </a:moveTo>
                  <a:lnTo>
                    <a:pt x="0" y="979"/>
                  </a:lnTo>
                  <a:lnTo>
                    <a:pt x="305" y="3674"/>
                  </a:lnTo>
                  <a:lnTo>
                    <a:pt x="9039" y="2696"/>
                  </a:lnTo>
                  <a:lnTo>
                    <a:pt x="8734" y="1"/>
                  </a:lnTo>
                  <a:close/>
                </a:path>
              </a:pathLst>
            </a:custGeom>
            <a:solidFill>
              <a:srgbClr val="E9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4095750" y="2894000"/>
              <a:ext cx="174825" cy="303375"/>
            </a:xfrm>
            <a:custGeom>
              <a:avLst/>
              <a:gdLst/>
              <a:ahLst/>
              <a:cxnLst/>
              <a:rect l="l" t="t" r="r" b="b"/>
              <a:pathLst>
                <a:path w="6993" h="12135" extrusionOk="0">
                  <a:moveTo>
                    <a:pt x="0" y="0"/>
                  </a:moveTo>
                  <a:lnTo>
                    <a:pt x="0" y="11264"/>
                  </a:lnTo>
                  <a:cubicBezTo>
                    <a:pt x="0" y="11264"/>
                    <a:pt x="1328" y="12134"/>
                    <a:pt x="3400" y="12134"/>
                  </a:cubicBezTo>
                  <a:cubicBezTo>
                    <a:pt x="4436" y="12134"/>
                    <a:pt x="5658" y="11917"/>
                    <a:pt x="6993" y="11264"/>
                  </a:cubicBezTo>
                  <a:lnTo>
                    <a:pt x="6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4403100" y="2894000"/>
              <a:ext cx="174850" cy="303375"/>
            </a:xfrm>
            <a:custGeom>
              <a:avLst/>
              <a:gdLst/>
              <a:ahLst/>
              <a:cxnLst/>
              <a:rect l="l" t="t" r="r" b="b"/>
              <a:pathLst>
                <a:path w="6994" h="12135" extrusionOk="0">
                  <a:moveTo>
                    <a:pt x="1" y="0"/>
                  </a:moveTo>
                  <a:lnTo>
                    <a:pt x="1" y="11264"/>
                  </a:lnTo>
                  <a:cubicBezTo>
                    <a:pt x="1" y="11264"/>
                    <a:pt x="1328" y="12134"/>
                    <a:pt x="3400" y="12134"/>
                  </a:cubicBezTo>
                  <a:cubicBezTo>
                    <a:pt x="4436" y="12134"/>
                    <a:pt x="5658" y="11917"/>
                    <a:pt x="6993" y="11264"/>
                  </a:cubicBezTo>
                  <a:lnTo>
                    <a:pt x="6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3693675" y="1772350"/>
              <a:ext cx="347125" cy="366475"/>
            </a:xfrm>
            <a:custGeom>
              <a:avLst/>
              <a:gdLst/>
              <a:ahLst/>
              <a:cxnLst/>
              <a:rect l="l" t="t" r="r" b="b"/>
              <a:pathLst>
                <a:path w="13885" h="14659" extrusionOk="0">
                  <a:moveTo>
                    <a:pt x="13884" y="0"/>
                  </a:moveTo>
                  <a:lnTo>
                    <a:pt x="13884" y="0"/>
                  </a:lnTo>
                  <a:cubicBezTo>
                    <a:pt x="815" y="458"/>
                    <a:pt x="1" y="11976"/>
                    <a:pt x="191" y="14658"/>
                  </a:cubicBezTo>
                  <a:cubicBezTo>
                    <a:pt x="2632" y="11570"/>
                    <a:pt x="7641" y="9522"/>
                    <a:pt x="13884" y="7844"/>
                  </a:cubicBezTo>
                  <a:cubicBezTo>
                    <a:pt x="13757" y="5874"/>
                    <a:pt x="13591" y="2148"/>
                    <a:pt x="1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3588475" y="1957000"/>
              <a:ext cx="1096575" cy="1113025"/>
            </a:xfrm>
            <a:custGeom>
              <a:avLst/>
              <a:gdLst/>
              <a:ahLst/>
              <a:cxnLst/>
              <a:rect l="l" t="t" r="r" b="b"/>
              <a:pathLst>
                <a:path w="43863" h="44521" extrusionOk="0">
                  <a:moveTo>
                    <a:pt x="22338" y="0"/>
                  </a:moveTo>
                  <a:cubicBezTo>
                    <a:pt x="20813" y="0"/>
                    <a:pt x="19389" y="64"/>
                    <a:pt x="18067" y="191"/>
                  </a:cubicBezTo>
                  <a:cubicBezTo>
                    <a:pt x="17355" y="242"/>
                    <a:pt x="16643" y="319"/>
                    <a:pt x="15982" y="407"/>
                  </a:cubicBezTo>
                  <a:cubicBezTo>
                    <a:pt x="10832" y="1183"/>
                    <a:pt x="7336" y="2861"/>
                    <a:pt x="5086" y="5111"/>
                  </a:cubicBezTo>
                  <a:lnTo>
                    <a:pt x="4972" y="5226"/>
                  </a:lnTo>
                  <a:cubicBezTo>
                    <a:pt x="4768" y="5430"/>
                    <a:pt x="4577" y="5645"/>
                    <a:pt x="4399" y="5862"/>
                  </a:cubicBezTo>
                  <a:cubicBezTo>
                    <a:pt x="0" y="11061"/>
                    <a:pt x="1590" y="18689"/>
                    <a:pt x="4984" y="24309"/>
                  </a:cubicBezTo>
                  <a:cubicBezTo>
                    <a:pt x="7514" y="28479"/>
                    <a:pt x="12905" y="33043"/>
                    <a:pt x="18677" y="36768"/>
                  </a:cubicBezTo>
                  <a:cubicBezTo>
                    <a:pt x="25548" y="41235"/>
                    <a:pt x="32952" y="44520"/>
                    <a:pt x="36639" y="44520"/>
                  </a:cubicBezTo>
                  <a:cubicBezTo>
                    <a:pt x="36814" y="44520"/>
                    <a:pt x="36980" y="44513"/>
                    <a:pt x="37137" y="44498"/>
                  </a:cubicBezTo>
                  <a:cubicBezTo>
                    <a:pt x="39641" y="44295"/>
                    <a:pt x="41955" y="42096"/>
                    <a:pt x="43862" y="38510"/>
                  </a:cubicBezTo>
                  <a:cubicBezTo>
                    <a:pt x="43862" y="38510"/>
                    <a:pt x="40633" y="35662"/>
                    <a:pt x="37188" y="31327"/>
                  </a:cubicBezTo>
                  <a:cubicBezTo>
                    <a:pt x="33844" y="27157"/>
                    <a:pt x="30284" y="21576"/>
                    <a:pt x="29165" y="15791"/>
                  </a:cubicBezTo>
                  <a:cubicBezTo>
                    <a:pt x="26890" y="4031"/>
                    <a:pt x="22338" y="0"/>
                    <a:pt x="223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4146925" y="1789475"/>
              <a:ext cx="688125" cy="1130300"/>
            </a:xfrm>
            <a:custGeom>
              <a:avLst/>
              <a:gdLst/>
              <a:ahLst/>
              <a:cxnLst/>
              <a:rect l="l" t="t" r="r" b="b"/>
              <a:pathLst>
                <a:path w="27525" h="45212" extrusionOk="0">
                  <a:moveTo>
                    <a:pt x="12221" y="0"/>
                  </a:moveTo>
                  <a:cubicBezTo>
                    <a:pt x="11944" y="0"/>
                    <a:pt x="11668" y="5"/>
                    <a:pt x="11392" y="14"/>
                  </a:cubicBezTo>
                  <a:cubicBezTo>
                    <a:pt x="8022" y="129"/>
                    <a:pt x="5340" y="1553"/>
                    <a:pt x="3420" y="3065"/>
                  </a:cubicBezTo>
                  <a:lnTo>
                    <a:pt x="3420" y="3078"/>
                  </a:lnTo>
                  <a:cubicBezTo>
                    <a:pt x="3394" y="3104"/>
                    <a:pt x="3382" y="3116"/>
                    <a:pt x="3369" y="3116"/>
                  </a:cubicBezTo>
                  <a:lnTo>
                    <a:pt x="3369" y="3155"/>
                  </a:lnTo>
                  <a:cubicBezTo>
                    <a:pt x="1157" y="4871"/>
                    <a:pt x="0" y="6701"/>
                    <a:pt x="0" y="6701"/>
                  </a:cubicBezTo>
                  <a:cubicBezTo>
                    <a:pt x="0" y="6701"/>
                    <a:pt x="4552" y="10732"/>
                    <a:pt x="6827" y="22492"/>
                  </a:cubicBezTo>
                  <a:cubicBezTo>
                    <a:pt x="7946" y="28277"/>
                    <a:pt x="11506" y="33858"/>
                    <a:pt x="14850" y="38028"/>
                  </a:cubicBezTo>
                  <a:cubicBezTo>
                    <a:pt x="18295" y="42363"/>
                    <a:pt x="21524" y="45211"/>
                    <a:pt x="21524" y="45211"/>
                  </a:cubicBezTo>
                  <a:cubicBezTo>
                    <a:pt x="24461" y="39858"/>
                    <a:pt x="26546" y="31430"/>
                    <a:pt x="27321" y="21907"/>
                  </a:cubicBezTo>
                  <a:cubicBezTo>
                    <a:pt x="27525" y="19211"/>
                    <a:pt x="27525" y="16847"/>
                    <a:pt x="27321" y="14762"/>
                  </a:cubicBezTo>
                  <a:cubicBezTo>
                    <a:pt x="26220" y="3087"/>
                    <a:pt x="19312" y="0"/>
                    <a:pt x="12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3988000" y="1348000"/>
              <a:ext cx="547650" cy="619525"/>
            </a:xfrm>
            <a:custGeom>
              <a:avLst/>
              <a:gdLst/>
              <a:ahLst/>
              <a:cxnLst/>
              <a:rect l="l" t="t" r="r" b="b"/>
              <a:pathLst>
                <a:path w="21906" h="24781" extrusionOk="0">
                  <a:moveTo>
                    <a:pt x="9688" y="1"/>
                  </a:moveTo>
                  <a:lnTo>
                    <a:pt x="6713" y="1286"/>
                  </a:lnTo>
                  <a:lnTo>
                    <a:pt x="7476" y="2506"/>
                  </a:lnTo>
                  <a:cubicBezTo>
                    <a:pt x="8200" y="3688"/>
                    <a:pt x="8824" y="7553"/>
                    <a:pt x="8862" y="7833"/>
                  </a:cubicBezTo>
                  <a:cubicBezTo>
                    <a:pt x="8150" y="8341"/>
                    <a:pt x="7463" y="8888"/>
                    <a:pt x="6802" y="9473"/>
                  </a:cubicBezTo>
                  <a:lnTo>
                    <a:pt x="6802" y="9460"/>
                  </a:lnTo>
                  <a:cubicBezTo>
                    <a:pt x="6853" y="7171"/>
                    <a:pt x="5124" y="4083"/>
                    <a:pt x="5124" y="4083"/>
                  </a:cubicBezTo>
                  <a:lnTo>
                    <a:pt x="2696" y="5493"/>
                  </a:lnTo>
                  <a:cubicBezTo>
                    <a:pt x="4094" y="7846"/>
                    <a:pt x="3700" y="13045"/>
                    <a:pt x="3700" y="13045"/>
                  </a:cubicBezTo>
                  <a:lnTo>
                    <a:pt x="3713" y="13045"/>
                  </a:lnTo>
                  <a:cubicBezTo>
                    <a:pt x="2416" y="15016"/>
                    <a:pt x="1411" y="17393"/>
                    <a:pt x="776" y="19797"/>
                  </a:cubicBezTo>
                  <a:cubicBezTo>
                    <a:pt x="343" y="21475"/>
                    <a:pt x="77" y="23191"/>
                    <a:pt x="1" y="24780"/>
                  </a:cubicBezTo>
                  <a:cubicBezTo>
                    <a:pt x="1894" y="24501"/>
                    <a:pt x="3993" y="24360"/>
                    <a:pt x="6357" y="24360"/>
                  </a:cubicBezTo>
                  <a:cubicBezTo>
                    <a:pt x="6357" y="24360"/>
                    <a:pt x="7514" y="22530"/>
                    <a:pt x="9714" y="20800"/>
                  </a:cubicBezTo>
                  <a:lnTo>
                    <a:pt x="9714" y="20775"/>
                  </a:lnTo>
                  <a:cubicBezTo>
                    <a:pt x="9943" y="19834"/>
                    <a:pt x="10324" y="18932"/>
                    <a:pt x="10807" y="18068"/>
                  </a:cubicBezTo>
                  <a:cubicBezTo>
                    <a:pt x="12082" y="18705"/>
                    <a:pt x="16292" y="20680"/>
                    <a:pt x="19083" y="20680"/>
                  </a:cubicBezTo>
                  <a:cubicBezTo>
                    <a:pt x="20746" y="20680"/>
                    <a:pt x="21905" y="19979"/>
                    <a:pt x="21639" y="17876"/>
                  </a:cubicBezTo>
                  <a:cubicBezTo>
                    <a:pt x="20990" y="12715"/>
                    <a:pt x="19617" y="10604"/>
                    <a:pt x="19147" y="10007"/>
                  </a:cubicBezTo>
                  <a:cubicBezTo>
                    <a:pt x="19147" y="9994"/>
                    <a:pt x="19160" y="9994"/>
                    <a:pt x="19160" y="9994"/>
                  </a:cubicBezTo>
                  <a:lnTo>
                    <a:pt x="16325" y="4578"/>
                  </a:lnTo>
                  <a:cubicBezTo>
                    <a:pt x="15588" y="3167"/>
                    <a:pt x="16732" y="1108"/>
                    <a:pt x="16732" y="1108"/>
                  </a:cubicBezTo>
                  <a:lnTo>
                    <a:pt x="14316" y="497"/>
                  </a:lnTo>
                  <a:cubicBezTo>
                    <a:pt x="12663" y="1908"/>
                    <a:pt x="13680" y="5341"/>
                    <a:pt x="13680" y="5341"/>
                  </a:cubicBezTo>
                  <a:lnTo>
                    <a:pt x="13693" y="5341"/>
                  </a:lnTo>
                  <a:cubicBezTo>
                    <a:pt x="13082" y="5557"/>
                    <a:pt x="12485" y="5812"/>
                    <a:pt x="11901" y="6091"/>
                  </a:cubicBezTo>
                  <a:cubicBezTo>
                    <a:pt x="12129" y="3243"/>
                    <a:pt x="9688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138025" y="1803175"/>
              <a:ext cx="82975" cy="97725"/>
            </a:xfrm>
            <a:custGeom>
              <a:avLst/>
              <a:gdLst/>
              <a:ahLst/>
              <a:cxnLst/>
              <a:rect l="l" t="t" r="r" b="b"/>
              <a:pathLst>
                <a:path w="3319" h="3909" extrusionOk="0">
                  <a:moveTo>
                    <a:pt x="2576" y="0"/>
                  </a:moveTo>
                  <a:cubicBezTo>
                    <a:pt x="2383" y="0"/>
                    <a:pt x="2183" y="70"/>
                    <a:pt x="2021" y="178"/>
                  </a:cubicBezTo>
                  <a:cubicBezTo>
                    <a:pt x="1793" y="330"/>
                    <a:pt x="1628" y="559"/>
                    <a:pt x="1450" y="776"/>
                  </a:cubicBezTo>
                  <a:cubicBezTo>
                    <a:pt x="1182" y="1132"/>
                    <a:pt x="916" y="1475"/>
                    <a:pt x="648" y="1831"/>
                  </a:cubicBezTo>
                  <a:cubicBezTo>
                    <a:pt x="356" y="2212"/>
                    <a:pt x="13" y="2644"/>
                    <a:pt x="0" y="3141"/>
                  </a:cubicBezTo>
                  <a:cubicBezTo>
                    <a:pt x="0" y="3458"/>
                    <a:pt x="140" y="3776"/>
                    <a:pt x="458" y="3878"/>
                  </a:cubicBezTo>
                  <a:cubicBezTo>
                    <a:pt x="524" y="3899"/>
                    <a:pt x="589" y="3908"/>
                    <a:pt x="652" y="3908"/>
                  </a:cubicBezTo>
                  <a:cubicBezTo>
                    <a:pt x="934" y="3908"/>
                    <a:pt x="1196" y="3726"/>
                    <a:pt x="1424" y="3560"/>
                  </a:cubicBezTo>
                  <a:cubicBezTo>
                    <a:pt x="2072" y="3102"/>
                    <a:pt x="2632" y="2492"/>
                    <a:pt x="3013" y="1805"/>
                  </a:cubicBezTo>
                  <a:cubicBezTo>
                    <a:pt x="3179" y="1500"/>
                    <a:pt x="3318" y="1183"/>
                    <a:pt x="3318" y="852"/>
                  </a:cubicBezTo>
                  <a:cubicBezTo>
                    <a:pt x="3318" y="508"/>
                    <a:pt x="3128" y="152"/>
                    <a:pt x="2810" y="39"/>
                  </a:cubicBezTo>
                  <a:cubicBezTo>
                    <a:pt x="2735" y="12"/>
                    <a:pt x="2656" y="0"/>
                    <a:pt x="2576" y="0"/>
                  </a:cubicBezTo>
                  <a:close/>
                </a:path>
              </a:pathLst>
            </a:custGeom>
            <a:solidFill>
              <a:srgbClr val="E3F1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4146925" y="1686200"/>
              <a:ext cx="653500" cy="600425"/>
            </a:xfrm>
            <a:custGeom>
              <a:avLst/>
              <a:gdLst/>
              <a:ahLst/>
              <a:cxnLst/>
              <a:rect l="l" t="t" r="r" b="b"/>
              <a:pathLst>
                <a:path w="26140" h="24017" extrusionOk="0">
                  <a:moveTo>
                    <a:pt x="21524" y="0"/>
                  </a:moveTo>
                  <a:cubicBezTo>
                    <a:pt x="21524" y="0"/>
                    <a:pt x="14234" y="8263"/>
                    <a:pt x="9054" y="8263"/>
                  </a:cubicBezTo>
                  <a:cubicBezTo>
                    <a:pt x="8677" y="8263"/>
                    <a:pt x="8310" y="8219"/>
                    <a:pt x="7959" y="8125"/>
                  </a:cubicBezTo>
                  <a:cubicBezTo>
                    <a:pt x="2797" y="6738"/>
                    <a:pt x="2391" y="4908"/>
                    <a:pt x="2391" y="4908"/>
                  </a:cubicBezTo>
                  <a:lnTo>
                    <a:pt x="0" y="7743"/>
                  </a:lnTo>
                  <a:cubicBezTo>
                    <a:pt x="0" y="7743"/>
                    <a:pt x="3216" y="10769"/>
                    <a:pt x="4272" y="13324"/>
                  </a:cubicBezTo>
                  <a:cubicBezTo>
                    <a:pt x="5315" y="15867"/>
                    <a:pt x="4056" y="17329"/>
                    <a:pt x="4056" y="17329"/>
                  </a:cubicBezTo>
                  <a:lnTo>
                    <a:pt x="6256" y="24017"/>
                  </a:lnTo>
                  <a:cubicBezTo>
                    <a:pt x="6256" y="24017"/>
                    <a:pt x="12485" y="8582"/>
                    <a:pt x="25084" y="6396"/>
                  </a:cubicBezTo>
                  <a:cubicBezTo>
                    <a:pt x="25835" y="6269"/>
                    <a:pt x="26140" y="5353"/>
                    <a:pt x="25643" y="4781"/>
                  </a:cubicBezTo>
                  <a:lnTo>
                    <a:pt x="21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3604350" y="1861000"/>
              <a:ext cx="331550" cy="106825"/>
            </a:xfrm>
            <a:custGeom>
              <a:avLst/>
              <a:gdLst/>
              <a:ahLst/>
              <a:cxnLst/>
              <a:rect l="l" t="t" r="r" b="b"/>
              <a:pathLst>
                <a:path w="13262" h="4273" extrusionOk="0">
                  <a:moveTo>
                    <a:pt x="26" y="1"/>
                  </a:moveTo>
                  <a:cubicBezTo>
                    <a:pt x="14" y="1"/>
                    <a:pt x="1" y="14"/>
                    <a:pt x="1" y="14"/>
                  </a:cubicBezTo>
                  <a:lnTo>
                    <a:pt x="1" y="4260"/>
                  </a:lnTo>
                  <a:cubicBezTo>
                    <a:pt x="1" y="4260"/>
                    <a:pt x="14" y="4273"/>
                    <a:pt x="26" y="4273"/>
                  </a:cubicBezTo>
                  <a:lnTo>
                    <a:pt x="13236" y="4273"/>
                  </a:lnTo>
                  <a:cubicBezTo>
                    <a:pt x="13248" y="4273"/>
                    <a:pt x="13262" y="4260"/>
                    <a:pt x="13262" y="4260"/>
                  </a:cubicBezTo>
                  <a:lnTo>
                    <a:pt x="13262" y="14"/>
                  </a:lnTo>
                  <a:cubicBezTo>
                    <a:pt x="13262" y="14"/>
                    <a:pt x="13248" y="1"/>
                    <a:pt x="13236" y="1"/>
                  </a:cubicBezTo>
                  <a:close/>
                </a:path>
              </a:pathLst>
            </a:custGeom>
            <a:solidFill>
              <a:srgbClr val="025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3658725" y="1485325"/>
              <a:ext cx="301650" cy="712700"/>
            </a:xfrm>
            <a:custGeom>
              <a:avLst/>
              <a:gdLst/>
              <a:ahLst/>
              <a:cxnLst/>
              <a:rect l="l" t="t" r="r" b="b"/>
              <a:pathLst>
                <a:path w="12066" h="28508" extrusionOk="0">
                  <a:moveTo>
                    <a:pt x="10298" y="0"/>
                  </a:moveTo>
                  <a:lnTo>
                    <a:pt x="4132" y="1387"/>
                  </a:lnTo>
                  <a:lnTo>
                    <a:pt x="5073" y="7616"/>
                  </a:lnTo>
                  <a:cubicBezTo>
                    <a:pt x="6013" y="13858"/>
                    <a:pt x="0" y="27233"/>
                    <a:pt x="0" y="27233"/>
                  </a:cubicBezTo>
                  <a:lnTo>
                    <a:pt x="77" y="27131"/>
                  </a:lnTo>
                  <a:cubicBezTo>
                    <a:pt x="2354" y="28065"/>
                    <a:pt x="4020" y="28507"/>
                    <a:pt x="5279" y="28507"/>
                  </a:cubicBezTo>
                  <a:cubicBezTo>
                    <a:pt x="8428" y="28507"/>
                    <a:pt x="9036" y="25739"/>
                    <a:pt x="10298" y="20952"/>
                  </a:cubicBezTo>
                  <a:cubicBezTo>
                    <a:pt x="12065" y="14253"/>
                    <a:pt x="10298" y="0"/>
                    <a:pt x="10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3631375" y="2268800"/>
              <a:ext cx="93775" cy="47375"/>
            </a:xfrm>
            <a:custGeom>
              <a:avLst/>
              <a:gdLst/>
              <a:ahLst/>
              <a:cxnLst/>
              <a:rect l="l" t="t" r="r" b="b"/>
              <a:pathLst>
                <a:path w="3751" h="1895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cubicBezTo>
                    <a:pt x="1018" y="1018"/>
                    <a:pt x="2340" y="1679"/>
                    <a:pt x="3739" y="1895"/>
                  </a:cubicBezTo>
                  <a:cubicBezTo>
                    <a:pt x="3751" y="1895"/>
                    <a:pt x="3751" y="1882"/>
                    <a:pt x="3751" y="1882"/>
                  </a:cubicBezTo>
                  <a:lnTo>
                    <a:pt x="3751" y="1869"/>
                  </a:lnTo>
                  <a:cubicBezTo>
                    <a:pt x="2352" y="1666"/>
                    <a:pt x="1018" y="993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35"/>
          <p:cNvGrpSpPr/>
          <p:nvPr/>
        </p:nvGrpSpPr>
        <p:grpSpPr>
          <a:xfrm>
            <a:off x="7977951" y="2151173"/>
            <a:ext cx="970500" cy="2173565"/>
            <a:chOff x="7977951" y="2151173"/>
            <a:chExt cx="970500" cy="2173565"/>
          </a:xfrm>
        </p:grpSpPr>
        <p:sp>
          <p:nvSpPr>
            <p:cNvPr id="336" name="Google Shape;336;p35"/>
            <p:cNvSpPr/>
            <p:nvPr/>
          </p:nvSpPr>
          <p:spPr>
            <a:xfrm>
              <a:off x="7977951" y="4159738"/>
              <a:ext cx="970500" cy="165000"/>
            </a:xfrm>
            <a:prstGeom prst="ellipse">
              <a:avLst/>
            </a:prstGeom>
            <a:solidFill>
              <a:srgbClr val="D4E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8725964" y="2520806"/>
              <a:ext cx="180111" cy="371120"/>
            </a:xfrm>
            <a:custGeom>
              <a:avLst/>
              <a:gdLst/>
              <a:ahLst/>
              <a:cxnLst/>
              <a:rect l="l" t="t" r="r" b="b"/>
              <a:pathLst>
                <a:path w="5933" h="12225" extrusionOk="0">
                  <a:moveTo>
                    <a:pt x="1247" y="0"/>
                  </a:moveTo>
                  <a:cubicBezTo>
                    <a:pt x="467" y="0"/>
                    <a:pt x="1" y="1140"/>
                    <a:pt x="681" y="4914"/>
                  </a:cubicBezTo>
                  <a:cubicBezTo>
                    <a:pt x="974" y="6070"/>
                    <a:pt x="1305" y="7240"/>
                    <a:pt x="1635" y="8372"/>
                  </a:cubicBezTo>
                  <a:cubicBezTo>
                    <a:pt x="1762" y="8779"/>
                    <a:pt x="1876" y="9198"/>
                    <a:pt x="2004" y="9592"/>
                  </a:cubicBezTo>
                  <a:cubicBezTo>
                    <a:pt x="2220" y="10279"/>
                    <a:pt x="2424" y="10940"/>
                    <a:pt x="2627" y="11550"/>
                  </a:cubicBezTo>
                  <a:cubicBezTo>
                    <a:pt x="3085" y="11932"/>
                    <a:pt x="3593" y="12135"/>
                    <a:pt x="4076" y="12198"/>
                  </a:cubicBezTo>
                  <a:cubicBezTo>
                    <a:pt x="4102" y="12198"/>
                    <a:pt x="4127" y="12211"/>
                    <a:pt x="4153" y="12211"/>
                  </a:cubicBezTo>
                  <a:cubicBezTo>
                    <a:pt x="4245" y="12220"/>
                    <a:pt x="4337" y="12225"/>
                    <a:pt x="4427" y="12225"/>
                  </a:cubicBezTo>
                  <a:cubicBezTo>
                    <a:pt x="5090" y="12225"/>
                    <a:pt x="5664" y="11988"/>
                    <a:pt x="5933" y="11652"/>
                  </a:cubicBezTo>
                  <a:cubicBezTo>
                    <a:pt x="5919" y="11245"/>
                    <a:pt x="5894" y="10864"/>
                    <a:pt x="5882" y="10508"/>
                  </a:cubicBezTo>
                  <a:cubicBezTo>
                    <a:pt x="5843" y="9923"/>
                    <a:pt x="5805" y="9389"/>
                    <a:pt x="5741" y="8906"/>
                  </a:cubicBezTo>
                  <a:cubicBezTo>
                    <a:pt x="5487" y="6553"/>
                    <a:pt x="4953" y="5028"/>
                    <a:pt x="3847" y="2218"/>
                  </a:cubicBezTo>
                  <a:cubicBezTo>
                    <a:pt x="3834" y="2193"/>
                    <a:pt x="3822" y="2154"/>
                    <a:pt x="3809" y="2117"/>
                  </a:cubicBezTo>
                  <a:cubicBezTo>
                    <a:pt x="3797" y="2091"/>
                    <a:pt x="3797" y="2078"/>
                    <a:pt x="3783" y="2053"/>
                  </a:cubicBezTo>
                  <a:cubicBezTo>
                    <a:pt x="3242" y="1269"/>
                    <a:pt x="2070" y="0"/>
                    <a:pt x="1247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8810328" y="2744420"/>
              <a:ext cx="89949" cy="65269"/>
            </a:xfrm>
            <a:custGeom>
              <a:avLst/>
              <a:gdLst/>
              <a:ahLst/>
              <a:cxnLst/>
              <a:rect l="l" t="t" r="r" b="b"/>
              <a:pathLst>
                <a:path w="2963" h="2150" extrusionOk="0">
                  <a:moveTo>
                    <a:pt x="38" y="1"/>
                  </a:moveTo>
                  <a:cubicBezTo>
                    <a:pt x="38" y="65"/>
                    <a:pt x="26" y="255"/>
                    <a:pt x="1" y="548"/>
                  </a:cubicBezTo>
                  <a:cubicBezTo>
                    <a:pt x="191" y="687"/>
                    <a:pt x="357" y="840"/>
                    <a:pt x="484" y="955"/>
                  </a:cubicBezTo>
                  <a:cubicBezTo>
                    <a:pt x="521" y="828"/>
                    <a:pt x="547" y="701"/>
                    <a:pt x="585" y="586"/>
                  </a:cubicBezTo>
                  <a:cubicBezTo>
                    <a:pt x="598" y="535"/>
                    <a:pt x="648" y="523"/>
                    <a:pt x="713" y="523"/>
                  </a:cubicBezTo>
                  <a:cubicBezTo>
                    <a:pt x="1157" y="523"/>
                    <a:pt x="2543" y="1184"/>
                    <a:pt x="2962" y="1540"/>
                  </a:cubicBezTo>
                  <a:lnTo>
                    <a:pt x="2962" y="1489"/>
                  </a:lnTo>
                  <a:cubicBezTo>
                    <a:pt x="2835" y="1311"/>
                    <a:pt x="2657" y="1120"/>
                    <a:pt x="2428" y="942"/>
                  </a:cubicBezTo>
                  <a:cubicBezTo>
                    <a:pt x="2428" y="942"/>
                    <a:pt x="1437" y="218"/>
                    <a:pt x="725" y="90"/>
                  </a:cubicBezTo>
                  <a:cubicBezTo>
                    <a:pt x="560" y="65"/>
                    <a:pt x="382" y="40"/>
                    <a:pt x="216" y="14"/>
                  </a:cubicBezTo>
                  <a:cubicBezTo>
                    <a:pt x="165" y="1"/>
                    <a:pt x="102" y="1"/>
                    <a:pt x="38" y="1"/>
                  </a:cubicBezTo>
                  <a:close/>
                  <a:moveTo>
                    <a:pt x="102" y="1947"/>
                  </a:moveTo>
                  <a:lnTo>
                    <a:pt x="102" y="1947"/>
                  </a:lnTo>
                  <a:cubicBezTo>
                    <a:pt x="128" y="1997"/>
                    <a:pt x="140" y="2074"/>
                    <a:pt x="153" y="2137"/>
                  </a:cubicBezTo>
                  <a:cubicBezTo>
                    <a:pt x="179" y="2150"/>
                    <a:pt x="191" y="2150"/>
                    <a:pt x="204" y="2150"/>
                  </a:cubicBezTo>
                  <a:lnTo>
                    <a:pt x="102" y="1947"/>
                  </a:ln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8725964" y="2520806"/>
              <a:ext cx="177015" cy="272671"/>
            </a:xfrm>
            <a:custGeom>
              <a:avLst/>
              <a:gdLst/>
              <a:ahLst/>
              <a:cxnLst/>
              <a:rect l="l" t="t" r="r" b="b"/>
              <a:pathLst>
                <a:path w="5831" h="8982" extrusionOk="0">
                  <a:moveTo>
                    <a:pt x="1247" y="0"/>
                  </a:moveTo>
                  <a:cubicBezTo>
                    <a:pt x="467" y="0"/>
                    <a:pt x="1" y="1140"/>
                    <a:pt x="681" y="4914"/>
                  </a:cubicBezTo>
                  <a:cubicBezTo>
                    <a:pt x="783" y="5282"/>
                    <a:pt x="2665" y="6985"/>
                    <a:pt x="2766" y="7367"/>
                  </a:cubicBezTo>
                  <a:cubicBezTo>
                    <a:pt x="4216" y="7367"/>
                    <a:pt x="5424" y="8346"/>
                    <a:pt x="5831" y="8982"/>
                  </a:cubicBezTo>
                  <a:cubicBezTo>
                    <a:pt x="5831" y="6872"/>
                    <a:pt x="4865" y="3985"/>
                    <a:pt x="3783" y="2053"/>
                  </a:cubicBezTo>
                  <a:cubicBezTo>
                    <a:pt x="3242" y="1269"/>
                    <a:pt x="2070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8633920" y="4101430"/>
              <a:ext cx="176043" cy="144016"/>
            </a:xfrm>
            <a:custGeom>
              <a:avLst/>
              <a:gdLst/>
              <a:ahLst/>
              <a:cxnLst/>
              <a:rect l="l" t="t" r="r" b="b"/>
              <a:pathLst>
                <a:path w="5799" h="4744" extrusionOk="0">
                  <a:moveTo>
                    <a:pt x="192" y="1"/>
                  </a:moveTo>
                  <a:lnTo>
                    <a:pt x="1" y="4566"/>
                  </a:lnTo>
                  <a:lnTo>
                    <a:pt x="5100" y="4744"/>
                  </a:lnTo>
                  <a:lnTo>
                    <a:pt x="5798" y="1921"/>
                  </a:lnTo>
                  <a:cubicBezTo>
                    <a:pt x="5493" y="1921"/>
                    <a:pt x="3586" y="930"/>
                    <a:pt x="3586" y="930"/>
                  </a:cubicBezTo>
                  <a:lnTo>
                    <a:pt x="3472" y="116"/>
                  </a:lnTo>
                  <a:lnTo>
                    <a:pt x="19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8788713" y="4159747"/>
              <a:ext cx="129718" cy="90344"/>
            </a:xfrm>
            <a:custGeom>
              <a:avLst/>
              <a:gdLst/>
              <a:ahLst/>
              <a:cxnLst/>
              <a:rect l="l" t="t" r="r" b="b"/>
              <a:pathLst>
                <a:path w="4273" h="2976" extrusionOk="0">
                  <a:moveTo>
                    <a:pt x="699" y="0"/>
                  </a:moveTo>
                  <a:lnTo>
                    <a:pt x="1" y="2823"/>
                  </a:lnTo>
                  <a:lnTo>
                    <a:pt x="4234" y="2975"/>
                  </a:lnTo>
                  <a:cubicBezTo>
                    <a:pt x="4272" y="394"/>
                    <a:pt x="1004" y="12"/>
                    <a:pt x="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8354510" y="4229205"/>
              <a:ext cx="179109" cy="52943"/>
            </a:xfrm>
            <a:custGeom>
              <a:avLst/>
              <a:gdLst/>
              <a:ahLst/>
              <a:cxnLst/>
              <a:rect l="l" t="t" r="r" b="b"/>
              <a:pathLst>
                <a:path w="5900" h="1744" extrusionOk="0">
                  <a:moveTo>
                    <a:pt x="102" y="1"/>
                  </a:moveTo>
                  <a:cubicBezTo>
                    <a:pt x="0" y="521"/>
                    <a:pt x="39" y="865"/>
                    <a:pt x="39" y="865"/>
                  </a:cubicBezTo>
                  <a:cubicBezTo>
                    <a:pt x="765" y="1537"/>
                    <a:pt x="1804" y="1744"/>
                    <a:pt x="2805" y="1744"/>
                  </a:cubicBezTo>
                  <a:cubicBezTo>
                    <a:pt x="4399" y="1744"/>
                    <a:pt x="5899" y="1221"/>
                    <a:pt x="5899" y="1221"/>
                  </a:cubicBezTo>
                  <a:lnTo>
                    <a:pt x="5899" y="242"/>
                  </a:lnTo>
                  <a:cubicBezTo>
                    <a:pt x="5899" y="216"/>
                    <a:pt x="5887" y="191"/>
                    <a:pt x="5887" y="165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8357576" y="4086009"/>
              <a:ext cx="175679" cy="148236"/>
            </a:xfrm>
            <a:custGeom>
              <a:avLst/>
              <a:gdLst/>
              <a:ahLst/>
              <a:cxnLst/>
              <a:rect l="l" t="t" r="r" b="b"/>
              <a:pathLst>
                <a:path w="5787" h="4883" extrusionOk="0">
                  <a:moveTo>
                    <a:pt x="1730" y="0"/>
                  </a:moveTo>
                  <a:lnTo>
                    <a:pt x="1362" y="2213"/>
                  </a:lnTo>
                  <a:cubicBezTo>
                    <a:pt x="459" y="3052"/>
                    <a:pt x="128" y="4031"/>
                    <a:pt x="1" y="4718"/>
                  </a:cubicBezTo>
                  <a:lnTo>
                    <a:pt x="5786" y="4882"/>
                  </a:lnTo>
                  <a:cubicBezTo>
                    <a:pt x="5684" y="4323"/>
                    <a:pt x="4730" y="2048"/>
                    <a:pt x="4730" y="2048"/>
                  </a:cubicBezTo>
                  <a:lnTo>
                    <a:pt x="4730" y="789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8357576" y="4189103"/>
              <a:ext cx="175679" cy="87217"/>
            </a:xfrm>
            <a:custGeom>
              <a:avLst/>
              <a:gdLst/>
              <a:ahLst/>
              <a:cxnLst/>
              <a:rect l="l" t="t" r="r" b="b"/>
              <a:pathLst>
                <a:path w="5787" h="2873" extrusionOk="0">
                  <a:moveTo>
                    <a:pt x="2649" y="1"/>
                  </a:moveTo>
                  <a:cubicBezTo>
                    <a:pt x="483" y="1"/>
                    <a:pt x="1" y="1322"/>
                    <a:pt x="1" y="1322"/>
                  </a:cubicBezTo>
                  <a:lnTo>
                    <a:pt x="2735" y="2873"/>
                  </a:lnTo>
                  <a:lnTo>
                    <a:pt x="5786" y="1486"/>
                  </a:lnTo>
                  <a:cubicBezTo>
                    <a:pt x="5786" y="1486"/>
                    <a:pt x="5468" y="164"/>
                    <a:pt x="3001" y="12"/>
                  </a:cubicBezTo>
                  <a:cubicBezTo>
                    <a:pt x="2879" y="4"/>
                    <a:pt x="2762" y="1"/>
                    <a:pt x="26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8378067" y="3177864"/>
              <a:ext cx="398321" cy="942145"/>
            </a:xfrm>
            <a:custGeom>
              <a:avLst/>
              <a:gdLst/>
              <a:ahLst/>
              <a:cxnLst/>
              <a:rect l="l" t="t" r="r" b="b"/>
              <a:pathLst>
                <a:path w="13121" h="31035" extrusionOk="0">
                  <a:moveTo>
                    <a:pt x="1145" y="1"/>
                  </a:moveTo>
                  <a:lnTo>
                    <a:pt x="775" y="9650"/>
                  </a:lnTo>
                  <a:lnTo>
                    <a:pt x="0" y="30564"/>
                  </a:lnTo>
                  <a:lnTo>
                    <a:pt x="5009" y="31034"/>
                  </a:lnTo>
                  <a:lnTo>
                    <a:pt x="6954" y="9853"/>
                  </a:lnTo>
                  <a:lnTo>
                    <a:pt x="7514" y="3713"/>
                  </a:lnTo>
                  <a:lnTo>
                    <a:pt x="7679" y="21906"/>
                  </a:lnTo>
                  <a:lnTo>
                    <a:pt x="7756" y="31034"/>
                  </a:lnTo>
                  <a:lnTo>
                    <a:pt x="13121" y="30717"/>
                  </a:lnTo>
                  <a:lnTo>
                    <a:pt x="13121" y="67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8383076" y="3391277"/>
              <a:ext cx="228137" cy="575123"/>
            </a:xfrm>
            <a:custGeom>
              <a:avLst/>
              <a:gdLst/>
              <a:ahLst/>
              <a:cxnLst/>
              <a:rect l="l" t="t" r="r" b="b"/>
              <a:pathLst>
                <a:path w="7515" h="18945" extrusionOk="0">
                  <a:moveTo>
                    <a:pt x="7374" y="1"/>
                  </a:moveTo>
                  <a:lnTo>
                    <a:pt x="7374" y="14"/>
                  </a:lnTo>
                  <a:lnTo>
                    <a:pt x="7514" y="15817"/>
                  </a:lnTo>
                  <a:lnTo>
                    <a:pt x="7514" y="14876"/>
                  </a:lnTo>
                  <a:lnTo>
                    <a:pt x="7374" y="1"/>
                  </a:lnTo>
                  <a:close/>
                  <a:moveTo>
                    <a:pt x="610" y="2620"/>
                  </a:moveTo>
                  <a:lnTo>
                    <a:pt x="0" y="18932"/>
                  </a:lnTo>
                  <a:lnTo>
                    <a:pt x="0" y="18944"/>
                  </a:lnTo>
                  <a:lnTo>
                    <a:pt x="610" y="2620"/>
                  </a:ln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8383076" y="3333385"/>
              <a:ext cx="393312" cy="632620"/>
            </a:xfrm>
            <a:custGeom>
              <a:avLst/>
              <a:gdLst/>
              <a:ahLst/>
              <a:cxnLst/>
              <a:rect l="l" t="t" r="r" b="b"/>
              <a:pathLst>
                <a:path w="12956" h="20839" extrusionOk="0">
                  <a:moveTo>
                    <a:pt x="7692" y="1"/>
                  </a:moveTo>
                  <a:lnTo>
                    <a:pt x="7374" y="1908"/>
                  </a:lnTo>
                  <a:lnTo>
                    <a:pt x="7514" y="16783"/>
                  </a:lnTo>
                  <a:lnTo>
                    <a:pt x="7514" y="17724"/>
                  </a:lnTo>
                  <a:cubicBezTo>
                    <a:pt x="8442" y="11545"/>
                    <a:pt x="8696" y="6829"/>
                    <a:pt x="8938" y="4464"/>
                  </a:cubicBezTo>
                  <a:cubicBezTo>
                    <a:pt x="8989" y="3942"/>
                    <a:pt x="11188" y="4006"/>
                    <a:pt x="12956" y="3726"/>
                  </a:cubicBezTo>
                  <a:lnTo>
                    <a:pt x="12956" y="2950"/>
                  </a:lnTo>
                  <a:lnTo>
                    <a:pt x="9332" y="3078"/>
                  </a:lnTo>
                  <a:lnTo>
                    <a:pt x="8645" y="3091"/>
                  </a:lnTo>
                  <a:lnTo>
                    <a:pt x="7692" y="1"/>
                  </a:lnTo>
                  <a:close/>
                  <a:moveTo>
                    <a:pt x="674" y="2735"/>
                  </a:moveTo>
                  <a:lnTo>
                    <a:pt x="610" y="4527"/>
                  </a:lnTo>
                  <a:lnTo>
                    <a:pt x="0" y="20839"/>
                  </a:lnTo>
                  <a:cubicBezTo>
                    <a:pt x="420" y="14024"/>
                    <a:pt x="1514" y="8176"/>
                    <a:pt x="1971" y="3803"/>
                  </a:cubicBezTo>
                  <a:cubicBezTo>
                    <a:pt x="1971" y="3739"/>
                    <a:pt x="2276" y="3726"/>
                    <a:pt x="2734" y="3726"/>
                  </a:cubicBezTo>
                  <a:cubicBezTo>
                    <a:pt x="3192" y="3726"/>
                    <a:pt x="3814" y="3752"/>
                    <a:pt x="4463" y="3764"/>
                  </a:cubicBezTo>
                  <a:cubicBezTo>
                    <a:pt x="5124" y="3790"/>
                    <a:pt x="5797" y="3803"/>
                    <a:pt x="6370" y="3803"/>
                  </a:cubicBezTo>
                  <a:lnTo>
                    <a:pt x="6879" y="3803"/>
                  </a:lnTo>
                  <a:lnTo>
                    <a:pt x="6916" y="3269"/>
                  </a:lnTo>
                  <a:lnTo>
                    <a:pt x="6611" y="3243"/>
                  </a:lnTo>
                  <a:lnTo>
                    <a:pt x="674" y="2735"/>
                  </a:lnTo>
                  <a:close/>
                </a:path>
              </a:pathLst>
            </a:custGeom>
            <a:solidFill>
              <a:srgbClr val="41404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8633920" y="4212235"/>
              <a:ext cx="284875" cy="37856"/>
            </a:xfrm>
            <a:custGeom>
              <a:avLst/>
              <a:gdLst/>
              <a:ahLst/>
              <a:cxnLst/>
              <a:rect l="l" t="t" r="r" b="b"/>
              <a:pathLst>
                <a:path w="9384" h="1247" extrusionOk="0">
                  <a:moveTo>
                    <a:pt x="1" y="0"/>
                  </a:moveTo>
                  <a:lnTo>
                    <a:pt x="1" y="916"/>
                  </a:lnTo>
                  <a:lnTo>
                    <a:pt x="9333" y="1246"/>
                  </a:lnTo>
                  <a:lnTo>
                    <a:pt x="9384" y="4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8354510" y="4229205"/>
              <a:ext cx="179109" cy="52943"/>
            </a:xfrm>
            <a:custGeom>
              <a:avLst/>
              <a:gdLst/>
              <a:ahLst/>
              <a:cxnLst/>
              <a:rect l="l" t="t" r="r" b="b"/>
              <a:pathLst>
                <a:path w="5900" h="1744" extrusionOk="0">
                  <a:moveTo>
                    <a:pt x="102" y="1"/>
                  </a:moveTo>
                  <a:cubicBezTo>
                    <a:pt x="0" y="521"/>
                    <a:pt x="39" y="865"/>
                    <a:pt x="39" y="865"/>
                  </a:cubicBezTo>
                  <a:cubicBezTo>
                    <a:pt x="765" y="1537"/>
                    <a:pt x="1804" y="1744"/>
                    <a:pt x="2805" y="1744"/>
                  </a:cubicBezTo>
                  <a:cubicBezTo>
                    <a:pt x="4399" y="1744"/>
                    <a:pt x="5899" y="1221"/>
                    <a:pt x="5899" y="1221"/>
                  </a:cubicBezTo>
                  <a:lnTo>
                    <a:pt x="5899" y="242"/>
                  </a:lnTo>
                  <a:cubicBezTo>
                    <a:pt x="5899" y="216"/>
                    <a:pt x="5887" y="191"/>
                    <a:pt x="5887" y="165"/>
                  </a:cubicBezTo>
                  <a:cubicBezTo>
                    <a:pt x="5775" y="206"/>
                    <a:pt x="4552" y="712"/>
                    <a:pt x="3001" y="712"/>
                  </a:cubicBezTo>
                  <a:cubicBezTo>
                    <a:pt x="2095" y="712"/>
                    <a:pt x="1077" y="540"/>
                    <a:pt x="1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8355269" y="2434530"/>
              <a:ext cx="472848" cy="998883"/>
            </a:xfrm>
            <a:custGeom>
              <a:avLst/>
              <a:gdLst/>
              <a:ahLst/>
              <a:cxnLst/>
              <a:rect l="l" t="t" r="r" b="b"/>
              <a:pathLst>
                <a:path w="15576" h="32904" extrusionOk="0">
                  <a:moveTo>
                    <a:pt x="8507" y="0"/>
                  </a:moveTo>
                  <a:cubicBezTo>
                    <a:pt x="2252" y="470"/>
                    <a:pt x="1" y="3522"/>
                    <a:pt x="1" y="3522"/>
                  </a:cubicBezTo>
                  <a:cubicBezTo>
                    <a:pt x="1" y="3522"/>
                    <a:pt x="52" y="4335"/>
                    <a:pt x="179" y="5530"/>
                  </a:cubicBezTo>
                  <a:cubicBezTo>
                    <a:pt x="382" y="7463"/>
                    <a:pt x="789" y="10412"/>
                    <a:pt x="1526" y="12446"/>
                  </a:cubicBezTo>
                  <a:cubicBezTo>
                    <a:pt x="2048" y="13884"/>
                    <a:pt x="624" y="32268"/>
                    <a:pt x="624" y="32268"/>
                  </a:cubicBezTo>
                  <a:lnTo>
                    <a:pt x="7527" y="32852"/>
                  </a:lnTo>
                  <a:lnTo>
                    <a:pt x="8074" y="32903"/>
                  </a:lnTo>
                  <a:lnTo>
                    <a:pt x="8608" y="29610"/>
                  </a:lnTo>
                  <a:lnTo>
                    <a:pt x="9561" y="32700"/>
                  </a:lnTo>
                  <a:lnTo>
                    <a:pt x="10248" y="32687"/>
                  </a:lnTo>
                  <a:lnTo>
                    <a:pt x="15575" y="32509"/>
                  </a:lnTo>
                  <a:cubicBezTo>
                    <a:pt x="15575" y="32509"/>
                    <a:pt x="14393" y="20520"/>
                    <a:pt x="14926" y="12116"/>
                  </a:cubicBezTo>
                  <a:cubicBezTo>
                    <a:pt x="15079" y="9675"/>
                    <a:pt x="15155" y="3891"/>
                    <a:pt x="15155" y="3891"/>
                  </a:cubicBezTo>
                  <a:cubicBezTo>
                    <a:pt x="15155" y="3891"/>
                    <a:pt x="12194" y="699"/>
                    <a:pt x="8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8816885" y="2744845"/>
              <a:ext cx="67181" cy="28172"/>
            </a:xfrm>
            <a:custGeom>
              <a:avLst/>
              <a:gdLst/>
              <a:ahLst/>
              <a:cxnLst/>
              <a:rect l="l" t="t" r="r" b="b"/>
              <a:pathLst>
                <a:path w="2213" h="928" extrusionOk="0">
                  <a:moveTo>
                    <a:pt x="0" y="0"/>
                  </a:moveTo>
                  <a:lnTo>
                    <a:pt x="0" y="0"/>
                  </a:lnTo>
                  <a:cubicBezTo>
                    <a:pt x="166" y="26"/>
                    <a:pt x="344" y="51"/>
                    <a:pt x="509" y="76"/>
                  </a:cubicBezTo>
                  <a:cubicBezTo>
                    <a:pt x="538" y="82"/>
                    <a:pt x="567" y="88"/>
                    <a:pt x="597" y="95"/>
                  </a:cubicBezTo>
                  <a:lnTo>
                    <a:pt x="597" y="95"/>
                  </a:lnTo>
                  <a:cubicBezTo>
                    <a:pt x="405" y="47"/>
                    <a:pt x="205" y="15"/>
                    <a:pt x="0" y="0"/>
                  </a:cubicBezTo>
                  <a:close/>
                  <a:moveTo>
                    <a:pt x="597" y="95"/>
                  </a:moveTo>
                  <a:cubicBezTo>
                    <a:pt x="620" y="100"/>
                    <a:pt x="642" y="106"/>
                    <a:pt x="664" y="112"/>
                  </a:cubicBezTo>
                  <a:lnTo>
                    <a:pt x="664" y="112"/>
                  </a:lnTo>
                  <a:cubicBezTo>
                    <a:pt x="641" y="106"/>
                    <a:pt x="619" y="100"/>
                    <a:pt x="597" y="95"/>
                  </a:cubicBezTo>
                  <a:close/>
                  <a:moveTo>
                    <a:pt x="664" y="112"/>
                  </a:moveTo>
                  <a:cubicBezTo>
                    <a:pt x="1356" y="302"/>
                    <a:pt x="2212" y="928"/>
                    <a:pt x="2212" y="928"/>
                  </a:cubicBezTo>
                  <a:cubicBezTo>
                    <a:pt x="1816" y="588"/>
                    <a:pt x="1279" y="276"/>
                    <a:pt x="664" y="112"/>
                  </a:cubicBezTo>
                  <a:close/>
                </a:path>
              </a:pathLst>
            </a:custGeom>
            <a:solidFill>
              <a:srgbClr val="C07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8810692" y="2712423"/>
              <a:ext cx="73374" cy="60594"/>
            </a:xfrm>
            <a:custGeom>
              <a:avLst/>
              <a:gdLst/>
              <a:ahLst/>
              <a:cxnLst/>
              <a:rect l="l" t="t" r="r" b="b"/>
              <a:pathLst>
                <a:path w="2417" h="1996" extrusionOk="0">
                  <a:moveTo>
                    <a:pt x="39" y="0"/>
                  </a:moveTo>
                  <a:cubicBezTo>
                    <a:pt x="26" y="356"/>
                    <a:pt x="14" y="699"/>
                    <a:pt x="1" y="1029"/>
                  </a:cubicBezTo>
                  <a:cubicBezTo>
                    <a:pt x="65" y="1043"/>
                    <a:pt x="141" y="1055"/>
                    <a:pt x="204" y="1068"/>
                  </a:cubicBezTo>
                  <a:cubicBezTo>
                    <a:pt x="1094" y="1131"/>
                    <a:pt x="1882" y="1538"/>
                    <a:pt x="2416" y="1996"/>
                  </a:cubicBezTo>
                  <a:cubicBezTo>
                    <a:pt x="2416" y="1970"/>
                    <a:pt x="2124" y="1131"/>
                    <a:pt x="1374" y="712"/>
                  </a:cubicBezTo>
                  <a:cubicBezTo>
                    <a:pt x="916" y="445"/>
                    <a:pt x="472" y="368"/>
                    <a:pt x="230" y="368"/>
                  </a:cubicBezTo>
                  <a:cubicBezTo>
                    <a:pt x="204" y="368"/>
                    <a:pt x="141" y="229"/>
                    <a:pt x="39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8750888" y="2541055"/>
              <a:ext cx="61019" cy="202636"/>
            </a:xfrm>
            <a:custGeom>
              <a:avLst/>
              <a:gdLst/>
              <a:ahLst/>
              <a:cxnLst/>
              <a:rect l="l" t="t" r="r" b="b"/>
              <a:pathLst>
                <a:path w="2010" h="6675" extrusionOk="0">
                  <a:moveTo>
                    <a:pt x="1" y="0"/>
                  </a:moveTo>
                  <a:lnTo>
                    <a:pt x="1335" y="6573"/>
                  </a:lnTo>
                  <a:cubicBezTo>
                    <a:pt x="1335" y="6573"/>
                    <a:pt x="1603" y="6611"/>
                    <a:pt x="1971" y="6674"/>
                  </a:cubicBezTo>
                  <a:cubicBezTo>
                    <a:pt x="1984" y="6344"/>
                    <a:pt x="1996" y="6001"/>
                    <a:pt x="2009" y="5645"/>
                  </a:cubicBezTo>
                  <a:cubicBezTo>
                    <a:pt x="1475" y="43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8810328" y="2744420"/>
              <a:ext cx="1184" cy="16666"/>
            </a:xfrm>
            <a:custGeom>
              <a:avLst/>
              <a:gdLst/>
              <a:ahLst/>
              <a:cxnLst/>
              <a:rect l="l" t="t" r="r" b="b"/>
              <a:pathLst>
                <a:path w="39" h="549" extrusionOk="0">
                  <a:moveTo>
                    <a:pt x="13" y="1"/>
                  </a:moveTo>
                  <a:cubicBezTo>
                    <a:pt x="13" y="179"/>
                    <a:pt x="1" y="370"/>
                    <a:pt x="1" y="548"/>
                  </a:cubicBezTo>
                  <a:cubicBezTo>
                    <a:pt x="26" y="255"/>
                    <a:pt x="38" y="65"/>
                    <a:pt x="38" y="1"/>
                  </a:cubicBezTo>
                  <a:close/>
                </a:path>
              </a:pathLst>
            </a:custGeom>
            <a:solidFill>
              <a:srgbClr val="C07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8810692" y="2743661"/>
              <a:ext cx="820" cy="789"/>
            </a:xfrm>
            <a:custGeom>
              <a:avLst/>
              <a:gdLst/>
              <a:ahLst/>
              <a:cxnLst/>
              <a:rect l="l" t="t" r="r" b="b"/>
              <a:pathLst>
                <a:path w="27" h="26" extrusionOk="0">
                  <a:moveTo>
                    <a:pt x="1" y="0"/>
                  </a:moveTo>
                  <a:lnTo>
                    <a:pt x="1" y="26"/>
                  </a:lnTo>
                  <a:lnTo>
                    <a:pt x="26" y="26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95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8374212" y="2569621"/>
              <a:ext cx="436510" cy="857599"/>
            </a:xfrm>
            <a:custGeom>
              <a:avLst/>
              <a:gdLst/>
              <a:ahLst/>
              <a:cxnLst/>
              <a:rect l="l" t="t" r="r" b="b"/>
              <a:pathLst>
                <a:path w="14379" h="28250" extrusionOk="0">
                  <a:moveTo>
                    <a:pt x="13743" y="5632"/>
                  </a:moveTo>
                  <a:cubicBezTo>
                    <a:pt x="13743" y="5632"/>
                    <a:pt x="13502" y="5696"/>
                    <a:pt x="13095" y="5784"/>
                  </a:cubicBezTo>
                  <a:cubicBezTo>
                    <a:pt x="13222" y="5784"/>
                    <a:pt x="13349" y="5798"/>
                    <a:pt x="13463" y="5810"/>
                  </a:cubicBezTo>
                  <a:cubicBezTo>
                    <a:pt x="13769" y="5886"/>
                    <a:pt x="14087" y="6089"/>
                    <a:pt x="14367" y="6306"/>
                  </a:cubicBezTo>
                  <a:cubicBezTo>
                    <a:pt x="14367" y="6128"/>
                    <a:pt x="14379" y="5937"/>
                    <a:pt x="14379" y="5759"/>
                  </a:cubicBezTo>
                  <a:lnTo>
                    <a:pt x="14379" y="5733"/>
                  </a:lnTo>
                  <a:lnTo>
                    <a:pt x="13743" y="5632"/>
                  </a:lnTo>
                  <a:close/>
                  <a:moveTo>
                    <a:pt x="4310" y="6179"/>
                  </a:moveTo>
                  <a:cubicBezTo>
                    <a:pt x="4284" y="6191"/>
                    <a:pt x="4272" y="6204"/>
                    <a:pt x="4247" y="6217"/>
                  </a:cubicBezTo>
                  <a:cubicBezTo>
                    <a:pt x="4526" y="6318"/>
                    <a:pt x="4793" y="6433"/>
                    <a:pt x="4793" y="6433"/>
                  </a:cubicBezTo>
                  <a:lnTo>
                    <a:pt x="4310" y="6179"/>
                  </a:lnTo>
                  <a:close/>
                  <a:moveTo>
                    <a:pt x="1563" y="0"/>
                  </a:moveTo>
                  <a:cubicBezTo>
                    <a:pt x="2670" y="1399"/>
                    <a:pt x="4043" y="3585"/>
                    <a:pt x="4971" y="5606"/>
                  </a:cubicBezTo>
                  <a:cubicBezTo>
                    <a:pt x="5289" y="5798"/>
                    <a:pt x="5606" y="6026"/>
                    <a:pt x="5810" y="6267"/>
                  </a:cubicBezTo>
                  <a:cubicBezTo>
                    <a:pt x="5950" y="6445"/>
                    <a:pt x="6191" y="6979"/>
                    <a:pt x="6420" y="7513"/>
                  </a:cubicBezTo>
                  <a:cubicBezTo>
                    <a:pt x="6433" y="7513"/>
                    <a:pt x="6891" y="7462"/>
                    <a:pt x="7705" y="7437"/>
                  </a:cubicBezTo>
                  <a:cubicBezTo>
                    <a:pt x="8976" y="6815"/>
                    <a:pt x="9917" y="6395"/>
                    <a:pt x="10438" y="6179"/>
                  </a:cubicBezTo>
                  <a:lnTo>
                    <a:pt x="10438" y="6179"/>
                  </a:lnTo>
                  <a:cubicBezTo>
                    <a:pt x="10107" y="6204"/>
                    <a:pt x="9751" y="6217"/>
                    <a:pt x="9408" y="6217"/>
                  </a:cubicBezTo>
                  <a:cubicBezTo>
                    <a:pt x="7691" y="6217"/>
                    <a:pt x="6001" y="5848"/>
                    <a:pt x="5505" y="4501"/>
                  </a:cubicBezTo>
                  <a:cubicBezTo>
                    <a:pt x="4806" y="2631"/>
                    <a:pt x="2899" y="979"/>
                    <a:pt x="1563" y="0"/>
                  </a:cubicBezTo>
                  <a:close/>
                  <a:moveTo>
                    <a:pt x="1017" y="9790"/>
                  </a:moveTo>
                  <a:cubicBezTo>
                    <a:pt x="1004" y="14760"/>
                    <a:pt x="0" y="27818"/>
                    <a:pt x="0" y="27818"/>
                  </a:cubicBezTo>
                  <a:lnTo>
                    <a:pt x="5327" y="28250"/>
                  </a:lnTo>
                  <a:cubicBezTo>
                    <a:pt x="1411" y="26724"/>
                    <a:pt x="1246" y="22351"/>
                    <a:pt x="2314" y="13209"/>
                  </a:cubicBezTo>
                  <a:lnTo>
                    <a:pt x="2314" y="13209"/>
                  </a:lnTo>
                  <a:cubicBezTo>
                    <a:pt x="2314" y="13209"/>
                    <a:pt x="4450" y="13324"/>
                    <a:pt x="6891" y="13324"/>
                  </a:cubicBezTo>
                  <a:cubicBezTo>
                    <a:pt x="10222" y="13324"/>
                    <a:pt x="14138" y="13121"/>
                    <a:pt x="14099" y="12167"/>
                  </a:cubicBezTo>
                  <a:cubicBezTo>
                    <a:pt x="14087" y="11976"/>
                    <a:pt x="14087" y="11747"/>
                    <a:pt x="14087" y="11493"/>
                  </a:cubicBezTo>
                  <a:cubicBezTo>
                    <a:pt x="12853" y="11264"/>
                    <a:pt x="10514" y="10666"/>
                    <a:pt x="8569" y="10158"/>
                  </a:cubicBezTo>
                  <a:cubicBezTo>
                    <a:pt x="8442" y="10247"/>
                    <a:pt x="8315" y="10336"/>
                    <a:pt x="8200" y="10425"/>
                  </a:cubicBezTo>
                  <a:cubicBezTo>
                    <a:pt x="6942" y="11327"/>
                    <a:pt x="5772" y="12141"/>
                    <a:pt x="5250" y="12409"/>
                  </a:cubicBezTo>
                  <a:cubicBezTo>
                    <a:pt x="4742" y="12663"/>
                    <a:pt x="4233" y="12790"/>
                    <a:pt x="3776" y="12790"/>
                  </a:cubicBezTo>
                  <a:cubicBezTo>
                    <a:pt x="3140" y="12790"/>
                    <a:pt x="2631" y="12548"/>
                    <a:pt x="2416" y="12116"/>
                  </a:cubicBezTo>
                  <a:cubicBezTo>
                    <a:pt x="1856" y="11239"/>
                    <a:pt x="1399" y="10488"/>
                    <a:pt x="1017" y="9790"/>
                  </a:cubicBezTo>
                  <a:close/>
                </a:path>
              </a:pathLst>
            </a:custGeom>
            <a:solidFill>
              <a:srgbClr val="00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8616586" y="3263138"/>
              <a:ext cx="28961" cy="164082"/>
            </a:xfrm>
            <a:custGeom>
              <a:avLst/>
              <a:gdLst/>
              <a:ahLst/>
              <a:cxnLst/>
              <a:rect l="l" t="t" r="r" b="b"/>
              <a:pathLst>
                <a:path w="954" h="5405" extrusionOk="0">
                  <a:moveTo>
                    <a:pt x="241" y="1"/>
                  </a:moveTo>
                  <a:cubicBezTo>
                    <a:pt x="241" y="1"/>
                    <a:pt x="38" y="1806"/>
                    <a:pt x="0" y="2315"/>
                  </a:cubicBezTo>
                  <a:lnTo>
                    <a:pt x="953" y="5405"/>
                  </a:lnTo>
                  <a:cubicBezTo>
                    <a:pt x="953" y="5405"/>
                    <a:pt x="255" y="2849"/>
                    <a:pt x="241" y="1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8477640" y="2602043"/>
              <a:ext cx="123525" cy="162534"/>
            </a:xfrm>
            <a:custGeom>
              <a:avLst/>
              <a:gdLst/>
              <a:ahLst/>
              <a:cxnLst/>
              <a:rect l="l" t="t" r="r" b="b"/>
              <a:pathLst>
                <a:path w="4069" h="5354" extrusionOk="0">
                  <a:moveTo>
                    <a:pt x="140" y="0"/>
                  </a:moveTo>
                  <a:lnTo>
                    <a:pt x="0" y="25"/>
                  </a:lnTo>
                  <a:cubicBezTo>
                    <a:pt x="0" y="38"/>
                    <a:pt x="229" y="1156"/>
                    <a:pt x="674" y="2352"/>
                  </a:cubicBezTo>
                  <a:cubicBezTo>
                    <a:pt x="1272" y="3967"/>
                    <a:pt x="1958" y="4945"/>
                    <a:pt x="2696" y="5250"/>
                  </a:cubicBezTo>
                  <a:cubicBezTo>
                    <a:pt x="2835" y="5301"/>
                    <a:pt x="2975" y="5340"/>
                    <a:pt x="3115" y="5352"/>
                  </a:cubicBezTo>
                  <a:cubicBezTo>
                    <a:pt x="3134" y="5353"/>
                    <a:pt x="3154" y="5353"/>
                    <a:pt x="3174" y="5353"/>
                  </a:cubicBezTo>
                  <a:cubicBezTo>
                    <a:pt x="3462" y="5353"/>
                    <a:pt x="3771" y="5262"/>
                    <a:pt x="4069" y="5060"/>
                  </a:cubicBezTo>
                  <a:lnTo>
                    <a:pt x="3992" y="4945"/>
                  </a:lnTo>
                  <a:cubicBezTo>
                    <a:pt x="3726" y="5123"/>
                    <a:pt x="3459" y="5213"/>
                    <a:pt x="3196" y="5213"/>
                  </a:cubicBezTo>
                  <a:cubicBezTo>
                    <a:pt x="3045" y="5213"/>
                    <a:pt x="2895" y="5184"/>
                    <a:pt x="2747" y="5123"/>
                  </a:cubicBezTo>
                  <a:cubicBezTo>
                    <a:pt x="1068" y="4424"/>
                    <a:pt x="140" y="38"/>
                    <a:pt x="1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8507754" y="2588503"/>
              <a:ext cx="82208" cy="180779"/>
            </a:xfrm>
            <a:custGeom>
              <a:avLst/>
              <a:gdLst/>
              <a:ahLst/>
              <a:cxnLst/>
              <a:rect l="l" t="t" r="r" b="b"/>
              <a:pathLst>
                <a:path w="2708" h="5955" extrusionOk="0">
                  <a:moveTo>
                    <a:pt x="1767" y="1"/>
                  </a:moveTo>
                  <a:lnTo>
                    <a:pt x="1627" y="26"/>
                  </a:lnTo>
                  <a:cubicBezTo>
                    <a:pt x="1640" y="77"/>
                    <a:pt x="2708" y="4464"/>
                    <a:pt x="1462" y="5569"/>
                  </a:cubicBezTo>
                  <a:cubicBezTo>
                    <a:pt x="1276" y="5727"/>
                    <a:pt x="1045" y="5808"/>
                    <a:pt x="771" y="5808"/>
                  </a:cubicBezTo>
                  <a:cubicBezTo>
                    <a:pt x="558" y="5808"/>
                    <a:pt x="318" y="5759"/>
                    <a:pt x="51" y="5659"/>
                  </a:cubicBezTo>
                  <a:lnTo>
                    <a:pt x="0" y="5786"/>
                  </a:lnTo>
                  <a:cubicBezTo>
                    <a:pt x="241" y="5874"/>
                    <a:pt x="458" y="5925"/>
                    <a:pt x="661" y="5951"/>
                  </a:cubicBezTo>
                  <a:cubicBezTo>
                    <a:pt x="697" y="5953"/>
                    <a:pt x="733" y="5954"/>
                    <a:pt x="768" y="5954"/>
                  </a:cubicBezTo>
                  <a:cubicBezTo>
                    <a:pt x="1078" y="5954"/>
                    <a:pt x="1347" y="5854"/>
                    <a:pt x="1563" y="5671"/>
                  </a:cubicBezTo>
                  <a:cubicBezTo>
                    <a:pt x="2111" y="5176"/>
                    <a:pt x="2314" y="4069"/>
                    <a:pt x="2161" y="2379"/>
                  </a:cubicBezTo>
                  <a:cubicBezTo>
                    <a:pt x="2046" y="1133"/>
                    <a:pt x="1767" y="14"/>
                    <a:pt x="1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8464525" y="2525815"/>
              <a:ext cx="97660" cy="80478"/>
            </a:xfrm>
            <a:custGeom>
              <a:avLst/>
              <a:gdLst/>
              <a:ahLst/>
              <a:cxnLst/>
              <a:rect l="l" t="t" r="r" b="b"/>
              <a:pathLst>
                <a:path w="3217" h="2651" extrusionOk="0">
                  <a:moveTo>
                    <a:pt x="1572" y="0"/>
                  </a:moveTo>
                  <a:cubicBezTo>
                    <a:pt x="1475" y="0"/>
                    <a:pt x="1375" y="11"/>
                    <a:pt x="1272" y="31"/>
                  </a:cubicBezTo>
                  <a:cubicBezTo>
                    <a:pt x="902" y="108"/>
                    <a:pt x="623" y="311"/>
                    <a:pt x="445" y="604"/>
                  </a:cubicBezTo>
                  <a:cubicBezTo>
                    <a:pt x="0" y="1354"/>
                    <a:pt x="343" y="2511"/>
                    <a:pt x="368" y="2562"/>
                  </a:cubicBezTo>
                  <a:cubicBezTo>
                    <a:pt x="382" y="2613"/>
                    <a:pt x="419" y="2638"/>
                    <a:pt x="470" y="2650"/>
                  </a:cubicBezTo>
                  <a:cubicBezTo>
                    <a:pt x="483" y="2650"/>
                    <a:pt x="509" y="2638"/>
                    <a:pt x="521" y="2638"/>
                  </a:cubicBezTo>
                  <a:cubicBezTo>
                    <a:pt x="585" y="2625"/>
                    <a:pt x="623" y="2549"/>
                    <a:pt x="597" y="2486"/>
                  </a:cubicBezTo>
                  <a:cubicBezTo>
                    <a:pt x="597" y="2472"/>
                    <a:pt x="267" y="1379"/>
                    <a:pt x="661" y="731"/>
                  </a:cubicBezTo>
                  <a:cubicBezTo>
                    <a:pt x="801" y="489"/>
                    <a:pt x="1017" y="350"/>
                    <a:pt x="1322" y="286"/>
                  </a:cubicBezTo>
                  <a:cubicBezTo>
                    <a:pt x="1408" y="268"/>
                    <a:pt x="1492" y="259"/>
                    <a:pt x="1573" y="259"/>
                  </a:cubicBezTo>
                  <a:cubicBezTo>
                    <a:pt x="1781" y="259"/>
                    <a:pt x="1972" y="316"/>
                    <a:pt x="2136" y="426"/>
                  </a:cubicBezTo>
                  <a:cubicBezTo>
                    <a:pt x="2772" y="870"/>
                    <a:pt x="2962" y="1977"/>
                    <a:pt x="2962" y="1989"/>
                  </a:cubicBezTo>
                  <a:cubicBezTo>
                    <a:pt x="2974" y="2046"/>
                    <a:pt x="3025" y="2093"/>
                    <a:pt x="3082" y="2093"/>
                  </a:cubicBezTo>
                  <a:cubicBezTo>
                    <a:pt x="3088" y="2093"/>
                    <a:pt x="3095" y="2092"/>
                    <a:pt x="3102" y="2091"/>
                  </a:cubicBezTo>
                  <a:cubicBezTo>
                    <a:pt x="3165" y="2079"/>
                    <a:pt x="3216" y="2015"/>
                    <a:pt x="3204" y="1952"/>
                  </a:cubicBezTo>
                  <a:cubicBezTo>
                    <a:pt x="3191" y="1901"/>
                    <a:pt x="3001" y="731"/>
                    <a:pt x="2275" y="223"/>
                  </a:cubicBezTo>
                  <a:cubicBezTo>
                    <a:pt x="2063" y="75"/>
                    <a:pt x="1830" y="0"/>
                    <a:pt x="1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8594971" y="2739927"/>
              <a:ext cx="27807" cy="19368"/>
            </a:xfrm>
            <a:custGeom>
              <a:avLst/>
              <a:gdLst/>
              <a:ahLst/>
              <a:cxnLst/>
              <a:rect l="l" t="t" r="r" b="b"/>
              <a:pathLst>
                <a:path w="916" h="638" extrusionOk="0">
                  <a:moveTo>
                    <a:pt x="571" y="0"/>
                  </a:moveTo>
                  <a:cubicBezTo>
                    <a:pt x="499" y="0"/>
                    <a:pt x="420" y="16"/>
                    <a:pt x="343" y="47"/>
                  </a:cubicBezTo>
                  <a:cubicBezTo>
                    <a:pt x="127" y="137"/>
                    <a:pt x="0" y="327"/>
                    <a:pt x="63" y="479"/>
                  </a:cubicBezTo>
                  <a:cubicBezTo>
                    <a:pt x="106" y="581"/>
                    <a:pt x="222" y="638"/>
                    <a:pt x="359" y="638"/>
                  </a:cubicBezTo>
                  <a:cubicBezTo>
                    <a:pt x="427" y="638"/>
                    <a:pt x="500" y="624"/>
                    <a:pt x="572" y="594"/>
                  </a:cubicBezTo>
                  <a:cubicBezTo>
                    <a:pt x="789" y="493"/>
                    <a:pt x="916" y="301"/>
                    <a:pt x="852" y="149"/>
                  </a:cubicBezTo>
                  <a:cubicBezTo>
                    <a:pt x="811" y="51"/>
                    <a:pt x="702" y="0"/>
                    <a:pt x="5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8486899" y="2747364"/>
              <a:ext cx="27807" cy="19277"/>
            </a:xfrm>
            <a:custGeom>
              <a:avLst/>
              <a:gdLst/>
              <a:ahLst/>
              <a:cxnLst/>
              <a:rect l="l" t="t" r="r" b="b"/>
              <a:pathLst>
                <a:path w="916" h="635" extrusionOk="0">
                  <a:moveTo>
                    <a:pt x="358" y="0"/>
                  </a:moveTo>
                  <a:cubicBezTo>
                    <a:pt x="222" y="0"/>
                    <a:pt x="106" y="57"/>
                    <a:pt x="64" y="158"/>
                  </a:cubicBezTo>
                  <a:cubicBezTo>
                    <a:pt x="1" y="311"/>
                    <a:pt x="128" y="502"/>
                    <a:pt x="357" y="590"/>
                  </a:cubicBezTo>
                  <a:cubicBezTo>
                    <a:pt x="429" y="620"/>
                    <a:pt x="502" y="635"/>
                    <a:pt x="571" y="635"/>
                  </a:cubicBezTo>
                  <a:cubicBezTo>
                    <a:pt x="707" y="635"/>
                    <a:pt x="822" y="578"/>
                    <a:pt x="865" y="476"/>
                  </a:cubicBezTo>
                  <a:cubicBezTo>
                    <a:pt x="916" y="324"/>
                    <a:pt x="789" y="133"/>
                    <a:pt x="572" y="44"/>
                  </a:cubicBezTo>
                  <a:cubicBezTo>
                    <a:pt x="500" y="14"/>
                    <a:pt x="427" y="0"/>
                    <a:pt x="358" y="0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8483043" y="2437596"/>
              <a:ext cx="35913" cy="95778"/>
            </a:xfrm>
            <a:custGeom>
              <a:avLst/>
              <a:gdLst/>
              <a:ahLst/>
              <a:cxnLst/>
              <a:rect l="l" t="t" r="r" b="b"/>
              <a:pathLst>
                <a:path w="1183" h="3155" extrusionOk="0">
                  <a:moveTo>
                    <a:pt x="1107" y="1"/>
                  </a:moveTo>
                  <a:cubicBezTo>
                    <a:pt x="1107" y="1"/>
                    <a:pt x="1106" y="1"/>
                    <a:pt x="1106" y="1"/>
                  </a:cubicBezTo>
                  <a:cubicBezTo>
                    <a:pt x="0" y="395"/>
                    <a:pt x="521" y="2976"/>
                    <a:pt x="534" y="3052"/>
                  </a:cubicBezTo>
                  <a:cubicBezTo>
                    <a:pt x="547" y="3115"/>
                    <a:pt x="597" y="3154"/>
                    <a:pt x="648" y="3154"/>
                  </a:cubicBezTo>
                  <a:lnTo>
                    <a:pt x="687" y="3154"/>
                  </a:lnTo>
                  <a:cubicBezTo>
                    <a:pt x="750" y="3141"/>
                    <a:pt x="801" y="3078"/>
                    <a:pt x="789" y="3014"/>
                  </a:cubicBezTo>
                  <a:cubicBezTo>
                    <a:pt x="789" y="2988"/>
                    <a:pt x="292" y="688"/>
                    <a:pt x="1182" y="242"/>
                  </a:cubicBezTo>
                  <a:cubicBezTo>
                    <a:pt x="1182" y="242"/>
                    <a:pt x="1122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8715764" y="2734037"/>
              <a:ext cx="7741" cy="25075"/>
            </a:xfrm>
            <a:custGeom>
              <a:avLst/>
              <a:gdLst/>
              <a:ahLst/>
              <a:cxnLst/>
              <a:rect l="l" t="t" r="r" b="b"/>
              <a:pathLst>
                <a:path w="255" h="826" extrusionOk="0">
                  <a:moveTo>
                    <a:pt x="166" y="0"/>
                  </a:moveTo>
                  <a:lnTo>
                    <a:pt x="0" y="12"/>
                  </a:lnTo>
                  <a:lnTo>
                    <a:pt x="76" y="826"/>
                  </a:lnTo>
                  <a:lnTo>
                    <a:pt x="254" y="81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8700039" y="2750187"/>
              <a:ext cx="49604" cy="48238"/>
            </a:xfrm>
            <a:custGeom>
              <a:avLst/>
              <a:gdLst/>
              <a:ahLst/>
              <a:cxnLst/>
              <a:rect l="l" t="t" r="r" b="b"/>
              <a:pathLst>
                <a:path w="1634" h="1589" extrusionOk="0">
                  <a:moveTo>
                    <a:pt x="824" y="0"/>
                  </a:moveTo>
                  <a:cubicBezTo>
                    <a:pt x="757" y="0"/>
                    <a:pt x="689" y="9"/>
                    <a:pt x="620" y="28"/>
                  </a:cubicBezTo>
                  <a:cubicBezTo>
                    <a:pt x="289" y="116"/>
                    <a:pt x="48" y="409"/>
                    <a:pt x="23" y="739"/>
                  </a:cubicBezTo>
                  <a:cubicBezTo>
                    <a:pt x="1" y="1217"/>
                    <a:pt x="377" y="1589"/>
                    <a:pt x="821" y="1589"/>
                  </a:cubicBezTo>
                  <a:cubicBezTo>
                    <a:pt x="885" y="1589"/>
                    <a:pt x="949" y="1581"/>
                    <a:pt x="1015" y="1565"/>
                  </a:cubicBezTo>
                  <a:cubicBezTo>
                    <a:pt x="1345" y="1477"/>
                    <a:pt x="1586" y="1184"/>
                    <a:pt x="1612" y="841"/>
                  </a:cubicBezTo>
                  <a:cubicBezTo>
                    <a:pt x="1634" y="378"/>
                    <a:pt x="1264" y="0"/>
                    <a:pt x="824" y="0"/>
                  </a:cubicBez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8719710" y="2754954"/>
              <a:ext cx="29477" cy="27899"/>
            </a:xfrm>
            <a:custGeom>
              <a:avLst/>
              <a:gdLst/>
              <a:ahLst/>
              <a:cxnLst/>
              <a:rect l="l" t="t" r="r" b="b"/>
              <a:pathLst>
                <a:path w="971" h="919" extrusionOk="0">
                  <a:moveTo>
                    <a:pt x="496" y="0"/>
                  </a:moveTo>
                  <a:cubicBezTo>
                    <a:pt x="450" y="0"/>
                    <a:pt x="402" y="8"/>
                    <a:pt x="353" y="23"/>
                  </a:cubicBezTo>
                  <a:cubicBezTo>
                    <a:pt x="175" y="74"/>
                    <a:pt x="48" y="226"/>
                    <a:pt x="23" y="417"/>
                  </a:cubicBezTo>
                  <a:cubicBezTo>
                    <a:pt x="1" y="700"/>
                    <a:pt x="222" y="919"/>
                    <a:pt x="487" y="919"/>
                  </a:cubicBezTo>
                  <a:cubicBezTo>
                    <a:pt x="530" y="919"/>
                    <a:pt x="575" y="913"/>
                    <a:pt x="621" y="900"/>
                  </a:cubicBezTo>
                  <a:cubicBezTo>
                    <a:pt x="799" y="849"/>
                    <a:pt x="926" y="684"/>
                    <a:pt x="938" y="506"/>
                  </a:cubicBezTo>
                  <a:cubicBezTo>
                    <a:pt x="971" y="226"/>
                    <a:pt x="756" y="0"/>
                    <a:pt x="496" y="0"/>
                  </a:cubicBezTo>
                  <a:close/>
                </a:path>
              </a:pathLst>
            </a:custGeom>
            <a:solidFill>
              <a:srgbClr val="8080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8652863" y="2436139"/>
              <a:ext cx="69883" cy="303757"/>
            </a:xfrm>
            <a:custGeom>
              <a:avLst/>
              <a:gdLst/>
              <a:ahLst/>
              <a:cxnLst/>
              <a:rect l="l" t="t" r="r" b="b"/>
              <a:pathLst>
                <a:path w="2302" h="10006" extrusionOk="0">
                  <a:moveTo>
                    <a:pt x="9" y="1"/>
                  </a:moveTo>
                  <a:cubicBezTo>
                    <a:pt x="3" y="1"/>
                    <a:pt x="0" y="4"/>
                    <a:pt x="0" y="10"/>
                  </a:cubicBezTo>
                  <a:lnTo>
                    <a:pt x="153" y="366"/>
                  </a:lnTo>
                  <a:cubicBezTo>
                    <a:pt x="521" y="977"/>
                    <a:pt x="1665" y="3036"/>
                    <a:pt x="1767" y="5426"/>
                  </a:cubicBezTo>
                  <a:cubicBezTo>
                    <a:pt x="1882" y="8313"/>
                    <a:pt x="2021" y="9800"/>
                    <a:pt x="2047" y="9991"/>
                  </a:cubicBezTo>
                  <a:cubicBezTo>
                    <a:pt x="2047" y="9991"/>
                    <a:pt x="2101" y="10005"/>
                    <a:pt x="2161" y="10005"/>
                  </a:cubicBezTo>
                  <a:cubicBezTo>
                    <a:pt x="2214" y="10005"/>
                    <a:pt x="2272" y="9994"/>
                    <a:pt x="2301" y="9952"/>
                  </a:cubicBezTo>
                  <a:cubicBezTo>
                    <a:pt x="2301" y="9940"/>
                    <a:pt x="2174" y="8313"/>
                    <a:pt x="2021" y="5414"/>
                  </a:cubicBezTo>
                  <a:cubicBezTo>
                    <a:pt x="1815" y="1709"/>
                    <a:pt x="147" y="1"/>
                    <a:pt x="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8517772" y="2376638"/>
              <a:ext cx="155188" cy="241646"/>
            </a:xfrm>
            <a:custGeom>
              <a:avLst/>
              <a:gdLst/>
              <a:ahLst/>
              <a:cxnLst/>
              <a:rect l="l" t="t" r="r" b="b"/>
              <a:pathLst>
                <a:path w="5112" h="7960" extrusionOk="0">
                  <a:moveTo>
                    <a:pt x="115" y="0"/>
                  </a:moveTo>
                  <a:lnTo>
                    <a:pt x="1" y="2543"/>
                  </a:lnTo>
                  <a:cubicBezTo>
                    <a:pt x="1" y="2543"/>
                    <a:pt x="293" y="4170"/>
                    <a:pt x="445" y="4564"/>
                  </a:cubicBezTo>
                  <a:cubicBezTo>
                    <a:pt x="941" y="5849"/>
                    <a:pt x="1908" y="6827"/>
                    <a:pt x="3217" y="7959"/>
                  </a:cubicBezTo>
                  <a:cubicBezTo>
                    <a:pt x="5022" y="6039"/>
                    <a:pt x="4959" y="3928"/>
                    <a:pt x="4959" y="3928"/>
                  </a:cubicBezTo>
                  <a:cubicBezTo>
                    <a:pt x="4959" y="3928"/>
                    <a:pt x="5022" y="3052"/>
                    <a:pt x="5022" y="2835"/>
                  </a:cubicBezTo>
                  <a:cubicBezTo>
                    <a:pt x="5022" y="2619"/>
                    <a:pt x="5112" y="865"/>
                    <a:pt x="5112" y="865"/>
                  </a:cubicBezTo>
                  <a:lnTo>
                    <a:pt x="5112" y="865"/>
                  </a:lnTo>
                  <a:lnTo>
                    <a:pt x="2962" y="1399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8521233" y="2355783"/>
              <a:ext cx="49422" cy="45172"/>
            </a:xfrm>
            <a:custGeom>
              <a:avLst/>
              <a:gdLst/>
              <a:ahLst/>
              <a:cxnLst/>
              <a:rect l="l" t="t" r="r" b="b"/>
              <a:pathLst>
                <a:path w="1628" h="1488" extrusionOk="0">
                  <a:moveTo>
                    <a:pt x="1" y="1"/>
                  </a:moveTo>
                  <a:cubicBezTo>
                    <a:pt x="14" y="128"/>
                    <a:pt x="14" y="394"/>
                    <a:pt x="14" y="687"/>
                  </a:cubicBezTo>
                  <a:lnTo>
                    <a:pt x="1628" y="148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4C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8518926" y="2376638"/>
              <a:ext cx="151302" cy="130477"/>
            </a:xfrm>
            <a:custGeom>
              <a:avLst/>
              <a:gdLst/>
              <a:ahLst/>
              <a:cxnLst/>
              <a:rect l="l" t="t" r="r" b="b"/>
              <a:pathLst>
                <a:path w="4984" h="4298" extrusionOk="0">
                  <a:moveTo>
                    <a:pt x="90" y="0"/>
                  </a:moveTo>
                  <a:cubicBezTo>
                    <a:pt x="90" y="318"/>
                    <a:pt x="77" y="674"/>
                    <a:pt x="64" y="979"/>
                  </a:cubicBezTo>
                  <a:cubicBezTo>
                    <a:pt x="51" y="1258"/>
                    <a:pt x="26" y="1487"/>
                    <a:pt x="0" y="1577"/>
                  </a:cubicBezTo>
                  <a:cubicBezTo>
                    <a:pt x="1056" y="3699"/>
                    <a:pt x="2480" y="4297"/>
                    <a:pt x="3573" y="4297"/>
                  </a:cubicBezTo>
                  <a:cubicBezTo>
                    <a:pt x="4158" y="4297"/>
                    <a:pt x="4653" y="4132"/>
                    <a:pt x="4921" y="3928"/>
                  </a:cubicBezTo>
                  <a:lnTo>
                    <a:pt x="4984" y="1589"/>
                  </a:lnTo>
                  <a:lnTo>
                    <a:pt x="2924" y="1907"/>
                  </a:lnTo>
                  <a:lnTo>
                    <a:pt x="1704" y="80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CC83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8458697" y="2303447"/>
              <a:ext cx="58711" cy="74254"/>
            </a:xfrm>
            <a:custGeom>
              <a:avLst/>
              <a:gdLst/>
              <a:ahLst/>
              <a:cxnLst/>
              <a:rect l="l" t="t" r="r" b="b"/>
              <a:pathLst>
                <a:path w="1934" h="2446" extrusionOk="0">
                  <a:moveTo>
                    <a:pt x="679" y="1"/>
                  </a:moveTo>
                  <a:cubicBezTo>
                    <a:pt x="605" y="1"/>
                    <a:pt x="527" y="11"/>
                    <a:pt x="446" y="33"/>
                  </a:cubicBezTo>
                  <a:cubicBezTo>
                    <a:pt x="116" y="135"/>
                    <a:pt x="1" y="479"/>
                    <a:pt x="52" y="872"/>
                  </a:cubicBezTo>
                  <a:cubicBezTo>
                    <a:pt x="131" y="1569"/>
                    <a:pt x="706" y="2445"/>
                    <a:pt x="1524" y="2445"/>
                  </a:cubicBezTo>
                  <a:cubicBezTo>
                    <a:pt x="1631" y="2445"/>
                    <a:pt x="1742" y="2430"/>
                    <a:pt x="1857" y="2398"/>
                  </a:cubicBezTo>
                  <a:lnTo>
                    <a:pt x="1933" y="1254"/>
                  </a:lnTo>
                  <a:cubicBezTo>
                    <a:pt x="1933" y="1254"/>
                    <a:pt x="1896" y="1127"/>
                    <a:pt x="1806" y="949"/>
                  </a:cubicBezTo>
                  <a:cubicBezTo>
                    <a:pt x="1616" y="579"/>
                    <a:pt x="1237" y="1"/>
                    <a:pt x="679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8475697" y="2319354"/>
              <a:ext cx="25895" cy="32391"/>
            </a:xfrm>
            <a:custGeom>
              <a:avLst/>
              <a:gdLst/>
              <a:ahLst/>
              <a:cxnLst/>
              <a:rect l="l" t="t" r="r" b="b"/>
              <a:pathLst>
                <a:path w="853" h="1067" extrusionOk="0">
                  <a:moveTo>
                    <a:pt x="67" y="0"/>
                  </a:moveTo>
                  <a:cubicBezTo>
                    <a:pt x="46" y="0"/>
                    <a:pt x="22" y="13"/>
                    <a:pt x="14" y="31"/>
                  </a:cubicBezTo>
                  <a:cubicBezTo>
                    <a:pt x="0" y="57"/>
                    <a:pt x="26" y="94"/>
                    <a:pt x="51" y="107"/>
                  </a:cubicBezTo>
                  <a:lnTo>
                    <a:pt x="64" y="107"/>
                  </a:lnTo>
                  <a:cubicBezTo>
                    <a:pt x="229" y="184"/>
                    <a:pt x="344" y="285"/>
                    <a:pt x="433" y="399"/>
                  </a:cubicBezTo>
                  <a:cubicBezTo>
                    <a:pt x="127" y="489"/>
                    <a:pt x="77" y="921"/>
                    <a:pt x="77" y="946"/>
                  </a:cubicBezTo>
                  <a:cubicBezTo>
                    <a:pt x="77" y="972"/>
                    <a:pt x="90" y="997"/>
                    <a:pt x="115" y="1010"/>
                  </a:cubicBezTo>
                  <a:lnTo>
                    <a:pt x="127" y="1010"/>
                  </a:lnTo>
                  <a:cubicBezTo>
                    <a:pt x="166" y="1010"/>
                    <a:pt x="192" y="984"/>
                    <a:pt x="192" y="959"/>
                  </a:cubicBezTo>
                  <a:cubicBezTo>
                    <a:pt x="192" y="946"/>
                    <a:pt x="242" y="540"/>
                    <a:pt x="509" y="489"/>
                  </a:cubicBezTo>
                  <a:cubicBezTo>
                    <a:pt x="687" y="743"/>
                    <a:pt x="726" y="1010"/>
                    <a:pt x="726" y="1023"/>
                  </a:cubicBezTo>
                  <a:cubicBezTo>
                    <a:pt x="738" y="1035"/>
                    <a:pt x="751" y="1060"/>
                    <a:pt x="763" y="1060"/>
                  </a:cubicBezTo>
                  <a:cubicBezTo>
                    <a:pt x="772" y="1060"/>
                    <a:pt x="780" y="1066"/>
                    <a:pt x="785" y="1066"/>
                  </a:cubicBezTo>
                  <a:cubicBezTo>
                    <a:pt x="787" y="1066"/>
                    <a:pt x="789" y="1065"/>
                    <a:pt x="789" y="1060"/>
                  </a:cubicBezTo>
                  <a:cubicBezTo>
                    <a:pt x="827" y="1060"/>
                    <a:pt x="853" y="1035"/>
                    <a:pt x="839" y="997"/>
                  </a:cubicBezTo>
                  <a:cubicBezTo>
                    <a:pt x="839" y="972"/>
                    <a:pt x="712" y="260"/>
                    <a:pt x="90" y="6"/>
                  </a:cubicBezTo>
                  <a:cubicBezTo>
                    <a:pt x="83" y="2"/>
                    <a:pt x="75" y="0"/>
                    <a:pt x="67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8696851" y="2300229"/>
              <a:ext cx="63326" cy="70612"/>
            </a:xfrm>
            <a:custGeom>
              <a:avLst/>
              <a:gdLst/>
              <a:ahLst/>
              <a:cxnLst/>
              <a:rect l="l" t="t" r="r" b="b"/>
              <a:pathLst>
                <a:path w="2086" h="2326" extrusionOk="0">
                  <a:moveTo>
                    <a:pt x="1364" y="0"/>
                  </a:moveTo>
                  <a:cubicBezTo>
                    <a:pt x="867" y="0"/>
                    <a:pt x="461" y="476"/>
                    <a:pt x="242" y="788"/>
                  </a:cubicBezTo>
                  <a:cubicBezTo>
                    <a:pt x="140" y="953"/>
                    <a:pt x="77" y="1080"/>
                    <a:pt x="77" y="1080"/>
                  </a:cubicBezTo>
                  <a:lnTo>
                    <a:pt x="1" y="2224"/>
                  </a:lnTo>
                  <a:cubicBezTo>
                    <a:pt x="164" y="2294"/>
                    <a:pt x="325" y="2325"/>
                    <a:pt x="479" y="2325"/>
                  </a:cubicBezTo>
                  <a:cubicBezTo>
                    <a:pt x="1227" y="2325"/>
                    <a:pt x="1839" y="1596"/>
                    <a:pt x="1996" y="953"/>
                  </a:cubicBezTo>
                  <a:cubicBezTo>
                    <a:pt x="2086" y="559"/>
                    <a:pt x="2022" y="216"/>
                    <a:pt x="1704" y="76"/>
                  </a:cubicBezTo>
                  <a:cubicBezTo>
                    <a:pt x="1587" y="23"/>
                    <a:pt x="1474" y="0"/>
                    <a:pt x="1364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8713851" y="2316015"/>
              <a:ext cx="28961" cy="30540"/>
            </a:xfrm>
            <a:custGeom>
              <a:avLst/>
              <a:gdLst/>
              <a:ahLst/>
              <a:cxnLst/>
              <a:rect l="l" t="t" r="r" b="b"/>
              <a:pathLst>
                <a:path w="954" h="1006" extrusionOk="0">
                  <a:moveTo>
                    <a:pt x="877" y="1"/>
                  </a:moveTo>
                  <a:cubicBezTo>
                    <a:pt x="229" y="179"/>
                    <a:pt x="12" y="865"/>
                    <a:pt x="0" y="904"/>
                  </a:cubicBezTo>
                  <a:cubicBezTo>
                    <a:pt x="0" y="929"/>
                    <a:pt x="12" y="967"/>
                    <a:pt x="38" y="967"/>
                  </a:cubicBezTo>
                  <a:lnTo>
                    <a:pt x="76" y="967"/>
                  </a:lnTo>
                  <a:cubicBezTo>
                    <a:pt x="89" y="967"/>
                    <a:pt x="114" y="955"/>
                    <a:pt x="114" y="929"/>
                  </a:cubicBezTo>
                  <a:cubicBezTo>
                    <a:pt x="114" y="929"/>
                    <a:pt x="190" y="675"/>
                    <a:pt x="394" y="433"/>
                  </a:cubicBezTo>
                  <a:cubicBezTo>
                    <a:pt x="661" y="523"/>
                    <a:pt x="648" y="942"/>
                    <a:pt x="648" y="942"/>
                  </a:cubicBezTo>
                  <a:cubicBezTo>
                    <a:pt x="648" y="967"/>
                    <a:pt x="673" y="992"/>
                    <a:pt x="712" y="1006"/>
                  </a:cubicBezTo>
                  <a:lnTo>
                    <a:pt x="724" y="992"/>
                  </a:lnTo>
                  <a:cubicBezTo>
                    <a:pt x="750" y="992"/>
                    <a:pt x="763" y="967"/>
                    <a:pt x="763" y="942"/>
                  </a:cubicBezTo>
                  <a:cubicBezTo>
                    <a:pt x="763" y="929"/>
                    <a:pt x="775" y="484"/>
                    <a:pt x="483" y="357"/>
                  </a:cubicBezTo>
                  <a:cubicBezTo>
                    <a:pt x="597" y="255"/>
                    <a:pt x="724" y="167"/>
                    <a:pt x="890" y="116"/>
                  </a:cubicBezTo>
                  <a:lnTo>
                    <a:pt x="902" y="116"/>
                  </a:lnTo>
                  <a:cubicBezTo>
                    <a:pt x="941" y="116"/>
                    <a:pt x="953" y="77"/>
                    <a:pt x="953" y="52"/>
                  </a:cubicBezTo>
                  <a:cubicBezTo>
                    <a:pt x="941" y="14"/>
                    <a:pt x="916" y="1"/>
                    <a:pt x="877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5"/>
            <p:cNvSpPr/>
            <p:nvPr/>
          </p:nvSpPr>
          <p:spPr>
            <a:xfrm>
              <a:off x="8498070" y="2151173"/>
              <a:ext cx="218119" cy="330259"/>
            </a:xfrm>
            <a:custGeom>
              <a:avLst/>
              <a:gdLst/>
              <a:ahLst/>
              <a:cxnLst/>
              <a:rect l="l" t="t" r="r" b="b"/>
              <a:pathLst>
                <a:path w="7185" h="10879" extrusionOk="0">
                  <a:moveTo>
                    <a:pt x="3580" y="1"/>
                  </a:moveTo>
                  <a:cubicBezTo>
                    <a:pt x="3540" y="1"/>
                    <a:pt x="3499" y="1"/>
                    <a:pt x="3459" y="3"/>
                  </a:cubicBezTo>
                  <a:cubicBezTo>
                    <a:pt x="1514" y="66"/>
                    <a:pt x="1" y="1325"/>
                    <a:pt x="77" y="4223"/>
                  </a:cubicBezTo>
                  <a:cubicBezTo>
                    <a:pt x="102" y="5176"/>
                    <a:pt x="357" y="7707"/>
                    <a:pt x="472" y="8088"/>
                  </a:cubicBezTo>
                  <a:cubicBezTo>
                    <a:pt x="586" y="8470"/>
                    <a:pt x="2150" y="10440"/>
                    <a:pt x="2645" y="10707"/>
                  </a:cubicBezTo>
                  <a:cubicBezTo>
                    <a:pt x="2899" y="10841"/>
                    <a:pt x="3383" y="10879"/>
                    <a:pt x="3853" y="10879"/>
                  </a:cubicBezTo>
                  <a:cubicBezTo>
                    <a:pt x="4323" y="10879"/>
                    <a:pt x="4781" y="10841"/>
                    <a:pt x="4984" y="10821"/>
                  </a:cubicBezTo>
                  <a:cubicBezTo>
                    <a:pt x="5391" y="10784"/>
                    <a:pt x="6663" y="8597"/>
                    <a:pt x="6764" y="8139"/>
                  </a:cubicBezTo>
                  <a:cubicBezTo>
                    <a:pt x="6854" y="7682"/>
                    <a:pt x="7184" y="5012"/>
                    <a:pt x="7146" y="4007"/>
                  </a:cubicBezTo>
                  <a:cubicBezTo>
                    <a:pt x="7071" y="1181"/>
                    <a:pt x="5485" y="1"/>
                    <a:pt x="3580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8645517" y="2311400"/>
              <a:ext cx="12386" cy="30540"/>
            </a:xfrm>
            <a:custGeom>
              <a:avLst/>
              <a:gdLst/>
              <a:ahLst/>
              <a:cxnLst/>
              <a:rect l="l" t="t" r="r" b="b"/>
              <a:pathLst>
                <a:path w="408" h="1006" extrusionOk="0">
                  <a:moveTo>
                    <a:pt x="204" y="0"/>
                  </a:moveTo>
                  <a:cubicBezTo>
                    <a:pt x="90" y="0"/>
                    <a:pt x="0" y="229"/>
                    <a:pt x="0" y="509"/>
                  </a:cubicBezTo>
                  <a:cubicBezTo>
                    <a:pt x="0" y="788"/>
                    <a:pt x="90" y="1005"/>
                    <a:pt x="204" y="1005"/>
                  </a:cubicBezTo>
                  <a:cubicBezTo>
                    <a:pt x="319" y="1005"/>
                    <a:pt x="407" y="788"/>
                    <a:pt x="407" y="509"/>
                  </a:cubicBezTo>
                  <a:cubicBezTo>
                    <a:pt x="407" y="229"/>
                    <a:pt x="319" y="0"/>
                    <a:pt x="204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8566010" y="2311400"/>
              <a:ext cx="12386" cy="30540"/>
            </a:xfrm>
            <a:custGeom>
              <a:avLst/>
              <a:gdLst/>
              <a:ahLst/>
              <a:cxnLst/>
              <a:rect l="l" t="t" r="r" b="b"/>
              <a:pathLst>
                <a:path w="408" h="1006" extrusionOk="0">
                  <a:moveTo>
                    <a:pt x="204" y="0"/>
                  </a:moveTo>
                  <a:cubicBezTo>
                    <a:pt x="90" y="0"/>
                    <a:pt x="0" y="229"/>
                    <a:pt x="0" y="509"/>
                  </a:cubicBezTo>
                  <a:cubicBezTo>
                    <a:pt x="0" y="788"/>
                    <a:pt x="90" y="1005"/>
                    <a:pt x="204" y="1005"/>
                  </a:cubicBezTo>
                  <a:cubicBezTo>
                    <a:pt x="319" y="1005"/>
                    <a:pt x="407" y="788"/>
                    <a:pt x="407" y="509"/>
                  </a:cubicBezTo>
                  <a:cubicBezTo>
                    <a:pt x="407" y="229"/>
                    <a:pt x="319" y="0"/>
                    <a:pt x="204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8506965" y="2349226"/>
              <a:ext cx="202636" cy="132207"/>
            </a:xfrm>
            <a:custGeom>
              <a:avLst/>
              <a:gdLst/>
              <a:ahLst/>
              <a:cxnLst/>
              <a:rect l="l" t="t" r="r" b="b"/>
              <a:pathLst>
                <a:path w="6675" h="4355" extrusionOk="0">
                  <a:moveTo>
                    <a:pt x="3560" y="1246"/>
                  </a:moveTo>
                  <a:cubicBezTo>
                    <a:pt x="4590" y="1246"/>
                    <a:pt x="5607" y="1475"/>
                    <a:pt x="5607" y="1997"/>
                  </a:cubicBezTo>
                  <a:cubicBezTo>
                    <a:pt x="5607" y="2505"/>
                    <a:pt x="4590" y="3115"/>
                    <a:pt x="3560" y="3115"/>
                  </a:cubicBezTo>
                  <a:cubicBezTo>
                    <a:pt x="2543" y="3115"/>
                    <a:pt x="1538" y="2568"/>
                    <a:pt x="1538" y="2048"/>
                  </a:cubicBezTo>
                  <a:cubicBezTo>
                    <a:pt x="1538" y="1539"/>
                    <a:pt x="2543" y="1246"/>
                    <a:pt x="3560" y="1246"/>
                  </a:cubicBezTo>
                  <a:close/>
                  <a:moveTo>
                    <a:pt x="6675" y="0"/>
                  </a:moveTo>
                  <a:lnTo>
                    <a:pt x="6675" y="0"/>
                  </a:lnTo>
                  <a:cubicBezTo>
                    <a:pt x="6675" y="1"/>
                    <a:pt x="6039" y="1590"/>
                    <a:pt x="5849" y="1678"/>
                  </a:cubicBezTo>
                  <a:cubicBezTo>
                    <a:pt x="5840" y="1683"/>
                    <a:pt x="5832" y="1685"/>
                    <a:pt x="5825" y="1685"/>
                  </a:cubicBezTo>
                  <a:cubicBezTo>
                    <a:pt x="5699" y="1685"/>
                    <a:pt x="5839" y="990"/>
                    <a:pt x="3711" y="990"/>
                  </a:cubicBezTo>
                  <a:cubicBezTo>
                    <a:pt x="3642" y="990"/>
                    <a:pt x="3570" y="990"/>
                    <a:pt x="3496" y="992"/>
                  </a:cubicBezTo>
                  <a:cubicBezTo>
                    <a:pt x="1272" y="1043"/>
                    <a:pt x="1348" y="1590"/>
                    <a:pt x="903" y="1590"/>
                  </a:cubicBezTo>
                  <a:cubicBezTo>
                    <a:pt x="445" y="1590"/>
                    <a:pt x="1" y="331"/>
                    <a:pt x="1" y="331"/>
                  </a:cubicBezTo>
                  <a:lnTo>
                    <a:pt x="1" y="331"/>
                  </a:lnTo>
                  <a:cubicBezTo>
                    <a:pt x="64" y="929"/>
                    <a:pt x="128" y="1412"/>
                    <a:pt x="179" y="1564"/>
                  </a:cubicBezTo>
                  <a:cubicBezTo>
                    <a:pt x="293" y="1946"/>
                    <a:pt x="1857" y="3916"/>
                    <a:pt x="2352" y="4183"/>
                  </a:cubicBezTo>
                  <a:cubicBezTo>
                    <a:pt x="2606" y="4317"/>
                    <a:pt x="3090" y="4355"/>
                    <a:pt x="3560" y="4355"/>
                  </a:cubicBezTo>
                  <a:cubicBezTo>
                    <a:pt x="4030" y="4355"/>
                    <a:pt x="4488" y="4317"/>
                    <a:pt x="4691" y="4297"/>
                  </a:cubicBezTo>
                  <a:cubicBezTo>
                    <a:pt x="5098" y="4260"/>
                    <a:pt x="6370" y="2073"/>
                    <a:pt x="6471" y="1615"/>
                  </a:cubicBezTo>
                  <a:cubicBezTo>
                    <a:pt x="6510" y="1412"/>
                    <a:pt x="6599" y="751"/>
                    <a:pt x="6675" y="0"/>
                  </a:cubicBezTo>
                  <a:close/>
                </a:path>
              </a:pathLst>
            </a:custGeom>
            <a:solidFill>
              <a:srgbClr val="A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5"/>
            <p:cNvSpPr/>
            <p:nvPr/>
          </p:nvSpPr>
          <p:spPr>
            <a:xfrm>
              <a:off x="8519685" y="2346797"/>
              <a:ext cx="20097" cy="6952"/>
            </a:xfrm>
            <a:custGeom>
              <a:avLst/>
              <a:gdLst/>
              <a:ahLst/>
              <a:cxnLst/>
              <a:rect l="l" t="t" r="r" b="b"/>
              <a:pathLst>
                <a:path w="662" h="229" extrusionOk="0">
                  <a:moveTo>
                    <a:pt x="260" y="1"/>
                  </a:moveTo>
                  <a:cubicBezTo>
                    <a:pt x="121" y="1"/>
                    <a:pt x="14" y="27"/>
                    <a:pt x="14" y="80"/>
                  </a:cubicBezTo>
                  <a:cubicBezTo>
                    <a:pt x="1" y="144"/>
                    <a:pt x="141" y="207"/>
                    <a:pt x="319" y="220"/>
                  </a:cubicBezTo>
                  <a:cubicBezTo>
                    <a:pt x="358" y="226"/>
                    <a:pt x="395" y="229"/>
                    <a:pt x="430" y="229"/>
                  </a:cubicBezTo>
                  <a:cubicBezTo>
                    <a:pt x="557" y="229"/>
                    <a:pt x="652" y="196"/>
                    <a:pt x="662" y="156"/>
                  </a:cubicBezTo>
                  <a:cubicBezTo>
                    <a:pt x="662" y="93"/>
                    <a:pt x="522" y="29"/>
                    <a:pt x="344" y="4"/>
                  </a:cubicBezTo>
                  <a:cubicBezTo>
                    <a:pt x="316" y="2"/>
                    <a:pt x="287" y="1"/>
                    <a:pt x="260" y="1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5"/>
            <p:cNvSpPr/>
            <p:nvPr/>
          </p:nvSpPr>
          <p:spPr>
            <a:xfrm>
              <a:off x="8521233" y="2360124"/>
              <a:ext cx="20097" cy="7438"/>
            </a:xfrm>
            <a:custGeom>
              <a:avLst/>
              <a:gdLst/>
              <a:ahLst/>
              <a:cxnLst/>
              <a:rect l="l" t="t" r="r" b="b"/>
              <a:pathLst>
                <a:path w="662" h="245" extrusionOk="0">
                  <a:moveTo>
                    <a:pt x="441" y="0"/>
                  </a:moveTo>
                  <a:cubicBezTo>
                    <a:pt x="399" y="0"/>
                    <a:pt x="353" y="4"/>
                    <a:pt x="306" y="10"/>
                  </a:cubicBezTo>
                  <a:cubicBezTo>
                    <a:pt x="128" y="48"/>
                    <a:pt x="1" y="124"/>
                    <a:pt x="1" y="175"/>
                  </a:cubicBezTo>
                  <a:cubicBezTo>
                    <a:pt x="10" y="219"/>
                    <a:pt x="82" y="244"/>
                    <a:pt x="184" y="244"/>
                  </a:cubicBezTo>
                  <a:cubicBezTo>
                    <a:pt x="232" y="244"/>
                    <a:pt x="287" y="238"/>
                    <a:pt x="344" y="226"/>
                  </a:cubicBezTo>
                  <a:cubicBezTo>
                    <a:pt x="522" y="201"/>
                    <a:pt x="662" y="124"/>
                    <a:pt x="649" y="61"/>
                  </a:cubicBezTo>
                  <a:cubicBezTo>
                    <a:pt x="640" y="24"/>
                    <a:pt x="555" y="0"/>
                    <a:pt x="441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8678333" y="2355692"/>
              <a:ext cx="20097" cy="6922"/>
            </a:xfrm>
            <a:custGeom>
              <a:avLst/>
              <a:gdLst/>
              <a:ahLst/>
              <a:cxnLst/>
              <a:rect l="l" t="t" r="r" b="b"/>
              <a:pathLst>
                <a:path w="662" h="228" extrusionOk="0">
                  <a:moveTo>
                    <a:pt x="255" y="0"/>
                  </a:moveTo>
                  <a:cubicBezTo>
                    <a:pt x="118" y="0"/>
                    <a:pt x="13" y="27"/>
                    <a:pt x="13" y="80"/>
                  </a:cubicBezTo>
                  <a:cubicBezTo>
                    <a:pt x="0" y="143"/>
                    <a:pt x="140" y="207"/>
                    <a:pt x="318" y="219"/>
                  </a:cubicBezTo>
                  <a:cubicBezTo>
                    <a:pt x="357" y="225"/>
                    <a:pt x="395" y="228"/>
                    <a:pt x="431" y="228"/>
                  </a:cubicBezTo>
                  <a:cubicBezTo>
                    <a:pt x="556" y="228"/>
                    <a:pt x="651" y="196"/>
                    <a:pt x="662" y="156"/>
                  </a:cubicBezTo>
                  <a:cubicBezTo>
                    <a:pt x="662" y="92"/>
                    <a:pt x="521" y="29"/>
                    <a:pt x="343" y="4"/>
                  </a:cubicBezTo>
                  <a:cubicBezTo>
                    <a:pt x="313" y="1"/>
                    <a:pt x="283" y="0"/>
                    <a:pt x="255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8677149" y="2341970"/>
              <a:ext cx="20097" cy="7438"/>
            </a:xfrm>
            <a:custGeom>
              <a:avLst/>
              <a:gdLst/>
              <a:ahLst/>
              <a:cxnLst/>
              <a:rect l="l" t="t" r="r" b="b"/>
              <a:pathLst>
                <a:path w="662" h="245" extrusionOk="0">
                  <a:moveTo>
                    <a:pt x="441" y="0"/>
                  </a:moveTo>
                  <a:cubicBezTo>
                    <a:pt x="400" y="0"/>
                    <a:pt x="354" y="3"/>
                    <a:pt x="306" y="10"/>
                  </a:cubicBezTo>
                  <a:cubicBezTo>
                    <a:pt x="128" y="49"/>
                    <a:pt x="1" y="125"/>
                    <a:pt x="1" y="176"/>
                  </a:cubicBezTo>
                  <a:cubicBezTo>
                    <a:pt x="10" y="219"/>
                    <a:pt x="84" y="244"/>
                    <a:pt x="186" y="244"/>
                  </a:cubicBezTo>
                  <a:cubicBezTo>
                    <a:pt x="234" y="244"/>
                    <a:pt x="288" y="239"/>
                    <a:pt x="345" y="227"/>
                  </a:cubicBezTo>
                  <a:cubicBezTo>
                    <a:pt x="523" y="201"/>
                    <a:pt x="662" y="125"/>
                    <a:pt x="650" y="61"/>
                  </a:cubicBezTo>
                  <a:cubicBezTo>
                    <a:pt x="640" y="24"/>
                    <a:pt x="556" y="0"/>
                    <a:pt x="441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8599980" y="2311309"/>
              <a:ext cx="29750" cy="64176"/>
            </a:xfrm>
            <a:custGeom>
              <a:avLst/>
              <a:gdLst/>
              <a:ahLst/>
              <a:cxnLst/>
              <a:rect l="l" t="t" r="r" b="b"/>
              <a:pathLst>
                <a:path w="980" h="2114" extrusionOk="0">
                  <a:moveTo>
                    <a:pt x="196" y="0"/>
                  </a:moveTo>
                  <a:cubicBezTo>
                    <a:pt x="166" y="0"/>
                    <a:pt x="140" y="21"/>
                    <a:pt x="140" y="42"/>
                  </a:cubicBezTo>
                  <a:cubicBezTo>
                    <a:pt x="127" y="67"/>
                    <a:pt x="0" y="576"/>
                    <a:pt x="64" y="1478"/>
                  </a:cubicBezTo>
                  <a:cubicBezTo>
                    <a:pt x="102" y="2037"/>
                    <a:pt x="318" y="2114"/>
                    <a:pt x="407" y="2114"/>
                  </a:cubicBezTo>
                  <a:lnTo>
                    <a:pt x="432" y="2114"/>
                  </a:lnTo>
                  <a:cubicBezTo>
                    <a:pt x="661" y="2114"/>
                    <a:pt x="890" y="1796"/>
                    <a:pt x="966" y="1364"/>
                  </a:cubicBezTo>
                  <a:cubicBezTo>
                    <a:pt x="980" y="1325"/>
                    <a:pt x="954" y="1300"/>
                    <a:pt x="916" y="1288"/>
                  </a:cubicBezTo>
                  <a:cubicBezTo>
                    <a:pt x="890" y="1288"/>
                    <a:pt x="852" y="1300"/>
                    <a:pt x="852" y="1339"/>
                  </a:cubicBezTo>
                  <a:cubicBezTo>
                    <a:pt x="765" y="1747"/>
                    <a:pt x="570" y="1987"/>
                    <a:pt x="431" y="1987"/>
                  </a:cubicBezTo>
                  <a:cubicBezTo>
                    <a:pt x="427" y="1987"/>
                    <a:pt x="424" y="1987"/>
                    <a:pt x="420" y="1987"/>
                  </a:cubicBezTo>
                  <a:cubicBezTo>
                    <a:pt x="318" y="1987"/>
                    <a:pt x="217" y="1847"/>
                    <a:pt x="178" y="1478"/>
                  </a:cubicBezTo>
                  <a:cubicBezTo>
                    <a:pt x="127" y="588"/>
                    <a:pt x="254" y="79"/>
                    <a:pt x="254" y="79"/>
                  </a:cubicBezTo>
                  <a:cubicBezTo>
                    <a:pt x="268" y="42"/>
                    <a:pt x="242" y="16"/>
                    <a:pt x="217" y="3"/>
                  </a:cubicBezTo>
                  <a:cubicBezTo>
                    <a:pt x="210" y="1"/>
                    <a:pt x="203" y="0"/>
                    <a:pt x="196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5"/>
            <p:cNvSpPr/>
            <p:nvPr/>
          </p:nvSpPr>
          <p:spPr>
            <a:xfrm>
              <a:off x="8575269" y="2397980"/>
              <a:ext cx="83028" cy="25015"/>
            </a:xfrm>
            <a:custGeom>
              <a:avLst/>
              <a:gdLst/>
              <a:ahLst/>
              <a:cxnLst/>
              <a:rect l="l" t="t" r="r" b="b"/>
              <a:pathLst>
                <a:path w="2735" h="824" extrusionOk="0">
                  <a:moveTo>
                    <a:pt x="2660" y="0"/>
                  </a:moveTo>
                  <a:cubicBezTo>
                    <a:pt x="2643" y="0"/>
                    <a:pt x="2627" y="7"/>
                    <a:pt x="2619" y="21"/>
                  </a:cubicBezTo>
                  <a:cubicBezTo>
                    <a:pt x="2619" y="35"/>
                    <a:pt x="2251" y="683"/>
                    <a:pt x="1450" y="708"/>
                  </a:cubicBezTo>
                  <a:cubicBezTo>
                    <a:pt x="1434" y="708"/>
                    <a:pt x="1418" y="709"/>
                    <a:pt x="1402" y="709"/>
                  </a:cubicBezTo>
                  <a:cubicBezTo>
                    <a:pt x="616" y="709"/>
                    <a:pt x="115" y="98"/>
                    <a:pt x="115" y="98"/>
                  </a:cubicBezTo>
                  <a:cubicBezTo>
                    <a:pt x="101" y="83"/>
                    <a:pt x="81" y="77"/>
                    <a:pt x="63" y="77"/>
                  </a:cubicBezTo>
                  <a:cubicBezTo>
                    <a:pt x="50" y="77"/>
                    <a:pt x="37" y="80"/>
                    <a:pt x="26" y="86"/>
                  </a:cubicBezTo>
                  <a:cubicBezTo>
                    <a:pt x="14" y="111"/>
                    <a:pt x="0" y="149"/>
                    <a:pt x="26" y="174"/>
                  </a:cubicBezTo>
                  <a:cubicBezTo>
                    <a:pt x="51" y="199"/>
                    <a:pt x="565" y="824"/>
                    <a:pt x="1400" y="824"/>
                  </a:cubicBezTo>
                  <a:cubicBezTo>
                    <a:pt x="1417" y="824"/>
                    <a:pt x="1433" y="823"/>
                    <a:pt x="1450" y="823"/>
                  </a:cubicBezTo>
                  <a:cubicBezTo>
                    <a:pt x="2314" y="797"/>
                    <a:pt x="2709" y="111"/>
                    <a:pt x="2721" y="86"/>
                  </a:cubicBezTo>
                  <a:cubicBezTo>
                    <a:pt x="2734" y="60"/>
                    <a:pt x="2721" y="21"/>
                    <a:pt x="2696" y="9"/>
                  </a:cubicBezTo>
                  <a:cubicBezTo>
                    <a:pt x="2685" y="4"/>
                    <a:pt x="2672" y="0"/>
                    <a:pt x="2660" y="0"/>
                  </a:cubicBezTo>
                  <a:close/>
                </a:path>
              </a:pathLst>
            </a:custGeom>
            <a:solidFill>
              <a:srgbClr val="CA7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5"/>
            <p:cNvSpPr/>
            <p:nvPr/>
          </p:nvSpPr>
          <p:spPr>
            <a:xfrm>
              <a:off x="8638201" y="2280375"/>
              <a:ext cx="53642" cy="27200"/>
            </a:xfrm>
            <a:custGeom>
              <a:avLst/>
              <a:gdLst/>
              <a:ahLst/>
              <a:cxnLst/>
              <a:rect l="l" t="t" r="r" b="b"/>
              <a:pathLst>
                <a:path w="1767" h="896" extrusionOk="0">
                  <a:moveTo>
                    <a:pt x="740" y="1"/>
                  </a:moveTo>
                  <a:cubicBezTo>
                    <a:pt x="543" y="1"/>
                    <a:pt x="338" y="57"/>
                    <a:pt x="127" y="171"/>
                  </a:cubicBezTo>
                  <a:cubicBezTo>
                    <a:pt x="38" y="209"/>
                    <a:pt x="0" y="323"/>
                    <a:pt x="51" y="400"/>
                  </a:cubicBezTo>
                  <a:cubicBezTo>
                    <a:pt x="77" y="461"/>
                    <a:pt x="134" y="499"/>
                    <a:pt x="197" y="499"/>
                  </a:cubicBezTo>
                  <a:cubicBezTo>
                    <a:pt x="224" y="499"/>
                    <a:pt x="253" y="491"/>
                    <a:pt x="280" y="476"/>
                  </a:cubicBezTo>
                  <a:cubicBezTo>
                    <a:pt x="437" y="393"/>
                    <a:pt x="589" y="353"/>
                    <a:pt x="733" y="353"/>
                  </a:cubicBezTo>
                  <a:cubicBezTo>
                    <a:pt x="809" y="353"/>
                    <a:pt x="883" y="365"/>
                    <a:pt x="953" y="387"/>
                  </a:cubicBezTo>
                  <a:cubicBezTo>
                    <a:pt x="1267" y="487"/>
                    <a:pt x="1653" y="895"/>
                    <a:pt x="1678" y="895"/>
                  </a:cubicBezTo>
                  <a:cubicBezTo>
                    <a:pt x="1678" y="895"/>
                    <a:pt x="1678" y="895"/>
                    <a:pt x="1678" y="895"/>
                  </a:cubicBezTo>
                  <a:cubicBezTo>
                    <a:pt x="1767" y="857"/>
                    <a:pt x="1526" y="209"/>
                    <a:pt x="1068" y="56"/>
                  </a:cubicBezTo>
                  <a:cubicBezTo>
                    <a:pt x="962" y="19"/>
                    <a:pt x="852" y="1"/>
                    <a:pt x="740" y="1"/>
                  </a:cubicBezTo>
                  <a:close/>
                </a:path>
              </a:pathLst>
            </a:custGeom>
            <a:solidFill>
              <a:srgbClr val="A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5"/>
            <p:cNvSpPr/>
            <p:nvPr/>
          </p:nvSpPr>
          <p:spPr>
            <a:xfrm>
              <a:off x="8532040" y="2282439"/>
              <a:ext cx="51365" cy="30934"/>
            </a:xfrm>
            <a:custGeom>
              <a:avLst/>
              <a:gdLst/>
              <a:ahLst/>
              <a:cxnLst/>
              <a:rect l="l" t="t" r="r" b="b"/>
              <a:pathLst>
                <a:path w="1692" h="1019" extrusionOk="0">
                  <a:moveTo>
                    <a:pt x="1071" y="1"/>
                  </a:moveTo>
                  <a:cubicBezTo>
                    <a:pt x="903" y="1"/>
                    <a:pt x="746" y="36"/>
                    <a:pt x="599" y="103"/>
                  </a:cubicBezTo>
                  <a:cubicBezTo>
                    <a:pt x="153" y="319"/>
                    <a:pt x="1" y="993"/>
                    <a:pt x="102" y="1018"/>
                  </a:cubicBezTo>
                  <a:cubicBezTo>
                    <a:pt x="102" y="1018"/>
                    <a:pt x="103" y="1018"/>
                    <a:pt x="103" y="1018"/>
                  </a:cubicBezTo>
                  <a:cubicBezTo>
                    <a:pt x="124" y="1018"/>
                    <a:pt x="450" y="559"/>
                    <a:pt x="751" y="420"/>
                  </a:cubicBezTo>
                  <a:cubicBezTo>
                    <a:pt x="846" y="376"/>
                    <a:pt x="951" y="354"/>
                    <a:pt x="1064" y="354"/>
                  </a:cubicBezTo>
                  <a:cubicBezTo>
                    <a:pt x="1177" y="354"/>
                    <a:pt x="1297" y="376"/>
                    <a:pt x="1424" y="420"/>
                  </a:cubicBezTo>
                  <a:cubicBezTo>
                    <a:pt x="1448" y="429"/>
                    <a:pt x="1471" y="433"/>
                    <a:pt x="1493" y="433"/>
                  </a:cubicBezTo>
                  <a:cubicBezTo>
                    <a:pt x="1565" y="433"/>
                    <a:pt x="1624" y="387"/>
                    <a:pt x="1653" y="319"/>
                  </a:cubicBezTo>
                  <a:cubicBezTo>
                    <a:pt x="1692" y="230"/>
                    <a:pt x="1641" y="128"/>
                    <a:pt x="1552" y="90"/>
                  </a:cubicBezTo>
                  <a:cubicBezTo>
                    <a:pt x="1383" y="29"/>
                    <a:pt x="1223" y="1"/>
                    <a:pt x="1071" y="1"/>
                  </a:cubicBezTo>
                  <a:close/>
                </a:path>
              </a:pathLst>
            </a:custGeom>
            <a:solidFill>
              <a:srgbClr val="AA6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5"/>
            <p:cNvSpPr/>
            <p:nvPr/>
          </p:nvSpPr>
          <p:spPr>
            <a:xfrm>
              <a:off x="8689505" y="2744875"/>
              <a:ext cx="156736" cy="126257"/>
            </a:xfrm>
            <a:custGeom>
              <a:avLst/>
              <a:gdLst/>
              <a:ahLst/>
              <a:cxnLst/>
              <a:rect l="l" t="t" r="r" b="b"/>
              <a:pathLst>
                <a:path w="5163" h="4159" extrusionOk="0">
                  <a:moveTo>
                    <a:pt x="2390" y="0"/>
                  </a:moveTo>
                  <a:cubicBezTo>
                    <a:pt x="1399" y="0"/>
                    <a:pt x="522" y="203"/>
                    <a:pt x="522" y="203"/>
                  </a:cubicBezTo>
                  <a:cubicBezTo>
                    <a:pt x="522" y="203"/>
                    <a:pt x="1" y="660"/>
                    <a:pt x="700" y="1791"/>
                  </a:cubicBezTo>
                  <a:cubicBezTo>
                    <a:pt x="1058" y="2576"/>
                    <a:pt x="1570" y="2717"/>
                    <a:pt x="1947" y="2717"/>
                  </a:cubicBezTo>
                  <a:cubicBezTo>
                    <a:pt x="2053" y="2717"/>
                    <a:pt x="2148" y="2706"/>
                    <a:pt x="2226" y="2694"/>
                  </a:cubicBezTo>
                  <a:cubicBezTo>
                    <a:pt x="2309" y="2676"/>
                    <a:pt x="2366" y="2664"/>
                    <a:pt x="2400" y="2664"/>
                  </a:cubicBezTo>
                  <a:cubicBezTo>
                    <a:pt x="2413" y="2664"/>
                    <a:pt x="2423" y="2665"/>
                    <a:pt x="2429" y="2669"/>
                  </a:cubicBezTo>
                  <a:cubicBezTo>
                    <a:pt x="2493" y="2745"/>
                    <a:pt x="2607" y="3940"/>
                    <a:pt x="2938" y="3966"/>
                  </a:cubicBezTo>
                  <a:cubicBezTo>
                    <a:pt x="3103" y="3953"/>
                    <a:pt x="3218" y="3610"/>
                    <a:pt x="3218" y="3610"/>
                  </a:cubicBezTo>
                  <a:cubicBezTo>
                    <a:pt x="3313" y="4020"/>
                    <a:pt x="3423" y="4159"/>
                    <a:pt x="3520" y="4159"/>
                  </a:cubicBezTo>
                  <a:cubicBezTo>
                    <a:pt x="3552" y="4159"/>
                    <a:pt x="3583" y="4144"/>
                    <a:pt x="3611" y="4118"/>
                  </a:cubicBezTo>
                  <a:cubicBezTo>
                    <a:pt x="3738" y="4017"/>
                    <a:pt x="3726" y="3597"/>
                    <a:pt x="3726" y="3597"/>
                  </a:cubicBezTo>
                  <a:lnTo>
                    <a:pt x="3726" y="3597"/>
                  </a:lnTo>
                  <a:cubicBezTo>
                    <a:pt x="3762" y="3900"/>
                    <a:pt x="3979" y="4078"/>
                    <a:pt x="4149" y="4078"/>
                  </a:cubicBezTo>
                  <a:cubicBezTo>
                    <a:pt x="4222" y="4078"/>
                    <a:pt x="4285" y="4046"/>
                    <a:pt x="4323" y="3978"/>
                  </a:cubicBezTo>
                  <a:cubicBezTo>
                    <a:pt x="4421" y="3794"/>
                    <a:pt x="4241" y="2463"/>
                    <a:pt x="4091" y="1949"/>
                  </a:cubicBezTo>
                  <a:lnTo>
                    <a:pt x="4091" y="1949"/>
                  </a:lnTo>
                  <a:cubicBezTo>
                    <a:pt x="4205" y="2205"/>
                    <a:pt x="4417" y="2674"/>
                    <a:pt x="4642" y="3113"/>
                  </a:cubicBezTo>
                  <a:cubicBezTo>
                    <a:pt x="4733" y="3227"/>
                    <a:pt x="4816" y="3275"/>
                    <a:pt x="4887" y="3275"/>
                  </a:cubicBezTo>
                  <a:cubicBezTo>
                    <a:pt x="5052" y="3275"/>
                    <a:pt x="5147" y="3016"/>
                    <a:pt x="5112" y="2757"/>
                  </a:cubicBezTo>
                  <a:cubicBezTo>
                    <a:pt x="5162" y="2491"/>
                    <a:pt x="4908" y="1423"/>
                    <a:pt x="4654" y="1105"/>
                  </a:cubicBezTo>
                  <a:cubicBezTo>
                    <a:pt x="4515" y="991"/>
                    <a:pt x="3752" y="215"/>
                    <a:pt x="3077" y="37"/>
                  </a:cubicBezTo>
                  <a:cubicBezTo>
                    <a:pt x="2848" y="11"/>
                    <a:pt x="2616" y="0"/>
                    <a:pt x="2390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5"/>
            <p:cNvSpPr/>
            <p:nvPr/>
          </p:nvSpPr>
          <p:spPr>
            <a:xfrm>
              <a:off x="8795270" y="2812360"/>
              <a:ext cx="7377" cy="41711"/>
            </a:xfrm>
            <a:custGeom>
              <a:avLst/>
              <a:gdLst/>
              <a:ahLst/>
              <a:cxnLst/>
              <a:rect l="l" t="t" r="r" b="b"/>
              <a:pathLst>
                <a:path w="243" h="1374" extrusionOk="0">
                  <a:moveTo>
                    <a:pt x="0" y="0"/>
                  </a:moveTo>
                  <a:lnTo>
                    <a:pt x="0" y="0"/>
                  </a:lnTo>
                  <a:cubicBezTo>
                    <a:pt x="64" y="471"/>
                    <a:pt x="127" y="929"/>
                    <a:pt x="242" y="1374"/>
                  </a:cubicBezTo>
                  <a:cubicBezTo>
                    <a:pt x="242" y="1132"/>
                    <a:pt x="217" y="904"/>
                    <a:pt x="178" y="675"/>
                  </a:cubicBezTo>
                  <a:cubicBezTo>
                    <a:pt x="141" y="446"/>
                    <a:pt x="90" y="204"/>
                    <a:pt x="0" y="0"/>
                  </a:cubicBezTo>
                  <a:close/>
                </a:path>
              </a:pathLst>
            </a:custGeom>
            <a:solidFill>
              <a:srgbClr val="BC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5"/>
            <p:cNvSpPr/>
            <p:nvPr/>
          </p:nvSpPr>
          <p:spPr>
            <a:xfrm>
              <a:off x="8779454" y="2820860"/>
              <a:ext cx="7741" cy="33606"/>
            </a:xfrm>
            <a:custGeom>
              <a:avLst/>
              <a:gdLst/>
              <a:ahLst/>
              <a:cxnLst/>
              <a:rect l="l" t="t" r="r" b="b"/>
              <a:pathLst>
                <a:path w="255" h="1107" extrusionOk="0">
                  <a:moveTo>
                    <a:pt x="0" y="0"/>
                  </a:moveTo>
                  <a:lnTo>
                    <a:pt x="0" y="0"/>
                  </a:lnTo>
                  <a:cubicBezTo>
                    <a:pt x="64" y="382"/>
                    <a:pt x="128" y="751"/>
                    <a:pt x="255" y="1107"/>
                  </a:cubicBezTo>
                  <a:cubicBezTo>
                    <a:pt x="255" y="903"/>
                    <a:pt x="216" y="712"/>
                    <a:pt x="178" y="534"/>
                  </a:cubicBezTo>
                  <a:cubicBezTo>
                    <a:pt x="140" y="344"/>
                    <a:pt x="89" y="166"/>
                    <a:pt x="0" y="0"/>
                  </a:cubicBezTo>
                  <a:close/>
                </a:path>
              </a:pathLst>
            </a:custGeom>
            <a:solidFill>
              <a:srgbClr val="BC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5"/>
            <p:cNvSpPr/>
            <p:nvPr/>
          </p:nvSpPr>
          <p:spPr>
            <a:xfrm>
              <a:off x="8535137" y="2797697"/>
              <a:ext cx="374520" cy="124739"/>
            </a:xfrm>
            <a:custGeom>
              <a:avLst/>
              <a:gdLst/>
              <a:ahLst/>
              <a:cxnLst/>
              <a:rect l="l" t="t" r="r" b="b"/>
              <a:pathLst>
                <a:path w="12337" h="4109" extrusionOk="0">
                  <a:moveTo>
                    <a:pt x="1141" y="0"/>
                  </a:moveTo>
                  <a:cubicBezTo>
                    <a:pt x="1127" y="0"/>
                    <a:pt x="1119" y="0"/>
                    <a:pt x="1119" y="0"/>
                  </a:cubicBezTo>
                  <a:lnTo>
                    <a:pt x="0" y="319"/>
                  </a:lnTo>
                  <a:lnTo>
                    <a:pt x="39" y="1336"/>
                  </a:lnTo>
                  <a:lnTo>
                    <a:pt x="64" y="1806"/>
                  </a:lnTo>
                  <a:cubicBezTo>
                    <a:pt x="64" y="1806"/>
                    <a:pt x="7718" y="3879"/>
                    <a:pt x="9345" y="4069"/>
                  </a:cubicBezTo>
                  <a:cubicBezTo>
                    <a:pt x="9396" y="4082"/>
                    <a:pt x="9447" y="4082"/>
                    <a:pt x="9510" y="4094"/>
                  </a:cubicBezTo>
                  <a:cubicBezTo>
                    <a:pt x="9627" y="4104"/>
                    <a:pt x="9743" y="4108"/>
                    <a:pt x="9857" y="4108"/>
                  </a:cubicBezTo>
                  <a:cubicBezTo>
                    <a:pt x="11247" y="4108"/>
                    <a:pt x="12336" y="3412"/>
                    <a:pt x="12219" y="2531"/>
                  </a:cubicBezTo>
                  <a:cubicBezTo>
                    <a:pt x="12193" y="2302"/>
                    <a:pt x="12066" y="2060"/>
                    <a:pt x="11863" y="1844"/>
                  </a:cubicBezTo>
                  <a:cubicBezTo>
                    <a:pt x="11264" y="1195"/>
                    <a:pt x="9981" y="624"/>
                    <a:pt x="8290" y="471"/>
                  </a:cubicBezTo>
                  <a:cubicBezTo>
                    <a:pt x="8035" y="446"/>
                    <a:pt x="7781" y="433"/>
                    <a:pt x="7514" y="420"/>
                  </a:cubicBezTo>
                  <a:cubicBezTo>
                    <a:pt x="3952" y="11"/>
                    <a:pt x="1404" y="0"/>
                    <a:pt x="1141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5"/>
            <p:cNvSpPr/>
            <p:nvPr/>
          </p:nvSpPr>
          <p:spPr>
            <a:xfrm>
              <a:off x="8535137" y="2794752"/>
              <a:ext cx="374520" cy="127684"/>
            </a:xfrm>
            <a:custGeom>
              <a:avLst/>
              <a:gdLst/>
              <a:ahLst/>
              <a:cxnLst/>
              <a:rect l="l" t="t" r="r" b="b"/>
              <a:pathLst>
                <a:path w="12337" h="4206" extrusionOk="0">
                  <a:moveTo>
                    <a:pt x="3454" y="1"/>
                  </a:moveTo>
                  <a:cubicBezTo>
                    <a:pt x="1996" y="1"/>
                    <a:pt x="1119" y="97"/>
                    <a:pt x="1119" y="97"/>
                  </a:cubicBezTo>
                  <a:lnTo>
                    <a:pt x="0" y="416"/>
                  </a:lnTo>
                  <a:lnTo>
                    <a:pt x="39" y="1433"/>
                  </a:lnTo>
                  <a:lnTo>
                    <a:pt x="64" y="1903"/>
                  </a:lnTo>
                  <a:cubicBezTo>
                    <a:pt x="64" y="1903"/>
                    <a:pt x="7718" y="3976"/>
                    <a:pt x="9345" y="4166"/>
                  </a:cubicBezTo>
                  <a:cubicBezTo>
                    <a:pt x="9396" y="4179"/>
                    <a:pt x="9447" y="4179"/>
                    <a:pt x="9510" y="4191"/>
                  </a:cubicBezTo>
                  <a:cubicBezTo>
                    <a:pt x="9627" y="4201"/>
                    <a:pt x="9743" y="4205"/>
                    <a:pt x="9857" y="4205"/>
                  </a:cubicBezTo>
                  <a:cubicBezTo>
                    <a:pt x="11247" y="4205"/>
                    <a:pt x="12336" y="3509"/>
                    <a:pt x="12219" y="2628"/>
                  </a:cubicBezTo>
                  <a:cubicBezTo>
                    <a:pt x="12193" y="2399"/>
                    <a:pt x="12066" y="2157"/>
                    <a:pt x="11863" y="1941"/>
                  </a:cubicBezTo>
                  <a:cubicBezTo>
                    <a:pt x="11264" y="1292"/>
                    <a:pt x="10705" y="580"/>
                    <a:pt x="7527" y="238"/>
                  </a:cubicBezTo>
                  <a:cubicBezTo>
                    <a:pt x="5931" y="54"/>
                    <a:pt x="4534" y="1"/>
                    <a:pt x="3454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5"/>
            <p:cNvSpPr/>
            <p:nvPr/>
          </p:nvSpPr>
          <p:spPr>
            <a:xfrm>
              <a:off x="8816095" y="2809658"/>
              <a:ext cx="425" cy="820"/>
            </a:xfrm>
            <a:custGeom>
              <a:avLst/>
              <a:gdLst/>
              <a:ahLst/>
              <a:cxnLst/>
              <a:rect l="l" t="t" r="r" b="b"/>
              <a:pathLst>
                <a:path w="14" h="27" extrusionOk="0">
                  <a:moveTo>
                    <a:pt x="14" y="1"/>
                  </a:moveTo>
                  <a:cubicBezTo>
                    <a:pt x="14" y="13"/>
                    <a:pt x="14" y="13"/>
                    <a:pt x="1" y="26"/>
                  </a:cubicBezTo>
                  <a:lnTo>
                    <a:pt x="14" y="26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5"/>
            <p:cNvSpPr/>
            <p:nvPr/>
          </p:nvSpPr>
          <p:spPr>
            <a:xfrm>
              <a:off x="8814972" y="2809263"/>
              <a:ext cx="1548" cy="1214"/>
            </a:xfrm>
            <a:custGeom>
              <a:avLst/>
              <a:gdLst/>
              <a:ahLst/>
              <a:cxnLst/>
              <a:rect l="l" t="t" r="r" b="b"/>
              <a:pathLst>
                <a:path w="51" h="40" extrusionOk="0">
                  <a:moveTo>
                    <a:pt x="0" y="1"/>
                  </a:moveTo>
                  <a:cubicBezTo>
                    <a:pt x="12" y="14"/>
                    <a:pt x="12" y="14"/>
                    <a:pt x="12" y="26"/>
                  </a:cubicBezTo>
                  <a:cubicBezTo>
                    <a:pt x="26" y="26"/>
                    <a:pt x="38" y="26"/>
                    <a:pt x="38" y="39"/>
                  </a:cubicBezTo>
                  <a:cubicBezTo>
                    <a:pt x="51" y="26"/>
                    <a:pt x="51" y="26"/>
                    <a:pt x="51" y="14"/>
                  </a:cubicBezTo>
                  <a:cubicBezTo>
                    <a:pt x="38" y="14"/>
                    <a:pt x="26" y="14"/>
                    <a:pt x="0" y="1"/>
                  </a:cubicBezTo>
                  <a:close/>
                </a:path>
              </a:pathLst>
            </a:custGeom>
            <a:solidFill>
              <a:srgbClr val="C571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5"/>
            <p:cNvSpPr/>
            <p:nvPr/>
          </p:nvSpPr>
          <p:spPr>
            <a:xfrm>
              <a:off x="8780608" y="2804254"/>
              <a:ext cx="42470" cy="7772"/>
            </a:xfrm>
            <a:custGeom>
              <a:avLst/>
              <a:gdLst/>
              <a:ahLst/>
              <a:cxnLst/>
              <a:rect l="l" t="t" r="r" b="b"/>
              <a:pathLst>
                <a:path w="1399" h="256" extrusionOk="0">
                  <a:moveTo>
                    <a:pt x="0" y="1"/>
                  </a:moveTo>
                  <a:lnTo>
                    <a:pt x="0" y="1"/>
                  </a:lnTo>
                  <a:cubicBezTo>
                    <a:pt x="432" y="52"/>
                    <a:pt x="814" y="115"/>
                    <a:pt x="1144" y="191"/>
                  </a:cubicBezTo>
                  <a:cubicBezTo>
                    <a:pt x="1144" y="179"/>
                    <a:pt x="1144" y="179"/>
                    <a:pt x="1132" y="166"/>
                  </a:cubicBezTo>
                  <a:cubicBezTo>
                    <a:pt x="941" y="128"/>
                    <a:pt x="534" y="52"/>
                    <a:pt x="0" y="1"/>
                  </a:cubicBezTo>
                  <a:close/>
                  <a:moveTo>
                    <a:pt x="1183" y="179"/>
                  </a:moveTo>
                  <a:lnTo>
                    <a:pt x="1183" y="204"/>
                  </a:lnTo>
                  <a:cubicBezTo>
                    <a:pt x="1259" y="217"/>
                    <a:pt x="1336" y="230"/>
                    <a:pt x="1399" y="255"/>
                  </a:cubicBezTo>
                  <a:cubicBezTo>
                    <a:pt x="1361" y="230"/>
                    <a:pt x="1310" y="217"/>
                    <a:pt x="1271" y="204"/>
                  </a:cubicBezTo>
                  <a:cubicBezTo>
                    <a:pt x="1271" y="204"/>
                    <a:pt x="1234" y="191"/>
                    <a:pt x="1183" y="179"/>
                  </a:cubicBez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5"/>
            <p:cNvSpPr/>
            <p:nvPr/>
          </p:nvSpPr>
          <p:spPr>
            <a:xfrm>
              <a:off x="8741234" y="2802736"/>
              <a:ext cx="110046" cy="25500"/>
            </a:xfrm>
            <a:custGeom>
              <a:avLst/>
              <a:gdLst/>
              <a:ahLst/>
              <a:cxnLst/>
              <a:rect l="l" t="t" r="r" b="b"/>
              <a:pathLst>
                <a:path w="3625" h="840" extrusionOk="0">
                  <a:moveTo>
                    <a:pt x="0" y="0"/>
                  </a:moveTo>
                  <a:cubicBezTo>
                    <a:pt x="0" y="0"/>
                    <a:pt x="2365" y="229"/>
                    <a:pt x="3624" y="839"/>
                  </a:cubicBezTo>
                  <a:cubicBezTo>
                    <a:pt x="3624" y="839"/>
                    <a:pt x="3153" y="483"/>
                    <a:pt x="2696" y="305"/>
                  </a:cubicBezTo>
                  <a:cubicBezTo>
                    <a:pt x="2633" y="280"/>
                    <a:pt x="2556" y="267"/>
                    <a:pt x="2480" y="254"/>
                  </a:cubicBezTo>
                  <a:lnTo>
                    <a:pt x="2467" y="254"/>
                  </a:lnTo>
                  <a:cubicBezTo>
                    <a:pt x="2467" y="241"/>
                    <a:pt x="2455" y="241"/>
                    <a:pt x="2441" y="241"/>
                  </a:cubicBezTo>
                  <a:cubicBezTo>
                    <a:pt x="2111" y="165"/>
                    <a:pt x="1729" y="102"/>
                    <a:pt x="1297" y="51"/>
                  </a:cubicBezTo>
                  <a:cubicBezTo>
                    <a:pt x="1005" y="12"/>
                    <a:pt x="661" y="0"/>
                    <a:pt x="305" y="0"/>
                  </a:cubicBez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5"/>
            <p:cNvSpPr/>
            <p:nvPr/>
          </p:nvSpPr>
          <p:spPr>
            <a:xfrm>
              <a:off x="8897545" y="2838224"/>
              <a:ext cx="8530" cy="36308"/>
            </a:xfrm>
            <a:custGeom>
              <a:avLst/>
              <a:gdLst/>
              <a:ahLst/>
              <a:cxnLst/>
              <a:rect l="l" t="t" r="r" b="b"/>
              <a:pathLst>
                <a:path w="281" h="1196" extrusionOk="0">
                  <a:moveTo>
                    <a:pt x="179" y="1"/>
                  </a:moveTo>
                  <a:cubicBezTo>
                    <a:pt x="153" y="64"/>
                    <a:pt x="140" y="306"/>
                    <a:pt x="1" y="598"/>
                  </a:cubicBezTo>
                  <a:cubicBezTo>
                    <a:pt x="166" y="801"/>
                    <a:pt x="255" y="992"/>
                    <a:pt x="281" y="1196"/>
                  </a:cubicBezTo>
                  <a:cubicBezTo>
                    <a:pt x="267" y="789"/>
                    <a:pt x="242" y="408"/>
                    <a:pt x="230" y="52"/>
                  </a:cubicBezTo>
                  <a:cubicBezTo>
                    <a:pt x="216" y="26"/>
                    <a:pt x="191" y="13"/>
                    <a:pt x="179" y="1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5"/>
            <p:cNvSpPr/>
            <p:nvPr/>
          </p:nvSpPr>
          <p:spPr>
            <a:xfrm>
              <a:off x="8634345" y="2856348"/>
              <a:ext cx="272094" cy="66058"/>
            </a:xfrm>
            <a:custGeom>
              <a:avLst/>
              <a:gdLst/>
              <a:ahLst/>
              <a:cxnLst/>
              <a:rect l="l" t="t" r="r" b="b"/>
              <a:pathLst>
                <a:path w="8963" h="2176" extrusionOk="0">
                  <a:moveTo>
                    <a:pt x="8671" y="1"/>
                  </a:moveTo>
                  <a:cubicBezTo>
                    <a:pt x="8480" y="421"/>
                    <a:pt x="8073" y="929"/>
                    <a:pt x="7094" y="1145"/>
                  </a:cubicBezTo>
                  <a:cubicBezTo>
                    <a:pt x="7069" y="1158"/>
                    <a:pt x="7030" y="1158"/>
                    <a:pt x="6993" y="1170"/>
                  </a:cubicBezTo>
                  <a:cubicBezTo>
                    <a:pt x="6484" y="1260"/>
                    <a:pt x="5962" y="1298"/>
                    <a:pt x="5454" y="1298"/>
                  </a:cubicBezTo>
                  <a:cubicBezTo>
                    <a:pt x="3877" y="1298"/>
                    <a:pt x="2314" y="942"/>
                    <a:pt x="750" y="586"/>
                  </a:cubicBezTo>
                  <a:cubicBezTo>
                    <a:pt x="610" y="560"/>
                    <a:pt x="458" y="523"/>
                    <a:pt x="317" y="484"/>
                  </a:cubicBezTo>
                  <a:cubicBezTo>
                    <a:pt x="216" y="560"/>
                    <a:pt x="102" y="636"/>
                    <a:pt x="0" y="713"/>
                  </a:cubicBezTo>
                  <a:cubicBezTo>
                    <a:pt x="2301" y="1323"/>
                    <a:pt x="5149" y="2035"/>
                    <a:pt x="6077" y="2137"/>
                  </a:cubicBezTo>
                  <a:cubicBezTo>
                    <a:pt x="6128" y="2150"/>
                    <a:pt x="6179" y="2150"/>
                    <a:pt x="6242" y="2162"/>
                  </a:cubicBezTo>
                  <a:cubicBezTo>
                    <a:pt x="6357" y="2162"/>
                    <a:pt x="6471" y="2175"/>
                    <a:pt x="6598" y="2175"/>
                  </a:cubicBezTo>
                  <a:cubicBezTo>
                    <a:pt x="7920" y="2175"/>
                    <a:pt x="8963" y="1540"/>
                    <a:pt x="8963" y="726"/>
                  </a:cubicBezTo>
                  <a:cubicBezTo>
                    <a:pt x="8963" y="675"/>
                    <a:pt x="8951" y="636"/>
                    <a:pt x="8951" y="599"/>
                  </a:cubicBezTo>
                  <a:cubicBezTo>
                    <a:pt x="8925" y="395"/>
                    <a:pt x="8836" y="204"/>
                    <a:pt x="8671" y="1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5"/>
            <p:cNvSpPr/>
            <p:nvPr/>
          </p:nvSpPr>
          <p:spPr>
            <a:xfrm>
              <a:off x="8323636" y="2548887"/>
              <a:ext cx="202272" cy="395862"/>
            </a:xfrm>
            <a:custGeom>
              <a:avLst/>
              <a:gdLst/>
              <a:ahLst/>
              <a:cxnLst/>
              <a:rect l="l" t="t" r="r" b="b"/>
              <a:pathLst>
                <a:path w="6663" h="13040" extrusionOk="0">
                  <a:moveTo>
                    <a:pt x="1661" y="0"/>
                  </a:moveTo>
                  <a:cubicBezTo>
                    <a:pt x="1577" y="0"/>
                    <a:pt x="1498" y="21"/>
                    <a:pt x="1424" y="60"/>
                  </a:cubicBezTo>
                  <a:cubicBezTo>
                    <a:pt x="751" y="403"/>
                    <a:pt x="0" y="1598"/>
                    <a:pt x="331" y="3899"/>
                  </a:cubicBezTo>
                  <a:cubicBezTo>
                    <a:pt x="1285" y="7955"/>
                    <a:pt x="1907" y="9391"/>
                    <a:pt x="4209" y="12990"/>
                  </a:cubicBezTo>
                  <a:cubicBezTo>
                    <a:pt x="4315" y="13023"/>
                    <a:pt x="4431" y="13040"/>
                    <a:pt x="4552" y="13040"/>
                  </a:cubicBezTo>
                  <a:cubicBezTo>
                    <a:pt x="5317" y="13040"/>
                    <a:pt x="6311" y="12384"/>
                    <a:pt x="6662" y="11057"/>
                  </a:cubicBezTo>
                  <a:cubicBezTo>
                    <a:pt x="6116" y="9137"/>
                    <a:pt x="5543" y="6582"/>
                    <a:pt x="4717" y="4357"/>
                  </a:cubicBezTo>
                  <a:cubicBezTo>
                    <a:pt x="3298" y="1225"/>
                    <a:pt x="2318" y="0"/>
                    <a:pt x="1661" y="0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5"/>
            <p:cNvSpPr/>
            <p:nvPr/>
          </p:nvSpPr>
          <p:spPr>
            <a:xfrm>
              <a:off x="8323636" y="2524844"/>
              <a:ext cx="203031" cy="319968"/>
            </a:xfrm>
            <a:custGeom>
              <a:avLst/>
              <a:gdLst/>
              <a:ahLst/>
              <a:cxnLst/>
              <a:rect l="l" t="t" r="r" b="b"/>
              <a:pathLst>
                <a:path w="6688" h="10540" extrusionOk="0">
                  <a:moveTo>
                    <a:pt x="1624" y="1"/>
                  </a:moveTo>
                  <a:cubicBezTo>
                    <a:pt x="1580" y="1"/>
                    <a:pt x="1544" y="13"/>
                    <a:pt x="1514" y="38"/>
                  </a:cubicBezTo>
                  <a:cubicBezTo>
                    <a:pt x="483" y="916"/>
                    <a:pt x="0" y="2390"/>
                    <a:pt x="331" y="4691"/>
                  </a:cubicBezTo>
                  <a:cubicBezTo>
                    <a:pt x="497" y="5505"/>
                    <a:pt x="1272" y="9917"/>
                    <a:pt x="1450" y="10539"/>
                  </a:cubicBezTo>
                  <a:cubicBezTo>
                    <a:pt x="1971" y="10336"/>
                    <a:pt x="6688" y="7208"/>
                    <a:pt x="6662" y="7158"/>
                  </a:cubicBezTo>
                  <a:cubicBezTo>
                    <a:pt x="5146" y="3812"/>
                    <a:pt x="2389" y="1"/>
                    <a:pt x="1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5"/>
            <p:cNvSpPr/>
            <p:nvPr/>
          </p:nvSpPr>
          <p:spPr>
            <a:xfrm>
              <a:off x="8418807" y="2723685"/>
              <a:ext cx="166511" cy="129991"/>
            </a:xfrm>
            <a:custGeom>
              <a:avLst/>
              <a:gdLst/>
              <a:ahLst/>
              <a:cxnLst/>
              <a:rect l="l" t="t" r="r" b="b"/>
              <a:pathLst>
                <a:path w="5485" h="4282" extrusionOk="0">
                  <a:moveTo>
                    <a:pt x="2081" y="1"/>
                  </a:moveTo>
                  <a:cubicBezTo>
                    <a:pt x="1628" y="1"/>
                    <a:pt x="1055" y="111"/>
                    <a:pt x="896" y="214"/>
                  </a:cubicBezTo>
                  <a:cubicBezTo>
                    <a:pt x="527" y="341"/>
                    <a:pt x="209" y="684"/>
                    <a:pt x="718" y="824"/>
                  </a:cubicBezTo>
                  <a:cubicBezTo>
                    <a:pt x="968" y="837"/>
                    <a:pt x="1229" y="841"/>
                    <a:pt x="1466" y="841"/>
                  </a:cubicBezTo>
                  <a:cubicBezTo>
                    <a:pt x="1941" y="841"/>
                    <a:pt x="2320" y="824"/>
                    <a:pt x="2320" y="824"/>
                  </a:cubicBezTo>
                  <a:lnTo>
                    <a:pt x="3324" y="1358"/>
                  </a:lnTo>
                  <a:cubicBezTo>
                    <a:pt x="3324" y="1358"/>
                    <a:pt x="2549" y="1028"/>
                    <a:pt x="2294" y="977"/>
                  </a:cubicBezTo>
                  <a:cubicBezTo>
                    <a:pt x="2281" y="974"/>
                    <a:pt x="2264" y="973"/>
                    <a:pt x="2243" y="973"/>
                  </a:cubicBezTo>
                  <a:cubicBezTo>
                    <a:pt x="1861" y="973"/>
                    <a:pt x="264" y="1395"/>
                    <a:pt x="120" y="1599"/>
                  </a:cubicBezTo>
                  <a:cubicBezTo>
                    <a:pt x="0" y="1785"/>
                    <a:pt x="255" y="2055"/>
                    <a:pt x="595" y="2055"/>
                  </a:cubicBezTo>
                  <a:cubicBezTo>
                    <a:pt x="651" y="2055"/>
                    <a:pt x="709" y="2048"/>
                    <a:pt x="769" y="2032"/>
                  </a:cubicBezTo>
                  <a:lnTo>
                    <a:pt x="769" y="2032"/>
                  </a:lnTo>
                  <a:cubicBezTo>
                    <a:pt x="769" y="2032"/>
                    <a:pt x="374" y="2184"/>
                    <a:pt x="349" y="2350"/>
                  </a:cubicBezTo>
                  <a:cubicBezTo>
                    <a:pt x="321" y="2472"/>
                    <a:pt x="390" y="2566"/>
                    <a:pt x="653" y="2566"/>
                  </a:cubicBezTo>
                  <a:cubicBezTo>
                    <a:pt x="746" y="2566"/>
                    <a:pt x="864" y="2554"/>
                    <a:pt x="1010" y="2528"/>
                  </a:cubicBezTo>
                  <a:lnTo>
                    <a:pt x="1010" y="2528"/>
                  </a:lnTo>
                  <a:cubicBezTo>
                    <a:pt x="1010" y="2528"/>
                    <a:pt x="756" y="2782"/>
                    <a:pt x="820" y="2947"/>
                  </a:cubicBezTo>
                  <a:cubicBezTo>
                    <a:pt x="873" y="3036"/>
                    <a:pt x="1009" y="3067"/>
                    <a:pt x="1178" y="3067"/>
                  </a:cubicBezTo>
                  <a:cubicBezTo>
                    <a:pt x="1371" y="3067"/>
                    <a:pt x="1608" y="3026"/>
                    <a:pt x="1811" y="2986"/>
                  </a:cubicBezTo>
                  <a:cubicBezTo>
                    <a:pt x="1987" y="2954"/>
                    <a:pt x="2146" y="2915"/>
                    <a:pt x="2219" y="2915"/>
                  </a:cubicBezTo>
                  <a:cubicBezTo>
                    <a:pt x="2236" y="2915"/>
                    <a:pt x="2249" y="2917"/>
                    <a:pt x="2256" y="2921"/>
                  </a:cubicBezTo>
                  <a:cubicBezTo>
                    <a:pt x="2357" y="2947"/>
                    <a:pt x="2396" y="4193"/>
                    <a:pt x="3896" y="4244"/>
                  </a:cubicBezTo>
                  <a:cubicBezTo>
                    <a:pt x="4066" y="4270"/>
                    <a:pt x="4218" y="4282"/>
                    <a:pt x="4354" y="4282"/>
                  </a:cubicBezTo>
                  <a:cubicBezTo>
                    <a:pt x="5328" y="4282"/>
                    <a:pt x="5485" y="3684"/>
                    <a:pt x="5485" y="3684"/>
                  </a:cubicBezTo>
                  <a:cubicBezTo>
                    <a:pt x="5485" y="3684"/>
                    <a:pt x="4634" y="1587"/>
                    <a:pt x="4341" y="1192"/>
                  </a:cubicBezTo>
                  <a:cubicBezTo>
                    <a:pt x="3858" y="608"/>
                    <a:pt x="2676" y="138"/>
                    <a:pt x="2498" y="48"/>
                  </a:cubicBezTo>
                  <a:cubicBezTo>
                    <a:pt x="2391" y="15"/>
                    <a:pt x="2244" y="1"/>
                    <a:pt x="2081" y="1"/>
                  </a:cubicBez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5"/>
            <p:cNvSpPr/>
            <p:nvPr/>
          </p:nvSpPr>
          <p:spPr>
            <a:xfrm>
              <a:off x="8443670" y="2802736"/>
              <a:ext cx="82997" cy="41711"/>
            </a:xfrm>
            <a:custGeom>
              <a:avLst/>
              <a:gdLst/>
              <a:ahLst/>
              <a:cxnLst/>
              <a:rect l="l" t="t" r="r" b="b"/>
              <a:pathLst>
                <a:path w="2734" h="1374" extrusionOk="0">
                  <a:moveTo>
                    <a:pt x="1730" y="0"/>
                  </a:moveTo>
                  <a:cubicBezTo>
                    <a:pt x="1653" y="26"/>
                    <a:pt x="928" y="356"/>
                    <a:pt x="229" y="356"/>
                  </a:cubicBezTo>
                  <a:cubicBezTo>
                    <a:pt x="153" y="356"/>
                    <a:pt x="77" y="343"/>
                    <a:pt x="1" y="343"/>
                  </a:cubicBezTo>
                  <a:cubicBezTo>
                    <a:pt x="51" y="432"/>
                    <a:pt x="191" y="470"/>
                    <a:pt x="369" y="470"/>
                  </a:cubicBezTo>
                  <a:cubicBezTo>
                    <a:pt x="560" y="470"/>
                    <a:pt x="789" y="432"/>
                    <a:pt x="992" y="382"/>
                  </a:cubicBezTo>
                  <a:cubicBezTo>
                    <a:pt x="1182" y="343"/>
                    <a:pt x="1348" y="305"/>
                    <a:pt x="1411" y="305"/>
                  </a:cubicBezTo>
                  <a:cubicBezTo>
                    <a:pt x="1425" y="305"/>
                    <a:pt x="1425" y="305"/>
                    <a:pt x="1437" y="317"/>
                  </a:cubicBezTo>
                  <a:cubicBezTo>
                    <a:pt x="1501" y="331"/>
                    <a:pt x="1552" y="992"/>
                    <a:pt x="2137" y="1373"/>
                  </a:cubicBezTo>
                  <a:cubicBezTo>
                    <a:pt x="2327" y="1258"/>
                    <a:pt x="2530" y="1144"/>
                    <a:pt x="2734" y="1029"/>
                  </a:cubicBezTo>
                  <a:cubicBezTo>
                    <a:pt x="2276" y="992"/>
                    <a:pt x="2009" y="738"/>
                    <a:pt x="1730" y="0"/>
                  </a:cubicBez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5"/>
            <p:cNvSpPr/>
            <p:nvPr/>
          </p:nvSpPr>
          <p:spPr>
            <a:xfrm>
              <a:off x="8442121" y="2775293"/>
              <a:ext cx="41711" cy="10079"/>
            </a:xfrm>
            <a:custGeom>
              <a:avLst/>
              <a:gdLst/>
              <a:ahLst/>
              <a:cxnLst/>
              <a:rect l="l" t="t" r="r" b="b"/>
              <a:pathLst>
                <a:path w="1374" h="332" extrusionOk="0">
                  <a:moveTo>
                    <a:pt x="1310" y="1"/>
                  </a:moveTo>
                  <a:cubicBezTo>
                    <a:pt x="1094" y="1"/>
                    <a:pt x="891" y="52"/>
                    <a:pt x="674" y="90"/>
                  </a:cubicBezTo>
                  <a:cubicBezTo>
                    <a:pt x="445" y="154"/>
                    <a:pt x="216" y="218"/>
                    <a:pt x="1" y="332"/>
                  </a:cubicBezTo>
                  <a:cubicBezTo>
                    <a:pt x="471" y="255"/>
                    <a:pt x="916" y="116"/>
                    <a:pt x="1374" y="1"/>
                  </a:cubicBez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5"/>
            <p:cNvSpPr/>
            <p:nvPr/>
          </p:nvSpPr>
          <p:spPr>
            <a:xfrm>
              <a:off x="8449438" y="2793842"/>
              <a:ext cx="34395" cy="6588"/>
            </a:xfrm>
            <a:custGeom>
              <a:avLst/>
              <a:gdLst/>
              <a:ahLst/>
              <a:cxnLst/>
              <a:rect l="l" t="t" r="r" b="b"/>
              <a:pathLst>
                <a:path w="1133" h="217" extrusionOk="0">
                  <a:moveTo>
                    <a:pt x="980" y="0"/>
                  </a:moveTo>
                  <a:cubicBezTo>
                    <a:pt x="840" y="0"/>
                    <a:pt x="701" y="26"/>
                    <a:pt x="560" y="51"/>
                  </a:cubicBezTo>
                  <a:cubicBezTo>
                    <a:pt x="370" y="90"/>
                    <a:pt x="179" y="141"/>
                    <a:pt x="1" y="217"/>
                  </a:cubicBezTo>
                  <a:cubicBezTo>
                    <a:pt x="382" y="191"/>
                    <a:pt x="751" y="102"/>
                    <a:pt x="1133" y="13"/>
                  </a:cubicBezTo>
                  <a:cubicBezTo>
                    <a:pt x="1082" y="0"/>
                    <a:pt x="1031" y="0"/>
                    <a:pt x="980" y="0"/>
                  </a:cubicBezTo>
                  <a:close/>
                </a:path>
              </a:pathLst>
            </a:custGeom>
            <a:solidFill>
              <a:srgbClr val="CC7C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5"/>
            <p:cNvSpPr/>
            <p:nvPr/>
          </p:nvSpPr>
          <p:spPr>
            <a:xfrm>
              <a:off x="8439814" y="2749064"/>
              <a:ext cx="315748" cy="208920"/>
            </a:xfrm>
            <a:custGeom>
              <a:avLst/>
              <a:gdLst/>
              <a:ahLst/>
              <a:cxnLst/>
              <a:rect l="l" t="t" r="r" b="b"/>
              <a:pathLst>
                <a:path w="10401" h="6882" extrusionOk="0">
                  <a:moveTo>
                    <a:pt x="10133" y="0"/>
                  </a:moveTo>
                  <a:lnTo>
                    <a:pt x="8747" y="65"/>
                  </a:lnTo>
                  <a:cubicBezTo>
                    <a:pt x="8747" y="65"/>
                    <a:pt x="6776" y="865"/>
                    <a:pt x="3649" y="2455"/>
                  </a:cubicBezTo>
                  <a:cubicBezTo>
                    <a:pt x="1323" y="3357"/>
                    <a:pt x="0" y="4947"/>
                    <a:pt x="165" y="5925"/>
                  </a:cubicBezTo>
                  <a:cubicBezTo>
                    <a:pt x="269" y="6538"/>
                    <a:pt x="861" y="6882"/>
                    <a:pt x="1619" y="6882"/>
                  </a:cubicBezTo>
                  <a:cubicBezTo>
                    <a:pt x="2072" y="6882"/>
                    <a:pt x="2585" y="6759"/>
                    <a:pt x="3089" y="6498"/>
                  </a:cubicBezTo>
                  <a:cubicBezTo>
                    <a:pt x="4450" y="5798"/>
                    <a:pt x="10400" y="1260"/>
                    <a:pt x="10400" y="1260"/>
                  </a:cubicBezTo>
                  <a:lnTo>
                    <a:pt x="10133" y="0"/>
                  </a:ln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5"/>
            <p:cNvSpPr/>
            <p:nvPr/>
          </p:nvSpPr>
          <p:spPr>
            <a:xfrm>
              <a:off x="8387690" y="2801552"/>
              <a:ext cx="62961" cy="135880"/>
            </a:xfrm>
            <a:custGeom>
              <a:avLst/>
              <a:gdLst/>
              <a:ahLst/>
              <a:cxnLst/>
              <a:rect l="l" t="t" r="r" b="b"/>
              <a:pathLst>
                <a:path w="2074" h="4476" extrusionOk="0">
                  <a:moveTo>
                    <a:pt x="1653" y="0"/>
                  </a:moveTo>
                  <a:lnTo>
                    <a:pt x="1475" y="115"/>
                  </a:lnTo>
                  <a:cubicBezTo>
                    <a:pt x="1043" y="395"/>
                    <a:pt x="636" y="649"/>
                    <a:pt x="294" y="865"/>
                  </a:cubicBezTo>
                  <a:lnTo>
                    <a:pt x="1" y="1056"/>
                  </a:lnTo>
                  <a:cubicBezTo>
                    <a:pt x="497" y="2086"/>
                    <a:pt x="1094" y="3090"/>
                    <a:pt x="1972" y="4476"/>
                  </a:cubicBezTo>
                  <a:cubicBezTo>
                    <a:pt x="1933" y="4387"/>
                    <a:pt x="1908" y="4298"/>
                    <a:pt x="1882" y="4196"/>
                  </a:cubicBezTo>
                  <a:cubicBezTo>
                    <a:pt x="1845" y="3930"/>
                    <a:pt x="1908" y="3611"/>
                    <a:pt x="2073" y="3281"/>
                  </a:cubicBezTo>
                  <a:cubicBezTo>
                    <a:pt x="1692" y="2747"/>
                    <a:pt x="992" y="1285"/>
                    <a:pt x="992" y="1285"/>
                  </a:cubicBezTo>
                  <a:cubicBezTo>
                    <a:pt x="992" y="1285"/>
                    <a:pt x="1018" y="904"/>
                    <a:pt x="1692" y="0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5"/>
            <p:cNvSpPr/>
            <p:nvPr/>
          </p:nvSpPr>
          <p:spPr>
            <a:xfrm>
              <a:off x="8396585" y="2805043"/>
              <a:ext cx="35913" cy="22768"/>
            </a:xfrm>
            <a:custGeom>
              <a:avLst/>
              <a:gdLst/>
              <a:ahLst/>
              <a:cxnLst/>
              <a:rect l="l" t="t" r="r" b="b"/>
              <a:pathLst>
                <a:path w="1183" h="750" extrusionOk="0">
                  <a:moveTo>
                    <a:pt x="1182" y="0"/>
                  </a:moveTo>
                  <a:lnTo>
                    <a:pt x="1" y="750"/>
                  </a:lnTo>
                  <a:cubicBezTo>
                    <a:pt x="343" y="534"/>
                    <a:pt x="750" y="280"/>
                    <a:pt x="1182" y="0"/>
                  </a:cubicBezTo>
                  <a:close/>
                </a:path>
              </a:pathLst>
            </a:custGeom>
            <a:solidFill>
              <a:srgbClr val="009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5"/>
            <p:cNvSpPr/>
            <p:nvPr/>
          </p:nvSpPr>
          <p:spPr>
            <a:xfrm>
              <a:off x="8437871" y="2800399"/>
              <a:ext cx="1973" cy="1184"/>
            </a:xfrm>
            <a:custGeom>
              <a:avLst/>
              <a:gdLst/>
              <a:ahLst/>
              <a:cxnLst/>
              <a:rect l="l" t="t" r="r" b="b"/>
              <a:pathLst>
                <a:path w="65" h="39" extrusionOk="0">
                  <a:moveTo>
                    <a:pt x="64" y="1"/>
                  </a:moveTo>
                  <a:lnTo>
                    <a:pt x="0" y="38"/>
                  </a:lnTo>
                  <a:lnTo>
                    <a:pt x="39" y="38"/>
                  </a:lnTo>
                  <a:cubicBezTo>
                    <a:pt x="39" y="26"/>
                    <a:pt x="51" y="13"/>
                    <a:pt x="64" y="1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5"/>
            <p:cNvSpPr/>
            <p:nvPr/>
          </p:nvSpPr>
          <p:spPr>
            <a:xfrm>
              <a:off x="8623113" y="2877962"/>
              <a:ext cx="11263" cy="8166"/>
            </a:xfrm>
            <a:custGeom>
              <a:avLst/>
              <a:gdLst/>
              <a:ahLst/>
              <a:cxnLst/>
              <a:rect l="l" t="t" r="r" b="b"/>
              <a:pathLst>
                <a:path w="371" h="269" extrusionOk="0">
                  <a:moveTo>
                    <a:pt x="357" y="1"/>
                  </a:moveTo>
                  <a:cubicBezTo>
                    <a:pt x="243" y="90"/>
                    <a:pt x="116" y="179"/>
                    <a:pt x="1" y="268"/>
                  </a:cubicBezTo>
                  <a:cubicBezTo>
                    <a:pt x="116" y="179"/>
                    <a:pt x="243" y="90"/>
                    <a:pt x="370" y="1"/>
                  </a:cubicBezTo>
                  <a:close/>
                </a:path>
              </a:pathLst>
            </a:custGeom>
            <a:solidFill>
              <a:srgbClr val="0088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8643604" y="2804649"/>
              <a:ext cx="93015" cy="66392"/>
            </a:xfrm>
            <a:custGeom>
              <a:avLst/>
              <a:gdLst/>
              <a:ahLst/>
              <a:cxnLst/>
              <a:rect l="l" t="t" r="r" b="b"/>
              <a:pathLst>
                <a:path w="3064" h="2187" extrusionOk="0">
                  <a:moveTo>
                    <a:pt x="3064" y="0"/>
                  </a:moveTo>
                  <a:cubicBezTo>
                    <a:pt x="3063" y="0"/>
                    <a:pt x="2707" y="242"/>
                    <a:pt x="2136" y="610"/>
                  </a:cubicBezTo>
                  <a:cubicBezTo>
                    <a:pt x="1513" y="1081"/>
                    <a:pt x="763" y="1628"/>
                    <a:pt x="0" y="2187"/>
                  </a:cubicBezTo>
                  <a:lnTo>
                    <a:pt x="12" y="2187"/>
                  </a:lnTo>
                  <a:cubicBezTo>
                    <a:pt x="1627" y="1056"/>
                    <a:pt x="3063" y="1"/>
                    <a:pt x="3064" y="0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8633920" y="2871010"/>
              <a:ext cx="10079" cy="6982"/>
            </a:xfrm>
            <a:custGeom>
              <a:avLst/>
              <a:gdLst/>
              <a:ahLst/>
              <a:cxnLst/>
              <a:rect l="l" t="t" r="r" b="b"/>
              <a:pathLst>
                <a:path w="332" h="230" extrusionOk="0">
                  <a:moveTo>
                    <a:pt x="319" y="1"/>
                  </a:moveTo>
                  <a:cubicBezTo>
                    <a:pt x="218" y="77"/>
                    <a:pt x="103" y="153"/>
                    <a:pt x="1" y="230"/>
                  </a:cubicBezTo>
                  <a:lnTo>
                    <a:pt x="14" y="230"/>
                  </a:lnTo>
                  <a:cubicBezTo>
                    <a:pt x="116" y="153"/>
                    <a:pt x="230" y="77"/>
                    <a:pt x="331" y="1"/>
                  </a:cubicBezTo>
                  <a:close/>
                </a:path>
              </a:pathLst>
            </a:custGeom>
            <a:solidFill>
              <a:srgbClr val="C877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8443670" y="2823167"/>
              <a:ext cx="264808" cy="134727"/>
            </a:xfrm>
            <a:custGeom>
              <a:avLst/>
              <a:gdLst/>
              <a:ahLst/>
              <a:cxnLst/>
              <a:rect l="l" t="t" r="r" b="b"/>
              <a:pathLst>
                <a:path w="8723" h="4438" extrusionOk="0">
                  <a:moveTo>
                    <a:pt x="8722" y="0"/>
                  </a:moveTo>
                  <a:lnTo>
                    <a:pt x="8722" y="0"/>
                  </a:lnTo>
                  <a:cubicBezTo>
                    <a:pt x="8531" y="115"/>
                    <a:pt x="8328" y="243"/>
                    <a:pt x="8099" y="395"/>
                  </a:cubicBezTo>
                  <a:cubicBezTo>
                    <a:pt x="8086" y="395"/>
                    <a:pt x="8061" y="407"/>
                    <a:pt x="8048" y="421"/>
                  </a:cubicBezTo>
                  <a:cubicBezTo>
                    <a:pt x="7934" y="484"/>
                    <a:pt x="7819" y="560"/>
                    <a:pt x="7692" y="636"/>
                  </a:cubicBezTo>
                  <a:lnTo>
                    <a:pt x="7680" y="649"/>
                  </a:lnTo>
                  <a:cubicBezTo>
                    <a:pt x="7578" y="712"/>
                    <a:pt x="7451" y="789"/>
                    <a:pt x="7336" y="853"/>
                  </a:cubicBezTo>
                  <a:cubicBezTo>
                    <a:pt x="7310" y="878"/>
                    <a:pt x="7285" y="890"/>
                    <a:pt x="7260" y="904"/>
                  </a:cubicBezTo>
                  <a:cubicBezTo>
                    <a:pt x="7005" y="1056"/>
                    <a:pt x="6751" y="1209"/>
                    <a:pt x="6471" y="1374"/>
                  </a:cubicBezTo>
                  <a:cubicBezTo>
                    <a:pt x="6446" y="1399"/>
                    <a:pt x="6408" y="1412"/>
                    <a:pt x="6370" y="1438"/>
                  </a:cubicBezTo>
                  <a:cubicBezTo>
                    <a:pt x="6256" y="1501"/>
                    <a:pt x="6129" y="1577"/>
                    <a:pt x="6014" y="1641"/>
                  </a:cubicBezTo>
                  <a:cubicBezTo>
                    <a:pt x="5988" y="1653"/>
                    <a:pt x="5976" y="1666"/>
                    <a:pt x="5951" y="1679"/>
                  </a:cubicBezTo>
                  <a:cubicBezTo>
                    <a:pt x="5823" y="1755"/>
                    <a:pt x="5683" y="1831"/>
                    <a:pt x="5544" y="1921"/>
                  </a:cubicBezTo>
                  <a:cubicBezTo>
                    <a:pt x="5505" y="1933"/>
                    <a:pt x="5467" y="1958"/>
                    <a:pt x="5429" y="1984"/>
                  </a:cubicBezTo>
                  <a:lnTo>
                    <a:pt x="5086" y="2175"/>
                  </a:lnTo>
                  <a:cubicBezTo>
                    <a:pt x="5047" y="2187"/>
                    <a:pt x="5022" y="2213"/>
                    <a:pt x="4984" y="2226"/>
                  </a:cubicBezTo>
                  <a:lnTo>
                    <a:pt x="4564" y="2455"/>
                  </a:lnTo>
                  <a:cubicBezTo>
                    <a:pt x="4527" y="2480"/>
                    <a:pt x="4501" y="2492"/>
                    <a:pt x="4463" y="2518"/>
                  </a:cubicBezTo>
                  <a:cubicBezTo>
                    <a:pt x="4349" y="2582"/>
                    <a:pt x="4234" y="2645"/>
                    <a:pt x="4120" y="2696"/>
                  </a:cubicBezTo>
                  <a:cubicBezTo>
                    <a:pt x="4081" y="2721"/>
                    <a:pt x="4044" y="2734"/>
                    <a:pt x="4005" y="2760"/>
                  </a:cubicBezTo>
                  <a:cubicBezTo>
                    <a:pt x="3866" y="2836"/>
                    <a:pt x="3725" y="2899"/>
                    <a:pt x="3586" y="2975"/>
                  </a:cubicBezTo>
                  <a:cubicBezTo>
                    <a:pt x="3547" y="2989"/>
                    <a:pt x="3522" y="3001"/>
                    <a:pt x="3496" y="3026"/>
                  </a:cubicBezTo>
                  <a:cubicBezTo>
                    <a:pt x="3369" y="3077"/>
                    <a:pt x="3255" y="3141"/>
                    <a:pt x="3140" y="3192"/>
                  </a:cubicBezTo>
                  <a:cubicBezTo>
                    <a:pt x="3103" y="3218"/>
                    <a:pt x="3064" y="3230"/>
                    <a:pt x="3026" y="3243"/>
                  </a:cubicBezTo>
                  <a:cubicBezTo>
                    <a:pt x="2886" y="3319"/>
                    <a:pt x="2747" y="3382"/>
                    <a:pt x="2620" y="3446"/>
                  </a:cubicBezTo>
                  <a:cubicBezTo>
                    <a:pt x="2594" y="3459"/>
                    <a:pt x="2581" y="3459"/>
                    <a:pt x="2556" y="3472"/>
                  </a:cubicBezTo>
                  <a:cubicBezTo>
                    <a:pt x="2442" y="3523"/>
                    <a:pt x="2327" y="3573"/>
                    <a:pt x="2200" y="3637"/>
                  </a:cubicBezTo>
                  <a:cubicBezTo>
                    <a:pt x="2162" y="3650"/>
                    <a:pt x="2137" y="3662"/>
                    <a:pt x="2098" y="3675"/>
                  </a:cubicBezTo>
                  <a:cubicBezTo>
                    <a:pt x="1908" y="3751"/>
                    <a:pt x="1755" y="3777"/>
                    <a:pt x="1628" y="3777"/>
                  </a:cubicBezTo>
                  <a:cubicBezTo>
                    <a:pt x="1348" y="3777"/>
                    <a:pt x="1221" y="3637"/>
                    <a:pt x="1170" y="3611"/>
                  </a:cubicBezTo>
                  <a:cubicBezTo>
                    <a:pt x="1170" y="3599"/>
                    <a:pt x="1170" y="3599"/>
                    <a:pt x="1157" y="3599"/>
                  </a:cubicBezTo>
                  <a:lnTo>
                    <a:pt x="1081" y="3523"/>
                  </a:lnTo>
                  <a:cubicBezTo>
                    <a:pt x="1069" y="3523"/>
                    <a:pt x="1069" y="3509"/>
                    <a:pt x="1055" y="3509"/>
                  </a:cubicBezTo>
                  <a:lnTo>
                    <a:pt x="979" y="3433"/>
                  </a:lnTo>
                  <a:cubicBezTo>
                    <a:pt x="967" y="3433"/>
                    <a:pt x="967" y="3421"/>
                    <a:pt x="954" y="3421"/>
                  </a:cubicBezTo>
                  <a:cubicBezTo>
                    <a:pt x="928" y="3395"/>
                    <a:pt x="903" y="3357"/>
                    <a:pt x="877" y="3331"/>
                  </a:cubicBezTo>
                  <a:cubicBezTo>
                    <a:pt x="865" y="3331"/>
                    <a:pt x="865" y="3319"/>
                    <a:pt x="865" y="3319"/>
                  </a:cubicBezTo>
                  <a:cubicBezTo>
                    <a:pt x="687" y="3141"/>
                    <a:pt x="509" y="2938"/>
                    <a:pt x="331" y="2709"/>
                  </a:cubicBezTo>
                  <a:cubicBezTo>
                    <a:pt x="293" y="2658"/>
                    <a:pt x="267" y="2619"/>
                    <a:pt x="229" y="2569"/>
                  </a:cubicBezTo>
                  <a:cubicBezTo>
                    <a:pt x="64" y="2899"/>
                    <a:pt x="1" y="3218"/>
                    <a:pt x="38" y="3484"/>
                  </a:cubicBezTo>
                  <a:cubicBezTo>
                    <a:pt x="64" y="3586"/>
                    <a:pt x="89" y="3675"/>
                    <a:pt x="128" y="3764"/>
                  </a:cubicBezTo>
                  <a:lnTo>
                    <a:pt x="140" y="3777"/>
                  </a:lnTo>
                  <a:lnTo>
                    <a:pt x="179" y="3853"/>
                  </a:lnTo>
                  <a:cubicBezTo>
                    <a:pt x="204" y="3891"/>
                    <a:pt x="229" y="3916"/>
                    <a:pt x="255" y="3955"/>
                  </a:cubicBezTo>
                  <a:lnTo>
                    <a:pt x="293" y="3993"/>
                  </a:lnTo>
                  <a:lnTo>
                    <a:pt x="369" y="4069"/>
                  </a:lnTo>
                  <a:cubicBezTo>
                    <a:pt x="382" y="4082"/>
                    <a:pt x="394" y="4107"/>
                    <a:pt x="420" y="4120"/>
                  </a:cubicBezTo>
                  <a:cubicBezTo>
                    <a:pt x="445" y="4133"/>
                    <a:pt x="471" y="4158"/>
                    <a:pt x="496" y="4171"/>
                  </a:cubicBezTo>
                  <a:cubicBezTo>
                    <a:pt x="509" y="4184"/>
                    <a:pt x="535" y="4196"/>
                    <a:pt x="560" y="4209"/>
                  </a:cubicBezTo>
                  <a:cubicBezTo>
                    <a:pt x="598" y="4235"/>
                    <a:pt x="636" y="4260"/>
                    <a:pt x="674" y="4272"/>
                  </a:cubicBezTo>
                  <a:cubicBezTo>
                    <a:pt x="687" y="4272"/>
                    <a:pt x="699" y="4285"/>
                    <a:pt x="699" y="4285"/>
                  </a:cubicBezTo>
                  <a:cubicBezTo>
                    <a:pt x="738" y="4311"/>
                    <a:pt x="789" y="4323"/>
                    <a:pt x="827" y="4336"/>
                  </a:cubicBezTo>
                  <a:cubicBezTo>
                    <a:pt x="840" y="4336"/>
                    <a:pt x="852" y="4349"/>
                    <a:pt x="865" y="4349"/>
                  </a:cubicBezTo>
                  <a:cubicBezTo>
                    <a:pt x="1004" y="4399"/>
                    <a:pt x="1157" y="4425"/>
                    <a:pt x="1310" y="4438"/>
                  </a:cubicBezTo>
                  <a:lnTo>
                    <a:pt x="1526" y="4438"/>
                  </a:lnTo>
                  <a:cubicBezTo>
                    <a:pt x="1577" y="4438"/>
                    <a:pt x="1640" y="4438"/>
                    <a:pt x="1704" y="4425"/>
                  </a:cubicBezTo>
                  <a:lnTo>
                    <a:pt x="1730" y="4425"/>
                  </a:lnTo>
                  <a:cubicBezTo>
                    <a:pt x="1806" y="4425"/>
                    <a:pt x="1882" y="4413"/>
                    <a:pt x="1959" y="4399"/>
                  </a:cubicBezTo>
                  <a:cubicBezTo>
                    <a:pt x="1971" y="4399"/>
                    <a:pt x="1984" y="4387"/>
                    <a:pt x="2009" y="4387"/>
                  </a:cubicBezTo>
                  <a:cubicBezTo>
                    <a:pt x="2060" y="4374"/>
                    <a:pt x="2123" y="4362"/>
                    <a:pt x="2174" y="4349"/>
                  </a:cubicBezTo>
                  <a:lnTo>
                    <a:pt x="2187" y="4349"/>
                  </a:lnTo>
                  <a:cubicBezTo>
                    <a:pt x="2200" y="4349"/>
                    <a:pt x="2225" y="4336"/>
                    <a:pt x="2250" y="4336"/>
                  </a:cubicBezTo>
                  <a:cubicBezTo>
                    <a:pt x="2301" y="4323"/>
                    <a:pt x="2352" y="4298"/>
                    <a:pt x="2416" y="4285"/>
                  </a:cubicBezTo>
                  <a:cubicBezTo>
                    <a:pt x="2428" y="4272"/>
                    <a:pt x="2454" y="4272"/>
                    <a:pt x="2467" y="4260"/>
                  </a:cubicBezTo>
                  <a:cubicBezTo>
                    <a:pt x="2530" y="4247"/>
                    <a:pt x="2594" y="4221"/>
                    <a:pt x="2657" y="4196"/>
                  </a:cubicBezTo>
                  <a:cubicBezTo>
                    <a:pt x="2683" y="4184"/>
                    <a:pt x="2708" y="4171"/>
                    <a:pt x="2734" y="4171"/>
                  </a:cubicBezTo>
                  <a:lnTo>
                    <a:pt x="2962" y="4057"/>
                  </a:lnTo>
                  <a:cubicBezTo>
                    <a:pt x="3001" y="4043"/>
                    <a:pt x="3039" y="4018"/>
                    <a:pt x="3077" y="4006"/>
                  </a:cubicBezTo>
                  <a:cubicBezTo>
                    <a:pt x="3764" y="3573"/>
                    <a:pt x="4832" y="2836"/>
                    <a:pt x="5912" y="2073"/>
                  </a:cubicBezTo>
                  <a:cubicBezTo>
                    <a:pt x="6027" y="1984"/>
                    <a:pt x="6154" y="1895"/>
                    <a:pt x="6268" y="1806"/>
                  </a:cubicBezTo>
                  <a:cubicBezTo>
                    <a:pt x="6370" y="1729"/>
                    <a:pt x="6485" y="1653"/>
                    <a:pt x="6586" y="1577"/>
                  </a:cubicBezTo>
                  <a:cubicBezTo>
                    <a:pt x="7349" y="1018"/>
                    <a:pt x="8099" y="471"/>
                    <a:pt x="8722" y="0"/>
                  </a:cubicBezTo>
                  <a:close/>
                </a:path>
              </a:pathLst>
            </a:custGeom>
            <a:solidFill>
              <a:srgbClr val="CF82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35"/>
          <p:cNvGrpSpPr/>
          <p:nvPr/>
        </p:nvGrpSpPr>
        <p:grpSpPr>
          <a:xfrm>
            <a:off x="5695186" y="2183449"/>
            <a:ext cx="595197" cy="2099005"/>
            <a:chOff x="4672625" y="3736800"/>
            <a:chExt cx="482175" cy="1700425"/>
          </a:xfrm>
        </p:grpSpPr>
        <p:sp>
          <p:nvSpPr>
            <p:cNvPr id="413" name="Google Shape;413;p35"/>
            <p:cNvSpPr/>
            <p:nvPr/>
          </p:nvSpPr>
          <p:spPr>
            <a:xfrm>
              <a:off x="4761925" y="3769675"/>
              <a:ext cx="301350" cy="346750"/>
            </a:xfrm>
            <a:custGeom>
              <a:avLst/>
              <a:gdLst/>
              <a:ahLst/>
              <a:cxnLst/>
              <a:rect l="l" t="t" r="r" b="b"/>
              <a:pathLst>
                <a:path w="12054" h="13870" extrusionOk="0">
                  <a:moveTo>
                    <a:pt x="8663" y="0"/>
                  </a:moveTo>
                  <a:cubicBezTo>
                    <a:pt x="7781" y="0"/>
                    <a:pt x="7120" y="622"/>
                    <a:pt x="7120" y="622"/>
                  </a:cubicBezTo>
                  <a:lnTo>
                    <a:pt x="8366" y="1970"/>
                  </a:lnTo>
                  <a:cubicBezTo>
                    <a:pt x="8366" y="1970"/>
                    <a:pt x="8786" y="3458"/>
                    <a:pt x="10109" y="4398"/>
                  </a:cubicBezTo>
                  <a:cubicBezTo>
                    <a:pt x="10109" y="4398"/>
                    <a:pt x="10134" y="4487"/>
                    <a:pt x="10146" y="4627"/>
                  </a:cubicBezTo>
                  <a:lnTo>
                    <a:pt x="3764" y="4017"/>
                  </a:lnTo>
                  <a:lnTo>
                    <a:pt x="3764" y="4017"/>
                  </a:lnTo>
                  <a:cubicBezTo>
                    <a:pt x="3764" y="4017"/>
                    <a:pt x="4527" y="5263"/>
                    <a:pt x="2289" y="7716"/>
                  </a:cubicBezTo>
                  <a:cubicBezTo>
                    <a:pt x="1" y="10221"/>
                    <a:pt x="370" y="13336"/>
                    <a:pt x="370" y="13336"/>
                  </a:cubicBezTo>
                  <a:lnTo>
                    <a:pt x="10833" y="13870"/>
                  </a:lnTo>
                  <a:lnTo>
                    <a:pt x="10934" y="6394"/>
                  </a:lnTo>
                  <a:cubicBezTo>
                    <a:pt x="10934" y="6382"/>
                    <a:pt x="10934" y="6382"/>
                    <a:pt x="10948" y="6369"/>
                  </a:cubicBezTo>
                  <a:cubicBezTo>
                    <a:pt x="11494" y="5416"/>
                    <a:pt x="12053" y="3063"/>
                    <a:pt x="10465" y="1029"/>
                  </a:cubicBezTo>
                  <a:cubicBezTo>
                    <a:pt x="9849" y="243"/>
                    <a:pt x="9213" y="0"/>
                    <a:pt x="8663" y="0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5"/>
            <p:cNvSpPr/>
            <p:nvPr/>
          </p:nvSpPr>
          <p:spPr>
            <a:xfrm>
              <a:off x="4997475" y="4163525"/>
              <a:ext cx="139225" cy="474700"/>
            </a:xfrm>
            <a:custGeom>
              <a:avLst/>
              <a:gdLst/>
              <a:ahLst/>
              <a:cxnLst/>
              <a:rect l="l" t="t" r="r" b="b"/>
              <a:pathLst>
                <a:path w="5569" h="18988" extrusionOk="0">
                  <a:moveTo>
                    <a:pt x="2430" y="1"/>
                  </a:moveTo>
                  <a:cubicBezTo>
                    <a:pt x="2000" y="1"/>
                    <a:pt x="1361" y="443"/>
                    <a:pt x="419" y="1867"/>
                  </a:cubicBezTo>
                  <a:cubicBezTo>
                    <a:pt x="127" y="2655"/>
                    <a:pt x="0" y="4028"/>
                    <a:pt x="483" y="5070"/>
                  </a:cubicBezTo>
                  <a:cubicBezTo>
                    <a:pt x="2645" y="9953"/>
                    <a:pt x="3484" y="18763"/>
                    <a:pt x="3484" y="18763"/>
                  </a:cubicBezTo>
                  <a:cubicBezTo>
                    <a:pt x="3860" y="18934"/>
                    <a:pt x="4226" y="18988"/>
                    <a:pt x="4536" y="18988"/>
                  </a:cubicBezTo>
                  <a:cubicBezTo>
                    <a:pt x="5053" y="18988"/>
                    <a:pt x="5416" y="18839"/>
                    <a:pt x="5416" y="18839"/>
                  </a:cubicBezTo>
                  <a:cubicBezTo>
                    <a:pt x="5569" y="9253"/>
                    <a:pt x="3280" y="1180"/>
                    <a:pt x="3280" y="1180"/>
                  </a:cubicBezTo>
                  <a:cubicBezTo>
                    <a:pt x="3280" y="1180"/>
                    <a:pt x="3133" y="1"/>
                    <a:pt x="2430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5077350" y="4676125"/>
              <a:ext cx="54275" cy="48175"/>
            </a:xfrm>
            <a:custGeom>
              <a:avLst/>
              <a:gdLst/>
              <a:ahLst/>
              <a:cxnLst/>
              <a:rect l="l" t="t" r="r" b="b"/>
              <a:pathLst>
                <a:path w="2171" h="1927" extrusionOk="0">
                  <a:moveTo>
                    <a:pt x="1547" y="1"/>
                  </a:moveTo>
                  <a:cubicBezTo>
                    <a:pt x="1547" y="1"/>
                    <a:pt x="1001" y="1030"/>
                    <a:pt x="899" y="1132"/>
                  </a:cubicBezTo>
                  <a:cubicBezTo>
                    <a:pt x="797" y="1221"/>
                    <a:pt x="111" y="1488"/>
                    <a:pt x="47" y="1666"/>
                  </a:cubicBezTo>
                  <a:cubicBezTo>
                    <a:pt x="1" y="1786"/>
                    <a:pt x="102" y="1926"/>
                    <a:pt x="359" y="1926"/>
                  </a:cubicBezTo>
                  <a:cubicBezTo>
                    <a:pt x="457" y="1926"/>
                    <a:pt x="577" y="1906"/>
                    <a:pt x="721" y="1857"/>
                  </a:cubicBezTo>
                  <a:cubicBezTo>
                    <a:pt x="1229" y="1679"/>
                    <a:pt x="1369" y="1615"/>
                    <a:pt x="1470" y="1526"/>
                  </a:cubicBezTo>
                  <a:cubicBezTo>
                    <a:pt x="1572" y="1425"/>
                    <a:pt x="2170" y="344"/>
                    <a:pt x="2170" y="344"/>
                  </a:cubicBezTo>
                  <a:lnTo>
                    <a:pt x="1547" y="1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5082750" y="4682800"/>
              <a:ext cx="57125" cy="59925"/>
            </a:xfrm>
            <a:custGeom>
              <a:avLst/>
              <a:gdLst/>
              <a:ahLst/>
              <a:cxnLst/>
              <a:rect l="l" t="t" r="r" b="b"/>
              <a:pathLst>
                <a:path w="2285" h="2397" extrusionOk="0">
                  <a:moveTo>
                    <a:pt x="1509" y="0"/>
                  </a:moveTo>
                  <a:cubicBezTo>
                    <a:pt x="1509" y="0"/>
                    <a:pt x="1039" y="1272"/>
                    <a:pt x="937" y="1399"/>
                  </a:cubicBezTo>
                  <a:cubicBezTo>
                    <a:pt x="835" y="1526"/>
                    <a:pt x="73" y="1921"/>
                    <a:pt x="34" y="2124"/>
                  </a:cubicBezTo>
                  <a:cubicBezTo>
                    <a:pt x="1" y="2258"/>
                    <a:pt x="116" y="2397"/>
                    <a:pt x="361" y="2397"/>
                  </a:cubicBezTo>
                  <a:cubicBezTo>
                    <a:pt x="489" y="2397"/>
                    <a:pt x="652" y="2359"/>
                    <a:pt x="848" y="2263"/>
                  </a:cubicBezTo>
                  <a:cubicBezTo>
                    <a:pt x="1407" y="1984"/>
                    <a:pt x="1560" y="1907"/>
                    <a:pt x="1661" y="1780"/>
                  </a:cubicBezTo>
                  <a:cubicBezTo>
                    <a:pt x="1763" y="1653"/>
                    <a:pt x="2285" y="319"/>
                    <a:pt x="2285" y="319"/>
                  </a:cubicBezTo>
                  <a:lnTo>
                    <a:pt x="1509" y="0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5066575" y="4627500"/>
              <a:ext cx="82200" cy="129925"/>
            </a:xfrm>
            <a:custGeom>
              <a:avLst/>
              <a:gdLst/>
              <a:ahLst/>
              <a:cxnLst/>
              <a:rect l="l" t="t" r="r" b="b"/>
              <a:pathLst>
                <a:path w="3288" h="5197" extrusionOk="0">
                  <a:moveTo>
                    <a:pt x="884" y="0"/>
                  </a:moveTo>
                  <a:cubicBezTo>
                    <a:pt x="249" y="560"/>
                    <a:pt x="135" y="1602"/>
                    <a:pt x="58" y="1907"/>
                  </a:cubicBezTo>
                  <a:cubicBezTo>
                    <a:pt x="1" y="2171"/>
                    <a:pt x="160" y="3485"/>
                    <a:pt x="554" y="3485"/>
                  </a:cubicBezTo>
                  <a:cubicBezTo>
                    <a:pt x="598" y="3485"/>
                    <a:pt x="645" y="3468"/>
                    <a:pt x="694" y="3433"/>
                  </a:cubicBezTo>
                  <a:cubicBezTo>
                    <a:pt x="1190" y="3077"/>
                    <a:pt x="935" y="2353"/>
                    <a:pt x="961" y="2238"/>
                  </a:cubicBezTo>
                  <a:cubicBezTo>
                    <a:pt x="985" y="2139"/>
                    <a:pt x="1367" y="1600"/>
                    <a:pt x="1473" y="1600"/>
                  </a:cubicBezTo>
                  <a:cubicBezTo>
                    <a:pt x="1476" y="1600"/>
                    <a:pt x="1480" y="1601"/>
                    <a:pt x="1482" y="1602"/>
                  </a:cubicBezTo>
                  <a:cubicBezTo>
                    <a:pt x="1571" y="1641"/>
                    <a:pt x="2207" y="2276"/>
                    <a:pt x="2194" y="2390"/>
                  </a:cubicBezTo>
                  <a:cubicBezTo>
                    <a:pt x="2181" y="2492"/>
                    <a:pt x="1813" y="3777"/>
                    <a:pt x="1698" y="4565"/>
                  </a:cubicBezTo>
                  <a:cubicBezTo>
                    <a:pt x="1632" y="4986"/>
                    <a:pt x="1768" y="5197"/>
                    <a:pt x="1930" y="5197"/>
                  </a:cubicBezTo>
                  <a:cubicBezTo>
                    <a:pt x="2047" y="5197"/>
                    <a:pt x="2178" y="5088"/>
                    <a:pt x="2257" y="4870"/>
                  </a:cubicBezTo>
                  <a:cubicBezTo>
                    <a:pt x="2385" y="4361"/>
                    <a:pt x="3288" y="2632"/>
                    <a:pt x="3224" y="2187"/>
                  </a:cubicBezTo>
                  <a:cubicBezTo>
                    <a:pt x="3147" y="1729"/>
                    <a:pt x="2652" y="229"/>
                    <a:pt x="2652" y="229"/>
                  </a:cubicBezTo>
                  <a:lnTo>
                    <a:pt x="2385" y="13"/>
                  </a:lnTo>
                  <a:lnTo>
                    <a:pt x="884" y="0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4997475" y="4145650"/>
              <a:ext cx="148775" cy="490975"/>
            </a:xfrm>
            <a:custGeom>
              <a:avLst/>
              <a:gdLst/>
              <a:ahLst/>
              <a:cxnLst/>
              <a:rect l="l" t="t" r="r" b="b"/>
              <a:pathLst>
                <a:path w="5951" h="19639" extrusionOk="0">
                  <a:moveTo>
                    <a:pt x="2365" y="0"/>
                  </a:moveTo>
                  <a:cubicBezTo>
                    <a:pt x="2365" y="0"/>
                    <a:pt x="1144" y="1488"/>
                    <a:pt x="419" y="2582"/>
                  </a:cubicBezTo>
                  <a:cubicBezTo>
                    <a:pt x="127" y="3370"/>
                    <a:pt x="0" y="4743"/>
                    <a:pt x="483" y="5785"/>
                  </a:cubicBezTo>
                  <a:cubicBezTo>
                    <a:pt x="2645" y="10668"/>
                    <a:pt x="3484" y="19478"/>
                    <a:pt x="3484" y="19478"/>
                  </a:cubicBezTo>
                  <a:cubicBezTo>
                    <a:pt x="3742" y="19595"/>
                    <a:pt x="4030" y="19639"/>
                    <a:pt x="4316" y="19639"/>
                  </a:cubicBezTo>
                  <a:cubicBezTo>
                    <a:pt x="5143" y="19639"/>
                    <a:pt x="5950" y="19274"/>
                    <a:pt x="5950" y="19274"/>
                  </a:cubicBezTo>
                  <a:cubicBezTo>
                    <a:pt x="5797" y="3675"/>
                    <a:pt x="2365" y="0"/>
                    <a:pt x="2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5132875" y="4631000"/>
              <a:ext cx="4125" cy="1600"/>
            </a:xfrm>
            <a:custGeom>
              <a:avLst/>
              <a:gdLst/>
              <a:ahLst/>
              <a:cxnLst/>
              <a:rect l="l" t="t" r="r" b="b"/>
              <a:pathLst>
                <a:path w="165" h="64" extrusionOk="0">
                  <a:moveTo>
                    <a:pt x="165" y="0"/>
                  </a:moveTo>
                  <a:cubicBezTo>
                    <a:pt x="165" y="1"/>
                    <a:pt x="138" y="11"/>
                    <a:pt x="91" y="29"/>
                  </a:cubicBezTo>
                  <a:lnTo>
                    <a:pt x="91" y="29"/>
                  </a:lnTo>
                  <a:cubicBezTo>
                    <a:pt x="117" y="22"/>
                    <a:pt x="141" y="13"/>
                    <a:pt x="165" y="0"/>
                  </a:cubicBezTo>
                  <a:close/>
                  <a:moveTo>
                    <a:pt x="91" y="29"/>
                  </a:moveTo>
                  <a:cubicBezTo>
                    <a:pt x="63" y="38"/>
                    <a:pt x="33" y="44"/>
                    <a:pt x="0" y="51"/>
                  </a:cubicBezTo>
                  <a:lnTo>
                    <a:pt x="0" y="64"/>
                  </a:lnTo>
                  <a:cubicBezTo>
                    <a:pt x="35" y="50"/>
                    <a:pt x="66" y="39"/>
                    <a:pt x="91" y="29"/>
                  </a:cubicBez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5131900" y="4632275"/>
              <a:ext cx="1000" cy="650"/>
            </a:xfrm>
            <a:custGeom>
              <a:avLst/>
              <a:gdLst/>
              <a:ahLst/>
              <a:cxnLst/>
              <a:rect l="l" t="t" r="r" b="b"/>
              <a:pathLst>
                <a:path w="40" h="26" extrusionOk="0">
                  <a:moveTo>
                    <a:pt x="39" y="0"/>
                  </a:moveTo>
                  <a:cubicBezTo>
                    <a:pt x="26" y="13"/>
                    <a:pt x="14" y="13"/>
                    <a:pt x="0" y="13"/>
                  </a:cubicBezTo>
                  <a:lnTo>
                    <a:pt x="26" y="26"/>
                  </a:lnTo>
                  <a:cubicBezTo>
                    <a:pt x="26" y="26"/>
                    <a:pt x="39" y="26"/>
                    <a:pt x="39" y="13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rgbClr val="E2A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5114100" y="4632575"/>
              <a:ext cx="18450" cy="4475"/>
            </a:xfrm>
            <a:custGeom>
              <a:avLst/>
              <a:gdLst/>
              <a:ahLst/>
              <a:cxnLst/>
              <a:rect l="l" t="t" r="r" b="b"/>
              <a:pathLst>
                <a:path w="738" h="179" extrusionOk="0">
                  <a:moveTo>
                    <a:pt x="712" y="1"/>
                  </a:moveTo>
                  <a:cubicBezTo>
                    <a:pt x="509" y="65"/>
                    <a:pt x="255" y="115"/>
                    <a:pt x="0" y="141"/>
                  </a:cubicBezTo>
                  <a:lnTo>
                    <a:pt x="0" y="179"/>
                  </a:lnTo>
                  <a:cubicBezTo>
                    <a:pt x="306" y="153"/>
                    <a:pt x="573" y="77"/>
                    <a:pt x="738" y="14"/>
                  </a:cubicBezTo>
                  <a:lnTo>
                    <a:pt x="712" y="1"/>
                  </a:lnTo>
                  <a:close/>
                </a:path>
              </a:pathLst>
            </a:custGeom>
            <a:solidFill>
              <a:srgbClr val="E2A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5066750" y="4257525"/>
              <a:ext cx="70250" cy="378575"/>
            </a:xfrm>
            <a:custGeom>
              <a:avLst/>
              <a:gdLst/>
              <a:ahLst/>
              <a:cxnLst/>
              <a:rect l="l" t="t" r="r" b="b"/>
              <a:pathLst>
                <a:path w="2810" h="15143" extrusionOk="0">
                  <a:moveTo>
                    <a:pt x="1310" y="0"/>
                  </a:moveTo>
                  <a:cubicBezTo>
                    <a:pt x="1055" y="1310"/>
                    <a:pt x="369" y="2416"/>
                    <a:pt x="165" y="3472"/>
                  </a:cubicBezTo>
                  <a:cubicBezTo>
                    <a:pt x="1" y="4323"/>
                    <a:pt x="191" y="6218"/>
                    <a:pt x="280" y="8061"/>
                  </a:cubicBezTo>
                  <a:cubicBezTo>
                    <a:pt x="331" y="9002"/>
                    <a:pt x="369" y="9930"/>
                    <a:pt x="318" y="10719"/>
                  </a:cubicBezTo>
                  <a:lnTo>
                    <a:pt x="1666" y="11239"/>
                  </a:lnTo>
                  <a:lnTo>
                    <a:pt x="1894" y="15143"/>
                  </a:lnTo>
                  <a:cubicBezTo>
                    <a:pt x="2149" y="15117"/>
                    <a:pt x="2403" y="15067"/>
                    <a:pt x="2606" y="15003"/>
                  </a:cubicBezTo>
                  <a:cubicBezTo>
                    <a:pt x="2620" y="15003"/>
                    <a:pt x="2632" y="15003"/>
                    <a:pt x="2645" y="14990"/>
                  </a:cubicBezTo>
                  <a:cubicBezTo>
                    <a:pt x="2708" y="14977"/>
                    <a:pt x="2759" y="14965"/>
                    <a:pt x="2810" y="14939"/>
                  </a:cubicBezTo>
                  <a:cubicBezTo>
                    <a:pt x="2594" y="13985"/>
                    <a:pt x="1526" y="5379"/>
                    <a:pt x="1399" y="1348"/>
                  </a:cubicBezTo>
                  <a:cubicBezTo>
                    <a:pt x="1386" y="865"/>
                    <a:pt x="1348" y="421"/>
                    <a:pt x="1310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4755900" y="4050925"/>
              <a:ext cx="335975" cy="504275"/>
            </a:xfrm>
            <a:custGeom>
              <a:avLst/>
              <a:gdLst/>
              <a:ahLst/>
              <a:cxnLst/>
              <a:rect l="l" t="t" r="r" b="b"/>
              <a:pathLst>
                <a:path w="13439" h="20171" extrusionOk="0">
                  <a:moveTo>
                    <a:pt x="6065" y="1"/>
                  </a:moveTo>
                  <a:cubicBezTo>
                    <a:pt x="1971" y="1158"/>
                    <a:pt x="1" y="2670"/>
                    <a:pt x="1" y="2670"/>
                  </a:cubicBezTo>
                  <a:lnTo>
                    <a:pt x="3764" y="10044"/>
                  </a:lnTo>
                  <a:cubicBezTo>
                    <a:pt x="3764" y="10044"/>
                    <a:pt x="4386" y="12982"/>
                    <a:pt x="3611" y="14406"/>
                  </a:cubicBezTo>
                  <a:cubicBezTo>
                    <a:pt x="865" y="16796"/>
                    <a:pt x="1450" y="19402"/>
                    <a:pt x="1450" y="19402"/>
                  </a:cubicBezTo>
                  <a:cubicBezTo>
                    <a:pt x="2355" y="20011"/>
                    <a:pt x="4111" y="20171"/>
                    <a:pt x="5708" y="20171"/>
                  </a:cubicBezTo>
                  <a:cubicBezTo>
                    <a:pt x="7479" y="20171"/>
                    <a:pt x="9053" y="19974"/>
                    <a:pt x="9053" y="19974"/>
                  </a:cubicBezTo>
                  <a:cubicBezTo>
                    <a:pt x="9053" y="19974"/>
                    <a:pt x="11023" y="19389"/>
                    <a:pt x="12421" y="17571"/>
                  </a:cubicBezTo>
                  <a:cubicBezTo>
                    <a:pt x="12421" y="17571"/>
                    <a:pt x="11811" y="13884"/>
                    <a:pt x="12257" y="11838"/>
                  </a:cubicBezTo>
                  <a:cubicBezTo>
                    <a:pt x="13172" y="8939"/>
                    <a:pt x="13439" y="6891"/>
                    <a:pt x="12727" y="4794"/>
                  </a:cubicBezTo>
                  <a:cubicBezTo>
                    <a:pt x="11938" y="3382"/>
                    <a:pt x="9828" y="51"/>
                    <a:pt x="6065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4964400" y="4455850"/>
              <a:ext cx="162125" cy="965800"/>
            </a:xfrm>
            <a:custGeom>
              <a:avLst/>
              <a:gdLst/>
              <a:ahLst/>
              <a:cxnLst/>
              <a:rect l="l" t="t" r="r" b="b"/>
              <a:pathLst>
                <a:path w="6485" h="38632" extrusionOk="0">
                  <a:moveTo>
                    <a:pt x="4743" y="1"/>
                  </a:moveTo>
                  <a:lnTo>
                    <a:pt x="2976" y="90"/>
                  </a:lnTo>
                  <a:lnTo>
                    <a:pt x="2200" y="141"/>
                  </a:lnTo>
                  <a:lnTo>
                    <a:pt x="1" y="306"/>
                  </a:lnTo>
                  <a:lnTo>
                    <a:pt x="77" y="1654"/>
                  </a:lnTo>
                  <a:lnTo>
                    <a:pt x="115" y="2150"/>
                  </a:lnTo>
                  <a:lnTo>
                    <a:pt x="140" y="2633"/>
                  </a:lnTo>
                  <a:lnTo>
                    <a:pt x="1196" y="19275"/>
                  </a:lnTo>
                  <a:lnTo>
                    <a:pt x="2149" y="31887"/>
                  </a:lnTo>
                  <a:lnTo>
                    <a:pt x="2225" y="32841"/>
                  </a:lnTo>
                  <a:cubicBezTo>
                    <a:pt x="2225" y="32841"/>
                    <a:pt x="2137" y="34607"/>
                    <a:pt x="2047" y="34887"/>
                  </a:cubicBezTo>
                  <a:cubicBezTo>
                    <a:pt x="1590" y="35675"/>
                    <a:pt x="2213" y="37099"/>
                    <a:pt x="2264" y="37748"/>
                  </a:cubicBezTo>
                  <a:cubicBezTo>
                    <a:pt x="2295" y="38180"/>
                    <a:pt x="3856" y="38631"/>
                    <a:pt x="5071" y="38631"/>
                  </a:cubicBezTo>
                  <a:cubicBezTo>
                    <a:pt x="5822" y="38631"/>
                    <a:pt x="6441" y="38459"/>
                    <a:pt x="6485" y="38002"/>
                  </a:cubicBezTo>
                  <a:cubicBezTo>
                    <a:pt x="6231" y="37138"/>
                    <a:pt x="4629" y="34760"/>
                    <a:pt x="4552" y="34353"/>
                  </a:cubicBezTo>
                  <a:cubicBezTo>
                    <a:pt x="4476" y="33946"/>
                    <a:pt x="4451" y="32612"/>
                    <a:pt x="4451" y="32612"/>
                  </a:cubicBezTo>
                  <a:lnTo>
                    <a:pt x="4807" y="21995"/>
                  </a:lnTo>
                  <a:lnTo>
                    <a:pt x="4908" y="19249"/>
                  </a:lnTo>
                  <a:lnTo>
                    <a:pt x="5697" y="2798"/>
                  </a:lnTo>
                  <a:lnTo>
                    <a:pt x="5697" y="2747"/>
                  </a:lnTo>
                  <a:lnTo>
                    <a:pt x="4743" y="1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5004450" y="5301950"/>
              <a:ext cx="140525" cy="125900"/>
            </a:xfrm>
            <a:custGeom>
              <a:avLst/>
              <a:gdLst/>
              <a:ahLst/>
              <a:cxnLst/>
              <a:rect l="l" t="t" r="r" b="b"/>
              <a:pathLst>
                <a:path w="5621" h="5036" extrusionOk="0">
                  <a:moveTo>
                    <a:pt x="445" y="0"/>
                  </a:moveTo>
                  <a:cubicBezTo>
                    <a:pt x="445" y="0"/>
                    <a:pt x="1" y="1424"/>
                    <a:pt x="179" y="2073"/>
                  </a:cubicBezTo>
                  <a:cubicBezTo>
                    <a:pt x="179" y="2073"/>
                    <a:pt x="509" y="3751"/>
                    <a:pt x="776" y="4196"/>
                  </a:cubicBezTo>
                  <a:cubicBezTo>
                    <a:pt x="1030" y="4641"/>
                    <a:pt x="2378" y="5035"/>
                    <a:pt x="3637" y="5035"/>
                  </a:cubicBezTo>
                  <a:cubicBezTo>
                    <a:pt x="4883" y="5035"/>
                    <a:pt x="5620" y="4196"/>
                    <a:pt x="4208" y="2582"/>
                  </a:cubicBezTo>
                  <a:lnTo>
                    <a:pt x="4208" y="2582"/>
                  </a:lnTo>
                  <a:cubicBezTo>
                    <a:pt x="4208" y="2582"/>
                    <a:pt x="4124" y="3434"/>
                    <a:pt x="2916" y="3434"/>
                  </a:cubicBezTo>
                  <a:cubicBezTo>
                    <a:pt x="2889" y="3434"/>
                    <a:pt x="2863" y="3434"/>
                    <a:pt x="2835" y="3433"/>
                  </a:cubicBezTo>
                  <a:cubicBezTo>
                    <a:pt x="1539" y="3408"/>
                    <a:pt x="776" y="2391"/>
                    <a:pt x="776" y="2391"/>
                  </a:cubicBezTo>
                  <a:cubicBezTo>
                    <a:pt x="776" y="2391"/>
                    <a:pt x="560" y="1310"/>
                    <a:pt x="509" y="1234"/>
                  </a:cubicBezTo>
                  <a:cubicBezTo>
                    <a:pt x="471" y="1145"/>
                    <a:pt x="445" y="0"/>
                    <a:pt x="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4755900" y="4405000"/>
              <a:ext cx="243175" cy="1020475"/>
            </a:xfrm>
            <a:custGeom>
              <a:avLst/>
              <a:gdLst/>
              <a:ahLst/>
              <a:cxnLst/>
              <a:rect l="l" t="t" r="r" b="b"/>
              <a:pathLst>
                <a:path w="9727" h="40819" extrusionOk="0">
                  <a:moveTo>
                    <a:pt x="4488" y="1"/>
                  </a:moveTo>
                  <a:cubicBezTo>
                    <a:pt x="4488" y="1"/>
                    <a:pt x="3001" y="1336"/>
                    <a:pt x="2861" y="3065"/>
                  </a:cubicBezTo>
                  <a:cubicBezTo>
                    <a:pt x="2479" y="7985"/>
                    <a:pt x="2657" y="21004"/>
                    <a:pt x="2657" y="21004"/>
                  </a:cubicBezTo>
                  <a:lnTo>
                    <a:pt x="1259" y="33578"/>
                  </a:lnTo>
                  <a:lnTo>
                    <a:pt x="1157" y="34531"/>
                  </a:lnTo>
                  <a:cubicBezTo>
                    <a:pt x="1157" y="34531"/>
                    <a:pt x="738" y="36260"/>
                    <a:pt x="598" y="36514"/>
                  </a:cubicBezTo>
                  <a:cubicBezTo>
                    <a:pt x="1" y="37201"/>
                    <a:pt x="343" y="38701"/>
                    <a:pt x="280" y="39362"/>
                  </a:cubicBezTo>
                  <a:cubicBezTo>
                    <a:pt x="224" y="39877"/>
                    <a:pt x="2290" y="40819"/>
                    <a:pt x="3516" y="40819"/>
                  </a:cubicBezTo>
                  <a:cubicBezTo>
                    <a:pt x="3955" y="40819"/>
                    <a:pt x="4287" y="40698"/>
                    <a:pt x="4374" y="40392"/>
                  </a:cubicBezTo>
                  <a:cubicBezTo>
                    <a:pt x="4298" y="39489"/>
                    <a:pt x="3154" y="36870"/>
                    <a:pt x="3154" y="36451"/>
                  </a:cubicBezTo>
                  <a:cubicBezTo>
                    <a:pt x="3166" y="36044"/>
                    <a:pt x="3446" y="34747"/>
                    <a:pt x="3383" y="34722"/>
                  </a:cubicBezTo>
                  <a:lnTo>
                    <a:pt x="6307" y="21665"/>
                  </a:lnTo>
                  <a:lnTo>
                    <a:pt x="8709" y="8493"/>
                  </a:lnTo>
                  <a:lnTo>
                    <a:pt x="9726" y="2735"/>
                  </a:lnTo>
                  <a:lnTo>
                    <a:pt x="4488" y="1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>
              <a:off x="4821050" y="4846500"/>
              <a:ext cx="106525" cy="393500"/>
            </a:xfrm>
            <a:custGeom>
              <a:avLst/>
              <a:gdLst/>
              <a:ahLst/>
              <a:cxnLst/>
              <a:rect l="l" t="t" r="r" b="b"/>
              <a:pathLst>
                <a:path w="4261" h="15740" extrusionOk="0">
                  <a:moveTo>
                    <a:pt x="1" y="0"/>
                  </a:moveTo>
                  <a:lnTo>
                    <a:pt x="3243" y="1424"/>
                  </a:lnTo>
                  <a:lnTo>
                    <a:pt x="1082" y="15740"/>
                  </a:lnTo>
                  <a:cubicBezTo>
                    <a:pt x="1082" y="15740"/>
                    <a:pt x="2772" y="8290"/>
                    <a:pt x="3294" y="5798"/>
                  </a:cubicBezTo>
                  <a:cubicBezTo>
                    <a:pt x="3637" y="4284"/>
                    <a:pt x="4260" y="725"/>
                    <a:pt x="4260" y="7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41404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>
              <a:off x="4990475" y="4859850"/>
              <a:ext cx="100125" cy="416400"/>
            </a:xfrm>
            <a:custGeom>
              <a:avLst/>
              <a:gdLst/>
              <a:ahLst/>
              <a:cxnLst/>
              <a:rect l="l" t="t" r="r" b="b"/>
              <a:pathLst>
                <a:path w="4005" h="16656" extrusionOk="0">
                  <a:moveTo>
                    <a:pt x="4005" y="0"/>
                  </a:moveTo>
                  <a:cubicBezTo>
                    <a:pt x="3967" y="51"/>
                    <a:pt x="1894" y="368"/>
                    <a:pt x="0" y="382"/>
                  </a:cubicBezTo>
                  <a:lnTo>
                    <a:pt x="3128" y="865"/>
                  </a:lnTo>
                  <a:lnTo>
                    <a:pt x="3408" y="16655"/>
                  </a:lnTo>
                  <a:lnTo>
                    <a:pt x="3560" y="12192"/>
                  </a:lnTo>
                  <a:lnTo>
                    <a:pt x="4005" y="0"/>
                  </a:lnTo>
                  <a:close/>
                </a:path>
              </a:pathLst>
            </a:custGeom>
            <a:solidFill>
              <a:srgbClr val="414042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>
              <a:off x="4759075" y="5295925"/>
              <a:ext cx="118725" cy="141300"/>
            </a:xfrm>
            <a:custGeom>
              <a:avLst/>
              <a:gdLst/>
              <a:ahLst/>
              <a:cxnLst/>
              <a:rect l="l" t="t" r="r" b="b"/>
              <a:pathLst>
                <a:path w="4749" h="5652" extrusionOk="0">
                  <a:moveTo>
                    <a:pt x="750" y="0"/>
                  </a:moveTo>
                  <a:cubicBezTo>
                    <a:pt x="750" y="1"/>
                    <a:pt x="1" y="1297"/>
                    <a:pt x="39" y="1970"/>
                  </a:cubicBezTo>
                  <a:cubicBezTo>
                    <a:pt x="39" y="1970"/>
                    <a:pt x="1" y="3674"/>
                    <a:pt x="166" y="4170"/>
                  </a:cubicBezTo>
                  <a:cubicBezTo>
                    <a:pt x="318" y="4666"/>
                    <a:pt x="1552" y="5340"/>
                    <a:pt x="2772" y="5594"/>
                  </a:cubicBezTo>
                  <a:cubicBezTo>
                    <a:pt x="2948" y="5632"/>
                    <a:pt x="3116" y="5652"/>
                    <a:pt x="3273" y="5652"/>
                  </a:cubicBezTo>
                  <a:cubicBezTo>
                    <a:pt x="4219" y="5652"/>
                    <a:pt x="4749" y="4945"/>
                    <a:pt x="3866" y="3331"/>
                  </a:cubicBezTo>
                  <a:lnTo>
                    <a:pt x="3866" y="3331"/>
                  </a:lnTo>
                  <a:cubicBezTo>
                    <a:pt x="3866" y="3331"/>
                    <a:pt x="3667" y="3936"/>
                    <a:pt x="2859" y="3936"/>
                  </a:cubicBezTo>
                  <a:cubicBezTo>
                    <a:pt x="2708" y="3936"/>
                    <a:pt x="2536" y="3915"/>
                    <a:pt x="2340" y="3865"/>
                  </a:cubicBezTo>
                  <a:cubicBezTo>
                    <a:pt x="1081" y="3560"/>
                    <a:pt x="560" y="2403"/>
                    <a:pt x="560" y="2403"/>
                  </a:cubicBezTo>
                  <a:cubicBezTo>
                    <a:pt x="560" y="2403"/>
                    <a:pt x="572" y="1309"/>
                    <a:pt x="547" y="1221"/>
                  </a:cubicBezTo>
                  <a:cubicBezTo>
                    <a:pt x="509" y="1131"/>
                    <a:pt x="750" y="1"/>
                    <a:pt x="7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>
              <a:off x="4771150" y="4437425"/>
              <a:ext cx="360475" cy="516125"/>
            </a:xfrm>
            <a:custGeom>
              <a:avLst/>
              <a:gdLst/>
              <a:ahLst/>
              <a:cxnLst/>
              <a:rect l="l" t="t" r="r" b="b"/>
              <a:pathLst>
                <a:path w="14419" h="20645" extrusionOk="0">
                  <a:moveTo>
                    <a:pt x="3064" y="0"/>
                  </a:moveTo>
                  <a:cubicBezTo>
                    <a:pt x="3064" y="0"/>
                    <a:pt x="1221" y="3026"/>
                    <a:pt x="878" y="6879"/>
                  </a:cubicBezTo>
                  <a:cubicBezTo>
                    <a:pt x="547" y="10731"/>
                    <a:pt x="1" y="19808"/>
                    <a:pt x="1" y="19808"/>
                  </a:cubicBezTo>
                  <a:cubicBezTo>
                    <a:pt x="1" y="19808"/>
                    <a:pt x="4283" y="20644"/>
                    <a:pt x="8850" y="20644"/>
                  </a:cubicBezTo>
                  <a:cubicBezTo>
                    <a:pt x="10753" y="20644"/>
                    <a:pt x="12706" y="20499"/>
                    <a:pt x="14418" y="20088"/>
                  </a:cubicBezTo>
                  <a:lnTo>
                    <a:pt x="13490" y="4043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>
              <a:off x="4856025" y="3972750"/>
              <a:ext cx="111250" cy="109050"/>
            </a:xfrm>
            <a:custGeom>
              <a:avLst/>
              <a:gdLst/>
              <a:ahLst/>
              <a:cxnLst/>
              <a:rect l="l" t="t" r="r" b="b"/>
              <a:pathLst>
                <a:path w="4450" h="4362" extrusionOk="0">
                  <a:moveTo>
                    <a:pt x="3192" y="0"/>
                  </a:moveTo>
                  <a:lnTo>
                    <a:pt x="1017" y="254"/>
                  </a:lnTo>
                  <a:lnTo>
                    <a:pt x="0" y="4234"/>
                  </a:lnTo>
                  <a:lnTo>
                    <a:pt x="4438" y="4361"/>
                  </a:lnTo>
                  <a:lnTo>
                    <a:pt x="4450" y="1717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>
              <a:off x="4966950" y="4015650"/>
              <a:ext cx="325" cy="35625"/>
            </a:xfrm>
            <a:custGeom>
              <a:avLst/>
              <a:gdLst/>
              <a:ahLst/>
              <a:cxnLst/>
              <a:rect l="l" t="t" r="r" b="b"/>
              <a:pathLst>
                <a:path w="13" h="1425" extrusionOk="0">
                  <a:moveTo>
                    <a:pt x="13" y="1"/>
                  </a:moveTo>
                  <a:lnTo>
                    <a:pt x="1" y="1425"/>
                  </a:lnTo>
                  <a:lnTo>
                    <a:pt x="1" y="1425"/>
                  </a:lnTo>
                  <a:close/>
                </a:path>
              </a:pathLst>
            </a:custGeom>
            <a:solidFill>
              <a:srgbClr val="A05C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5"/>
            <p:cNvSpPr/>
            <p:nvPr/>
          </p:nvSpPr>
          <p:spPr>
            <a:xfrm>
              <a:off x="4886525" y="3997850"/>
              <a:ext cx="80750" cy="53425"/>
            </a:xfrm>
            <a:custGeom>
              <a:avLst/>
              <a:gdLst/>
              <a:ahLst/>
              <a:cxnLst/>
              <a:rect l="l" t="t" r="r" b="b"/>
              <a:pathLst>
                <a:path w="3230" h="2137" extrusionOk="0">
                  <a:moveTo>
                    <a:pt x="1" y="1"/>
                  </a:moveTo>
                  <a:lnTo>
                    <a:pt x="1" y="1"/>
                  </a:lnTo>
                  <a:cubicBezTo>
                    <a:pt x="26" y="77"/>
                    <a:pt x="192" y="1476"/>
                    <a:pt x="1692" y="1920"/>
                  </a:cubicBezTo>
                  <a:cubicBezTo>
                    <a:pt x="2187" y="2073"/>
                    <a:pt x="2696" y="2137"/>
                    <a:pt x="3065" y="2137"/>
                  </a:cubicBezTo>
                  <a:lnTo>
                    <a:pt x="3218" y="2137"/>
                  </a:lnTo>
                  <a:lnTo>
                    <a:pt x="3230" y="713"/>
                  </a:lnTo>
                  <a:lnTo>
                    <a:pt x="3230" y="713"/>
                  </a:lnTo>
                  <a:cubicBezTo>
                    <a:pt x="3230" y="713"/>
                    <a:pt x="3026" y="751"/>
                    <a:pt x="2696" y="751"/>
                  </a:cubicBezTo>
                  <a:cubicBezTo>
                    <a:pt x="2086" y="751"/>
                    <a:pt x="1031" y="637"/>
                    <a:pt x="1" y="1"/>
                  </a:cubicBezTo>
                  <a:close/>
                </a:path>
              </a:pathLst>
            </a:custGeom>
            <a:solidFill>
              <a:srgbClr val="EA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5"/>
            <p:cNvSpPr/>
            <p:nvPr/>
          </p:nvSpPr>
          <p:spPr>
            <a:xfrm>
              <a:off x="4736200" y="4066525"/>
              <a:ext cx="373800" cy="501300"/>
            </a:xfrm>
            <a:custGeom>
              <a:avLst/>
              <a:gdLst/>
              <a:ahLst/>
              <a:cxnLst/>
              <a:rect l="l" t="t" r="r" b="b"/>
              <a:pathLst>
                <a:path w="14952" h="20052" extrusionOk="0">
                  <a:moveTo>
                    <a:pt x="4781" y="0"/>
                  </a:moveTo>
                  <a:cubicBezTo>
                    <a:pt x="4781" y="0"/>
                    <a:pt x="1182" y="1348"/>
                    <a:pt x="712" y="1868"/>
                  </a:cubicBezTo>
                  <a:cubicBezTo>
                    <a:pt x="0" y="2416"/>
                    <a:pt x="2569" y="5708"/>
                    <a:pt x="2569" y="5708"/>
                  </a:cubicBezTo>
                  <a:cubicBezTo>
                    <a:pt x="2569" y="5708"/>
                    <a:pt x="2848" y="6217"/>
                    <a:pt x="3547" y="7552"/>
                  </a:cubicBezTo>
                  <a:cubicBezTo>
                    <a:pt x="4399" y="9166"/>
                    <a:pt x="5200" y="12319"/>
                    <a:pt x="4171" y="13578"/>
                  </a:cubicBezTo>
                  <a:cubicBezTo>
                    <a:pt x="3128" y="14836"/>
                    <a:pt x="1704" y="17761"/>
                    <a:pt x="1704" y="17761"/>
                  </a:cubicBezTo>
                  <a:cubicBezTo>
                    <a:pt x="1704" y="17761"/>
                    <a:pt x="3064" y="18587"/>
                    <a:pt x="5289" y="19261"/>
                  </a:cubicBezTo>
                  <a:cubicBezTo>
                    <a:pt x="5950" y="19464"/>
                    <a:pt x="6688" y="19642"/>
                    <a:pt x="7488" y="19783"/>
                  </a:cubicBezTo>
                  <a:cubicBezTo>
                    <a:pt x="7641" y="19808"/>
                    <a:pt x="7781" y="19833"/>
                    <a:pt x="7934" y="19859"/>
                  </a:cubicBezTo>
                  <a:cubicBezTo>
                    <a:pt x="8699" y="19998"/>
                    <a:pt x="9407" y="20051"/>
                    <a:pt x="10041" y="20051"/>
                  </a:cubicBezTo>
                  <a:cubicBezTo>
                    <a:pt x="11544" y="20051"/>
                    <a:pt x="12634" y="19752"/>
                    <a:pt x="13108" y="19591"/>
                  </a:cubicBezTo>
                  <a:cubicBezTo>
                    <a:pt x="13286" y="19528"/>
                    <a:pt x="13375" y="19490"/>
                    <a:pt x="13375" y="19490"/>
                  </a:cubicBezTo>
                  <a:cubicBezTo>
                    <a:pt x="13616" y="18587"/>
                    <a:pt x="13591" y="17150"/>
                    <a:pt x="13502" y="15701"/>
                  </a:cubicBezTo>
                  <a:cubicBezTo>
                    <a:pt x="13413" y="13858"/>
                    <a:pt x="13223" y="11963"/>
                    <a:pt x="13387" y="11112"/>
                  </a:cubicBezTo>
                  <a:cubicBezTo>
                    <a:pt x="13680" y="9598"/>
                    <a:pt x="14952" y="7984"/>
                    <a:pt x="14545" y="5861"/>
                  </a:cubicBezTo>
                  <a:cubicBezTo>
                    <a:pt x="14265" y="4323"/>
                    <a:pt x="12434" y="1589"/>
                    <a:pt x="12434" y="1589"/>
                  </a:cubicBezTo>
                  <a:cubicBezTo>
                    <a:pt x="11430" y="801"/>
                    <a:pt x="9904" y="229"/>
                    <a:pt x="9904" y="229"/>
                  </a:cubicBezTo>
                  <a:lnTo>
                    <a:pt x="9904" y="229"/>
                  </a:lnTo>
                  <a:cubicBezTo>
                    <a:pt x="9904" y="229"/>
                    <a:pt x="9943" y="1640"/>
                    <a:pt x="10121" y="2504"/>
                  </a:cubicBezTo>
                  <a:cubicBezTo>
                    <a:pt x="10224" y="3015"/>
                    <a:pt x="9638" y="3324"/>
                    <a:pt x="8922" y="3324"/>
                  </a:cubicBezTo>
                  <a:cubicBezTo>
                    <a:pt x="8408" y="3324"/>
                    <a:pt x="7827" y="3165"/>
                    <a:pt x="7387" y="2809"/>
                  </a:cubicBezTo>
                  <a:cubicBezTo>
                    <a:pt x="6052" y="1704"/>
                    <a:pt x="4781" y="0"/>
                    <a:pt x="47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4967900" y="4061100"/>
              <a:ext cx="186900" cy="821650"/>
            </a:xfrm>
            <a:custGeom>
              <a:avLst/>
              <a:gdLst/>
              <a:ahLst/>
              <a:cxnLst/>
              <a:rect l="l" t="t" r="r" b="b"/>
              <a:pathLst>
                <a:path w="7476" h="32866" extrusionOk="0">
                  <a:moveTo>
                    <a:pt x="0" y="0"/>
                  </a:moveTo>
                  <a:lnTo>
                    <a:pt x="0" y="0"/>
                  </a:lnTo>
                  <a:cubicBezTo>
                    <a:pt x="64" y="166"/>
                    <a:pt x="2009" y="5150"/>
                    <a:pt x="2404" y="7693"/>
                  </a:cubicBezTo>
                  <a:cubicBezTo>
                    <a:pt x="2492" y="8328"/>
                    <a:pt x="2505" y="9473"/>
                    <a:pt x="2480" y="10846"/>
                  </a:cubicBezTo>
                  <a:cubicBezTo>
                    <a:pt x="2365" y="15053"/>
                    <a:pt x="3751" y="32866"/>
                    <a:pt x="3751" y="32866"/>
                  </a:cubicBezTo>
                  <a:lnTo>
                    <a:pt x="7476" y="31785"/>
                  </a:lnTo>
                  <a:cubicBezTo>
                    <a:pt x="7476" y="31785"/>
                    <a:pt x="4348" y="10185"/>
                    <a:pt x="4679" y="9993"/>
                  </a:cubicBezTo>
                  <a:cubicBezTo>
                    <a:pt x="5023" y="9803"/>
                    <a:pt x="5772" y="7146"/>
                    <a:pt x="5607" y="6218"/>
                  </a:cubicBezTo>
                  <a:cubicBezTo>
                    <a:pt x="5442" y="5289"/>
                    <a:pt x="3395" y="1921"/>
                    <a:pt x="3001" y="1552"/>
                  </a:cubicBezTo>
                  <a:cubicBezTo>
                    <a:pt x="2607" y="1196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4967900" y="4061100"/>
              <a:ext cx="80750" cy="276550"/>
            </a:xfrm>
            <a:custGeom>
              <a:avLst/>
              <a:gdLst/>
              <a:ahLst/>
              <a:cxnLst/>
              <a:rect l="l" t="t" r="r" b="b"/>
              <a:pathLst>
                <a:path w="3230" h="11062" extrusionOk="0">
                  <a:moveTo>
                    <a:pt x="0" y="0"/>
                  </a:moveTo>
                  <a:cubicBezTo>
                    <a:pt x="64" y="166"/>
                    <a:pt x="2009" y="5150"/>
                    <a:pt x="2404" y="7693"/>
                  </a:cubicBezTo>
                  <a:cubicBezTo>
                    <a:pt x="2492" y="8328"/>
                    <a:pt x="2505" y="9473"/>
                    <a:pt x="2480" y="10846"/>
                  </a:cubicBezTo>
                  <a:lnTo>
                    <a:pt x="2543" y="11061"/>
                  </a:lnTo>
                  <a:lnTo>
                    <a:pt x="3229" y="3433"/>
                  </a:lnTo>
                  <a:lnTo>
                    <a:pt x="1704" y="2797"/>
                  </a:lnTo>
                  <a:lnTo>
                    <a:pt x="2353" y="2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4716800" y="4053175"/>
              <a:ext cx="274325" cy="829575"/>
            </a:xfrm>
            <a:custGeom>
              <a:avLst/>
              <a:gdLst/>
              <a:ahLst/>
              <a:cxnLst/>
              <a:rect l="l" t="t" r="r" b="b"/>
              <a:pathLst>
                <a:path w="10973" h="33183" extrusionOk="0">
                  <a:moveTo>
                    <a:pt x="5823" y="0"/>
                  </a:moveTo>
                  <a:cubicBezTo>
                    <a:pt x="5823" y="0"/>
                    <a:pt x="1361" y="1348"/>
                    <a:pt x="827" y="3292"/>
                  </a:cubicBezTo>
                  <a:cubicBezTo>
                    <a:pt x="0" y="4716"/>
                    <a:pt x="1005" y="9281"/>
                    <a:pt x="1704" y="12231"/>
                  </a:cubicBezTo>
                  <a:cubicBezTo>
                    <a:pt x="1958" y="13285"/>
                    <a:pt x="2175" y="14138"/>
                    <a:pt x="2251" y="14545"/>
                  </a:cubicBezTo>
                  <a:cubicBezTo>
                    <a:pt x="2531" y="16108"/>
                    <a:pt x="1056" y="32267"/>
                    <a:pt x="1056" y="32267"/>
                  </a:cubicBezTo>
                  <a:lnTo>
                    <a:pt x="9625" y="33183"/>
                  </a:lnTo>
                  <a:cubicBezTo>
                    <a:pt x="9625" y="33183"/>
                    <a:pt x="10973" y="16096"/>
                    <a:pt x="10298" y="11951"/>
                  </a:cubicBezTo>
                  <a:cubicBezTo>
                    <a:pt x="10019" y="10247"/>
                    <a:pt x="9778" y="8773"/>
                    <a:pt x="9637" y="8022"/>
                  </a:cubicBezTo>
                  <a:cubicBezTo>
                    <a:pt x="9154" y="5454"/>
                    <a:pt x="5823" y="0"/>
                    <a:pt x="5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4743200" y="4859850"/>
              <a:ext cx="32425" cy="3500"/>
            </a:xfrm>
            <a:custGeom>
              <a:avLst/>
              <a:gdLst/>
              <a:ahLst/>
              <a:cxnLst/>
              <a:rect l="l" t="t" r="r" b="b"/>
              <a:pathLst>
                <a:path w="1297" h="140" extrusionOk="0">
                  <a:moveTo>
                    <a:pt x="0" y="0"/>
                  </a:moveTo>
                  <a:lnTo>
                    <a:pt x="1297" y="140"/>
                  </a:lnTo>
                  <a:lnTo>
                    <a:pt x="1297" y="140"/>
                  </a:ln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4775600" y="4863325"/>
              <a:ext cx="144650" cy="15275"/>
            </a:xfrm>
            <a:custGeom>
              <a:avLst/>
              <a:gdLst/>
              <a:ahLst/>
              <a:cxnLst/>
              <a:rect l="l" t="t" r="r" b="b"/>
              <a:pathLst>
                <a:path w="5786" h="611" extrusionOk="0">
                  <a:moveTo>
                    <a:pt x="1" y="1"/>
                  </a:moveTo>
                  <a:lnTo>
                    <a:pt x="1" y="1"/>
                  </a:lnTo>
                  <a:lnTo>
                    <a:pt x="5785" y="611"/>
                  </a:lnTo>
                  <a:lnTo>
                    <a:pt x="5785" y="611"/>
                  </a:lnTo>
                  <a:close/>
                </a:path>
              </a:pathLst>
            </a:custGeom>
            <a:solidFill>
              <a:srgbClr val="0252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4743200" y="4312825"/>
              <a:ext cx="177050" cy="565775"/>
            </a:xfrm>
            <a:custGeom>
              <a:avLst/>
              <a:gdLst/>
              <a:ahLst/>
              <a:cxnLst/>
              <a:rect l="l" t="t" r="r" b="b"/>
              <a:pathLst>
                <a:path w="7082" h="22631" extrusionOk="0">
                  <a:moveTo>
                    <a:pt x="2721" y="1"/>
                  </a:moveTo>
                  <a:lnTo>
                    <a:pt x="2721" y="14"/>
                  </a:lnTo>
                  <a:cubicBezTo>
                    <a:pt x="2199" y="2913"/>
                    <a:pt x="2072" y="6294"/>
                    <a:pt x="2072" y="8875"/>
                  </a:cubicBezTo>
                  <a:lnTo>
                    <a:pt x="2072" y="9168"/>
                  </a:lnTo>
                  <a:lnTo>
                    <a:pt x="2950" y="9205"/>
                  </a:lnTo>
                  <a:cubicBezTo>
                    <a:pt x="3051" y="4323"/>
                    <a:pt x="2721" y="1"/>
                    <a:pt x="2721" y="1"/>
                  </a:cubicBezTo>
                  <a:close/>
                  <a:moveTo>
                    <a:pt x="419" y="16974"/>
                  </a:moveTo>
                  <a:cubicBezTo>
                    <a:pt x="204" y="19529"/>
                    <a:pt x="26" y="21538"/>
                    <a:pt x="0" y="21843"/>
                  </a:cubicBezTo>
                  <a:lnTo>
                    <a:pt x="0" y="21881"/>
                  </a:lnTo>
                  <a:lnTo>
                    <a:pt x="1297" y="22021"/>
                  </a:lnTo>
                  <a:lnTo>
                    <a:pt x="7081" y="22631"/>
                  </a:lnTo>
                  <a:cubicBezTo>
                    <a:pt x="5072" y="21538"/>
                    <a:pt x="3445" y="21220"/>
                    <a:pt x="2924" y="17698"/>
                  </a:cubicBezTo>
                  <a:cubicBezTo>
                    <a:pt x="2733" y="17660"/>
                    <a:pt x="2543" y="17520"/>
                    <a:pt x="2441" y="17291"/>
                  </a:cubicBezTo>
                  <a:lnTo>
                    <a:pt x="2416" y="17291"/>
                  </a:lnTo>
                  <a:cubicBezTo>
                    <a:pt x="2263" y="17291"/>
                    <a:pt x="979" y="17279"/>
                    <a:pt x="546" y="16974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4838225" y="4053175"/>
              <a:ext cx="136050" cy="298775"/>
            </a:xfrm>
            <a:custGeom>
              <a:avLst/>
              <a:gdLst/>
              <a:ahLst/>
              <a:cxnLst/>
              <a:rect l="l" t="t" r="r" b="b"/>
              <a:pathLst>
                <a:path w="5442" h="11951" extrusionOk="0">
                  <a:moveTo>
                    <a:pt x="966" y="0"/>
                  </a:moveTo>
                  <a:lnTo>
                    <a:pt x="0" y="1983"/>
                  </a:lnTo>
                  <a:lnTo>
                    <a:pt x="1997" y="2873"/>
                  </a:lnTo>
                  <a:lnTo>
                    <a:pt x="712" y="4233"/>
                  </a:lnTo>
                  <a:lnTo>
                    <a:pt x="5441" y="11951"/>
                  </a:lnTo>
                  <a:cubicBezTo>
                    <a:pt x="5162" y="10247"/>
                    <a:pt x="4921" y="8773"/>
                    <a:pt x="4780" y="8022"/>
                  </a:cubicBezTo>
                  <a:cubicBezTo>
                    <a:pt x="4297" y="5454"/>
                    <a:pt x="966" y="0"/>
                    <a:pt x="966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4672625" y="4541675"/>
              <a:ext cx="254600" cy="202500"/>
            </a:xfrm>
            <a:custGeom>
              <a:avLst/>
              <a:gdLst/>
              <a:ahLst/>
              <a:cxnLst/>
              <a:rect l="l" t="t" r="r" b="b"/>
              <a:pathLst>
                <a:path w="10184" h="8100" extrusionOk="0">
                  <a:moveTo>
                    <a:pt x="331" y="0"/>
                  </a:moveTo>
                  <a:lnTo>
                    <a:pt x="1" y="7679"/>
                  </a:lnTo>
                  <a:lnTo>
                    <a:pt x="9853" y="8100"/>
                  </a:lnTo>
                  <a:lnTo>
                    <a:pt x="10184" y="421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4850625" y="4606850"/>
              <a:ext cx="55000" cy="55325"/>
            </a:xfrm>
            <a:custGeom>
              <a:avLst/>
              <a:gdLst/>
              <a:ahLst/>
              <a:cxnLst/>
              <a:rect l="l" t="t" r="r" b="b"/>
              <a:pathLst>
                <a:path w="2200" h="2213" extrusionOk="0">
                  <a:moveTo>
                    <a:pt x="1094" y="0"/>
                  </a:moveTo>
                  <a:cubicBezTo>
                    <a:pt x="484" y="0"/>
                    <a:pt x="0" y="496"/>
                    <a:pt x="0" y="1106"/>
                  </a:cubicBezTo>
                  <a:cubicBezTo>
                    <a:pt x="0" y="1716"/>
                    <a:pt x="484" y="2212"/>
                    <a:pt x="1094" y="2212"/>
                  </a:cubicBezTo>
                  <a:cubicBezTo>
                    <a:pt x="1704" y="2212"/>
                    <a:pt x="2199" y="1716"/>
                    <a:pt x="2199" y="1106"/>
                  </a:cubicBezTo>
                  <a:cubicBezTo>
                    <a:pt x="2199" y="496"/>
                    <a:pt x="1704" y="0"/>
                    <a:pt x="10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4730475" y="4641800"/>
              <a:ext cx="108400" cy="114100"/>
            </a:xfrm>
            <a:custGeom>
              <a:avLst/>
              <a:gdLst/>
              <a:ahLst/>
              <a:cxnLst/>
              <a:rect l="l" t="t" r="r" b="b"/>
              <a:pathLst>
                <a:path w="4336" h="4564" extrusionOk="0">
                  <a:moveTo>
                    <a:pt x="2072" y="1"/>
                  </a:moveTo>
                  <a:cubicBezTo>
                    <a:pt x="1984" y="52"/>
                    <a:pt x="140" y="293"/>
                    <a:pt x="140" y="293"/>
                  </a:cubicBezTo>
                  <a:cubicBezTo>
                    <a:pt x="1" y="1818"/>
                    <a:pt x="255" y="3064"/>
                    <a:pt x="979" y="3751"/>
                  </a:cubicBezTo>
                  <a:cubicBezTo>
                    <a:pt x="1289" y="4121"/>
                    <a:pt x="2749" y="4132"/>
                    <a:pt x="2932" y="4132"/>
                  </a:cubicBezTo>
                  <a:cubicBezTo>
                    <a:pt x="2944" y="4132"/>
                    <a:pt x="2950" y="4132"/>
                    <a:pt x="2950" y="4132"/>
                  </a:cubicBezTo>
                  <a:cubicBezTo>
                    <a:pt x="3076" y="4422"/>
                    <a:pt x="3354" y="4564"/>
                    <a:pt x="3576" y="4564"/>
                  </a:cubicBezTo>
                  <a:cubicBezTo>
                    <a:pt x="3734" y="4564"/>
                    <a:pt x="3864" y="4492"/>
                    <a:pt x="3891" y="4349"/>
                  </a:cubicBezTo>
                  <a:cubicBezTo>
                    <a:pt x="3954" y="4005"/>
                    <a:pt x="3052" y="1501"/>
                    <a:pt x="3052" y="1501"/>
                  </a:cubicBezTo>
                  <a:lnTo>
                    <a:pt x="3052" y="1501"/>
                  </a:lnTo>
                  <a:cubicBezTo>
                    <a:pt x="3341" y="1615"/>
                    <a:pt x="3687" y="1708"/>
                    <a:pt x="3946" y="1708"/>
                  </a:cubicBezTo>
                  <a:cubicBezTo>
                    <a:pt x="4175" y="1708"/>
                    <a:pt x="4335" y="1635"/>
                    <a:pt x="4323" y="1437"/>
                  </a:cubicBezTo>
                  <a:cubicBezTo>
                    <a:pt x="4285" y="1055"/>
                    <a:pt x="2378" y="115"/>
                    <a:pt x="2072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5"/>
            <p:cNvSpPr/>
            <p:nvPr/>
          </p:nvSpPr>
          <p:spPr>
            <a:xfrm>
              <a:off x="4696800" y="4129000"/>
              <a:ext cx="134150" cy="523450"/>
            </a:xfrm>
            <a:custGeom>
              <a:avLst/>
              <a:gdLst/>
              <a:ahLst/>
              <a:cxnLst/>
              <a:rect l="l" t="t" r="r" b="b"/>
              <a:pathLst>
                <a:path w="5366" h="20938" extrusionOk="0">
                  <a:moveTo>
                    <a:pt x="2288" y="1"/>
                  </a:moveTo>
                  <a:cubicBezTo>
                    <a:pt x="1442" y="1"/>
                    <a:pt x="1436" y="1391"/>
                    <a:pt x="1436" y="1391"/>
                  </a:cubicBezTo>
                  <a:cubicBezTo>
                    <a:pt x="1436" y="1391"/>
                    <a:pt x="0" y="10469"/>
                    <a:pt x="1424" y="20869"/>
                  </a:cubicBezTo>
                  <a:cubicBezTo>
                    <a:pt x="1424" y="20869"/>
                    <a:pt x="1674" y="20937"/>
                    <a:pt x="2049" y="20937"/>
                  </a:cubicBezTo>
                  <a:cubicBezTo>
                    <a:pt x="2449" y="20937"/>
                    <a:pt x="2990" y="20859"/>
                    <a:pt x="3521" y="20538"/>
                  </a:cubicBezTo>
                  <a:cubicBezTo>
                    <a:pt x="3521" y="20538"/>
                    <a:pt x="3280" y="10837"/>
                    <a:pt x="4971" y="5256"/>
                  </a:cubicBezTo>
                  <a:cubicBezTo>
                    <a:pt x="5365" y="4061"/>
                    <a:pt x="5047" y="2587"/>
                    <a:pt x="4628" y="1773"/>
                  </a:cubicBezTo>
                  <a:cubicBezTo>
                    <a:pt x="3491" y="432"/>
                    <a:pt x="2759" y="1"/>
                    <a:pt x="2288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4680900" y="4114200"/>
              <a:ext cx="148775" cy="538100"/>
            </a:xfrm>
            <a:custGeom>
              <a:avLst/>
              <a:gdLst/>
              <a:ahLst/>
              <a:cxnLst/>
              <a:rect l="l" t="t" r="r" b="b"/>
              <a:pathLst>
                <a:path w="5951" h="21524" extrusionOk="0">
                  <a:moveTo>
                    <a:pt x="3262" y="0"/>
                  </a:moveTo>
                  <a:cubicBezTo>
                    <a:pt x="2387" y="0"/>
                    <a:pt x="2047" y="1068"/>
                    <a:pt x="2047" y="1068"/>
                  </a:cubicBezTo>
                  <a:cubicBezTo>
                    <a:pt x="2047" y="1068"/>
                    <a:pt x="0" y="11124"/>
                    <a:pt x="1436" y="21524"/>
                  </a:cubicBezTo>
                  <a:cubicBezTo>
                    <a:pt x="1436" y="21524"/>
                    <a:pt x="1448" y="21524"/>
                    <a:pt x="1470" y="21524"/>
                  </a:cubicBezTo>
                  <a:cubicBezTo>
                    <a:pt x="1668" y="21524"/>
                    <a:pt x="2722" y="21513"/>
                    <a:pt x="3662" y="21295"/>
                  </a:cubicBezTo>
                  <a:cubicBezTo>
                    <a:pt x="4043" y="21219"/>
                    <a:pt x="4399" y="21092"/>
                    <a:pt x="4666" y="20927"/>
                  </a:cubicBezTo>
                  <a:cubicBezTo>
                    <a:pt x="4666" y="20927"/>
                    <a:pt x="4055" y="11226"/>
                    <a:pt x="5759" y="5645"/>
                  </a:cubicBezTo>
                  <a:cubicBezTo>
                    <a:pt x="5937" y="5086"/>
                    <a:pt x="5950" y="4297"/>
                    <a:pt x="5861" y="3535"/>
                  </a:cubicBezTo>
                  <a:cubicBezTo>
                    <a:pt x="5759" y="2682"/>
                    <a:pt x="5543" y="1856"/>
                    <a:pt x="5315" y="1436"/>
                  </a:cubicBezTo>
                  <a:cubicBezTo>
                    <a:pt x="4433" y="347"/>
                    <a:pt x="3761" y="0"/>
                    <a:pt x="32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4824875" y="4202550"/>
              <a:ext cx="7325" cy="52775"/>
            </a:xfrm>
            <a:custGeom>
              <a:avLst/>
              <a:gdLst/>
              <a:ahLst/>
              <a:cxnLst/>
              <a:rect l="l" t="t" r="r" b="b"/>
              <a:pathLst>
                <a:path w="293" h="2111" extrusionOk="0">
                  <a:moveTo>
                    <a:pt x="102" y="1"/>
                  </a:moveTo>
                  <a:lnTo>
                    <a:pt x="102" y="1"/>
                  </a:lnTo>
                  <a:cubicBezTo>
                    <a:pt x="191" y="763"/>
                    <a:pt x="178" y="1552"/>
                    <a:pt x="0" y="2111"/>
                  </a:cubicBezTo>
                  <a:cubicBezTo>
                    <a:pt x="293" y="1196"/>
                    <a:pt x="293" y="598"/>
                    <a:pt x="102" y="1"/>
                  </a:cubicBez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4770825" y="4188575"/>
              <a:ext cx="58850" cy="458000"/>
            </a:xfrm>
            <a:custGeom>
              <a:avLst/>
              <a:gdLst/>
              <a:ahLst/>
              <a:cxnLst/>
              <a:rect l="l" t="t" r="r" b="b"/>
              <a:pathLst>
                <a:path w="2354" h="18320" extrusionOk="0">
                  <a:moveTo>
                    <a:pt x="2023" y="0"/>
                  </a:moveTo>
                  <a:cubicBezTo>
                    <a:pt x="1946" y="2250"/>
                    <a:pt x="1412" y="2289"/>
                    <a:pt x="1170" y="3547"/>
                  </a:cubicBezTo>
                  <a:cubicBezTo>
                    <a:pt x="433" y="7361"/>
                    <a:pt x="1" y="8480"/>
                    <a:pt x="65" y="18320"/>
                  </a:cubicBezTo>
                  <a:cubicBezTo>
                    <a:pt x="446" y="18244"/>
                    <a:pt x="802" y="18117"/>
                    <a:pt x="1069" y="17952"/>
                  </a:cubicBezTo>
                  <a:cubicBezTo>
                    <a:pt x="1069" y="17952"/>
                    <a:pt x="967" y="16235"/>
                    <a:pt x="967" y="13845"/>
                  </a:cubicBezTo>
                  <a:cubicBezTo>
                    <a:pt x="967" y="10527"/>
                    <a:pt x="1170" y="5899"/>
                    <a:pt x="2162" y="2670"/>
                  </a:cubicBezTo>
                  <a:cubicBezTo>
                    <a:pt x="2340" y="2111"/>
                    <a:pt x="2353" y="1322"/>
                    <a:pt x="2264" y="560"/>
                  </a:cubicBezTo>
                  <a:cubicBezTo>
                    <a:pt x="2201" y="368"/>
                    <a:pt x="2111" y="190"/>
                    <a:pt x="2023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5"/>
            <p:cNvSpPr/>
            <p:nvPr/>
          </p:nvSpPr>
          <p:spPr>
            <a:xfrm>
              <a:off x="4863000" y="4619225"/>
              <a:ext cx="30225" cy="30225"/>
            </a:xfrm>
            <a:custGeom>
              <a:avLst/>
              <a:gdLst/>
              <a:ahLst/>
              <a:cxnLst/>
              <a:rect l="l" t="t" r="r" b="b"/>
              <a:pathLst>
                <a:path w="1209" h="1209" extrusionOk="0">
                  <a:moveTo>
                    <a:pt x="433" y="1"/>
                  </a:moveTo>
                  <a:lnTo>
                    <a:pt x="408" y="407"/>
                  </a:lnTo>
                  <a:lnTo>
                    <a:pt x="14" y="382"/>
                  </a:lnTo>
                  <a:lnTo>
                    <a:pt x="1" y="777"/>
                  </a:lnTo>
                  <a:lnTo>
                    <a:pt x="395" y="802"/>
                  </a:lnTo>
                  <a:lnTo>
                    <a:pt x="382" y="1196"/>
                  </a:lnTo>
                  <a:lnTo>
                    <a:pt x="777" y="1209"/>
                  </a:lnTo>
                  <a:lnTo>
                    <a:pt x="789" y="814"/>
                  </a:lnTo>
                  <a:lnTo>
                    <a:pt x="1184" y="827"/>
                  </a:lnTo>
                  <a:lnTo>
                    <a:pt x="1209" y="433"/>
                  </a:lnTo>
                  <a:lnTo>
                    <a:pt x="814" y="421"/>
                  </a:lnTo>
                  <a:lnTo>
                    <a:pt x="828" y="26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4831225" y="3774425"/>
              <a:ext cx="196150" cy="260950"/>
            </a:xfrm>
            <a:custGeom>
              <a:avLst/>
              <a:gdLst/>
              <a:ahLst/>
              <a:cxnLst/>
              <a:rect l="l" t="t" r="r" b="b"/>
              <a:pathLst>
                <a:path w="7846" h="10438" extrusionOk="0">
                  <a:moveTo>
                    <a:pt x="3526" y="0"/>
                  </a:moveTo>
                  <a:cubicBezTo>
                    <a:pt x="3411" y="0"/>
                    <a:pt x="3295" y="8"/>
                    <a:pt x="3179" y="25"/>
                  </a:cubicBezTo>
                  <a:cubicBezTo>
                    <a:pt x="1246" y="305"/>
                    <a:pt x="0" y="2848"/>
                    <a:pt x="420" y="5721"/>
                  </a:cubicBezTo>
                  <a:cubicBezTo>
                    <a:pt x="803" y="8422"/>
                    <a:pt x="2511" y="10438"/>
                    <a:pt x="4319" y="10438"/>
                  </a:cubicBezTo>
                  <a:cubicBezTo>
                    <a:pt x="4435" y="10438"/>
                    <a:pt x="4551" y="10430"/>
                    <a:pt x="4667" y="10413"/>
                  </a:cubicBezTo>
                  <a:cubicBezTo>
                    <a:pt x="6611" y="10145"/>
                    <a:pt x="7845" y="7590"/>
                    <a:pt x="7425" y="4717"/>
                  </a:cubicBezTo>
                  <a:cubicBezTo>
                    <a:pt x="7043" y="2016"/>
                    <a:pt x="5335" y="0"/>
                    <a:pt x="3526" y="0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4998725" y="3936250"/>
              <a:ext cx="16575" cy="5950"/>
            </a:xfrm>
            <a:custGeom>
              <a:avLst/>
              <a:gdLst/>
              <a:ahLst/>
              <a:cxnLst/>
              <a:rect l="l" t="t" r="r" b="b"/>
              <a:pathLst>
                <a:path w="663" h="238" extrusionOk="0">
                  <a:moveTo>
                    <a:pt x="449" y="1"/>
                  </a:moveTo>
                  <a:cubicBezTo>
                    <a:pt x="408" y="1"/>
                    <a:pt x="364" y="4"/>
                    <a:pt x="318" y="11"/>
                  </a:cubicBezTo>
                  <a:cubicBezTo>
                    <a:pt x="140" y="36"/>
                    <a:pt x="1" y="112"/>
                    <a:pt x="13" y="163"/>
                  </a:cubicBezTo>
                  <a:cubicBezTo>
                    <a:pt x="13" y="211"/>
                    <a:pt x="97" y="237"/>
                    <a:pt x="213" y="237"/>
                  </a:cubicBezTo>
                  <a:cubicBezTo>
                    <a:pt x="254" y="237"/>
                    <a:pt x="298" y="234"/>
                    <a:pt x="344" y="227"/>
                  </a:cubicBezTo>
                  <a:cubicBezTo>
                    <a:pt x="522" y="202"/>
                    <a:pt x="662" y="126"/>
                    <a:pt x="649" y="75"/>
                  </a:cubicBezTo>
                  <a:cubicBezTo>
                    <a:pt x="649" y="27"/>
                    <a:pt x="565" y="1"/>
                    <a:pt x="449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4998100" y="3947400"/>
              <a:ext cx="16550" cy="5900"/>
            </a:xfrm>
            <a:custGeom>
              <a:avLst/>
              <a:gdLst/>
              <a:ahLst/>
              <a:cxnLst/>
              <a:rect l="l" t="t" r="r" b="b"/>
              <a:pathLst>
                <a:path w="662" h="236" extrusionOk="0">
                  <a:moveTo>
                    <a:pt x="212" y="0"/>
                  </a:moveTo>
                  <a:cubicBezTo>
                    <a:pt x="96" y="0"/>
                    <a:pt x="10" y="27"/>
                    <a:pt x="1" y="73"/>
                  </a:cubicBezTo>
                  <a:cubicBezTo>
                    <a:pt x="1" y="137"/>
                    <a:pt x="140" y="200"/>
                    <a:pt x="318" y="226"/>
                  </a:cubicBezTo>
                  <a:cubicBezTo>
                    <a:pt x="364" y="232"/>
                    <a:pt x="408" y="236"/>
                    <a:pt x="449" y="236"/>
                  </a:cubicBezTo>
                  <a:cubicBezTo>
                    <a:pt x="565" y="236"/>
                    <a:pt x="648" y="210"/>
                    <a:pt x="648" y="163"/>
                  </a:cubicBezTo>
                  <a:cubicBezTo>
                    <a:pt x="662" y="99"/>
                    <a:pt x="521" y="36"/>
                    <a:pt x="343" y="10"/>
                  </a:cubicBezTo>
                  <a:cubicBezTo>
                    <a:pt x="297" y="4"/>
                    <a:pt x="253" y="0"/>
                    <a:pt x="212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4868100" y="3948350"/>
              <a:ext cx="16875" cy="5925"/>
            </a:xfrm>
            <a:custGeom>
              <a:avLst/>
              <a:gdLst/>
              <a:ahLst/>
              <a:cxnLst/>
              <a:rect l="l" t="t" r="r" b="b"/>
              <a:pathLst>
                <a:path w="675" h="237" extrusionOk="0">
                  <a:moveTo>
                    <a:pt x="449" y="0"/>
                  </a:moveTo>
                  <a:cubicBezTo>
                    <a:pt x="409" y="0"/>
                    <a:pt x="364" y="3"/>
                    <a:pt x="318" y="10"/>
                  </a:cubicBezTo>
                  <a:cubicBezTo>
                    <a:pt x="140" y="35"/>
                    <a:pt x="0" y="112"/>
                    <a:pt x="13" y="162"/>
                  </a:cubicBezTo>
                  <a:cubicBezTo>
                    <a:pt x="22" y="210"/>
                    <a:pt x="109" y="236"/>
                    <a:pt x="225" y="236"/>
                  </a:cubicBezTo>
                  <a:cubicBezTo>
                    <a:pt x="266" y="236"/>
                    <a:pt x="310" y="233"/>
                    <a:pt x="356" y="226"/>
                  </a:cubicBezTo>
                  <a:cubicBezTo>
                    <a:pt x="534" y="201"/>
                    <a:pt x="674" y="125"/>
                    <a:pt x="661" y="74"/>
                  </a:cubicBezTo>
                  <a:cubicBezTo>
                    <a:pt x="652" y="26"/>
                    <a:pt x="566" y="0"/>
                    <a:pt x="449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4868725" y="3937225"/>
              <a:ext cx="16875" cy="5900"/>
            </a:xfrm>
            <a:custGeom>
              <a:avLst/>
              <a:gdLst/>
              <a:ahLst/>
              <a:cxnLst/>
              <a:rect l="l" t="t" r="r" b="b"/>
              <a:pathLst>
                <a:path w="675" h="236" extrusionOk="0">
                  <a:moveTo>
                    <a:pt x="225" y="1"/>
                  </a:moveTo>
                  <a:cubicBezTo>
                    <a:pt x="109" y="1"/>
                    <a:pt x="23" y="27"/>
                    <a:pt x="14" y="73"/>
                  </a:cubicBezTo>
                  <a:cubicBezTo>
                    <a:pt x="1" y="138"/>
                    <a:pt x="141" y="201"/>
                    <a:pt x="319" y="226"/>
                  </a:cubicBezTo>
                  <a:cubicBezTo>
                    <a:pt x="368" y="233"/>
                    <a:pt x="414" y="236"/>
                    <a:pt x="455" y="236"/>
                  </a:cubicBezTo>
                  <a:cubicBezTo>
                    <a:pt x="573" y="236"/>
                    <a:pt x="653" y="210"/>
                    <a:pt x="662" y="163"/>
                  </a:cubicBezTo>
                  <a:cubicBezTo>
                    <a:pt x="675" y="99"/>
                    <a:pt x="535" y="36"/>
                    <a:pt x="357" y="10"/>
                  </a:cubicBezTo>
                  <a:cubicBezTo>
                    <a:pt x="310" y="4"/>
                    <a:pt x="266" y="1"/>
                    <a:pt x="225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4936450" y="3911275"/>
              <a:ext cx="23525" cy="53275"/>
            </a:xfrm>
            <a:custGeom>
              <a:avLst/>
              <a:gdLst/>
              <a:ahLst/>
              <a:cxnLst/>
              <a:rect l="l" t="t" r="r" b="b"/>
              <a:pathLst>
                <a:path w="941" h="2131" extrusionOk="0">
                  <a:moveTo>
                    <a:pt x="631" y="1"/>
                  </a:moveTo>
                  <a:cubicBezTo>
                    <a:pt x="624" y="1"/>
                    <a:pt x="617" y="3"/>
                    <a:pt x="610" y="6"/>
                  </a:cubicBezTo>
                  <a:cubicBezTo>
                    <a:pt x="572" y="18"/>
                    <a:pt x="559" y="57"/>
                    <a:pt x="572" y="82"/>
                  </a:cubicBezTo>
                  <a:cubicBezTo>
                    <a:pt x="572" y="94"/>
                    <a:pt x="763" y="577"/>
                    <a:pt x="801" y="1467"/>
                  </a:cubicBezTo>
                  <a:cubicBezTo>
                    <a:pt x="814" y="1837"/>
                    <a:pt x="712" y="1989"/>
                    <a:pt x="623" y="2015"/>
                  </a:cubicBezTo>
                  <a:cubicBezTo>
                    <a:pt x="616" y="2016"/>
                    <a:pt x="608" y="2017"/>
                    <a:pt x="601" y="2017"/>
                  </a:cubicBezTo>
                  <a:cubicBezTo>
                    <a:pt x="460" y="2017"/>
                    <a:pt x="248" y="1791"/>
                    <a:pt x="127" y="1404"/>
                  </a:cubicBezTo>
                  <a:cubicBezTo>
                    <a:pt x="116" y="1383"/>
                    <a:pt x="89" y="1363"/>
                    <a:pt x="65" y="1363"/>
                  </a:cubicBezTo>
                  <a:cubicBezTo>
                    <a:pt x="60" y="1363"/>
                    <a:pt x="55" y="1364"/>
                    <a:pt x="51" y="1366"/>
                  </a:cubicBezTo>
                  <a:cubicBezTo>
                    <a:pt x="12" y="1379"/>
                    <a:pt x="0" y="1417"/>
                    <a:pt x="0" y="1442"/>
                  </a:cubicBezTo>
                  <a:cubicBezTo>
                    <a:pt x="134" y="1856"/>
                    <a:pt x="372" y="2130"/>
                    <a:pt x="593" y="2130"/>
                  </a:cubicBezTo>
                  <a:cubicBezTo>
                    <a:pt x="603" y="2130"/>
                    <a:pt x="613" y="2130"/>
                    <a:pt x="623" y="2129"/>
                  </a:cubicBezTo>
                  <a:lnTo>
                    <a:pt x="648" y="2129"/>
                  </a:lnTo>
                  <a:cubicBezTo>
                    <a:pt x="737" y="2116"/>
                    <a:pt x="941" y="2015"/>
                    <a:pt x="928" y="1467"/>
                  </a:cubicBezTo>
                  <a:cubicBezTo>
                    <a:pt x="877" y="552"/>
                    <a:pt x="699" y="57"/>
                    <a:pt x="687" y="43"/>
                  </a:cubicBezTo>
                  <a:cubicBezTo>
                    <a:pt x="677" y="15"/>
                    <a:pt x="653" y="1"/>
                    <a:pt x="631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4913225" y="3966900"/>
              <a:ext cx="61375" cy="20300"/>
            </a:xfrm>
            <a:custGeom>
              <a:avLst/>
              <a:gdLst/>
              <a:ahLst/>
              <a:cxnLst/>
              <a:rect l="l" t="t" r="r" b="b"/>
              <a:pathLst>
                <a:path w="2455" h="812" extrusionOk="0">
                  <a:moveTo>
                    <a:pt x="2402" y="0"/>
                  </a:moveTo>
                  <a:cubicBezTo>
                    <a:pt x="2385" y="0"/>
                    <a:pt x="2362" y="12"/>
                    <a:pt x="2353" y="31"/>
                  </a:cubicBezTo>
                  <a:cubicBezTo>
                    <a:pt x="2353" y="31"/>
                    <a:pt x="1946" y="641"/>
                    <a:pt x="1221" y="705"/>
                  </a:cubicBezTo>
                  <a:cubicBezTo>
                    <a:pt x="1181" y="708"/>
                    <a:pt x="1143" y="710"/>
                    <a:pt x="1105" y="710"/>
                  </a:cubicBezTo>
                  <a:cubicBezTo>
                    <a:pt x="455" y="710"/>
                    <a:pt x="102" y="222"/>
                    <a:pt x="102" y="222"/>
                  </a:cubicBezTo>
                  <a:cubicBezTo>
                    <a:pt x="87" y="207"/>
                    <a:pt x="72" y="201"/>
                    <a:pt x="57" y="201"/>
                  </a:cubicBezTo>
                  <a:cubicBezTo>
                    <a:pt x="47" y="201"/>
                    <a:pt x="36" y="204"/>
                    <a:pt x="26" y="209"/>
                  </a:cubicBezTo>
                  <a:cubicBezTo>
                    <a:pt x="0" y="222"/>
                    <a:pt x="0" y="260"/>
                    <a:pt x="14" y="285"/>
                  </a:cubicBezTo>
                  <a:cubicBezTo>
                    <a:pt x="25" y="309"/>
                    <a:pt x="402" y="812"/>
                    <a:pt x="1100" y="812"/>
                  </a:cubicBezTo>
                  <a:cubicBezTo>
                    <a:pt x="1139" y="812"/>
                    <a:pt x="1180" y="810"/>
                    <a:pt x="1221" y="807"/>
                  </a:cubicBezTo>
                  <a:cubicBezTo>
                    <a:pt x="1997" y="743"/>
                    <a:pt x="2416" y="107"/>
                    <a:pt x="2441" y="82"/>
                  </a:cubicBezTo>
                  <a:cubicBezTo>
                    <a:pt x="2455" y="56"/>
                    <a:pt x="2441" y="31"/>
                    <a:pt x="2416" y="5"/>
                  </a:cubicBezTo>
                  <a:cubicBezTo>
                    <a:pt x="2413" y="2"/>
                    <a:pt x="2408" y="0"/>
                    <a:pt x="2402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4874450" y="3869500"/>
              <a:ext cx="49925" cy="25725"/>
            </a:xfrm>
            <a:custGeom>
              <a:avLst/>
              <a:gdLst/>
              <a:ahLst/>
              <a:cxnLst/>
              <a:rect l="l" t="t" r="r" b="b"/>
              <a:pathLst>
                <a:path w="1997" h="1029" extrusionOk="0">
                  <a:moveTo>
                    <a:pt x="1204" y="1"/>
                  </a:moveTo>
                  <a:cubicBezTo>
                    <a:pt x="1036" y="1"/>
                    <a:pt x="876" y="29"/>
                    <a:pt x="726" y="87"/>
                  </a:cubicBezTo>
                  <a:cubicBezTo>
                    <a:pt x="204" y="291"/>
                    <a:pt x="0" y="990"/>
                    <a:pt x="115" y="1028"/>
                  </a:cubicBezTo>
                  <a:cubicBezTo>
                    <a:pt x="116" y="1028"/>
                    <a:pt x="116" y="1028"/>
                    <a:pt x="116" y="1028"/>
                  </a:cubicBezTo>
                  <a:cubicBezTo>
                    <a:pt x="139" y="1028"/>
                    <a:pt x="539" y="568"/>
                    <a:pt x="890" y="431"/>
                  </a:cubicBezTo>
                  <a:cubicBezTo>
                    <a:pt x="990" y="392"/>
                    <a:pt x="1098" y="372"/>
                    <a:pt x="1213" y="372"/>
                  </a:cubicBezTo>
                  <a:cubicBezTo>
                    <a:pt x="1360" y="372"/>
                    <a:pt x="1520" y="404"/>
                    <a:pt x="1692" y="469"/>
                  </a:cubicBezTo>
                  <a:cubicBezTo>
                    <a:pt x="1718" y="478"/>
                    <a:pt x="1746" y="483"/>
                    <a:pt x="1773" y="483"/>
                  </a:cubicBezTo>
                  <a:cubicBezTo>
                    <a:pt x="1853" y="483"/>
                    <a:pt x="1930" y="443"/>
                    <a:pt x="1958" y="367"/>
                  </a:cubicBezTo>
                  <a:cubicBezTo>
                    <a:pt x="1997" y="278"/>
                    <a:pt x="1946" y="163"/>
                    <a:pt x="1844" y="126"/>
                  </a:cubicBezTo>
                  <a:cubicBezTo>
                    <a:pt x="1622" y="42"/>
                    <a:pt x="1407" y="1"/>
                    <a:pt x="1204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4966625" y="3871250"/>
              <a:ext cx="47400" cy="22400"/>
            </a:xfrm>
            <a:custGeom>
              <a:avLst/>
              <a:gdLst/>
              <a:ahLst/>
              <a:cxnLst/>
              <a:rect l="l" t="t" r="r" b="b"/>
              <a:pathLst>
                <a:path w="1896" h="896" extrusionOk="0">
                  <a:moveTo>
                    <a:pt x="817" y="1"/>
                  </a:moveTo>
                  <a:cubicBezTo>
                    <a:pt x="594" y="1"/>
                    <a:pt x="364" y="69"/>
                    <a:pt x="127" y="208"/>
                  </a:cubicBezTo>
                  <a:cubicBezTo>
                    <a:pt x="39" y="259"/>
                    <a:pt x="0" y="373"/>
                    <a:pt x="51" y="463"/>
                  </a:cubicBezTo>
                  <a:cubicBezTo>
                    <a:pt x="85" y="521"/>
                    <a:pt x="146" y="552"/>
                    <a:pt x="209" y="552"/>
                  </a:cubicBezTo>
                  <a:cubicBezTo>
                    <a:pt x="242" y="552"/>
                    <a:pt x="275" y="543"/>
                    <a:pt x="305" y="526"/>
                  </a:cubicBezTo>
                  <a:cubicBezTo>
                    <a:pt x="487" y="426"/>
                    <a:pt x="662" y="372"/>
                    <a:pt x="826" y="372"/>
                  </a:cubicBezTo>
                  <a:cubicBezTo>
                    <a:pt x="892" y="372"/>
                    <a:pt x="956" y="381"/>
                    <a:pt x="1017" y="399"/>
                  </a:cubicBezTo>
                  <a:cubicBezTo>
                    <a:pt x="1356" y="487"/>
                    <a:pt x="1781" y="895"/>
                    <a:pt x="1805" y="895"/>
                  </a:cubicBezTo>
                  <a:cubicBezTo>
                    <a:pt x="1805" y="895"/>
                    <a:pt x="1806" y="895"/>
                    <a:pt x="1806" y="895"/>
                  </a:cubicBezTo>
                  <a:cubicBezTo>
                    <a:pt x="1895" y="844"/>
                    <a:pt x="1615" y="183"/>
                    <a:pt x="1119" y="43"/>
                  </a:cubicBezTo>
                  <a:cubicBezTo>
                    <a:pt x="1020" y="15"/>
                    <a:pt x="919" y="1"/>
                    <a:pt x="817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4971400" y="3900600"/>
              <a:ext cx="22275" cy="34675"/>
            </a:xfrm>
            <a:custGeom>
              <a:avLst/>
              <a:gdLst/>
              <a:ahLst/>
              <a:cxnLst/>
              <a:rect l="l" t="t" r="r" b="b"/>
              <a:pathLst>
                <a:path w="891" h="1387" extrusionOk="0">
                  <a:moveTo>
                    <a:pt x="255" y="1"/>
                  </a:moveTo>
                  <a:cubicBezTo>
                    <a:pt x="128" y="13"/>
                    <a:pt x="1" y="306"/>
                    <a:pt x="26" y="699"/>
                  </a:cubicBezTo>
                  <a:cubicBezTo>
                    <a:pt x="51" y="1086"/>
                    <a:pt x="173" y="1386"/>
                    <a:pt x="298" y="1386"/>
                  </a:cubicBezTo>
                  <a:cubicBezTo>
                    <a:pt x="300" y="1386"/>
                    <a:pt x="303" y="1386"/>
                    <a:pt x="306" y="1386"/>
                  </a:cubicBezTo>
                  <a:cubicBezTo>
                    <a:pt x="433" y="1360"/>
                    <a:pt x="521" y="1030"/>
                    <a:pt x="496" y="636"/>
                  </a:cubicBezTo>
                  <a:cubicBezTo>
                    <a:pt x="484" y="433"/>
                    <a:pt x="484" y="306"/>
                    <a:pt x="433" y="179"/>
                  </a:cubicBezTo>
                  <a:cubicBezTo>
                    <a:pt x="776" y="153"/>
                    <a:pt x="891" y="13"/>
                    <a:pt x="891" y="13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4892575" y="3899975"/>
              <a:ext cx="23550" cy="34650"/>
            </a:xfrm>
            <a:custGeom>
              <a:avLst/>
              <a:gdLst/>
              <a:ahLst/>
              <a:cxnLst/>
              <a:rect l="l" t="t" r="r" b="b"/>
              <a:pathLst>
                <a:path w="942" h="1386" extrusionOk="0">
                  <a:moveTo>
                    <a:pt x="687" y="0"/>
                  </a:moveTo>
                  <a:lnTo>
                    <a:pt x="1" y="63"/>
                  </a:lnTo>
                  <a:cubicBezTo>
                    <a:pt x="1" y="63"/>
                    <a:pt x="102" y="204"/>
                    <a:pt x="509" y="216"/>
                  </a:cubicBezTo>
                  <a:cubicBezTo>
                    <a:pt x="458" y="343"/>
                    <a:pt x="433" y="521"/>
                    <a:pt x="433" y="712"/>
                  </a:cubicBezTo>
                  <a:cubicBezTo>
                    <a:pt x="420" y="1086"/>
                    <a:pt x="530" y="1386"/>
                    <a:pt x="665" y="1386"/>
                  </a:cubicBezTo>
                  <a:cubicBezTo>
                    <a:pt x="668" y="1386"/>
                    <a:pt x="671" y="1386"/>
                    <a:pt x="674" y="1385"/>
                  </a:cubicBezTo>
                  <a:cubicBezTo>
                    <a:pt x="814" y="1385"/>
                    <a:pt x="928" y="1068"/>
                    <a:pt x="941" y="687"/>
                  </a:cubicBezTo>
                  <a:cubicBezTo>
                    <a:pt x="941" y="305"/>
                    <a:pt x="826" y="0"/>
                    <a:pt x="687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4954875" y="3890275"/>
              <a:ext cx="70575" cy="58675"/>
            </a:xfrm>
            <a:custGeom>
              <a:avLst/>
              <a:gdLst/>
              <a:ahLst/>
              <a:cxnLst/>
              <a:rect l="l" t="t" r="r" b="b"/>
              <a:pathLst>
                <a:path w="2823" h="2347" extrusionOk="0">
                  <a:moveTo>
                    <a:pt x="1341" y="244"/>
                  </a:moveTo>
                  <a:cubicBezTo>
                    <a:pt x="1927" y="244"/>
                    <a:pt x="2383" y="375"/>
                    <a:pt x="2569" y="439"/>
                  </a:cubicBezTo>
                  <a:cubicBezTo>
                    <a:pt x="2479" y="820"/>
                    <a:pt x="2098" y="2104"/>
                    <a:pt x="1246" y="2104"/>
                  </a:cubicBezTo>
                  <a:cubicBezTo>
                    <a:pt x="407" y="2092"/>
                    <a:pt x="255" y="782"/>
                    <a:pt x="216" y="414"/>
                  </a:cubicBezTo>
                  <a:cubicBezTo>
                    <a:pt x="617" y="288"/>
                    <a:pt x="1001" y="244"/>
                    <a:pt x="1341" y="244"/>
                  </a:cubicBezTo>
                  <a:close/>
                  <a:moveTo>
                    <a:pt x="1338" y="0"/>
                  </a:moveTo>
                  <a:cubicBezTo>
                    <a:pt x="963" y="0"/>
                    <a:pt x="537" y="50"/>
                    <a:pt x="89" y="197"/>
                  </a:cubicBezTo>
                  <a:lnTo>
                    <a:pt x="0" y="236"/>
                  </a:lnTo>
                  <a:lnTo>
                    <a:pt x="13" y="324"/>
                  </a:lnTo>
                  <a:cubicBezTo>
                    <a:pt x="26" y="1024"/>
                    <a:pt x="318" y="2333"/>
                    <a:pt x="1246" y="2346"/>
                  </a:cubicBezTo>
                  <a:cubicBezTo>
                    <a:pt x="1323" y="2346"/>
                    <a:pt x="1386" y="2333"/>
                    <a:pt x="1450" y="2321"/>
                  </a:cubicBezTo>
                  <a:cubicBezTo>
                    <a:pt x="2454" y="2129"/>
                    <a:pt x="2784" y="451"/>
                    <a:pt x="2797" y="375"/>
                  </a:cubicBezTo>
                  <a:lnTo>
                    <a:pt x="2823" y="273"/>
                  </a:lnTo>
                  <a:lnTo>
                    <a:pt x="2733" y="236"/>
                  </a:lnTo>
                  <a:cubicBezTo>
                    <a:pt x="2699" y="227"/>
                    <a:pt x="2135" y="0"/>
                    <a:pt x="1338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4866825" y="3889250"/>
              <a:ext cx="75025" cy="62225"/>
            </a:xfrm>
            <a:custGeom>
              <a:avLst/>
              <a:gdLst/>
              <a:ahLst/>
              <a:cxnLst/>
              <a:rect l="l" t="t" r="r" b="b"/>
              <a:pathLst>
                <a:path w="3001" h="2489" extrusionOk="0">
                  <a:moveTo>
                    <a:pt x="1473" y="245"/>
                  </a:moveTo>
                  <a:cubicBezTo>
                    <a:pt x="1863" y="245"/>
                    <a:pt x="2313" y="297"/>
                    <a:pt x="2785" y="455"/>
                  </a:cubicBezTo>
                  <a:cubicBezTo>
                    <a:pt x="2747" y="834"/>
                    <a:pt x="2545" y="2247"/>
                    <a:pt x="1653" y="2247"/>
                  </a:cubicBezTo>
                  <a:cubicBezTo>
                    <a:pt x="1649" y="2247"/>
                    <a:pt x="1645" y="2247"/>
                    <a:pt x="1641" y="2247"/>
                  </a:cubicBezTo>
                  <a:cubicBezTo>
                    <a:pt x="725" y="2221"/>
                    <a:pt x="344" y="823"/>
                    <a:pt x="242" y="416"/>
                  </a:cubicBezTo>
                  <a:cubicBezTo>
                    <a:pt x="433" y="363"/>
                    <a:pt x="885" y="245"/>
                    <a:pt x="1473" y="245"/>
                  </a:cubicBezTo>
                  <a:close/>
                  <a:moveTo>
                    <a:pt x="1462" y="0"/>
                  </a:moveTo>
                  <a:cubicBezTo>
                    <a:pt x="675" y="0"/>
                    <a:pt x="123" y="205"/>
                    <a:pt x="90" y="213"/>
                  </a:cubicBezTo>
                  <a:lnTo>
                    <a:pt x="0" y="251"/>
                  </a:lnTo>
                  <a:lnTo>
                    <a:pt x="26" y="353"/>
                  </a:lnTo>
                  <a:cubicBezTo>
                    <a:pt x="39" y="441"/>
                    <a:pt x="407" y="2463"/>
                    <a:pt x="1641" y="2489"/>
                  </a:cubicBezTo>
                  <a:cubicBezTo>
                    <a:pt x="1704" y="2489"/>
                    <a:pt x="1780" y="2476"/>
                    <a:pt x="1844" y="2463"/>
                  </a:cubicBezTo>
                  <a:cubicBezTo>
                    <a:pt x="2683" y="2311"/>
                    <a:pt x="2963" y="1052"/>
                    <a:pt x="2988" y="365"/>
                  </a:cubicBezTo>
                  <a:lnTo>
                    <a:pt x="3001" y="277"/>
                  </a:lnTo>
                  <a:lnTo>
                    <a:pt x="2924" y="251"/>
                  </a:lnTo>
                  <a:cubicBezTo>
                    <a:pt x="2397" y="62"/>
                    <a:pt x="1894" y="0"/>
                    <a:pt x="1462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4936100" y="3904875"/>
              <a:ext cx="25150" cy="10050"/>
            </a:xfrm>
            <a:custGeom>
              <a:avLst/>
              <a:gdLst/>
              <a:ahLst/>
              <a:cxnLst/>
              <a:rect l="l" t="t" r="r" b="b"/>
              <a:pathLst>
                <a:path w="1006" h="402" extrusionOk="0">
                  <a:moveTo>
                    <a:pt x="533" y="1"/>
                  </a:moveTo>
                  <a:cubicBezTo>
                    <a:pt x="324" y="1"/>
                    <a:pt x="122" y="105"/>
                    <a:pt x="1" y="198"/>
                  </a:cubicBezTo>
                  <a:lnTo>
                    <a:pt x="116" y="401"/>
                  </a:lnTo>
                  <a:cubicBezTo>
                    <a:pt x="124" y="385"/>
                    <a:pt x="323" y="237"/>
                    <a:pt x="534" y="237"/>
                  </a:cubicBezTo>
                  <a:cubicBezTo>
                    <a:pt x="646" y="237"/>
                    <a:pt x="761" y="278"/>
                    <a:pt x="853" y="401"/>
                  </a:cubicBezTo>
                  <a:lnTo>
                    <a:pt x="1006" y="249"/>
                  </a:lnTo>
                  <a:cubicBezTo>
                    <a:pt x="866" y="65"/>
                    <a:pt x="697" y="1"/>
                    <a:pt x="533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4845850" y="3895175"/>
              <a:ext cx="23225" cy="7025"/>
            </a:xfrm>
            <a:custGeom>
              <a:avLst/>
              <a:gdLst/>
              <a:ahLst/>
              <a:cxnLst/>
              <a:rect l="l" t="t" r="r" b="b"/>
              <a:pathLst>
                <a:path w="929" h="281" extrusionOk="0">
                  <a:moveTo>
                    <a:pt x="903" y="1"/>
                  </a:moveTo>
                  <a:lnTo>
                    <a:pt x="0" y="40"/>
                  </a:lnTo>
                  <a:lnTo>
                    <a:pt x="26" y="281"/>
                  </a:lnTo>
                  <a:lnTo>
                    <a:pt x="929" y="243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4839825" y="3736800"/>
              <a:ext cx="207550" cy="136150"/>
            </a:xfrm>
            <a:custGeom>
              <a:avLst/>
              <a:gdLst/>
              <a:ahLst/>
              <a:cxnLst/>
              <a:rect l="l" t="t" r="r" b="b"/>
              <a:pathLst>
                <a:path w="8302" h="5446" extrusionOk="0">
                  <a:moveTo>
                    <a:pt x="2948" y="1"/>
                  </a:moveTo>
                  <a:cubicBezTo>
                    <a:pt x="1696" y="1"/>
                    <a:pt x="564" y="497"/>
                    <a:pt x="0" y="1620"/>
                  </a:cubicBezTo>
                  <a:cubicBezTo>
                    <a:pt x="1144" y="5243"/>
                    <a:pt x="7755" y="5446"/>
                    <a:pt x="7755" y="5446"/>
                  </a:cubicBezTo>
                  <a:lnTo>
                    <a:pt x="8302" y="4620"/>
                  </a:lnTo>
                  <a:cubicBezTo>
                    <a:pt x="8235" y="1855"/>
                    <a:pt x="5368" y="1"/>
                    <a:pt x="2948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4776550" y="3764150"/>
              <a:ext cx="139675" cy="280150"/>
            </a:xfrm>
            <a:custGeom>
              <a:avLst/>
              <a:gdLst/>
              <a:ahLst/>
              <a:cxnLst/>
              <a:rect l="l" t="t" r="r" b="b"/>
              <a:pathLst>
                <a:path w="5587" h="11206" extrusionOk="0">
                  <a:moveTo>
                    <a:pt x="3915" y="1"/>
                  </a:moveTo>
                  <a:cubicBezTo>
                    <a:pt x="3545" y="1"/>
                    <a:pt x="3105" y="120"/>
                    <a:pt x="2594" y="399"/>
                  </a:cubicBezTo>
                  <a:cubicBezTo>
                    <a:pt x="662" y="1453"/>
                    <a:pt x="1" y="2394"/>
                    <a:pt x="522" y="5420"/>
                  </a:cubicBezTo>
                  <a:cubicBezTo>
                    <a:pt x="700" y="6476"/>
                    <a:pt x="916" y="7900"/>
                    <a:pt x="687" y="9603"/>
                  </a:cubicBezTo>
                  <a:cubicBezTo>
                    <a:pt x="522" y="10239"/>
                    <a:pt x="407" y="10773"/>
                    <a:pt x="395" y="11205"/>
                  </a:cubicBezTo>
                  <a:cubicBezTo>
                    <a:pt x="967" y="11090"/>
                    <a:pt x="2823" y="10493"/>
                    <a:pt x="3192" y="9259"/>
                  </a:cubicBezTo>
                  <a:cubicBezTo>
                    <a:pt x="3560" y="8027"/>
                    <a:pt x="3269" y="5420"/>
                    <a:pt x="3269" y="5420"/>
                  </a:cubicBezTo>
                  <a:cubicBezTo>
                    <a:pt x="3179" y="3018"/>
                    <a:pt x="5264" y="2394"/>
                    <a:pt x="5264" y="2394"/>
                  </a:cubicBezTo>
                  <a:cubicBezTo>
                    <a:pt x="5586" y="1283"/>
                    <a:pt x="5131" y="1"/>
                    <a:pt x="3915" y="1"/>
                  </a:cubicBezTo>
                  <a:close/>
                </a:path>
              </a:pathLst>
            </a:custGeom>
            <a:solidFill>
              <a:srgbClr val="6039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2D5B-C40F-4DAB-8C0A-7738B20E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32" y="249725"/>
            <a:ext cx="7717500" cy="682800"/>
          </a:xfrm>
        </p:spPr>
        <p:txBody>
          <a:bodyPr/>
          <a:lstStyle/>
          <a:p>
            <a:r>
              <a:rPr lang="en-US"/>
              <a:t>Decision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640E2-8654-460C-AE33-164B038120C8}"/>
              </a:ext>
            </a:extLst>
          </p:cNvPr>
          <p:cNvSpPr txBox="1"/>
          <p:nvPr/>
        </p:nvSpPr>
        <p:spPr>
          <a:xfrm>
            <a:off x="519985" y="932245"/>
            <a:ext cx="614805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Montserrat"/>
              </a:rPr>
              <a:t>It is a tree-structured classifier, where internal nodes represent the features of a dataset, branches represent the decision rules, and each leaf node represents the outcome..</a:t>
            </a:r>
            <a:r>
              <a:rPr lang="en-US">
                <a:solidFill>
                  <a:srgbClr val="00BCBC"/>
                </a:solidFill>
                <a:latin typeface="Montserrat"/>
              </a:rPr>
              <a:t>​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Montserrat"/>
              </a:rPr>
              <a:t>It is a graphical representation for getting all the possible solutions to a problem/decision based on given conditions.</a:t>
            </a:r>
          </a:p>
          <a:p>
            <a:pPr>
              <a:buChar char="•"/>
            </a:pPr>
            <a:endParaRPr lang="en-US">
              <a:solidFill>
                <a:srgbClr val="00BCBC"/>
              </a:solidFill>
              <a:latin typeface="Montserra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400040-73E3-4887-BE6A-F2B453142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39547"/>
              </p:ext>
            </p:extLst>
          </p:nvPr>
        </p:nvGraphicFramePr>
        <p:xfrm>
          <a:off x="984443" y="2356164"/>
          <a:ext cx="5127680" cy="1584960"/>
        </p:xfrm>
        <a:graphic>
          <a:graphicData uri="http://schemas.openxmlformats.org/drawingml/2006/table">
            <a:tbl>
              <a:tblPr firstRow="1" bandRow="1">
                <a:tableStyleId>{E9136EE9-078C-4BF6-B76C-212C91DFF7EC}</a:tableStyleId>
              </a:tblPr>
              <a:tblGrid>
                <a:gridCol w="2636385">
                  <a:extLst>
                    <a:ext uri="{9D8B030D-6E8A-4147-A177-3AD203B41FA5}">
                      <a16:colId xmlns:a16="http://schemas.microsoft.com/office/drawing/2014/main" val="2234962409"/>
                    </a:ext>
                  </a:extLst>
                </a:gridCol>
                <a:gridCol w="2491295">
                  <a:extLst>
                    <a:ext uri="{9D8B030D-6E8A-4147-A177-3AD203B41FA5}">
                      <a16:colId xmlns:a16="http://schemas.microsoft.com/office/drawing/2014/main" val="3821589069"/>
                    </a:ext>
                  </a:extLst>
                </a:gridCol>
              </a:tblGrid>
              <a:tr h="2239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u="none" strike="noStrike" noProof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u="none" strike="noStrike" noProof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Arial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738586"/>
                  </a:ext>
                </a:extLst>
              </a:tr>
              <a:tr h="4016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Arial"/>
                        </a:rPr>
                        <a:t>Does not require normalization and scaling of data.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Arial"/>
                        </a:rPr>
                        <a:t>It tends to overfit.</a:t>
                      </a:r>
                      <a:endParaRPr lang="en-US" sz="1400" b="0" i="0" u="none" strike="noStrike" noProof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551825"/>
                  </a:ext>
                </a:extLst>
              </a:tr>
              <a:tr h="5020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Arial"/>
                        </a:rPr>
                        <a:t>Missing values in the data does not affect the process of building  tree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effectLst/>
                          <a:latin typeface="Arial"/>
                        </a:rPr>
                        <a:t>Limiting tree depth.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21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21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6B932-BD9B-4470-9E2A-C08FAA240222}"/>
              </a:ext>
            </a:extLst>
          </p:cNvPr>
          <p:cNvSpPr txBox="1"/>
          <p:nvPr/>
        </p:nvSpPr>
        <p:spPr>
          <a:xfrm>
            <a:off x="806571" y="973708"/>
            <a:ext cx="474884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b="1" dirty="0">
                <a:solidFill>
                  <a:srgbClr val="E94A4E"/>
                </a:solidFill>
                <a:latin typeface="Kanit"/>
              </a:rPr>
              <a:t>K -  Nearest </a:t>
            </a:r>
            <a:r>
              <a:rPr lang="en-US" sz="2700" b="1">
                <a:solidFill>
                  <a:srgbClr val="E94A4E"/>
                </a:solidFill>
                <a:latin typeface="Kanit"/>
              </a:rPr>
              <a:t>Neighbors</a:t>
            </a:r>
            <a:endParaRPr lang="en-US" sz="2700" b="1" dirty="0">
              <a:solidFill>
                <a:srgbClr val="E94A4E"/>
              </a:solidFill>
              <a:latin typeface="Kani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00384A-8844-4A9D-A6B4-9A001E8722D4}"/>
              </a:ext>
            </a:extLst>
          </p:cNvPr>
          <p:cNvSpPr txBox="1"/>
          <p:nvPr/>
        </p:nvSpPr>
        <p:spPr>
          <a:xfrm>
            <a:off x="806570" y="1480508"/>
            <a:ext cx="577322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>
                <a:solidFill>
                  <a:srgbClr val="0258A1"/>
                </a:solidFill>
                <a:latin typeface="Montserrat"/>
                <a:cs typeface="Segoe UI"/>
              </a:rPr>
              <a:t>It is based on a non-parametric method that is used for classification and regression problems.</a:t>
            </a:r>
            <a:endParaRPr lang="en-US"/>
          </a:p>
          <a:p>
            <a:pPr marL="285750" indent="-285750">
              <a:buChar char="•"/>
            </a:pPr>
            <a:r>
              <a:rPr lang="en-US" dirty="0">
                <a:solidFill>
                  <a:srgbClr val="0258A1"/>
                </a:solidFill>
                <a:latin typeface="Montserrat"/>
                <a:cs typeface="Segoe UI"/>
              </a:rPr>
              <a:t>More contribution is provided by the nearer </a:t>
            </a:r>
            <a:r>
              <a:rPr lang="en-US">
                <a:solidFill>
                  <a:srgbClr val="0258A1"/>
                </a:solidFill>
                <a:latin typeface="Montserrat"/>
                <a:cs typeface="Segoe UI"/>
              </a:rPr>
              <a:t>neighbors</a:t>
            </a:r>
            <a:r>
              <a:rPr lang="en-US" dirty="0">
                <a:solidFill>
                  <a:srgbClr val="0258A1"/>
                </a:solidFill>
                <a:latin typeface="Montserrat"/>
                <a:cs typeface="Segoe UI"/>
              </a:rPr>
              <a:t>, when compared to the distant </a:t>
            </a:r>
            <a:r>
              <a:rPr lang="en-US">
                <a:solidFill>
                  <a:srgbClr val="0258A1"/>
                </a:solidFill>
                <a:latin typeface="Montserrat"/>
                <a:cs typeface="Segoe UI"/>
              </a:rPr>
              <a:t>neighbors</a:t>
            </a:r>
            <a:r>
              <a:rPr lang="en-US" dirty="0">
                <a:solidFill>
                  <a:srgbClr val="0258A1"/>
                </a:solidFill>
                <a:latin typeface="Montserrat"/>
                <a:cs typeface="Segoe UI"/>
              </a:rPr>
              <a:t>.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9DC057-798D-4A92-9FAE-51D3B984A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74141"/>
              </p:ext>
            </p:extLst>
          </p:nvPr>
        </p:nvGraphicFramePr>
        <p:xfrm>
          <a:off x="959688" y="2555575"/>
          <a:ext cx="4636102" cy="1819088"/>
        </p:xfrm>
        <a:graphic>
          <a:graphicData uri="http://schemas.openxmlformats.org/drawingml/2006/table">
            <a:tbl>
              <a:tblPr firstRow="1" bandRow="1">
                <a:tableStyleId>{E9136EE9-078C-4BF6-B76C-212C91DFF7EC}</a:tableStyleId>
              </a:tblPr>
              <a:tblGrid>
                <a:gridCol w="2318051">
                  <a:extLst>
                    <a:ext uri="{9D8B030D-6E8A-4147-A177-3AD203B41FA5}">
                      <a16:colId xmlns:a16="http://schemas.microsoft.com/office/drawing/2014/main" val="2076007246"/>
                    </a:ext>
                  </a:extLst>
                </a:gridCol>
                <a:gridCol w="2318051">
                  <a:extLst>
                    <a:ext uri="{9D8B030D-6E8A-4147-A177-3AD203B41FA5}">
                      <a16:colId xmlns:a16="http://schemas.microsoft.com/office/drawing/2014/main" val="1615785808"/>
                    </a:ext>
                  </a:extLst>
                </a:gridCol>
              </a:tblGrid>
              <a:tr h="494349"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600" b="1" i="0" u="none" strike="noStrike" noProof="0">
                          <a:solidFill>
                            <a:schemeClr val="tx2">
                              <a:lumMod val="25000"/>
                            </a:schemeClr>
                          </a:solidFill>
                          <a:effectLst/>
                          <a:latin typeface="Arial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383300"/>
                  </a:ext>
                </a:extLst>
              </a:tr>
              <a:tr h="59321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K-NN is intuitive and simple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K-NN is a slow algorithm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6584"/>
                  </a:ext>
                </a:extLst>
              </a:tr>
              <a:tr h="57344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Can be used both for Classification and Regression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Choosing o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ptimal number of neighbors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429100"/>
                  </a:ext>
                </a:extLst>
              </a:tr>
            </a:tbl>
          </a:graphicData>
        </a:graphic>
      </p:graphicFrame>
      <p:sp>
        <p:nvSpPr>
          <p:cNvPr id="6" name="Google Shape;1588;p60">
            <a:extLst>
              <a:ext uri="{FF2B5EF4-FFF2-40B4-BE49-F238E27FC236}">
                <a16:creationId xmlns:a16="http://schemas.microsoft.com/office/drawing/2014/main" id="{0C0EB10C-BAC4-45B5-ACF6-3FEE8BD6BF62}"/>
              </a:ext>
            </a:extLst>
          </p:cNvPr>
          <p:cNvSpPr/>
          <p:nvPr/>
        </p:nvSpPr>
        <p:spPr>
          <a:xfrm>
            <a:off x="6621163" y="1546521"/>
            <a:ext cx="1567196" cy="1474166"/>
          </a:xfrm>
          <a:custGeom>
            <a:avLst/>
            <a:gdLst/>
            <a:ahLst/>
            <a:cxnLst/>
            <a:rect l="l" t="t" r="r" b="b"/>
            <a:pathLst>
              <a:path w="118682" h="111637" extrusionOk="0">
                <a:moveTo>
                  <a:pt x="59418" y="7046"/>
                </a:moveTo>
                <a:cubicBezTo>
                  <a:pt x="69028" y="7046"/>
                  <a:pt x="78420" y="9894"/>
                  <a:pt x="86553" y="15377"/>
                </a:cubicBezTo>
                <a:cubicBezTo>
                  <a:pt x="103137" y="26526"/>
                  <a:pt x="111189" y="46346"/>
                  <a:pt x="107074" y="65886"/>
                </a:cubicBezTo>
                <a:cubicBezTo>
                  <a:pt x="105795" y="72021"/>
                  <a:pt x="103337" y="77794"/>
                  <a:pt x="99801" y="83069"/>
                </a:cubicBezTo>
                <a:cubicBezTo>
                  <a:pt x="90400" y="97038"/>
                  <a:pt x="74969" y="104593"/>
                  <a:pt x="59265" y="104593"/>
                </a:cubicBezTo>
                <a:cubicBezTo>
                  <a:pt x="49903" y="104593"/>
                  <a:pt x="40444" y="101908"/>
                  <a:pt x="32109" y="96296"/>
                </a:cubicBezTo>
                <a:cubicBezTo>
                  <a:pt x="15545" y="85147"/>
                  <a:pt x="7494" y="65327"/>
                  <a:pt x="11609" y="45786"/>
                </a:cubicBezTo>
                <a:cubicBezTo>
                  <a:pt x="12888" y="39632"/>
                  <a:pt x="15345" y="33859"/>
                  <a:pt x="18882" y="28603"/>
                </a:cubicBezTo>
                <a:cubicBezTo>
                  <a:pt x="26155" y="17795"/>
                  <a:pt x="37184" y="10462"/>
                  <a:pt x="49971" y="7965"/>
                </a:cubicBezTo>
                <a:cubicBezTo>
                  <a:pt x="53119" y="7350"/>
                  <a:pt x="56280" y="7046"/>
                  <a:pt x="59418" y="7046"/>
                </a:cubicBezTo>
                <a:close/>
                <a:moveTo>
                  <a:pt x="59437" y="1"/>
                </a:moveTo>
                <a:cubicBezTo>
                  <a:pt x="55848" y="1"/>
                  <a:pt x="52232" y="348"/>
                  <a:pt x="48631" y="1052"/>
                </a:cubicBezTo>
                <a:cubicBezTo>
                  <a:pt x="33987" y="3929"/>
                  <a:pt x="21360" y="12300"/>
                  <a:pt x="13027" y="24687"/>
                </a:cubicBezTo>
                <a:cubicBezTo>
                  <a:pt x="8991" y="30702"/>
                  <a:pt x="6175" y="37315"/>
                  <a:pt x="4716" y="44329"/>
                </a:cubicBezTo>
                <a:cubicBezTo>
                  <a:pt x="0" y="66685"/>
                  <a:pt x="9212" y="89383"/>
                  <a:pt x="28193" y="102151"/>
                </a:cubicBezTo>
                <a:cubicBezTo>
                  <a:pt x="37718" y="108566"/>
                  <a:pt x="48533" y="111636"/>
                  <a:pt x="59241" y="111636"/>
                </a:cubicBezTo>
                <a:cubicBezTo>
                  <a:pt x="77215" y="111636"/>
                  <a:pt x="94887" y="102986"/>
                  <a:pt x="105654" y="86985"/>
                </a:cubicBezTo>
                <a:cubicBezTo>
                  <a:pt x="109690" y="80972"/>
                  <a:pt x="112487" y="74358"/>
                  <a:pt x="113966" y="67345"/>
                </a:cubicBezTo>
                <a:cubicBezTo>
                  <a:pt x="118681" y="44987"/>
                  <a:pt x="109450" y="22290"/>
                  <a:pt x="90490" y="9523"/>
                </a:cubicBezTo>
                <a:cubicBezTo>
                  <a:pt x="81167" y="3258"/>
                  <a:pt x="70425" y="1"/>
                  <a:pt x="594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573;p60">
            <a:extLst>
              <a:ext uri="{FF2B5EF4-FFF2-40B4-BE49-F238E27FC236}">
                <a16:creationId xmlns:a16="http://schemas.microsoft.com/office/drawing/2014/main" id="{A061FC57-9152-4E45-BDAC-8639CCC8B124}"/>
              </a:ext>
            </a:extLst>
          </p:cNvPr>
          <p:cNvGrpSpPr/>
          <p:nvPr/>
        </p:nvGrpSpPr>
        <p:grpSpPr>
          <a:xfrm>
            <a:off x="5783563" y="1499861"/>
            <a:ext cx="2481389" cy="2691119"/>
            <a:chOff x="1460500" y="238125"/>
            <a:chExt cx="4697825" cy="5094900"/>
          </a:xfrm>
        </p:grpSpPr>
        <p:sp>
          <p:nvSpPr>
            <p:cNvPr id="10" name="Google Shape;1574;p60">
              <a:extLst>
                <a:ext uri="{FF2B5EF4-FFF2-40B4-BE49-F238E27FC236}">
                  <a16:creationId xmlns:a16="http://schemas.microsoft.com/office/drawing/2014/main" id="{31A798E9-7318-46DC-B51B-B2245A111CA1}"/>
                </a:ext>
              </a:extLst>
            </p:cNvPr>
            <p:cNvSpPr/>
            <p:nvPr/>
          </p:nvSpPr>
          <p:spPr>
            <a:xfrm>
              <a:off x="3209250" y="2942400"/>
              <a:ext cx="332700" cy="333225"/>
            </a:xfrm>
            <a:custGeom>
              <a:avLst/>
              <a:gdLst/>
              <a:ahLst/>
              <a:cxnLst/>
              <a:rect l="l" t="t" r="r" b="b"/>
              <a:pathLst>
                <a:path w="13308" h="13329" extrusionOk="0">
                  <a:moveTo>
                    <a:pt x="1" y="13328"/>
                  </a:moveTo>
                  <a:lnTo>
                    <a:pt x="13307" y="13328"/>
                  </a:lnTo>
                  <a:lnTo>
                    <a:pt x="13307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75;p60">
              <a:extLst>
                <a:ext uri="{FF2B5EF4-FFF2-40B4-BE49-F238E27FC236}">
                  <a16:creationId xmlns:a16="http://schemas.microsoft.com/office/drawing/2014/main" id="{4FEA002D-5DC6-48EA-9009-56869D48BB1E}"/>
                </a:ext>
              </a:extLst>
            </p:cNvPr>
            <p:cNvSpPr/>
            <p:nvPr/>
          </p:nvSpPr>
          <p:spPr>
            <a:xfrm>
              <a:off x="1460500" y="238125"/>
              <a:ext cx="4095425" cy="5094900"/>
            </a:xfrm>
            <a:custGeom>
              <a:avLst/>
              <a:gdLst/>
              <a:ahLst/>
              <a:cxnLst/>
              <a:rect l="l" t="t" r="r" b="b"/>
              <a:pathLst>
                <a:path w="163817" h="203796" extrusionOk="0">
                  <a:moveTo>
                    <a:pt x="149650" y="0"/>
                  </a:moveTo>
                  <a:lnTo>
                    <a:pt x="0" y="10989"/>
                  </a:lnTo>
                  <a:lnTo>
                    <a:pt x="14167" y="203796"/>
                  </a:lnTo>
                  <a:lnTo>
                    <a:pt x="163816" y="192807"/>
                  </a:lnTo>
                  <a:lnTo>
                    <a:pt x="1496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76;p60">
              <a:extLst>
                <a:ext uri="{FF2B5EF4-FFF2-40B4-BE49-F238E27FC236}">
                  <a16:creationId xmlns:a16="http://schemas.microsoft.com/office/drawing/2014/main" id="{E3BDE1CC-610E-4A05-9F32-3A3F45078585}"/>
                </a:ext>
              </a:extLst>
            </p:cNvPr>
            <p:cNvSpPr/>
            <p:nvPr/>
          </p:nvSpPr>
          <p:spPr>
            <a:xfrm>
              <a:off x="2216725" y="296050"/>
              <a:ext cx="3941600" cy="4979050"/>
            </a:xfrm>
            <a:custGeom>
              <a:avLst/>
              <a:gdLst/>
              <a:ahLst/>
              <a:cxnLst/>
              <a:rect l="l" t="t" r="r" b="b"/>
              <a:pathLst>
                <a:path w="157664" h="199162" extrusionOk="0">
                  <a:moveTo>
                    <a:pt x="7713" y="1"/>
                  </a:moveTo>
                  <a:lnTo>
                    <a:pt x="1" y="193167"/>
                  </a:lnTo>
                  <a:lnTo>
                    <a:pt x="149951" y="199161"/>
                  </a:lnTo>
                  <a:lnTo>
                    <a:pt x="157663" y="5995"/>
                  </a:lnTo>
                  <a:lnTo>
                    <a:pt x="77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77;p60">
              <a:extLst>
                <a:ext uri="{FF2B5EF4-FFF2-40B4-BE49-F238E27FC236}">
                  <a16:creationId xmlns:a16="http://schemas.microsoft.com/office/drawing/2014/main" id="{57C88149-D4C6-4019-BCE9-D1B06CABAFD5}"/>
                </a:ext>
              </a:extLst>
            </p:cNvPr>
            <p:cNvSpPr/>
            <p:nvPr/>
          </p:nvSpPr>
          <p:spPr>
            <a:xfrm>
              <a:off x="3109350" y="2791550"/>
              <a:ext cx="2158850" cy="170375"/>
            </a:xfrm>
            <a:custGeom>
              <a:avLst/>
              <a:gdLst/>
              <a:ahLst/>
              <a:cxnLst/>
              <a:rect l="l" t="t" r="r" b="b"/>
              <a:pathLst>
                <a:path w="86354" h="6815" extrusionOk="0">
                  <a:moveTo>
                    <a:pt x="140" y="1"/>
                  </a:moveTo>
                  <a:lnTo>
                    <a:pt x="1" y="3357"/>
                  </a:lnTo>
                  <a:lnTo>
                    <a:pt x="86213" y="6815"/>
                  </a:lnTo>
                  <a:lnTo>
                    <a:pt x="86354" y="3458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78;p60">
              <a:extLst>
                <a:ext uri="{FF2B5EF4-FFF2-40B4-BE49-F238E27FC236}">
                  <a16:creationId xmlns:a16="http://schemas.microsoft.com/office/drawing/2014/main" id="{286D2939-CB0A-477E-BA10-682713021445}"/>
                </a:ext>
              </a:extLst>
            </p:cNvPr>
            <p:cNvSpPr/>
            <p:nvPr/>
          </p:nvSpPr>
          <p:spPr>
            <a:xfrm>
              <a:off x="3095375" y="3142725"/>
              <a:ext cx="2158850" cy="169850"/>
            </a:xfrm>
            <a:custGeom>
              <a:avLst/>
              <a:gdLst/>
              <a:ahLst/>
              <a:cxnLst/>
              <a:rect l="l" t="t" r="r" b="b"/>
              <a:pathLst>
                <a:path w="86354" h="6794" extrusionOk="0">
                  <a:moveTo>
                    <a:pt x="139" y="0"/>
                  </a:moveTo>
                  <a:lnTo>
                    <a:pt x="0" y="3357"/>
                  </a:lnTo>
                  <a:lnTo>
                    <a:pt x="86213" y="6794"/>
                  </a:lnTo>
                  <a:lnTo>
                    <a:pt x="86353" y="3437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79;p60">
              <a:extLst>
                <a:ext uri="{FF2B5EF4-FFF2-40B4-BE49-F238E27FC236}">
                  <a16:creationId xmlns:a16="http://schemas.microsoft.com/office/drawing/2014/main" id="{EB8B625A-A175-419F-9622-C5EEB15D8D6A}"/>
                </a:ext>
              </a:extLst>
            </p:cNvPr>
            <p:cNvSpPr/>
            <p:nvPr/>
          </p:nvSpPr>
          <p:spPr>
            <a:xfrm>
              <a:off x="3081375" y="3493375"/>
              <a:ext cx="2158850" cy="169850"/>
            </a:xfrm>
            <a:custGeom>
              <a:avLst/>
              <a:gdLst/>
              <a:ahLst/>
              <a:cxnLst/>
              <a:rect l="l" t="t" r="r" b="b"/>
              <a:pathLst>
                <a:path w="86354" h="6794" extrusionOk="0">
                  <a:moveTo>
                    <a:pt x="140" y="0"/>
                  </a:moveTo>
                  <a:lnTo>
                    <a:pt x="1" y="3357"/>
                  </a:lnTo>
                  <a:lnTo>
                    <a:pt x="86213" y="6794"/>
                  </a:lnTo>
                  <a:lnTo>
                    <a:pt x="86354" y="3437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0;p60">
              <a:extLst>
                <a:ext uri="{FF2B5EF4-FFF2-40B4-BE49-F238E27FC236}">
                  <a16:creationId xmlns:a16="http://schemas.microsoft.com/office/drawing/2014/main" id="{0F758684-E2C7-4703-80C9-62027603AF47}"/>
                </a:ext>
              </a:extLst>
            </p:cNvPr>
            <p:cNvSpPr/>
            <p:nvPr/>
          </p:nvSpPr>
          <p:spPr>
            <a:xfrm>
              <a:off x="3067400" y="3844025"/>
              <a:ext cx="2158850" cy="169850"/>
            </a:xfrm>
            <a:custGeom>
              <a:avLst/>
              <a:gdLst/>
              <a:ahLst/>
              <a:cxnLst/>
              <a:rect l="l" t="t" r="r" b="b"/>
              <a:pathLst>
                <a:path w="86354" h="6794" extrusionOk="0">
                  <a:moveTo>
                    <a:pt x="120" y="0"/>
                  </a:moveTo>
                  <a:lnTo>
                    <a:pt x="0" y="3357"/>
                  </a:lnTo>
                  <a:lnTo>
                    <a:pt x="86213" y="6793"/>
                  </a:lnTo>
                  <a:lnTo>
                    <a:pt x="86354" y="345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81;p60">
              <a:extLst>
                <a:ext uri="{FF2B5EF4-FFF2-40B4-BE49-F238E27FC236}">
                  <a16:creationId xmlns:a16="http://schemas.microsoft.com/office/drawing/2014/main" id="{B9E0F3CC-CFA1-41B1-919B-10DDAEBE6760}"/>
                </a:ext>
              </a:extLst>
            </p:cNvPr>
            <p:cNvSpPr/>
            <p:nvPr/>
          </p:nvSpPr>
          <p:spPr>
            <a:xfrm>
              <a:off x="3053400" y="4194675"/>
              <a:ext cx="2158350" cy="170325"/>
            </a:xfrm>
            <a:custGeom>
              <a:avLst/>
              <a:gdLst/>
              <a:ahLst/>
              <a:cxnLst/>
              <a:rect l="l" t="t" r="r" b="b"/>
              <a:pathLst>
                <a:path w="86334" h="6813" extrusionOk="0">
                  <a:moveTo>
                    <a:pt x="121" y="0"/>
                  </a:moveTo>
                  <a:lnTo>
                    <a:pt x="1" y="3357"/>
                  </a:lnTo>
                  <a:lnTo>
                    <a:pt x="86213" y="6813"/>
                  </a:lnTo>
                  <a:lnTo>
                    <a:pt x="86333" y="3456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82;p60">
              <a:extLst>
                <a:ext uri="{FF2B5EF4-FFF2-40B4-BE49-F238E27FC236}">
                  <a16:creationId xmlns:a16="http://schemas.microsoft.com/office/drawing/2014/main" id="{B4F2C652-1A3A-4357-B337-B15961AE5A3D}"/>
                </a:ext>
              </a:extLst>
            </p:cNvPr>
            <p:cNvSpPr/>
            <p:nvPr/>
          </p:nvSpPr>
          <p:spPr>
            <a:xfrm>
              <a:off x="3039425" y="4545325"/>
              <a:ext cx="2158325" cy="170325"/>
            </a:xfrm>
            <a:custGeom>
              <a:avLst/>
              <a:gdLst/>
              <a:ahLst/>
              <a:cxnLst/>
              <a:rect l="l" t="t" r="r" b="b"/>
              <a:pathLst>
                <a:path w="86333" h="6813" extrusionOk="0">
                  <a:moveTo>
                    <a:pt x="120" y="0"/>
                  </a:moveTo>
                  <a:lnTo>
                    <a:pt x="0" y="3357"/>
                  </a:lnTo>
                  <a:lnTo>
                    <a:pt x="86213" y="6813"/>
                  </a:lnTo>
                  <a:lnTo>
                    <a:pt x="86333" y="3456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3;p60">
              <a:extLst>
                <a:ext uri="{FF2B5EF4-FFF2-40B4-BE49-F238E27FC236}">
                  <a16:creationId xmlns:a16="http://schemas.microsoft.com/office/drawing/2014/main" id="{51E70829-4A4D-4471-8340-804E5D543DD2}"/>
                </a:ext>
              </a:extLst>
            </p:cNvPr>
            <p:cNvSpPr/>
            <p:nvPr/>
          </p:nvSpPr>
          <p:spPr>
            <a:xfrm>
              <a:off x="3034432" y="510501"/>
              <a:ext cx="2540475" cy="2437100"/>
            </a:xfrm>
            <a:custGeom>
              <a:avLst/>
              <a:gdLst/>
              <a:ahLst/>
              <a:cxnLst/>
              <a:rect l="l" t="t" r="r" b="b"/>
              <a:pathLst>
                <a:path w="101619" h="97484" extrusionOk="0">
                  <a:moveTo>
                    <a:pt x="53267" y="0"/>
                  </a:moveTo>
                  <a:lnTo>
                    <a:pt x="53267" y="0"/>
                  </a:lnTo>
                  <a:cubicBezTo>
                    <a:pt x="55545" y="141"/>
                    <a:pt x="57822" y="420"/>
                    <a:pt x="60060" y="860"/>
                  </a:cubicBezTo>
                  <a:cubicBezTo>
                    <a:pt x="64759" y="1787"/>
                    <a:pt x="69323" y="3419"/>
                    <a:pt x="73614" y="5717"/>
                  </a:cubicBezTo>
                  <a:lnTo>
                    <a:pt x="73614" y="5717"/>
                  </a:lnTo>
                  <a:cubicBezTo>
                    <a:pt x="67278" y="2308"/>
                    <a:pt x="60352" y="377"/>
                    <a:pt x="53267" y="0"/>
                  </a:cubicBezTo>
                  <a:close/>
                  <a:moveTo>
                    <a:pt x="73614" y="5717"/>
                  </a:moveTo>
                  <a:cubicBezTo>
                    <a:pt x="74797" y="6353"/>
                    <a:pt x="75958" y="7041"/>
                    <a:pt x="77097" y="7779"/>
                  </a:cubicBezTo>
                  <a:lnTo>
                    <a:pt x="77097" y="7779"/>
                  </a:lnTo>
                  <a:cubicBezTo>
                    <a:pt x="77077" y="7764"/>
                    <a:pt x="77058" y="7748"/>
                    <a:pt x="77043" y="7733"/>
                  </a:cubicBezTo>
                  <a:cubicBezTo>
                    <a:pt x="75922" y="7013"/>
                    <a:pt x="74778" y="6340"/>
                    <a:pt x="73614" y="5717"/>
                  </a:cubicBezTo>
                  <a:close/>
                  <a:moveTo>
                    <a:pt x="77097" y="7779"/>
                  </a:moveTo>
                  <a:lnTo>
                    <a:pt x="77097" y="7779"/>
                  </a:lnTo>
                  <a:cubicBezTo>
                    <a:pt x="77129" y="7804"/>
                    <a:pt x="77166" y="7828"/>
                    <a:pt x="77203" y="7853"/>
                  </a:cubicBezTo>
                  <a:cubicBezTo>
                    <a:pt x="77282" y="7912"/>
                    <a:pt x="77381" y="7972"/>
                    <a:pt x="77481" y="8031"/>
                  </a:cubicBezTo>
                  <a:lnTo>
                    <a:pt x="77481" y="8031"/>
                  </a:lnTo>
                  <a:cubicBezTo>
                    <a:pt x="77353" y="7946"/>
                    <a:pt x="77225" y="7863"/>
                    <a:pt x="77097" y="7779"/>
                  </a:cubicBezTo>
                  <a:close/>
                  <a:moveTo>
                    <a:pt x="77481" y="8031"/>
                  </a:moveTo>
                  <a:cubicBezTo>
                    <a:pt x="77561" y="8084"/>
                    <a:pt x="77642" y="8138"/>
                    <a:pt x="77722" y="8192"/>
                  </a:cubicBezTo>
                  <a:cubicBezTo>
                    <a:pt x="77642" y="8133"/>
                    <a:pt x="77562" y="8072"/>
                    <a:pt x="77483" y="8032"/>
                  </a:cubicBezTo>
                  <a:cubicBezTo>
                    <a:pt x="77482" y="8032"/>
                    <a:pt x="77481" y="8031"/>
                    <a:pt x="77481" y="8031"/>
                  </a:cubicBezTo>
                  <a:close/>
                  <a:moveTo>
                    <a:pt x="9890" y="21879"/>
                  </a:moveTo>
                  <a:lnTo>
                    <a:pt x="9890" y="21879"/>
                  </a:lnTo>
                  <a:cubicBezTo>
                    <a:pt x="8143" y="24530"/>
                    <a:pt x="6671" y="27313"/>
                    <a:pt x="5482" y="30207"/>
                  </a:cubicBezTo>
                  <a:lnTo>
                    <a:pt x="5482" y="30207"/>
                  </a:lnTo>
                  <a:cubicBezTo>
                    <a:pt x="6676" y="27310"/>
                    <a:pt x="8149" y="24531"/>
                    <a:pt x="9890" y="21879"/>
                  </a:cubicBezTo>
                  <a:close/>
                  <a:moveTo>
                    <a:pt x="21358" y="25135"/>
                  </a:moveTo>
                  <a:cubicBezTo>
                    <a:pt x="23916" y="25135"/>
                    <a:pt x="26393" y="25894"/>
                    <a:pt x="28551" y="27353"/>
                  </a:cubicBezTo>
                  <a:cubicBezTo>
                    <a:pt x="32946" y="30310"/>
                    <a:pt x="35085" y="35564"/>
                    <a:pt x="33985" y="40740"/>
                  </a:cubicBezTo>
                  <a:cubicBezTo>
                    <a:pt x="33647" y="42358"/>
                    <a:pt x="33007" y="43897"/>
                    <a:pt x="32067" y="45295"/>
                  </a:cubicBezTo>
                  <a:cubicBezTo>
                    <a:pt x="29571" y="48991"/>
                    <a:pt x="25474" y="51010"/>
                    <a:pt x="21318" y="51010"/>
                  </a:cubicBezTo>
                  <a:cubicBezTo>
                    <a:pt x="18841" y="51010"/>
                    <a:pt x="16323" y="50290"/>
                    <a:pt x="14125" y="48812"/>
                  </a:cubicBezTo>
                  <a:cubicBezTo>
                    <a:pt x="9730" y="45855"/>
                    <a:pt x="7593" y="40580"/>
                    <a:pt x="8672" y="35405"/>
                  </a:cubicBezTo>
                  <a:cubicBezTo>
                    <a:pt x="9011" y="33787"/>
                    <a:pt x="9671" y="32248"/>
                    <a:pt x="10609" y="30849"/>
                  </a:cubicBezTo>
                  <a:cubicBezTo>
                    <a:pt x="12527" y="27993"/>
                    <a:pt x="15465" y="26054"/>
                    <a:pt x="18861" y="25375"/>
                  </a:cubicBezTo>
                  <a:cubicBezTo>
                    <a:pt x="19680" y="25215"/>
                    <a:pt x="20540" y="25135"/>
                    <a:pt x="21358" y="25135"/>
                  </a:cubicBezTo>
                  <a:close/>
                  <a:moveTo>
                    <a:pt x="98321" y="58861"/>
                  </a:moveTo>
                  <a:lnTo>
                    <a:pt x="98321" y="58861"/>
                  </a:lnTo>
                  <a:cubicBezTo>
                    <a:pt x="98235" y="59272"/>
                    <a:pt x="98144" y="59681"/>
                    <a:pt x="98047" y="60088"/>
                  </a:cubicBezTo>
                  <a:lnTo>
                    <a:pt x="98047" y="60088"/>
                  </a:lnTo>
                  <a:cubicBezTo>
                    <a:pt x="98144" y="59681"/>
                    <a:pt x="98235" y="59272"/>
                    <a:pt x="98321" y="58861"/>
                  </a:cubicBezTo>
                  <a:close/>
                  <a:moveTo>
                    <a:pt x="15924" y="57303"/>
                  </a:moveTo>
                  <a:cubicBezTo>
                    <a:pt x="17042" y="57303"/>
                    <a:pt x="18121" y="57643"/>
                    <a:pt x="19061" y="58262"/>
                  </a:cubicBezTo>
                  <a:cubicBezTo>
                    <a:pt x="20959" y="59561"/>
                    <a:pt x="21898" y="61839"/>
                    <a:pt x="21419" y="64096"/>
                  </a:cubicBezTo>
                  <a:cubicBezTo>
                    <a:pt x="21259" y="64796"/>
                    <a:pt x="20979" y="65454"/>
                    <a:pt x="20580" y="66075"/>
                  </a:cubicBezTo>
                  <a:cubicBezTo>
                    <a:pt x="19501" y="67673"/>
                    <a:pt x="17722" y="68552"/>
                    <a:pt x="15904" y="68552"/>
                  </a:cubicBezTo>
                  <a:cubicBezTo>
                    <a:pt x="14825" y="68552"/>
                    <a:pt x="13747" y="68232"/>
                    <a:pt x="12788" y="67593"/>
                  </a:cubicBezTo>
                  <a:cubicBezTo>
                    <a:pt x="10869" y="66314"/>
                    <a:pt x="9950" y="64016"/>
                    <a:pt x="10409" y="61778"/>
                  </a:cubicBezTo>
                  <a:cubicBezTo>
                    <a:pt x="10569" y="61059"/>
                    <a:pt x="10849" y="60400"/>
                    <a:pt x="11248" y="59801"/>
                  </a:cubicBezTo>
                  <a:cubicBezTo>
                    <a:pt x="12087" y="58541"/>
                    <a:pt x="13366" y="57702"/>
                    <a:pt x="14845" y="57422"/>
                  </a:cubicBezTo>
                  <a:cubicBezTo>
                    <a:pt x="15204" y="57343"/>
                    <a:pt x="15564" y="57303"/>
                    <a:pt x="15924" y="57303"/>
                  </a:cubicBezTo>
                  <a:close/>
                  <a:moveTo>
                    <a:pt x="49870" y="2139"/>
                  </a:moveTo>
                  <a:cubicBezTo>
                    <a:pt x="46713" y="2139"/>
                    <a:pt x="43557" y="2438"/>
                    <a:pt x="40400" y="3058"/>
                  </a:cubicBezTo>
                  <a:cubicBezTo>
                    <a:pt x="27613" y="5554"/>
                    <a:pt x="16563" y="12888"/>
                    <a:pt x="9290" y="23696"/>
                  </a:cubicBezTo>
                  <a:cubicBezTo>
                    <a:pt x="7446" y="26455"/>
                    <a:pt x="5915" y="29331"/>
                    <a:pt x="4662" y="32345"/>
                  </a:cubicBezTo>
                  <a:lnTo>
                    <a:pt x="4662" y="32345"/>
                  </a:lnTo>
                  <a:cubicBezTo>
                    <a:pt x="4918" y="31626"/>
                    <a:pt x="5191" y="30913"/>
                    <a:pt x="5482" y="30207"/>
                  </a:cubicBezTo>
                  <a:lnTo>
                    <a:pt x="5482" y="30207"/>
                  </a:lnTo>
                  <a:cubicBezTo>
                    <a:pt x="5182" y="30933"/>
                    <a:pt x="4900" y="31667"/>
                    <a:pt x="4636" y="32408"/>
                  </a:cubicBezTo>
                  <a:cubicBezTo>
                    <a:pt x="4644" y="32387"/>
                    <a:pt x="4653" y="32366"/>
                    <a:pt x="4662" y="32345"/>
                  </a:cubicBezTo>
                  <a:lnTo>
                    <a:pt x="4662" y="32345"/>
                  </a:lnTo>
                  <a:cubicBezTo>
                    <a:pt x="3926" y="34408"/>
                    <a:pt x="3331" y="36523"/>
                    <a:pt x="2877" y="38681"/>
                  </a:cubicBezTo>
                  <a:cubicBezTo>
                    <a:pt x="0" y="52288"/>
                    <a:pt x="3037" y="66035"/>
                    <a:pt x="10750" y="76883"/>
                  </a:cubicBezTo>
                  <a:cubicBezTo>
                    <a:pt x="14106" y="81619"/>
                    <a:pt x="18342" y="85815"/>
                    <a:pt x="23377" y="89191"/>
                  </a:cubicBezTo>
                  <a:cubicBezTo>
                    <a:pt x="25055" y="90330"/>
                    <a:pt x="26773" y="91329"/>
                    <a:pt x="28532" y="92228"/>
                  </a:cubicBezTo>
                  <a:lnTo>
                    <a:pt x="69091" y="93847"/>
                  </a:lnTo>
                  <a:cubicBezTo>
                    <a:pt x="73566" y="92028"/>
                    <a:pt x="77781" y="89531"/>
                    <a:pt x="81598" y="86393"/>
                  </a:cubicBezTo>
                  <a:cubicBezTo>
                    <a:pt x="85174" y="83457"/>
                    <a:pt x="88371" y="79981"/>
                    <a:pt x="91069" y="75964"/>
                  </a:cubicBezTo>
                  <a:cubicBezTo>
                    <a:pt x="94349" y="71063"/>
                    <a:pt x="96707" y="65743"/>
                    <a:pt x="98047" y="60088"/>
                  </a:cubicBezTo>
                  <a:lnTo>
                    <a:pt x="98047" y="60088"/>
                  </a:lnTo>
                  <a:cubicBezTo>
                    <a:pt x="97466" y="62535"/>
                    <a:pt x="96683" y="64923"/>
                    <a:pt x="95723" y="67253"/>
                  </a:cubicBezTo>
                  <a:cubicBezTo>
                    <a:pt x="96463" y="65195"/>
                    <a:pt x="97063" y="63118"/>
                    <a:pt x="97502" y="60979"/>
                  </a:cubicBezTo>
                  <a:cubicBezTo>
                    <a:pt x="101618" y="41439"/>
                    <a:pt x="93566" y="21618"/>
                    <a:pt x="76982" y="10470"/>
                  </a:cubicBezTo>
                  <a:cubicBezTo>
                    <a:pt x="68851" y="4976"/>
                    <a:pt x="59461" y="2139"/>
                    <a:pt x="49870" y="2139"/>
                  </a:cubicBezTo>
                  <a:close/>
                  <a:moveTo>
                    <a:pt x="38522" y="95984"/>
                  </a:moveTo>
                  <a:cubicBezTo>
                    <a:pt x="42478" y="96983"/>
                    <a:pt x="46514" y="97483"/>
                    <a:pt x="50529" y="97483"/>
                  </a:cubicBezTo>
                  <a:cubicBezTo>
                    <a:pt x="53286" y="97483"/>
                    <a:pt x="56043" y="97263"/>
                    <a:pt x="58761" y="96783"/>
                  </a:cubicBezTo>
                  <a:lnTo>
                    <a:pt x="38522" y="959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84;p60">
              <a:extLst>
                <a:ext uri="{FF2B5EF4-FFF2-40B4-BE49-F238E27FC236}">
                  <a16:creationId xmlns:a16="http://schemas.microsoft.com/office/drawing/2014/main" id="{24FAE041-2895-41B2-8120-3CBBDF304035}"/>
                </a:ext>
              </a:extLst>
            </p:cNvPr>
            <p:cNvSpPr/>
            <p:nvPr/>
          </p:nvSpPr>
          <p:spPr>
            <a:xfrm>
              <a:off x="3752700" y="2817525"/>
              <a:ext cx="1014000" cy="113925"/>
            </a:xfrm>
            <a:custGeom>
              <a:avLst/>
              <a:gdLst/>
              <a:ahLst/>
              <a:cxnLst/>
              <a:rect l="l" t="t" r="r" b="b"/>
              <a:pathLst>
                <a:path w="40560" h="4557" extrusionOk="0">
                  <a:moveTo>
                    <a:pt x="1" y="1"/>
                  </a:moveTo>
                  <a:lnTo>
                    <a:pt x="1" y="1"/>
                  </a:lnTo>
                  <a:cubicBezTo>
                    <a:pt x="3237" y="1639"/>
                    <a:pt x="6573" y="2878"/>
                    <a:pt x="9991" y="3757"/>
                  </a:cubicBezTo>
                  <a:lnTo>
                    <a:pt x="30230" y="4556"/>
                  </a:lnTo>
                  <a:cubicBezTo>
                    <a:pt x="31748" y="4297"/>
                    <a:pt x="33266" y="3977"/>
                    <a:pt x="34766" y="3578"/>
                  </a:cubicBezTo>
                  <a:cubicBezTo>
                    <a:pt x="34806" y="3557"/>
                    <a:pt x="34825" y="3557"/>
                    <a:pt x="34865" y="3538"/>
                  </a:cubicBezTo>
                  <a:cubicBezTo>
                    <a:pt x="36804" y="3018"/>
                    <a:pt x="38701" y="2379"/>
                    <a:pt x="40560" y="162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85;p60">
              <a:extLst>
                <a:ext uri="{FF2B5EF4-FFF2-40B4-BE49-F238E27FC236}">
                  <a16:creationId xmlns:a16="http://schemas.microsoft.com/office/drawing/2014/main" id="{E6088F0A-B391-4417-BDD3-F2033C1DC407}"/>
                </a:ext>
              </a:extLst>
            </p:cNvPr>
            <p:cNvSpPr/>
            <p:nvPr/>
          </p:nvSpPr>
          <p:spPr>
            <a:xfrm>
              <a:off x="3209230" y="1135540"/>
              <a:ext cx="704259" cy="662814"/>
            </a:xfrm>
            <a:custGeom>
              <a:avLst/>
              <a:gdLst/>
              <a:ahLst/>
              <a:cxnLst/>
              <a:rect l="l" t="t" r="r" b="b"/>
              <a:pathLst>
                <a:path w="27494" h="25876" extrusionOk="0">
                  <a:moveTo>
                    <a:pt x="13766" y="1"/>
                  </a:moveTo>
                  <a:cubicBezTo>
                    <a:pt x="12948" y="1"/>
                    <a:pt x="12088" y="81"/>
                    <a:pt x="11269" y="241"/>
                  </a:cubicBezTo>
                  <a:cubicBezTo>
                    <a:pt x="7873" y="920"/>
                    <a:pt x="4935" y="2859"/>
                    <a:pt x="3017" y="5715"/>
                  </a:cubicBezTo>
                  <a:cubicBezTo>
                    <a:pt x="2079" y="7114"/>
                    <a:pt x="1419" y="8653"/>
                    <a:pt x="1080" y="10271"/>
                  </a:cubicBezTo>
                  <a:cubicBezTo>
                    <a:pt x="1" y="15446"/>
                    <a:pt x="2138" y="20721"/>
                    <a:pt x="6533" y="23678"/>
                  </a:cubicBezTo>
                  <a:cubicBezTo>
                    <a:pt x="8731" y="25156"/>
                    <a:pt x="11249" y="25876"/>
                    <a:pt x="13726" y="25876"/>
                  </a:cubicBezTo>
                  <a:cubicBezTo>
                    <a:pt x="17882" y="25876"/>
                    <a:pt x="21979" y="23857"/>
                    <a:pt x="24475" y="20161"/>
                  </a:cubicBezTo>
                  <a:cubicBezTo>
                    <a:pt x="25415" y="18763"/>
                    <a:pt x="26055" y="17224"/>
                    <a:pt x="26393" y="15606"/>
                  </a:cubicBezTo>
                  <a:cubicBezTo>
                    <a:pt x="27493" y="10430"/>
                    <a:pt x="25354" y="5176"/>
                    <a:pt x="20959" y="2219"/>
                  </a:cubicBezTo>
                  <a:cubicBezTo>
                    <a:pt x="18801" y="760"/>
                    <a:pt x="16324" y="1"/>
                    <a:pt x="137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86;p60">
              <a:extLst>
                <a:ext uri="{FF2B5EF4-FFF2-40B4-BE49-F238E27FC236}">
                  <a16:creationId xmlns:a16="http://schemas.microsoft.com/office/drawing/2014/main" id="{EC634919-2085-4E41-9250-8921353D8BC3}"/>
                </a:ext>
              </a:extLst>
            </p:cNvPr>
            <p:cNvSpPr/>
            <p:nvPr/>
          </p:nvSpPr>
          <p:spPr>
            <a:xfrm>
              <a:off x="3275682" y="1934081"/>
              <a:ext cx="309688" cy="291570"/>
            </a:xfrm>
            <a:custGeom>
              <a:avLst/>
              <a:gdLst/>
              <a:ahLst/>
              <a:cxnLst/>
              <a:rect l="l" t="t" r="r" b="b"/>
              <a:pathLst>
                <a:path w="11949" h="11251" extrusionOk="0">
                  <a:moveTo>
                    <a:pt x="5974" y="1"/>
                  </a:moveTo>
                  <a:cubicBezTo>
                    <a:pt x="5614" y="1"/>
                    <a:pt x="5254" y="41"/>
                    <a:pt x="4895" y="120"/>
                  </a:cubicBezTo>
                  <a:cubicBezTo>
                    <a:pt x="3416" y="400"/>
                    <a:pt x="2137" y="1239"/>
                    <a:pt x="1298" y="2499"/>
                  </a:cubicBezTo>
                  <a:cubicBezTo>
                    <a:pt x="899" y="3098"/>
                    <a:pt x="619" y="3757"/>
                    <a:pt x="459" y="4476"/>
                  </a:cubicBezTo>
                  <a:cubicBezTo>
                    <a:pt x="0" y="6714"/>
                    <a:pt x="919" y="9012"/>
                    <a:pt x="2838" y="10291"/>
                  </a:cubicBezTo>
                  <a:cubicBezTo>
                    <a:pt x="3797" y="10930"/>
                    <a:pt x="4875" y="11250"/>
                    <a:pt x="5954" y="11250"/>
                  </a:cubicBezTo>
                  <a:cubicBezTo>
                    <a:pt x="7772" y="11250"/>
                    <a:pt x="9551" y="10371"/>
                    <a:pt x="10630" y="8773"/>
                  </a:cubicBezTo>
                  <a:cubicBezTo>
                    <a:pt x="11029" y="8152"/>
                    <a:pt x="11309" y="7494"/>
                    <a:pt x="11469" y="6794"/>
                  </a:cubicBezTo>
                  <a:cubicBezTo>
                    <a:pt x="11948" y="4537"/>
                    <a:pt x="11009" y="2259"/>
                    <a:pt x="9111" y="960"/>
                  </a:cubicBezTo>
                  <a:cubicBezTo>
                    <a:pt x="8171" y="341"/>
                    <a:pt x="7092" y="1"/>
                    <a:pt x="59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87;p60">
              <a:extLst>
                <a:ext uri="{FF2B5EF4-FFF2-40B4-BE49-F238E27FC236}">
                  <a16:creationId xmlns:a16="http://schemas.microsoft.com/office/drawing/2014/main" id="{F0AA1C64-5487-4615-9736-15EBFB692924}"/>
                </a:ext>
              </a:extLst>
            </p:cNvPr>
            <p:cNvSpPr/>
            <p:nvPr/>
          </p:nvSpPr>
          <p:spPr>
            <a:xfrm>
              <a:off x="3286650" y="510350"/>
              <a:ext cx="1020400" cy="548475"/>
            </a:xfrm>
            <a:custGeom>
              <a:avLst/>
              <a:gdLst/>
              <a:ahLst/>
              <a:cxnLst/>
              <a:rect l="l" t="t" r="r" b="b"/>
              <a:pathLst>
                <a:path w="40816" h="21939" extrusionOk="0">
                  <a:moveTo>
                    <a:pt x="40815" y="1"/>
                  </a:moveTo>
                  <a:cubicBezTo>
                    <a:pt x="37679" y="1"/>
                    <a:pt x="34505" y="300"/>
                    <a:pt x="31350" y="920"/>
                  </a:cubicBezTo>
                  <a:lnTo>
                    <a:pt x="31390" y="920"/>
                  </a:lnTo>
                  <a:cubicBezTo>
                    <a:pt x="34524" y="300"/>
                    <a:pt x="37679" y="1"/>
                    <a:pt x="40815" y="1"/>
                  </a:cubicBezTo>
                  <a:close/>
                  <a:moveTo>
                    <a:pt x="261" y="21558"/>
                  </a:moveTo>
                  <a:cubicBezTo>
                    <a:pt x="245" y="21575"/>
                    <a:pt x="241" y="21578"/>
                    <a:pt x="241" y="21589"/>
                  </a:cubicBezTo>
                  <a:lnTo>
                    <a:pt x="241" y="21589"/>
                  </a:lnTo>
                  <a:cubicBezTo>
                    <a:pt x="248" y="21579"/>
                    <a:pt x="254" y="21569"/>
                    <a:pt x="261" y="21558"/>
                  </a:cubicBezTo>
                  <a:close/>
                  <a:moveTo>
                    <a:pt x="241" y="21589"/>
                  </a:moveTo>
                  <a:lnTo>
                    <a:pt x="241" y="21589"/>
                  </a:lnTo>
                  <a:cubicBezTo>
                    <a:pt x="238" y="21592"/>
                    <a:pt x="236" y="21595"/>
                    <a:pt x="234" y="21598"/>
                  </a:cubicBezTo>
                  <a:lnTo>
                    <a:pt x="240" y="21598"/>
                  </a:lnTo>
                  <a:cubicBezTo>
                    <a:pt x="240" y="21595"/>
                    <a:pt x="240" y="21591"/>
                    <a:pt x="241" y="21589"/>
                  </a:cubicBezTo>
                  <a:close/>
                  <a:moveTo>
                    <a:pt x="221" y="21598"/>
                  </a:moveTo>
                  <a:lnTo>
                    <a:pt x="221" y="21616"/>
                  </a:lnTo>
                  <a:lnTo>
                    <a:pt x="221" y="21616"/>
                  </a:lnTo>
                  <a:cubicBezTo>
                    <a:pt x="225" y="21610"/>
                    <a:pt x="230" y="21604"/>
                    <a:pt x="234" y="21598"/>
                  </a:cubicBezTo>
                  <a:close/>
                  <a:moveTo>
                    <a:pt x="221" y="21616"/>
                  </a:moveTo>
                  <a:lnTo>
                    <a:pt x="221" y="21616"/>
                  </a:lnTo>
                  <a:cubicBezTo>
                    <a:pt x="221" y="21617"/>
                    <a:pt x="220" y="21618"/>
                    <a:pt x="219" y="21619"/>
                  </a:cubicBezTo>
                  <a:lnTo>
                    <a:pt x="219" y="21619"/>
                  </a:lnTo>
                  <a:cubicBezTo>
                    <a:pt x="220" y="21619"/>
                    <a:pt x="221" y="21619"/>
                    <a:pt x="221" y="21619"/>
                  </a:cubicBezTo>
                  <a:lnTo>
                    <a:pt x="221" y="21616"/>
                  </a:lnTo>
                  <a:close/>
                  <a:moveTo>
                    <a:pt x="219" y="21619"/>
                  </a:moveTo>
                  <a:cubicBezTo>
                    <a:pt x="200" y="21619"/>
                    <a:pt x="200" y="21620"/>
                    <a:pt x="200" y="21638"/>
                  </a:cubicBezTo>
                  <a:lnTo>
                    <a:pt x="200" y="21645"/>
                  </a:lnTo>
                  <a:lnTo>
                    <a:pt x="200" y="21645"/>
                  </a:lnTo>
                  <a:cubicBezTo>
                    <a:pt x="207" y="21637"/>
                    <a:pt x="213" y="21628"/>
                    <a:pt x="219" y="21619"/>
                  </a:cubicBezTo>
                  <a:close/>
                  <a:moveTo>
                    <a:pt x="200" y="21645"/>
                  </a:moveTo>
                  <a:cubicBezTo>
                    <a:pt x="197" y="21650"/>
                    <a:pt x="194" y="21655"/>
                    <a:pt x="190" y="21659"/>
                  </a:cubicBezTo>
                  <a:lnTo>
                    <a:pt x="200" y="21659"/>
                  </a:lnTo>
                  <a:lnTo>
                    <a:pt x="200" y="21645"/>
                  </a:lnTo>
                  <a:close/>
                  <a:moveTo>
                    <a:pt x="181" y="21659"/>
                  </a:moveTo>
                  <a:lnTo>
                    <a:pt x="181" y="21672"/>
                  </a:lnTo>
                  <a:lnTo>
                    <a:pt x="181" y="21672"/>
                  </a:lnTo>
                  <a:cubicBezTo>
                    <a:pt x="184" y="21668"/>
                    <a:pt x="187" y="21663"/>
                    <a:pt x="190" y="21659"/>
                  </a:cubicBezTo>
                  <a:close/>
                  <a:moveTo>
                    <a:pt x="181" y="21672"/>
                  </a:moveTo>
                  <a:lnTo>
                    <a:pt x="181" y="21672"/>
                  </a:lnTo>
                  <a:cubicBezTo>
                    <a:pt x="120" y="21755"/>
                    <a:pt x="56" y="21842"/>
                    <a:pt x="1" y="21939"/>
                  </a:cubicBezTo>
                  <a:cubicBezTo>
                    <a:pt x="61" y="21838"/>
                    <a:pt x="121" y="21758"/>
                    <a:pt x="181" y="21678"/>
                  </a:cubicBezTo>
                  <a:lnTo>
                    <a:pt x="181" y="21672"/>
                  </a:lnTo>
                  <a:close/>
                </a:path>
              </a:pathLst>
            </a:custGeom>
            <a:solidFill>
              <a:srgbClr val="C7E7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88;p60">
              <a:extLst>
                <a:ext uri="{FF2B5EF4-FFF2-40B4-BE49-F238E27FC236}">
                  <a16:creationId xmlns:a16="http://schemas.microsoft.com/office/drawing/2014/main" id="{B3D55C05-1204-4112-8568-7F7D0FE82BE9}"/>
                </a:ext>
              </a:extLst>
            </p:cNvPr>
            <p:cNvSpPr/>
            <p:nvPr/>
          </p:nvSpPr>
          <p:spPr>
            <a:xfrm>
              <a:off x="2821125" y="334225"/>
              <a:ext cx="2967050" cy="2790925"/>
            </a:xfrm>
            <a:custGeom>
              <a:avLst/>
              <a:gdLst/>
              <a:ahLst/>
              <a:cxnLst/>
              <a:rect l="l" t="t" r="r" b="b"/>
              <a:pathLst>
                <a:path w="118682" h="111637" extrusionOk="0">
                  <a:moveTo>
                    <a:pt x="59418" y="7046"/>
                  </a:moveTo>
                  <a:cubicBezTo>
                    <a:pt x="69028" y="7046"/>
                    <a:pt x="78420" y="9894"/>
                    <a:pt x="86553" y="15377"/>
                  </a:cubicBezTo>
                  <a:cubicBezTo>
                    <a:pt x="103137" y="26526"/>
                    <a:pt x="111189" y="46346"/>
                    <a:pt x="107074" y="65886"/>
                  </a:cubicBezTo>
                  <a:cubicBezTo>
                    <a:pt x="105795" y="72021"/>
                    <a:pt x="103337" y="77794"/>
                    <a:pt x="99801" y="83069"/>
                  </a:cubicBezTo>
                  <a:cubicBezTo>
                    <a:pt x="90400" y="97038"/>
                    <a:pt x="74969" y="104593"/>
                    <a:pt x="59265" y="104593"/>
                  </a:cubicBezTo>
                  <a:cubicBezTo>
                    <a:pt x="49903" y="104593"/>
                    <a:pt x="40444" y="101908"/>
                    <a:pt x="32109" y="96296"/>
                  </a:cubicBezTo>
                  <a:cubicBezTo>
                    <a:pt x="15545" y="85147"/>
                    <a:pt x="7494" y="65327"/>
                    <a:pt x="11609" y="45786"/>
                  </a:cubicBezTo>
                  <a:cubicBezTo>
                    <a:pt x="12888" y="39632"/>
                    <a:pt x="15345" y="33859"/>
                    <a:pt x="18882" y="28603"/>
                  </a:cubicBezTo>
                  <a:cubicBezTo>
                    <a:pt x="26155" y="17795"/>
                    <a:pt x="37184" y="10462"/>
                    <a:pt x="49971" y="7965"/>
                  </a:cubicBezTo>
                  <a:cubicBezTo>
                    <a:pt x="53119" y="7350"/>
                    <a:pt x="56280" y="7046"/>
                    <a:pt x="59418" y="7046"/>
                  </a:cubicBezTo>
                  <a:close/>
                  <a:moveTo>
                    <a:pt x="59437" y="1"/>
                  </a:moveTo>
                  <a:cubicBezTo>
                    <a:pt x="55848" y="1"/>
                    <a:pt x="52232" y="348"/>
                    <a:pt x="48631" y="1052"/>
                  </a:cubicBezTo>
                  <a:cubicBezTo>
                    <a:pt x="33987" y="3929"/>
                    <a:pt x="21360" y="12300"/>
                    <a:pt x="13027" y="24687"/>
                  </a:cubicBezTo>
                  <a:cubicBezTo>
                    <a:pt x="8991" y="30702"/>
                    <a:pt x="6175" y="37315"/>
                    <a:pt x="4716" y="44329"/>
                  </a:cubicBezTo>
                  <a:cubicBezTo>
                    <a:pt x="0" y="66685"/>
                    <a:pt x="9212" y="89383"/>
                    <a:pt x="28193" y="102151"/>
                  </a:cubicBezTo>
                  <a:cubicBezTo>
                    <a:pt x="37718" y="108566"/>
                    <a:pt x="48533" y="111636"/>
                    <a:pt x="59241" y="111636"/>
                  </a:cubicBezTo>
                  <a:cubicBezTo>
                    <a:pt x="77215" y="111636"/>
                    <a:pt x="94887" y="102986"/>
                    <a:pt x="105654" y="86985"/>
                  </a:cubicBezTo>
                  <a:cubicBezTo>
                    <a:pt x="109690" y="80972"/>
                    <a:pt x="112487" y="74358"/>
                    <a:pt x="113966" y="67345"/>
                  </a:cubicBezTo>
                  <a:cubicBezTo>
                    <a:pt x="118681" y="44987"/>
                    <a:pt x="109450" y="22290"/>
                    <a:pt x="90490" y="9523"/>
                  </a:cubicBezTo>
                  <a:cubicBezTo>
                    <a:pt x="81167" y="3258"/>
                    <a:pt x="70425" y="1"/>
                    <a:pt x="594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89;p60">
              <a:extLst>
                <a:ext uri="{FF2B5EF4-FFF2-40B4-BE49-F238E27FC236}">
                  <a16:creationId xmlns:a16="http://schemas.microsoft.com/office/drawing/2014/main" id="{E6B08E11-6435-4CAD-8BF9-BFDA89B66C25}"/>
                </a:ext>
              </a:extLst>
            </p:cNvPr>
            <p:cNvSpPr/>
            <p:nvPr/>
          </p:nvSpPr>
          <p:spPr>
            <a:xfrm>
              <a:off x="4757700" y="2905950"/>
              <a:ext cx="309700" cy="375650"/>
            </a:xfrm>
            <a:custGeom>
              <a:avLst/>
              <a:gdLst/>
              <a:ahLst/>
              <a:cxnLst/>
              <a:rect l="l" t="t" r="r" b="b"/>
              <a:pathLst>
                <a:path w="12388" h="15026" extrusionOk="0">
                  <a:moveTo>
                    <a:pt x="7113" y="1"/>
                  </a:moveTo>
                  <a:lnTo>
                    <a:pt x="0" y="3177"/>
                  </a:lnTo>
                  <a:lnTo>
                    <a:pt x="5275" y="15026"/>
                  </a:lnTo>
                  <a:lnTo>
                    <a:pt x="12388" y="11848"/>
                  </a:lnTo>
                  <a:lnTo>
                    <a:pt x="7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90;p60">
              <a:extLst>
                <a:ext uri="{FF2B5EF4-FFF2-40B4-BE49-F238E27FC236}">
                  <a16:creationId xmlns:a16="http://schemas.microsoft.com/office/drawing/2014/main" id="{9C7E524C-D381-41B7-950F-C54434955072}"/>
                </a:ext>
              </a:extLst>
            </p:cNvPr>
            <p:cNvSpPr/>
            <p:nvPr/>
          </p:nvSpPr>
          <p:spPr>
            <a:xfrm>
              <a:off x="4802125" y="3121225"/>
              <a:ext cx="1195350" cy="2146625"/>
            </a:xfrm>
            <a:custGeom>
              <a:avLst/>
              <a:gdLst/>
              <a:ahLst/>
              <a:cxnLst/>
              <a:rect l="l" t="t" r="r" b="b"/>
              <a:pathLst>
                <a:path w="47814" h="85865" extrusionOk="0">
                  <a:moveTo>
                    <a:pt x="12249" y="0"/>
                  </a:moveTo>
                  <a:lnTo>
                    <a:pt x="1" y="5456"/>
                  </a:lnTo>
                  <a:lnTo>
                    <a:pt x="34087" y="81899"/>
                  </a:lnTo>
                  <a:cubicBezTo>
                    <a:pt x="35191" y="84386"/>
                    <a:pt x="37628" y="85864"/>
                    <a:pt x="40184" y="85864"/>
                  </a:cubicBezTo>
                  <a:cubicBezTo>
                    <a:pt x="41098" y="85864"/>
                    <a:pt x="42028" y="85675"/>
                    <a:pt x="42918" y="85275"/>
                  </a:cubicBezTo>
                  <a:cubicBezTo>
                    <a:pt x="46295" y="83777"/>
                    <a:pt x="47814" y="79821"/>
                    <a:pt x="46314" y="76444"/>
                  </a:cubicBezTo>
                  <a:lnTo>
                    <a:pt x="122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5"/>
          <p:cNvSpPr txBox="1">
            <a:spLocks noGrp="1"/>
          </p:cNvSpPr>
          <p:nvPr>
            <p:ph type="title"/>
          </p:nvPr>
        </p:nvSpPr>
        <p:spPr>
          <a:xfrm>
            <a:off x="937485" y="842225"/>
            <a:ext cx="4738165" cy="7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Support Vector Machine</a:t>
            </a:r>
          </a:p>
        </p:txBody>
      </p:sp>
      <p:sp>
        <p:nvSpPr>
          <p:cNvPr id="1411" name="Google Shape;1411;p55"/>
          <p:cNvSpPr txBox="1">
            <a:spLocks noGrp="1"/>
          </p:cNvSpPr>
          <p:nvPr>
            <p:ph type="subTitle" idx="1"/>
          </p:nvPr>
        </p:nvSpPr>
        <p:spPr>
          <a:xfrm>
            <a:off x="1002183" y="1327371"/>
            <a:ext cx="3573600" cy="3135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" dirty="0">
                <a:solidFill>
                  <a:schemeClr val="accent1"/>
                </a:solidFill>
              </a:rPr>
              <a:t>It is a supervised learning model.</a:t>
            </a:r>
            <a:endParaRPr lang="en-US">
              <a:solidFill>
                <a:schemeClr val="accent1"/>
              </a:solidFill>
            </a:endParaRPr>
          </a:p>
          <a:p>
            <a:pPr marL="285750" indent="-285750">
              <a:buSzPts val="1100"/>
            </a:pPr>
            <a:r>
              <a:rPr lang="en" dirty="0">
                <a:solidFill>
                  <a:schemeClr val="accent1"/>
                </a:solidFill>
              </a:rPr>
              <a:t>Represents the elements of a group as points in space.</a:t>
            </a:r>
            <a:endParaRPr lang="en">
              <a:solidFill>
                <a:schemeClr val="accent1"/>
              </a:solidFill>
            </a:endParaRPr>
          </a:p>
        </p:txBody>
      </p:sp>
      <p:grpSp>
        <p:nvGrpSpPr>
          <p:cNvPr id="1412" name="Google Shape;1412;p55"/>
          <p:cNvGrpSpPr/>
          <p:nvPr/>
        </p:nvGrpSpPr>
        <p:grpSpPr>
          <a:xfrm>
            <a:off x="5385906" y="1664793"/>
            <a:ext cx="3209356" cy="2988683"/>
            <a:chOff x="1040350" y="1136425"/>
            <a:chExt cx="3209356" cy="2988683"/>
          </a:xfrm>
        </p:grpSpPr>
        <p:sp>
          <p:nvSpPr>
            <p:cNvPr id="1413" name="Google Shape;1413;p55"/>
            <p:cNvSpPr/>
            <p:nvPr/>
          </p:nvSpPr>
          <p:spPr>
            <a:xfrm>
              <a:off x="1533792" y="2002387"/>
              <a:ext cx="1126985" cy="1791506"/>
            </a:xfrm>
            <a:custGeom>
              <a:avLst/>
              <a:gdLst/>
              <a:ahLst/>
              <a:cxnLst/>
              <a:rect l="l" t="t" r="r" b="b"/>
              <a:pathLst>
                <a:path w="24954" h="39668" extrusionOk="0">
                  <a:moveTo>
                    <a:pt x="7343" y="1"/>
                  </a:moveTo>
                  <a:cubicBezTo>
                    <a:pt x="6567" y="1"/>
                    <a:pt x="5778" y="141"/>
                    <a:pt x="5011" y="435"/>
                  </a:cubicBezTo>
                  <a:cubicBezTo>
                    <a:pt x="1666" y="1721"/>
                    <a:pt x="1" y="5463"/>
                    <a:pt x="1286" y="8808"/>
                  </a:cubicBezTo>
                  <a:lnTo>
                    <a:pt x="11571" y="35508"/>
                  </a:lnTo>
                  <a:cubicBezTo>
                    <a:pt x="12562" y="38088"/>
                    <a:pt x="15012" y="39668"/>
                    <a:pt x="17615" y="39668"/>
                  </a:cubicBezTo>
                  <a:cubicBezTo>
                    <a:pt x="18389" y="39668"/>
                    <a:pt x="19177" y="39528"/>
                    <a:pt x="19943" y="39233"/>
                  </a:cubicBezTo>
                  <a:cubicBezTo>
                    <a:pt x="23290" y="37948"/>
                    <a:pt x="24954" y="34190"/>
                    <a:pt x="23668" y="30860"/>
                  </a:cubicBezTo>
                  <a:lnTo>
                    <a:pt x="13401" y="4144"/>
                  </a:lnTo>
                  <a:cubicBezTo>
                    <a:pt x="12410" y="1579"/>
                    <a:pt x="9951" y="1"/>
                    <a:pt x="7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5"/>
            <p:cNvSpPr/>
            <p:nvPr/>
          </p:nvSpPr>
          <p:spPr>
            <a:xfrm>
              <a:off x="1824094" y="2793174"/>
              <a:ext cx="836680" cy="1000711"/>
            </a:xfrm>
            <a:custGeom>
              <a:avLst/>
              <a:gdLst/>
              <a:ahLst/>
              <a:cxnLst/>
              <a:rect l="l" t="t" r="r" b="b"/>
              <a:pathLst>
                <a:path w="18526" h="22158" extrusionOk="0">
                  <a:moveTo>
                    <a:pt x="12098" y="0"/>
                  </a:moveTo>
                  <a:lnTo>
                    <a:pt x="0" y="4648"/>
                  </a:lnTo>
                  <a:lnTo>
                    <a:pt x="5143" y="17998"/>
                  </a:lnTo>
                  <a:cubicBezTo>
                    <a:pt x="6134" y="20578"/>
                    <a:pt x="8584" y="22158"/>
                    <a:pt x="11187" y="22158"/>
                  </a:cubicBezTo>
                  <a:cubicBezTo>
                    <a:pt x="11961" y="22158"/>
                    <a:pt x="12749" y="22018"/>
                    <a:pt x="13515" y="21723"/>
                  </a:cubicBezTo>
                  <a:cubicBezTo>
                    <a:pt x="16862" y="20438"/>
                    <a:pt x="18526" y="16680"/>
                    <a:pt x="17240" y="13350"/>
                  </a:cubicBezTo>
                  <a:lnTo>
                    <a:pt x="12098" y="0"/>
                  </a:lnTo>
                  <a:close/>
                </a:path>
              </a:pathLst>
            </a:custGeom>
            <a:solidFill>
              <a:srgbClr val="025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5"/>
            <p:cNvSpPr/>
            <p:nvPr/>
          </p:nvSpPr>
          <p:spPr>
            <a:xfrm>
              <a:off x="1040350" y="2723354"/>
              <a:ext cx="1660625" cy="1401754"/>
            </a:xfrm>
            <a:custGeom>
              <a:avLst/>
              <a:gdLst/>
              <a:ahLst/>
              <a:cxnLst/>
              <a:rect l="l" t="t" r="r" b="b"/>
              <a:pathLst>
                <a:path w="36770" h="31038" extrusionOk="0">
                  <a:moveTo>
                    <a:pt x="7289" y="1"/>
                  </a:moveTo>
                  <a:cubicBezTo>
                    <a:pt x="5404" y="1"/>
                    <a:pt x="3537" y="819"/>
                    <a:pt x="2257" y="2388"/>
                  </a:cubicBezTo>
                  <a:cubicBezTo>
                    <a:pt x="0" y="5172"/>
                    <a:pt x="411" y="9244"/>
                    <a:pt x="3197" y="11518"/>
                  </a:cubicBezTo>
                  <a:lnTo>
                    <a:pt x="25382" y="29582"/>
                  </a:lnTo>
                  <a:cubicBezTo>
                    <a:pt x="26581" y="30560"/>
                    <a:pt x="28029" y="31037"/>
                    <a:pt x="29467" y="31037"/>
                  </a:cubicBezTo>
                  <a:cubicBezTo>
                    <a:pt x="31349" y="31037"/>
                    <a:pt x="33216" y="30221"/>
                    <a:pt x="34495" y="28642"/>
                  </a:cubicBezTo>
                  <a:cubicBezTo>
                    <a:pt x="36770" y="25873"/>
                    <a:pt x="36341" y="21786"/>
                    <a:pt x="33572" y="19528"/>
                  </a:cubicBezTo>
                  <a:lnTo>
                    <a:pt x="11388" y="1465"/>
                  </a:lnTo>
                  <a:cubicBezTo>
                    <a:pt x="10181" y="479"/>
                    <a:pt x="8730" y="1"/>
                    <a:pt x="7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5"/>
            <p:cNvSpPr/>
            <p:nvPr/>
          </p:nvSpPr>
          <p:spPr>
            <a:xfrm>
              <a:off x="1685627" y="3197375"/>
              <a:ext cx="1015343" cy="927728"/>
            </a:xfrm>
            <a:custGeom>
              <a:avLst/>
              <a:gdLst/>
              <a:ahLst/>
              <a:cxnLst/>
              <a:rect l="l" t="t" r="r" b="b"/>
              <a:pathLst>
                <a:path w="22482" h="20542" extrusionOk="0">
                  <a:moveTo>
                    <a:pt x="8193" y="1"/>
                  </a:moveTo>
                  <a:lnTo>
                    <a:pt x="1" y="10054"/>
                  </a:lnTo>
                  <a:lnTo>
                    <a:pt x="11094" y="19086"/>
                  </a:lnTo>
                  <a:cubicBezTo>
                    <a:pt x="12293" y="20064"/>
                    <a:pt x="13741" y="20541"/>
                    <a:pt x="15179" y="20541"/>
                  </a:cubicBezTo>
                  <a:cubicBezTo>
                    <a:pt x="17061" y="20541"/>
                    <a:pt x="18928" y="19725"/>
                    <a:pt x="20207" y="18146"/>
                  </a:cubicBezTo>
                  <a:cubicBezTo>
                    <a:pt x="22482" y="15377"/>
                    <a:pt x="22053" y="11290"/>
                    <a:pt x="19284" y="9032"/>
                  </a:cubicBezTo>
                  <a:lnTo>
                    <a:pt x="8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5"/>
            <p:cNvSpPr/>
            <p:nvPr/>
          </p:nvSpPr>
          <p:spPr>
            <a:xfrm>
              <a:off x="2974588" y="1136425"/>
              <a:ext cx="1275118" cy="1121114"/>
            </a:xfrm>
            <a:custGeom>
              <a:avLst/>
              <a:gdLst/>
              <a:ahLst/>
              <a:cxnLst/>
              <a:rect l="l" t="t" r="r" b="b"/>
              <a:pathLst>
                <a:path w="28234" h="24824" extrusionOk="0">
                  <a:moveTo>
                    <a:pt x="14124" y="0"/>
                  </a:moveTo>
                  <a:cubicBezTo>
                    <a:pt x="10156" y="0"/>
                    <a:pt x="6259" y="1901"/>
                    <a:pt x="3857" y="5432"/>
                  </a:cubicBezTo>
                  <a:cubicBezTo>
                    <a:pt x="0" y="11102"/>
                    <a:pt x="1483" y="18815"/>
                    <a:pt x="7137" y="22672"/>
                  </a:cubicBezTo>
                  <a:cubicBezTo>
                    <a:pt x="9276" y="24127"/>
                    <a:pt x="11708" y="24824"/>
                    <a:pt x="14114" y="24824"/>
                  </a:cubicBezTo>
                  <a:cubicBezTo>
                    <a:pt x="18085" y="24824"/>
                    <a:pt x="21985" y="22923"/>
                    <a:pt x="24377" y="19393"/>
                  </a:cubicBezTo>
                  <a:cubicBezTo>
                    <a:pt x="28234" y="13723"/>
                    <a:pt x="26766" y="6009"/>
                    <a:pt x="21097" y="2153"/>
                  </a:cubicBezTo>
                  <a:cubicBezTo>
                    <a:pt x="18958" y="698"/>
                    <a:pt x="16528" y="0"/>
                    <a:pt x="14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5"/>
            <p:cNvSpPr/>
            <p:nvPr/>
          </p:nvSpPr>
          <p:spPr>
            <a:xfrm>
              <a:off x="3115268" y="1329628"/>
              <a:ext cx="994523" cy="734749"/>
            </a:xfrm>
            <a:custGeom>
              <a:avLst/>
              <a:gdLst/>
              <a:ahLst/>
              <a:cxnLst/>
              <a:rect l="l" t="t" r="r" b="b"/>
              <a:pathLst>
                <a:path w="22021" h="16269" extrusionOk="0">
                  <a:moveTo>
                    <a:pt x="1649" y="0"/>
                  </a:moveTo>
                  <a:cubicBezTo>
                    <a:pt x="1335" y="363"/>
                    <a:pt x="1023" y="743"/>
                    <a:pt x="742" y="1154"/>
                  </a:cubicBezTo>
                  <a:cubicBezTo>
                    <a:pt x="462" y="1567"/>
                    <a:pt x="214" y="1995"/>
                    <a:pt x="1" y="2424"/>
                  </a:cubicBezTo>
                  <a:lnTo>
                    <a:pt x="20372" y="16268"/>
                  </a:lnTo>
                  <a:cubicBezTo>
                    <a:pt x="20684" y="15906"/>
                    <a:pt x="20981" y="15526"/>
                    <a:pt x="21262" y="15115"/>
                  </a:cubicBezTo>
                  <a:cubicBezTo>
                    <a:pt x="21542" y="14702"/>
                    <a:pt x="21789" y="14273"/>
                    <a:pt x="22020" y="13845"/>
                  </a:cubicBezTo>
                  <a:lnTo>
                    <a:pt x="16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5"/>
            <p:cNvSpPr/>
            <p:nvPr/>
          </p:nvSpPr>
          <p:spPr>
            <a:xfrm>
              <a:off x="2439417" y="1629233"/>
              <a:ext cx="1233388" cy="1121024"/>
            </a:xfrm>
            <a:custGeom>
              <a:avLst/>
              <a:gdLst/>
              <a:ahLst/>
              <a:cxnLst/>
              <a:rect l="l" t="t" r="r" b="b"/>
              <a:pathLst>
                <a:path w="27310" h="24822" extrusionOk="0">
                  <a:moveTo>
                    <a:pt x="13636" y="0"/>
                  </a:moveTo>
                  <a:cubicBezTo>
                    <a:pt x="8013" y="0"/>
                    <a:pt x="2922" y="3841"/>
                    <a:pt x="1583" y="9551"/>
                  </a:cubicBezTo>
                  <a:cubicBezTo>
                    <a:pt x="1" y="16227"/>
                    <a:pt x="4121" y="22901"/>
                    <a:pt x="10795" y="24484"/>
                  </a:cubicBezTo>
                  <a:cubicBezTo>
                    <a:pt x="11757" y="24712"/>
                    <a:pt x="12720" y="24822"/>
                    <a:pt x="13668" y="24822"/>
                  </a:cubicBezTo>
                  <a:cubicBezTo>
                    <a:pt x="19281" y="24822"/>
                    <a:pt x="24374" y="20981"/>
                    <a:pt x="25728" y="15271"/>
                  </a:cubicBezTo>
                  <a:cubicBezTo>
                    <a:pt x="27310" y="8612"/>
                    <a:pt x="23174" y="1921"/>
                    <a:pt x="16515" y="339"/>
                  </a:cubicBezTo>
                  <a:cubicBezTo>
                    <a:pt x="15550" y="110"/>
                    <a:pt x="14586" y="0"/>
                    <a:pt x="136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5"/>
            <p:cNvSpPr/>
            <p:nvPr/>
          </p:nvSpPr>
          <p:spPr>
            <a:xfrm>
              <a:off x="2499663" y="1997304"/>
              <a:ext cx="1112894" cy="384875"/>
            </a:xfrm>
            <a:custGeom>
              <a:avLst/>
              <a:gdLst/>
              <a:ahLst/>
              <a:cxnLst/>
              <a:rect l="l" t="t" r="r" b="b"/>
              <a:pathLst>
                <a:path w="24642" h="8522" extrusionOk="0">
                  <a:moveTo>
                    <a:pt x="677" y="1"/>
                  </a:moveTo>
                  <a:cubicBezTo>
                    <a:pt x="512" y="445"/>
                    <a:pt x="363" y="924"/>
                    <a:pt x="249" y="1401"/>
                  </a:cubicBezTo>
                  <a:cubicBezTo>
                    <a:pt x="133" y="1880"/>
                    <a:pt x="51" y="2374"/>
                    <a:pt x="1" y="2852"/>
                  </a:cubicBezTo>
                  <a:lnTo>
                    <a:pt x="23965" y="8521"/>
                  </a:lnTo>
                  <a:cubicBezTo>
                    <a:pt x="24130" y="8077"/>
                    <a:pt x="24279" y="7598"/>
                    <a:pt x="24394" y="7121"/>
                  </a:cubicBezTo>
                  <a:cubicBezTo>
                    <a:pt x="24510" y="6642"/>
                    <a:pt x="24576" y="6148"/>
                    <a:pt x="24641" y="5671"/>
                  </a:cubicBezTo>
                  <a:lnTo>
                    <a:pt x="6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A06B923-6FBF-4051-9F20-AC82EB751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95542"/>
              </p:ext>
            </p:extLst>
          </p:nvPr>
        </p:nvGraphicFramePr>
        <p:xfrm>
          <a:off x="1099867" y="2253651"/>
          <a:ext cx="4135603" cy="2468817"/>
        </p:xfrm>
        <a:graphic>
          <a:graphicData uri="http://schemas.openxmlformats.org/drawingml/2006/table">
            <a:tbl>
              <a:tblPr firstRow="1" bandRow="1">
                <a:tableStyleId>{E9136EE9-078C-4BF6-B76C-212C91DFF7EC}</a:tableStyleId>
              </a:tblPr>
              <a:tblGrid>
                <a:gridCol w="2069411">
                  <a:extLst>
                    <a:ext uri="{9D8B030D-6E8A-4147-A177-3AD203B41FA5}">
                      <a16:colId xmlns:a16="http://schemas.microsoft.com/office/drawing/2014/main" val="1124093710"/>
                    </a:ext>
                  </a:extLst>
                </a:gridCol>
                <a:gridCol w="2066192">
                  <a:extLst>
                    <a:ext uri="{9D8B030D-6E8A-4147-A177-3AD203B41FA5}">
                      <a16:colId xmlns:a16="http://schemas.microsoft.com/office/drawing/2014/main" val="4098157788"/>
                    </a:ext>
                  </a:extLst>
                </a:gridCol>
              </a:tblGrid>
              <a:tr h="411479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          </a:t>
                      </a:r>
                      <a:r>
                        <a:rPr lang="en-US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 PROS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           </a:t>
                      </a:r>
                      <a:r>
                        <a:rPr lang="en-US" sz="1600" dirty="0"/>
                        <a:t>  </a:t>
                      </a:r>
                      <a:r>
                        <a:rPr lang="en-US" sz="1600" b="1" dirty="0">
                          <a:solidFill>
                            <a:schemeClr val="tx2">
                              <a:lumMod val="25000"/>
                            </a:schemeClr>
                          </a:solidFill>
                        </a:rPr>
                        <a:t>CONS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12502"/>
                  </a:ext>
                </a:extLst>
              </a:tr>
              <a:tr h="679078">
                <a:tc>
                  <a:txBody>
                    <a:bodyPr/>
                    <a:lstStyle/>
                    <a:p>
                      <a:r>
                        <a:rPr lang="en-US" dirty="0"/>
                        <a:t>Used for both classification and regression problems.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Doesn’t perform well for large dataset.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1557522"/>
                  </a:ext>
                </a:extLst>
              </a:tr>
              <a:tr h="679078">
                <a:tc>
                  <a:txBody>
                    <a:bodyPr/>
                    <a:lstStyle/>
                    <a:p>
                      <a:r>
                        <a:rPr lang="en-US" dirty="0"/>
                        <a:t>Able to handle high dimensional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designed for imbalanced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83491"/>
                  </a:ext>
                </a:extLst>
              </a:tr>
              <a:tr h="646740">
                <a:tc>
                  <a:txBody>
                    <a:bodyPr/>
                    <a:lstStyle/>
                    <a:p>
                      <a:r>
                        <a:rPr lang="en-US"/>
                        <a:t>Works well with clear margin of separation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Computation,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159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7A8293-411F-457F-9028-DF4E3F1D1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84" y="483518"/>
            <a:ext cx="4065880" cy="36724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BCDF34-4AA4-4549-9813-5A25C06FD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736" y="1635646"/>
            <a:ext cx="344853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57"/>
          <p:cNvSpPr/>
          <p:nvPr/>
        </p:nvSpPr>
        <p:spPr>
          <a:xfrm>
            <a:off x="1135550" y="4307375"/>
            <a:ext cx="1771200" cy="301200"/>
          </a:xfrm>
          <a:prstGeom prst="ellipse">
            <a:avLst/>
          </a:pr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1" name="Google Shape;1431;p57"/>
          <p:cNvGrpSpPr/>
          <p:nvPr/>
        </p:nvGrpSpPr>
        <p:grpSpPr>
          <a:xfrm>
            <a:off x="268075" y="193734"/>
            <a:ext cx="2824705" cy="3376034"/>
            <a:chOff x="3429550" y="1348000"/>
            <a:chExt cx="1547275" cy="1849375"/>
          </a:xfrm>
        </p:grpSpPr>
        <p:sp>
          <p:nvSpPr>
            <p:cNvPr id="1432" name="Google Shape;1432;p57"/>
            <p:cNvSpPr/>
            <p:nvPr/>
          </p:nvSpPr>
          <p:spPr>
            <a:xfrm>
              <a:off x="4015350" y="17949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1CC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4248300" y="2119425"/>
              <a:ext cx="64225" cy="167200"/>
            </a:xfrm>
            <a:custGeom>
              <a:avLst/>
              <a:gdLst/>
              <a:ahLst/>
              <a:cxnLst/>
              <a:rect l="l" t="t" r="r" b="b"/>
              <a:pathLst>
                <a:path w="2569" h="6688" extrusionOk="0">
                  <a:moveTo>
                    <a:pt x="1" y="0"/>
                  </a:moveTo>
                  <a:lnTo>
                    <a:pt x="2201" y="6688"/>
                  </a:lnTo>
                  <a:cubicBezTo>
                    <a:pt x="2569" y="5289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2E79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3429550" y="1789800"/>
              <a:ext cx="934800" cy="102375"/>
            </a:xfrm>
            <a:custGeom>
              <a:avLst/>
              <a:gdLst/>
              <a:ahLst/>
              <a:cxnLst/>
              <a:rect l="l" t="t" r="r" b="b"/>
              <a:pathLst>
                <a:path w="37392" h="4095" extrusionOk="0">
                  <a:moveTo>
                    <a:pt x="778" y="1"/>
                  </a:moveTo>
                  <a:cubicBezTo>
                    <a:pt x="344" y="1"/>
                    <a:pt x="0" y="327"/>
                    <a:pt x="0" y="738"/>
                  </a:cubicBezTo>
                  <a:lnTo>
                    <a:pt x="0" y="3357"/>
                  </a:lnTo>
                  <a:cubicBezTo>
                    <a:pt x="0" y="3764"/>
                    <a:pt x="356" y="4095"/>
                    <a:pt x="789" y="4095"/>
                  </a:cubicBezTo>
                  <a:lnTo>
                    <a:pt x="36590" y="4095"/>
                  </a:lnTo>
                  <a:cubicBezTo>
                    <a:pt x="37036" y="4095"/>
                    <a:pt x="37392" y="3752"/>
                    <a:pt x="37366" y="3332"/>
                  </a:cubicBezTo>
                  <a:lnTo>
                    <a:pt x="37264" y="1221"/>
                  </a:lnTo>
                  <a:cubicBezTo>
                    <a:pt x="37239" y="840"/>
                    <a:pt x="36908" y="523"/>
                    <a:pt x="36488" y="523"/>
                  </a:cubicBezTo>
                  <a:lnTo>
                    <a:pt x="802" y="1"/>
                  </a:lnTo>
                  <a:cubicBezTo>
                    <a:pt x="794" y="1"/>
                    <a:pt x="786" y="1"/>
                    <a:pt x="7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3429550" y="1954450"/>
              <a:ext cx="935100" cy="102700"/>
            </a:xfrm>
            <a:custGeom>
              <a:avLst/>
              <a:gdLst/>
              <a:ahLst/>
              <a:cxnLst/>
              <a:rect l="l" t="t" r="r" b="b"/>
              <a:pathLst>
                <a:path w="37404" h="4108" extrusionOk="0">
                  <a:moveTo>
                    <a:pt x="39" y="1"/>
                  </a:moveTo>
                  <a:cubicBezTo>
                    <a:pt x="14" y="1"/>
                    <a:pt x="0" y="14"/>
                    <a:pt x="0" y="26"/>
                  </a:cubicBezTo>
                  <a:lnTo>
                    <a:pt x="0" y="4082"/>
                  </a:lnTo>
                  <a:cubicBezTo>
                    <a:pt x="0" y="4094"/>
                    <a:pt x="14" y="4108"/>
                    <a:pt x="39" y="4108"/>
                  </a:cubicBezTo>
                  <a:lnTo>
                    <a:pt x="37378" y="4108"/>
                  </a:lnTo>
                  <a:cubicBezTo>
                    <a:pt x="37392" y="4108"/>
                    <a:pt x="37404" y="4094"/>
                    <a:pt x="37404" y="4082"/>
                  </a:cubicBezTo>
                  <a:lnTo>
                    <a:pt x="37404" y="26"/>
                  </a:lnTo>
                  <a:cubicBezTo>
                    <a:pt x="37404" y="14"/>
                    <a:pt x="37392" y="1"/>
                    <a:pt x="37378" y="1"/>
                  </a:cubicBezTo>
                  <a:close/>
                </a:path>
              </a:pathLst>
            </a:custGeom>
            <a:solidFill>
              <a:srgbClr val="E94A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7"/>
            <p:cNvSpPr/>
            <p:nvPr/>
          </p:nvSpPr>
          <p:spPr>
            <a:xfrm>
              <a:off x="4679925" y="1911850"/>
              <a:ext cx="228575" cy="149125"/>
            </a:xfrm>
            <a:custGeom>
              <a:avLst/>
              <a:gdLst/>
              <a:ahLst/>
              <a:cxnLst/>
              <a:rect l="l" t="t" r="r" b="b"/>
              <a:pathLst>
                <a:path w="9143" h="5965" extrusionOk="0">
                  <a:moveTo>
                    <a:pt x="8061" y="1"/>
                  </a:moveTo>
                  <a:lnTo>
                    <a:pt x="1" y="3472"/>
                  </a:lnTo>
                  <a:lnTo>
                    <a:pt x="1069" y="5964"/>
                  </a:lnTo>
                  <a:lnTo>
                    <a:pt x="9142" y="2481"/>
                  </a:lnTo>
                  <a:lnTo>
                    <a:pt x="80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4750825" y="2046950"/>
              <a:ext cx="226000" cy="91875"/>
            </a:xfrm>
            <a:custGeom>
              <a:avLst/>
              <a:gdLst/>
              <a:ahLst/>
              <a:cxnLst/>
              <a:rect l="l" t="t" r="r" b="b"/>
              <a:pathLst>
                <a:path w="9040" h="3675" extrusionOk="0">
                  <a:moveTo>
                    <a:pt x="8734" y="1"/>
                  </a:moveTo>
                  <a:lnTo>
                    <a:pt x="0" y="979"/>
                  </a:lnTo>
                  <a:lnTo>
                    <a:pt x="305" y="3674"/>
                  </a:lnTo>
                  <a:lnTo>
                    <a:pt x="9039" y="2696"/>
                  </a:lnTo>
                  <a:lnTo>
                    <a:pt x="87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3569400" y="1839725"/>
              <a:ext cx="2250" cy="3850"/>
            </a:xfrm>
            <a:custGeom>
              <a:avLst/>
              <a:gdLst/>
              <a:ahLst/>
              <a:cxnLst/>
              <a:rect l="l" t="t" r="r" b="b"/>
              <a:pathLst>
                <a:path w="90" h="154" extrusionOk="0">
                  <a:moveTo>
                    <a:pt x="14" y="0"/>
                  </a:moveTo>
                  <a:lnTo>
                    <a:pt x="0" y="13"/>
                  </a:lnTo>
                  <a:lnTo>
                    <a:pt x="64" y="77"/>
                  </a:lnTo>
                  <a:lnTo>
                    <a:pt x="0" y="140"/>
                  </a:lnTo>
                  <a:lnTo>
                    <a:pt x="14" y="153"/>
                  </a:lnTo>
                  <a:lnTo>
                    <a:pt x="90" y="77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7"/>
            <p:cNvSpPr/>
            <p:nvPr/>
          </p:nvSpPr>
          <p:spPr>
            <a:xfrm>
              <a:off x="3569400" y="2003725"/>
              <a:ext cx="2250" cy="4150"/>
            </a:xfrm>
            <a:custGeom>
              <a:avLst/>
              <a:gdLst/>
              <a:ahLst/>
              <a:cxnLst/>
              <a:rect l="l" t="t" r="r" b="b"/>
              <a:pathLst>
                <a:path w="90" h="166" extrusionOk="0">
                  <a:moveTo>
                    <a:pt x="14" y="1"/>
                  </a:moveTo>
                  <a:lnTo>
                    <a:pt x="0" y="13"/>
                  </a:lnTo>
                  <a:lnTo>
                    <a:pt x="64" y="77"/>
                  </a:lnTo>
                  <a:lnTo>
                    <a:pt x="0" y="153"/>
                  </a:lnTo>
                  <a:lnTo>
                    <a:pt x="14" y="165"/>
                  </a:lnTo>
                  <a:lnTo>
                    <a:pt x="90" y="77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7"/>
            <p:cNvSpPr/>
            <p:nvPr/>
          </p:nvSpPr>
          <p:spPr>
            <a:xfrm>
              <a:off x="4095750" y="2894000"/>
              <a:ext cx="174825" cy="303375"/>
            </a:xfrm>
            <a:custGeom>
              <a:avLst/>
              <a:gdLst/>
              <a:ahLst/>
              <a:cxnLst/>
              <a:rect l="l" t="t" r="r" b="b"/>
              <a:pathLst>
                <a:path w="6993" h="12135" extrusionOk="0">
                  <a:moveTo>
                    <a:pt x="0" y="0"/>
                  </a:moveTo>
                  <a:lnTo>
                    <a:pt x="0" y="11264"/>
                  </a:lnTo>
                  <a:cubicBezTo>
                    <a:pt x="0" y="11264"/>
                    <a:pt x="1328" y="12134"/>
                    <a:pt x="3400" y="12134"/>
                  </a:cubicBezTo>
                  <a:cubicBezTo>
                    <a:pt x="4436" y="12134"/>
                    <a:pt x="5658" y="11917"/>
                    <a:pt x="6993" y="11264"/>
                  </a:cubicBezTo>
                  <a:lnTo>
                    <a:pt x="6993" y="0"/>
                  </a:lnTo>
                  <a:close/>
                </a:path>
              </a:pathLst>
            </a:custGeom>
            <a:solidFill>
              <a:srgbClr val="025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7"/>
            <p:cNvSpPr/>
            <p:nvPr/>
          </p:nvSpPr>
          <p:spPr>
            <a:xfrm>
              <a:off x="4403100" y="2894000"/>
              <a:ext cx="174850" cy="303375"/>
            </a:xfrm>
            <a:custGeom>
              <a:avLst/>
              <a:gdLst/>
              <a:ahLst/>
              <a:cxnLst/>
              <a:rect l="l" t="t" r="r" b="b"/>
              <a:pathLst>
                <a:path w="6994" h="12135" extrusionOk="0">
                  <a:moveTo>
                    <a:pt x="1" y="0"/>
                  </a:moveTo>
                  <a:lnTo>
                    <a:pt x="1" y="11264"/>
                  </a:lnTo>
                  <a:cubicBezTo>
                    <a:pt x="1" y="11264"/>
                    <a:pt x="1328" y="12134"/>
                    <a:pt x="3400" y="12134"/>
                  </a:cubicBezTo>
                  <a:cubicBezTo>
                    <a:pt x="4436" y="12134"/>
                    <a:pt x="5658" y="11917"/>
                    <a:pt x="6993" y="11264"/>
                  </a:cubicBezTo>
                  <a:lnTo>
                    <a:pt x="6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7"/>
            <p:cNvSpPr/>
            <p:nvPr/>
          </p:nvSpPr>
          <p:spPr>
            <a:xfrm>
              <a:off x="3693675" y="1772350"/>
              <a:ext cx="347125" cy="366475"/>
            </a:xfrm>
            <a:custGeom>
              <a:avLst/>
              <a:gdLst/>
              <a:ahLst/>
              <a:cxnLst/>
              <a:rect l="l" t="t" r="r" b="b"/>
              <a:pathLst>
                <a:path w="13885" h="14659" extrusionOk="0">
                  <a:moveTo>
                    <a:pt x="13884" y="0"/>
                  </a:moveTo>
                  <a:lnTo>
                    <a:pt x="13884" y="0"/>
                  </a:lnTo>
                  <a:cubicBezTo>
                    <a:pt x="815" y="458"/>
                    <a:pt x="1" y="11976"/>
                    <a:pt x="191" y="14658"/>
                  </a:cubicBezTo>
                  <a:cubicBezTo>
                    <a:pt x="2632" y="11570"/>
                    <a:pt x="7641" y="9522"/>
                    <a:pt x="13884" y="7844"/>
                  </a:cubicBezTo>
                  <a:cubicBezTo>
                    <a:pt x="13757" y="5874"/>
                    <a:pt x="13591" y="2148"/>
                    <a:pt x="1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7"/>
            <p:cNvSpPr/>
            <p:nvPr/>
          </p:nvSpPr>
          <p:spPr>
            <a:xfrm>
              <a:off x="3588475" y="1957000"/>
              <a:ext cx="1096575" cy="1113025"/>
            </a:xfrm>
            <a:custGeom>
              <a:avLst/>
              <a:gdLst/>
              <a:ahLst/>
              <a:cxnLst/>
              <a:rect l="l" t="t" r="r" b="b"/>
              <a:pathLst>
                <a:path w="43863" h="44521" extrusionOk="0">
                  <a:moveTo>
                    <a:pt x="22338" y="0"/>
                  </a:moveTo>
                  <a:cubicBezTo>
                    <a:pt x="20813" y="0"/>
                    <a:pt x="19389" y="64"/>
                    <a:pt x="18067" y="191"/>
                  </a:cubicBezTo>
                  <a:cubicBezTo>
                    <a:pt x="17355" y="242"/>
                    <a:pt x="16643" y="319"/>
                    <a:pt x="15982" y="407"/>
                  </a:cubicBezTo>
                  <a:cubicBezTo>
                    <a:pt x="10832" y="1183"/>
                    <a:pt x="7336" y="2861"/>
                    <a:pt x="5086" y="5111"/>
                  </a:cubicBezTo>
                  <a:lnTo>
                    <a:pt x="4972" y="5226"/>
                  </a:lnTo>
                  <a:cubicBezTo>
                    <a:pt x="4768" y="5430"/>
                    <a:pt x="4577" y="5645"/>
                    <a:pt x="4399" y="5862"/>
                  </a:cubicBezTo>
                  <a:cubicBezTo>
                    <a:pt x="0" y="11061"/>
                    <a:pt x="1590" y="18689"/>
                    <a:pt x="4984" y="24309"/>
                  </a:cubicBezTo>
                  <a:cubicBezTo>
                    <a:pt x="7514" y="28479"/>
                    <a:pt x="12905" y="33043"/>
                    <a:pt x="18677" y="36768"/>
                  </a:cubicBezTo>
                  <a:cubicBezTo>
                    <a:pt x="25548" y="41235"/>
                    <a:pt x="32952" y="44520"/>
                    <a:pt x="36639" y="44520"/>
                  </a:cubicBezTo>
                  <a:cubicBezTo>
                    <a:pt x="36814" y="44520"/>
                    <a:pt x="36980" y="44513"/>
                    <a:pt x="37137" y="44498"/>
                  </a:cubicBezTo>
                  <a:cubicBezTo>
                    <a:pt x="39641" y="44295"/>
                    <a:pt x="41955" y="42096"/>
                    <a:pt x="43862" y="38510"/>
                  </a:cubicBezTo>
                  <a:cubicBezTo>
                    <a:pt x="43862" y="38510"/>
                    <a:pt x="40633" y="35662"/>
                    <a:pt x="37188" y="31327"/>
                  </a:cubicBezTo>
                  <a:cubicBezTo>
                    <a:pt x="33844" y="27157"/>
                    <a:pt x="30284" y="21576"/>
                    <a:pt x="29165" y="15791"/>
                  </a:cubicBezTo>
                  <a:cubicBezTo>
                    <a:pt x="26890" y="4031"/>
                    <a:pt x="22338" y="0"/>
                    <a:pt x="22338" y="0"/>
                  </a:cubicBezTo>
                  <a:close/>
                </a:path>
              </a:pathLst>
            </a:custGeom>
            <a:solidFill>
              <a:srgbClr val="025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7"/>
            <p:cNvSpPr/>
            <p:nvPr/>
          </p:nvSpPr>
          <p:spPr>
            <a:xfrm>
              <a:off x="4146925" y="1789475"/>
              <a:ext cx="688125" cy="1130300"/>
            </a:xfrm>
            <a:custGeom>
              <a:avLst/>
              <a:gdLst/>
              <a:ahLst/>
              <a:cxnLst/>
              <a:rect l="l" t="t" r="r" b="b"/>
              <a:pathLst>
                <a:path w="27525" h="45212" extrusionOk="0">
                  <a:moveTo>
                    <a:pt x="12221" y="0"/>
                  </a:moveTo>
                  <a:cubicBezTo>
                    <a:pt x="11944" y="0"/>
                    <a:pt x="11668" y="5"/>
                    <a:pt x="11392" y="14"/>
                  </a:cubicBezTo>
                  <a:cubicBezTo>
                    <a:pt x="8022" y="129"/>
                    <a:pt x="5340" y="1553"/>
                    <a:pt x="3420" y="3065"/>
                  </a:cubicBezTo>
                  <a:lnTo>
                    <a:pt x="3420" y="3078"/>
                  </a:lnTo>
                  <a:cubicBezTo>
                    <a:pt x="3394" y="3104"/>
                    <a:pt x="3382" y="3116"/>
                    <a:pt x="3369" y="3116"/>
                  </a:cubicBezTo>
                  <a:lnTo>
                    <a:pt x="3369" y="3155"/>
                  </a:lnTo>
                  <a:cubicBezTo>
                    <a:pt x="1157" y="4871"/>
                    <a:pt x="0" y="6701"/>
                    <a:pt x="0" y="6701"/>
                  </a:cubicBezTo>
                  <a:cubicBezTo>
                    <a:pt x="0" y="6701"/>
                    <a:pt x="4552" y="10732"/>
                    <a:pt x="6827" y="22492"/>
                  </a:cubicBezTo>
                  <a:cubicBezTo>
                    <a:pt x="7946" y="28277"/>
                    <a:pt x="11506" y="33858"/>
                    <a:pt x="14850" y="38028"/>
                  </a:cubicBezTo>
                  <a:cubicBezTo>
                    <a:pt x="18295" y="42363"/>
                    <a:pt x="21524" y="45211"/>
                    <a:pt x="21524" y="45211"/>
                  </a:cubicBezTo>
                  <a:cubicBezTo>
                    <a:pt x="24461" y="39858"/>
                    <a:pt x="26546" y="31430"/>
                    <a:pt x="27321" y="21907"/>
                  </a:cubicBezTo>
                  <a:cubicBezTo>
                    <a:pt x="27525" y="19211"/>
                    <a:pt x="27525" y="16847"/>
                    <a:pt x="27321" y="14762"/>
                  </a:cubicBezTo>
                  <a:cubicBezTo>
                    <a:pt x="26220" y="3087"/>
                    <a:pt x="19312" y="0"/>
                    <a:pt x="122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7"/>
            <p:cNvSpPr/>
            <p:nvPr/>
          </p:nvSpPr>
          <p:spPr>
            <a:xfrm>
              <a:off x="3988000" y="1348000"/>
              <a:ext cx="547650" cy="619525"/>
            </a:xfrm>
            <a:custGeom>
              <a:avLst/>
              <a:gdLst/>
              <a:ahLst/>
              <a:cxnLst/>
              <a:rect l="l" t="t" r="r" b="b"/>
              <a:pathLst>
                <a:path w="21906" h="24781" extrusionOk="0">
                  <a:moveTo>
                    <a:pt x="9688" y="1"/>
                  </a:moveTo>
                  <a:lnTo>
                    <a:pt x="6713" y="1286"/>
                  </a:lnTo>
                  <a:lnTo>
                    <a:pt x="7476" y="2506"/>
                  </a:lnTo>
                  <a:cubicBezTo>
                    <a:pt x="8200" y="3688"/>
                    <a:pt x="8824" y="7553"/>
                    <a:pt x="8862" y="7833"/>
                  </a:cubicBezTo>
                  <a:cubicBezTo>
                    <a:pt x="8150" y="8341"/>
                    <a:pt x="7463" y="8888"/>
                    <a:pt x="6802" y="9473"/>
                  </a:cubicBezTo>
                  <a:lnTo>
                    <a:pt x="6802" y="9460"/>
                  </a:lnTo>
                  <a:cubicBezTo>
                    <a:pt x="6853" y="7171"/>
                    <a:pt x="5124" y="4083"/>
                    <a:pt x="5124" y="4083"/>
                  </a:cubicBezTo>
                  <a:lnTo>
                    <a:pt x="2696" y="5493"/>
                  </a:lnTo>
                  <a:cubicBezTo>
                    <a:pt x="4094" y="7846"/>
                    <a:pt x="3700" y="13045"/>
                    <a:pt x="3700" y="13045"/>
                  </a:cubicBezTo>
                  <a:lnTo>
                    <a:pt x="3713" y="13045"/>
                  </a:lnTo>
                  <a:cubicBezTo>
                    <a:pt x="2416" y="15016"/>
                    <a:pt x="1411" y="17393"/>
                    <a:pt x="776" y="19797"/>
                  </a:cubicBezTo>
                  <a:cubicBezTo>
                    <a:pt x="343" y="21475"/>
                    <a:pt x="77" y="23191"/>
                    <a:pt x="1" y="24780"/>
                  </a:cubicBezTo>
                  <a:cubicBezTo>
                    <a:pt x="1894" y="24501"/>
                    <a:pt x="3993" y="24360"/>
                    <a:pt x="6357" y="24360"/>
                  </a:cubicBezTo>
                  <a:cubicBezTo>
                    <a:pt x="6357" y="24360"/>
                    <a:pt x="7514" y="22530"/>
                    <a:pt x="9714" y="20800"/>
                  </a:cubicBezTo>
                  <a:lnTo>
                    <a:pt x="9714" y="20775"/>
                  </a:lnTo>
                  <a:cubicBezTo>
                    <a:pt x="9943" y="19834"/>
                    <a:pt x="10324" y="18932"/>
                    <a:pt x="10807" y="18068"/>
                  </a:cubicBezTo>
                  <a:cubicBezTo>
                    <a:pt x="12082" y="18705"/>
                    <a:pt x="16292" y="20680"/>
                    <a:pt x="19083" y="20680"/>
                  </a:cubicBezTo>
                  <a:cubicBezTo>
                    <a:pt x="20746" y="20680"/>
                    <a:pt x="21905" y="19979"/>
                    <a:pt x="21639" y="17876"/>
                  </a:cubicBezTo>
                  <a:cubicBezTo>
                    <a:pt x="20990" y="12715"/>
                    <a:pt x="19617" y="10604"/>
                    <a:pt x="19147" y="10007"/>
                  </a:cubicBezTo>
                  <a:cubicBezTo>
                    <a:pt x="19147" y="9994"/>
                    <a:pt x="19160" y="9994"/>
                    <a:pt x="19160" y="9994"/>
                  </a:cubicBezTo>
                  <a:lnTo>
                    <a:pt x="16325" y="4578"/>
                  </a:lnTo>
                  <a:cubicBezTo>
                    <a:pt x="15588" y="3167"/>
                    <a:pt x="16732" y="1108"/>
                    <a:pt x="16732" y="1108"/>
                  </a:cubicBezTo>
                  <a:lnTo>
                    <a:pt x="14316" y="497"/>
                  </a:lnTo>
                  <a:cubicBezTo>
                    <a:pt x="12663" y="1908"/>
                    <a:pt x="13680" y="5341"/>
                    <a:pt x="13680" y="5341"/>
                  </a:cubicBezTo>
                  <a:lnTo>
                    <a:pt x="13693" y="5341"/>
                  </a:lnTo>
                  <a:cubicBezTo>
                    <a:pt x="13082" y="5557"/>
                    <a:pt x="12485" y="5812"/>
                    <a:pt x="11901" y="6091"/>
                  </a:cubicBezTo>
                  <a:cubicBezTo>
                    <a:pt x="12129" y="3243"/>
                    <a:pt x="9688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4138025" y="1803175"/>
              <a:ext cx="82975" cy="97725"/>
            </a:xfrm>
            <a:custGeom>
              <a:avLst/>
              <a:gdLst/>
              <a:ahLst/>
              <a:cxnLst/>
              <a:rect l="l" t="t" r="r" b="b"/>
              <a:pathLst>
                <a:path w="3319" h="3909" extrusionOk="0">
                  <a:moveTo>
                    <a:pt x="2576" y="0"/>
                  </a:moveTo>
                  <a:cubicBezTo>
                    <a:pt x="2383" y="0"/>
                    <a:pt x="2183" y="70"/>
                    <a:pt x="2021" y="178"/>
                  </a:cubicBezTo>
                  <a:cubicBezTo>
                    <a:pt x="1793" y="330"/>
                    <a:pt x="1628" y="559"/>
                    <a:pt x="1450" y="776"/>
                  </a:cubicBezTo>
                  <a:cubicBezTo>
                    <a:pt x="1182" y="1132"/>
                    <a:pt x="916" y="1475"/>
                    <a:pt x="648" y="1831"/>
                  </a:cubicBezTo>
                  <a:cubicBezTo>
                    <a:pt x="356" y="2212"/>
                    <a:pt x="13" y="2644"/>
                    <a:pt x="0" y="3141"/>
                  </a:cubicBezTo>
                  <a:cubicBezTo>
                    <a:pt x="0" y="3458"/>
                    <a:pt x="140" y="3776"/>
                    <a:pt x="458" y="3878"/>
                  </a:cubicBezTo>
                  <a:cubicBezTo>
                    <a:pt x="524" y="3899"/>
                    <a:pt x="589" y="3908"/>
                    <a:pt x="652" y="3908"/>
                  </a:cubicBezTo>
                  <a:cubicBezTo>
                    <a:pt x="934" y="3908"/>
                    <a:pt x="1196" y="3726"/>
                    <a:pt x="1424" y="3560"/>
                  </a:cubicBezTo>
                  <a:cubicBezTo>
                    <a:pt x="2072" y="3102"/>
                    <a:pt x="2632" y="2492"/>
                    <a:pt x="3013" y="1805"/>
                  </a:cubicBezTo>
                  <a:cubicBezTo>
                    <a:pt x="3179" y="1500"/>
                    <a:pt x="3318" y="1183"/>
                    <a:pt x="3318" y="852"/>
                  </a:cubicBezTo>
                  <a:cubicBezTo>
                    <a:pt x="3318" y="508"/>
                    <a:pt x="3128" y="152"/>
                    <a:pt x="2810" y="39"/>
                  </a:cubicBezTo>
                  <a:cubicBezTo>
                    <a:pt x="2735" y="12"/>
                    <a:pt x="2656" y="0"/>
                    <a:pt x="25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7"/>
            <p:cNvSpPr/>
            <p:nvPr/>
          </p:nvSpPr>
          <p:spPr>
            <a:xfrm>
              <a:off x="4146925" y="1686200"/>
              <a:ext cx="653500" cy="600425"/>
            </a:xfrm>
            <a:custGeom>
              <a:avLst/>
              <a:gdLst/>
              <a:ahLst/>
              <a:cxnLst/>
              <a:rect l="l" t="t" r="r" b="b"/>
              <a:pathLst>
                <a:path w="26140" h="24017" extrusionOk="0">
                  <a:moveTo>
                    <a:pt x="21524" y="0"/>
                  </a:moveTo>
                  <a:cubicBezTo>
                    <a:pt x="21524" y="0"/>
                    <a:pt x="14234" y="8263"/>
                    <a:pt x="9054" y="8263"/>
                  </a:cubicBezTo>
                  <a:cubicBezTo>
                    <a:pt x="8677" y="8263"/>
                    <a:pt x="8310" y="8219"/>
                    <a:pt x="7959" y="8125"/>
                  </a:cubicBezTo>
                  <a:cubicBezTo>
                    <a:pt x="2797" y="6738"/>
                    <a:pt x="2391" y="4908"/>
                    <a:pt x="2391" y="4908"/>
                  </a:cubicBezTo>
                  <a:lnTo>
                    <a:pt x="0" y="7743"/>
                  </a:lnTo>
                  <a:cubicBezTo>
                    <a:pt x="0" y="7743"/>
                    <a:pt x="3216" y="10769"/>
                    <a:pt x="4272" y="13324"/>
                  </a:cubicBezTo>
                  <a:cubicBezTo>
                    <a:pt x="5315" y="15867"/>
                    <a:pt x="4056" y="17329"/>
                    <a:pt x="4056" y="17329"/>
                  </a:cubicBezTo>
                  <a:lnTo>
                    <a:pt x="6256" y="24017"/>
                  </a:lnTo>
                  <a:cubicBezTo>
                    <a:pt x="6256" y="24017"/>
                    <a:pt x="12485" y="8582"/>
                    <a:pt x="25084" y="6396"/>
                  </a:cubicBezTo>
                  <a:cubicBezTo>
                    <a:pt x="25835" y="6269"/>
                    <a:pt x="26140" y="5353"/>
                    <a:pt x="25643" y="4781"/>
                  </a:cubicBezTo>
                  <a:lnTo>
                    <a:pt x="215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7"/>
            <p:cNvSpPr/>
            <p:nvPr/>
          </p:nvSpPr>
          <p:spPr>
            <a:xfrm>
              <a:off x="3604350" y="1861000"/>
              <a:ext cx="331550" cy="106825"/>
            </a:xfrm>
            <a:custGeom>
              <a:avLst/>
              <a:gdLst/>
              <a:ahLst/>
              <a:cxnLst/>
              <a:rect l="l" t="t" r="r" b="b"/>
              <a:pathLst>
                <a:path w="13262" h="4273" extrusionOk="0">
                  <a:moveTo>
                    <a:pt x="26" y="1"/>
                  </a:moveTo>
                  <a:cubicBezTo>
                    <a:pt x="14" y="1"/>
                    <a:pt x="1" y="14"/>
                    <a:pt x="1" y="14"/>
                  </a:cubicBezTo>
                  <a:lnTo>
                    <a:pt x="1" y="4260"/>
                  </a:lnTo>
                  <a:cubicBezTo>
                    <a:pt x="1" y="4260"/>
                    <a:pt x="14" y="4273"/>
                    <a:pt x="26" y="4273"/>
                  </a:cubicBezTo>
                  <a:lnTo>
                    <a:pt x="13236" y="4273"/>
                  </a:lnTo>
                  <a:cubicBezTo>
                    <a:pt x="13248" y="4273"/>
                    <a:pt x="13262" y="4260"/>
                    <a:pt x="13262" y="4260"/>
                  </a:cubicBezTo>
                  <a:lnTo>
                    <a:pt x="13262" y="14"/>
                  </a:lnTo>
                  <a:cubicBezTo>
                    <a:pt x="13262" y="14"/>
                    <a:pt x="13248" y="1"/>
                    <a:pt x="13236" y="1"/>
                  </a:cubicBezTo>
                  <a:close/>
                </a:path>
              </a:pathLst>
            </a:custGeom>
            <a:solidFill>
              <a:srgbClr val="025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7"/>
            <p:cNvSpPr/>
            <p:nvPr/>
          </p:nvSpPr>
          <p:spPr>
            <a:xfrm>
              <a:off x="3658725" y="1485325"/>
              <a:ext cx="301650" cy="712700"/>
            </a:xfrm>
            <a:custGeom>
              <a:avLst/>
              <a:gdLst/>
              <a:ahLst/>
              <a:cxnLst/>
              <a:rect l="l" t="t" r="r" b="b"/>
              <a:pathLst>
                <a:path w="12066" h="28508" extrusionOk="0">
                  <a:moveTo>
                    <a:pt x="10298" y="0"/>
                  </a:moveTo>
                  <a:lnTo>
                    <a:pt x="4132" y="1387"/>
                  </a:lnTo>
                  <a:lnTo>
                    <a:pt x="5073" y="7616"/>
                  </a:lnTo>
                  <a:cubicBezTo>
                    <a:pt x="6013" y="13858"/>
                    <a:pt x="0" y="27233"/>
                    <a:pt x="0" y="27233"/>
                  </a:cubicBezTo>
                  <a:lnTo>
                    <a:pt x="77" y="27131"/>
                  </a:lnTo>
                  <a:cubicBezTo>
                    <a:pt x="2354" y="28065"/>
                    <a:pt x="4020" y="28507"/>
                    <a:pt x="5279" y="28507"/>
                  </a:cubicBezTo>
                  <a:cubicBezTo>
                    <a:pt x="8428" y="28507"/>
                    <a:pt x="9036" y="25739"/>
                    <a:pt x="10298" y="20952"/>
                  </a:cubicBezTo>
                  <a:cubicBezTo>
                    <a:pt x="12065" y="14253"/>
                    <a:pt x="10298" y="0"/>
                    <a:pt x="102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7"/>
            <p:cNvSpPr/>
            <p:nvPr/>
          </p:nvSpPr>
          <p:spPr>
            <a:xfrm>
              <a:off x="3841800" y="1898200"/>
              <a:ext cx="4150" cy="2875"/>
            </a:xfrm>
            <a:custGeom>
              <a:avLst/>
              <a:gdLst/>
              <a:ahLst/>
              <a:cxnLst/>
              <a:rect l="l" t="t" r="r" b="b"/>
              <a:pathLst>
                <a:path w="166" h="115" extrusionOk="0">
                  <a:moveTo>
                    <a:pt x="26" y="1"/>
                  </a:moveTo>
                  <a:lnTo>
                    <a:pt x="0" y="13"/>
                  </a:lnTo>
                  <a:lnTo>
                    <a:pt x="63" y="115"/>
                  </a:lnTo>
                  <a:lnTo>
                    <a:pt x="165" y="38"/>
                  </a:lnTo>
                  <a:lnTo>
                    <a:pt x="153" y="26"/>
                  </a:lnTo>
                  <a:lnTo>
                    <a:pt x="77" y="77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3629150" y="1916300"/>
              <a:ext cx="2250" cy="4175"/>
            </a:xfrm>
            <a:custGeom>
              <a:avLst/>
              <a:gdLst/>
              <a:ahLst/>
              <a:cxnLst/>
              <a:rect l="l" t="t" r="r" b="b"/>
              <a:pathLst>
                <a:path w="90" h="167" extrusionOk="0">
                  <a:moveTo>
                    <a:pt x="77" y="1"/>
                  </a:moveTo>
                  <a:lnTo>
                    <a:pt x="0" y="77"/>
                  </a:lnTo>
                  <a:lnTo>
                    <a:pt x="77" y="167"/>
                  </a:lnTo>
                  <a:lnTo>
                    <a:pt x="90" y="153"/>
                  </a:lnTo>
                  <a:lnTo>
                    <a:pt x="26" y="77"/>
                  </a:lnTo>
                  <a:lnTo>
                    <a:pt x="90" y="14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7"/>
            <p:cNvSpPr/>
            <p:nvPr/>
          </p:nvSpPr>
          <p:spPr>
            <a:xfrm>
              <a:off x="3932700" y="2485875"/>
              <a:ext cx="3200" cy="3550"/>
            </a:xfrm>
            <a:custGeom>
              <a:avLst/>
              <a:gdLst/>
              <a:ahLst/>
              <a:cxnLst/>
              <a:rect l="l" t="t" r="r" b="b"/>
              <a:pathLst>
                <a:path w="128" h="142" extrusionOk="0">
                  <a:moveTo>
                    <a:pt x="89" y="1"/>
                  </a:moveTo>
                  <a:lnTo>
                    <a:pt x="64" y="14"/>
                  </a:lnTo>
                  <a:lnTo>
                    <a:pt x="102" y="102"/>
                  </a:lnTo>
                  <a:lnTo>
                    <a:pt x="0" y="128"/>
                  </a:lnTo>
                  <a:lnTo>
                    <a:pt x="13" y="141"/>
                  </a:lnTo>
                  <a:lnTo>
                    <a:pt x="128" y="116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7"/>
            <p:cNvSpPr/>
            <p:nvPr/>
          </p:nvSpPr>
          <p:spPr>
            <a:xfrm>
              <a:off x="3631375" y="2268800"/>
              <a:ext cx="93775" cy="47375"/>
            </a:xfrm>
            <a:custGeom>
              <a:avLst/>
              <a:gdLst/>
              <a:ahLst/>
              <a:cxnLst/>
              <a:rect l="l" t="t" r="r" b="b"/>
              <a:pathLst>
                <a:path w="3751" h="1895" extrusionOk="0">
                  <a:moveTo>
                    <a:pt x="1" y="1"/>
                  </a:moveTo>
                  <a:cubicBezTo>
                    <a:pt x="1" y="1"/>
                    <a:pt x="1" y="13"/>
                    <a:pt x="13" y="13"/>
                  </a:cubicBezTo>
                  <a:cubicBezTo>
                    <a:pt x="1018" y="1018"/>
                    <a:pt x="2340" y="1679"/>
                    <a:pt x="3739" y="1895"/>
                  </a:cubicBezTo>
                  <a:cubicBezTo>
                    <a:pt x="3751" y="1895"/>
                    <a:pt x="3751" y="1882"/>
                    <a:pt x="3751" y="1882"/>
                  </a:cubicBezTo>
                  <a:lnTo>
                    <a:pt x="3751" y="1869"/>
                  </a:lnTo>
                  <a:cubicBezTo>
                    <a:pt x="2352" y="1666"/>
                    <a:pt x="1018" y="993"/>
                    <a:pt x="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7"/>
            <p:cNvSpPr/>
            <p:nvPr/>
          </p:nvSpPr>
          <p:spPr>
            <a:xfrm>
              <a:off x="4098600" y="1498375"/>
              <a:ext cx="3850" cy="2850"/>
            </a:xfrm>
            <a:custGeom>
              <a:avLst/>
              <a:gdLst/>
              <a:ahLst/>
              <a:cxnLst/>
              <a:rect l="l" t="t" r="r" b="b"/>
              <a:pathLst>
                <a:path w="154" h="114" extrusionOk="0">
                  <a:moveTo>
                    <a:pt x="39" y="0"/>
                  </a:moveTo>
                  <a:lnTo>
                    <a:pt x="1" y="114"/>
                  </a:lnTo>
                  <a:lnTo>
                    <a:pt x="13" y="114"/>
                  </a:lnTo>
                  <a:lnTo>
                    <a:pt x="52" y="25"/>
                  </a:lnTo>
                  <a:lnTo>
                    <a:pt x="140" y="76"/>
                  </a:lnTo>
                  <a:lnTo>
                    <a:pt x="154" y="5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7"/>
            <p:cNvSpPr/>
            <p:nvPr/>
          </p:nvSpPr>
          <p:spPr>
            <a:xfrm>
              <a:off x="4215875" y="1396025"/>
              <a:ext cx="3850" cy="2875"/>
            </a:xfrm>
            <a:custGeom>
              <a:avLst/>
              <a:gdLst/>
              <a:ahLst/>
              <a:cxnLst/>
              <a:rect l="l" t="t" r="r" b="b"/>
              <a:pathLst>
                <a:path w="154" h="115" extrusionOk="0">
                  <a:moveTo>
                    <a:pt x="39" y="0"/>
                  </a:moveTo>
                  <a:lnTo>
                    <a:pt x="1" y="102"/>
                  </a:lnTo>
                  <a:lnTo>
                    <a:pt x="14" y="114"/>
                  </a:lnTo>
                  <a:lnTo>
                    <a:pt x="52" y="26"/>
                  </a:lnTo>
                  <a:lnTo>
                    <a:pt x="141" y="63"/>
                  </a:lnTo>
                  <a:lnTo>
                    <a:pt x="153" y="5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7"/>
            <p:cNvSpPr/>
            <p:nvPr/>
          </p:nvSpPr>
          <p:spPr>
            <a:xfrm>
              <a:off x="4357325" y="1388700"/>
              <a:ext cx="4150" cy="2575"/>
            </a:xfrm>
            <a:custGeom>
              <a:avLst/>
              <a:gdLst/>
              <a:ahLst/>
              <a:cxnLst/>
              <a:rect l="l" t="t" r="r" b="b"/>
              <a:pathLst>
                <a:path w="166" h="103" extrusionOk="0">
                  <a:moveTo>
                    <a:pt x="89" y="0"/>
                  </a:moveTo>
                  <a:lnTo>
                    <a:pt x="1" y="77"/>
                  </a:lnTo>
                  <a:lnTo>
                    <a:pt x="13" y="90"/>
                  </a:lnTo>
                  <a:lnTo>
                    <a:pt x="89" y="26"/>
                  </a:lnTo>
                  <a:lnTo>
                    <a:pt x="153" y="102"/>
                  </a:lnTo>
                  <a:lnTo>
                    <a:pt x="166" y="9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7"/>
            <p:cNvSpPr/>
            <p:nvPr/>
          </p:nvSpPr>
          <p:spPr>
            <a:xfrm>
              <a:off x="4288350" y="2178550"/>
              <a:ext cx="2900" cy="3200"/>
            </a:xfrm>
            <a:custGeom>
              <a:avLst/>
              <a:gdLst/>
              <a:ahLst/>
              <a:cxnLst/>
              <a:rect l="l" t="t" r="r" b="b"/>
              <a:pathLst>
                <a:path w="116" h="128" extrusionOk="0">
                  <a:moveTo>
                    <a:pt x="1" y="0"/>
                  </a:moveTo>
                  <a:lnTo>
                    <a:pt x="1" y="26"/>
                  </a:lnTo>
                  <a:lnTo>
                    <a:pt x="102" y="26"/>
                  </a:lnTo>
                  <a:lnTo>
                    <a:pt x="90" y="127"/>
                  </a:lnTo>
                  <a:lnTo>
                    <a:pt x="102" y="127"/>
                  </a:lnTo>
                  <a:lnTo>
                    <a:pt x="115" y="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7"/>
            <p:cNvSpPr/>
            <p:nvPr/>
          </p:nvSpPr>
          <p:spPr>
            <a:xfrm>
              <a:off x="4658325" y="1795525"/>
              <a:ext cx="3200" cy="3200"/>
            </a:xfrm>
            <a:custGeom>
              <a:avLst/>
              <a:gdLst/>
              <a:ahLst/>
              <a:cxnLst/>
              <a:rect l="l" t="t" r="r" b="b"/>
              <a:pathLst>
                <a:path w="128" h="128" extrusionOk="0">
                  <a:moveTo>
                    <a:pt x="0" y="1"/>
                  </a:moveTo>
                  <a:lnTo>
                    <a:pt x="0" y="26"/>
                  </a:lnTo>
                  <a:lnTo>
                    <a:pt x="102" y="26"/>
                  </a:lnTo>
                  <a:lnTo>
                    <a:pt x="76" y="128"/>
                  </a:lnTo>
                  <a:lnTo>
                    <a:pt x="102" y="128"/>
                  </a:lnTo>
                  <a:lnTo>
                    <a:pt x="127" y="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7"/>
            <p:cNvSpPr/>
            <p:nvPr/>
          </p:nvSpPr>
          <p:spPr>
            <a:xfrm>
              <a:off x="4758125" y="1999275"/>
              <a:ext cx="2900" cy="3850"/>
            </a:xfrm>
            <a:custGeom>
              <a:avLst/>
              <a:gdLst/>
              <a:ahLst/>
              <a:cxnLst/>
              <a:rect l="l" t="t" r="r" b="b"/>
              <a:pathLst>
                <a:path w="116" h="154" extrusionOk="0">
                  <a:moveTo>
                    <a:pt x="51" y="1"/>
                  </a:moveTo>
                  <a:lnTo>
                    <a:pt x="0" y="115"/>
                  </a:lnTo>
                  <a:lnTo>
                    <a:pt x="115" y="153"/>
                  </a:lnTo>
                  <a:lnTo>
                    <a:pt x="115" y="140"/>
                  </a:lnTo>
                  <a:lnTo>
                    <a:pt x="26" y="102"/>
                  </a:lnTo>
                  <a:lnTo>
                    <a:pt x="64" y="13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7"/>
            <p:cNvSpPr/>
            <p:nvPr/>
          </p:nvSpPr>
          <p:spPr>
            <a:xfrm>
              <a:off x="4795000" y="2097475"/>
              <a:ext cx="2550" cy="4175"/>
            </a:xfrm>
            <a:custGeom>
              <a:avLst/>
              <a:gdLst/>
              <a:ahLst/>
              <a:cxnLst/>
              <a:rect l="l" t="t" r="r" b="b"/>
              <a:pathLst>
                <a:path w="102" h="167" extrusionOk="0">
                  <a:moveTo>
                    <a:pt x="76" y="1"/>
                  </a:moveTo>
                  <a:lnTo>
                    <a:pt x="0" y="90"/>
                  </a:lnTo>
                  <a:lnTo>
                    <a:pt x="90" y="166"/>
                  </a:lnTo>
                  <a:lnTo>
                    <a:pt x="102" y="153"/>
                  </a:lnTo>
                  <a:lnTo>
                    <a:pt x="25" y="90"/>
                  </a:lnTo>
                  <a:lnTo>
                    <a:pt x="90" y="14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7"/>
            <p:cNvSpPr/>
            <p:nvPr/>
          </p:nvSpPr>
          <p:spPr>
            <a:xfrm>
              <a:off x="4596350" y="2296450"/>
              <a:ext cx="4150" cy="2900"/>
            </a:xfrm>
            <a:custGeom>
              <a:avLst/>
              <a:gdLst/>
              <a:ahLst/>
              <a:cxnLst/>
              <a:rect l="l" t="t" r="r" b="b"/>
              <a:pathLst>
                <a:path w="166" h="116" extrusionOk="0">
                  <a:moveTo>
                    <a:pt x="13" y="0"/>
                  </a:moveTo>
                  <a:lnTo>
                    <a:pt x="1" y="14"/>
                  </a:lnTo>
                  <a:lnTo>
                    <a:pt x="77" y="115"/>
                  </a:lnTo>
                  <a:lnTo>
                    <a:pt x="165" y="39"/>
                  </a:lnTo>
                  <a:lnTo>
                    <a:pt x="153" y="26"/>
                  </a:lnTo>
                  <a:lnTo>
                    <a:pt x="77" y="9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7"/>
            <p:cNvSpPr/>
            <p:nvPr/>
          </p:nvSpPr>
          <p:spPr>
            <a:xfrm>
              <a:off x="4379575" y="2275175"/>
              <a:ext cx="2875" cy="3200"/>
            </a:xfrm>
            <a:custGeom>
              <a:avLst/>
              <a:gdLst/>
              <a:ahLst/>
              <a:cxnLst/>
              <a:rect l="l" t="t" r="r" b="b"/>
              <a:pathLst>
                <a:path w="115" h="128" extrusionOk="0">
                  <a:moveTo>
                    <a:pt x="115" y="0"/>
                  </a:moveTo>
                  <a:lnTo>
                    <a:pt x="1" y="12"/>
                  </a:lnTo>
                  <a:lnTo>
                    <a:pt x="13" y="127"/>
                  </a:lnTo>
                  <a:lnTo>
                    <a:pt x="26" y="127"/>
                  </a:lnTo>
                  <a:lnTo>
                    <a:pt x="26" y="26"/>
                  </a:lnTo>
                  <a:lnTo>
                    <a:pt x="115" y="26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3" name="Google Shape;1463;p57"/>
          <p:cNvSpPr txBox="1">
            <a:spLocks noGrp="1"/>
          </p:cNvSpPr>
          <p:nvPr>
            <p:ph type="title"/>
          </p:nvPr>
        </p:nvSpPr>
        <p:spPr>
          <a:xfrm>
            <a:off x="2812349" y="195213"/>
            <a:ext cx="29868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ctr"/>
            <a:r>
              <a:rPr lang="en" sz="3200" dirty="0">
                <a:solidFill>
                  <a:schemeClr val="accent2"/>
                </a:solidFill>
              </a:rPr>
              <a:t>Result</a:t>
            </a:r>
            <a:r>
              <a:rPr lang="en" dirty="0">
                <a:solidFill>
                  <a:schemeClr val="accent2"/>
                </a:solidFill>
              </a:rPr>
              <a:t> </a:t>
            </a:r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465" name="Google Shape;1465;p57"/>
          <p:cNvGrpSpPr/>
          <p:nvPr/>
        </p:nvGrpSpPr>
        <p:grpSpPr>
          <a:xfrm>
            <a:off x="169597" y="372060"/>
            <a:ext cx="1265258" cy="3804468"/>
            <a:chOff x="2932600" y="237875"/>
            <a:chExt cx="1742300" cy="5238150"/>
          </a:xfrm>
        </p:grpSpPr>
        <p:sp>
          <p:nvSpPr>
            <p:cNvPr id="1466" name="Google Shape;1466;p57"/>
            <p:cNvSpPr/>
            <p:nvPr/>
          </p:nvSpPr>
          <p:spPr>
            <a:xfrm>
              <a:off x="3412625" y="2670075"/>
              <a:ext cx="321000" cy="321500"/>
            </a:xfrm>
            <a:custGeom>
              <a:avLst/>
              <a:gdLst/>
              <a:ahLst/>
              <a:cxnLst/>
              <a:rect l="l" t="t" r="r" b="b"/>
              <a:pathLst>
                <a:path w="12840" h="12860" extrusionOk="0">
                  <a:moveTo>
                    <a:pt x="0" y="12859"/>
                  </a:moveTo>
                  <a:lnTo>
                    <a:pt x="12839" y="12859"/>
                  </a:lnTo>
                  <a:lnTo>
                    <a:pt x="12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7"/>
            <p:cNvSpPr/>
            <p:nvPr/>
          </p:nvSpPr>
          <p:spPr>
            <a:xfrm>
              <a:off x="3970725" y="1592400"/>
              <a:ext cx="611125" cy="645850"/>
            </a:xfrm>
            <a:custGeom>
              <a:avLst/>
              <a:gdLst/>
              <a:ahLst/>
              <a:cxnLst/>
              <a:rect l="l" t="t" r="r" b="b"/>
              <a:pathLst>
                <a:path w="24445" h="25834" extrusionOk="0">
                  <a:moveTo>
                    <a:pt x="7750" y="1"/>
                  </a:moveTo>
                  <a:lnTo>
                    <a:pt x="0" y="6864"/>
                  </a:lnTo>
                  <a:lnTo>
                    <a:pt x="8675" y="20880"/>
                  </a:lnTo>
                  <a:lnTo>
                    <a:pt x="21939" y="25834"/>
                  </a:lnTo>
                  <a:lnTo>
                    <a:pt x="24445" y="19376"/>
                  </a:lnTo>
                  <a:lnTo>
                    <a:pt x="14671" y="14287"/>
                  </a:lnTo>
                  <a:lnTo>
                    <a:pt x="77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7"/>
            <p:cNvSpPr/>
            <p:nvPr/>
          </p:nvSpPr>
          <p:spPr>
            <a:xfrm>
              <a:off x="3901325" y="1195275"/>
              <a:ext cx="321000" cy="568725"/>
            </a:xfrm>
            <a:custGeom>
              <a:avLst/>
              <a:gdLst/>
              <a:ahLst/>
              <a:cxnLst/>
              <a:rect l="l" t="t" r="r" b="b"/>
              <a:pathLst>
                <a:path w="12840" h="22749" extrusionOk="0">
                  <a:moveTo>
                    <a:pt x="1023" y="1"/>
                  </a:moveTo>
                  <a:lnTo>
                    <a:pt x="0" y="15058"/>
                  </a:lnTo>
                  <a:lnTo>
                    <a:pt x="2776" y="22749"/>
                  </a:lnTo>
                  <a:lnTo>
                    <a:pt x="12839" y="16986"/>
                  </a:lnTo>
                  <a:cubicBezTo>
                    <a:pt x="12839" y="16986"/>
                    <a:pt x="7693" y="6555"/>
                    <a:pt x="4357" y="2565"/>
                  </a:cubicBezTo>
                  <a:cubicBezTo>
                    <a:pt x="3760" y="1620"/>
                    <a:pt x="1023" y="1"/>
                    <a:pt x="1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7"/>
            <p:cNvSpPr/>
            <p:nvPr/>
          </p:nvSpPr>
          <p:spPr>
            <a:xfrm>
              <a:off x="4137000" y="1649275"/>
              <a:ext cx="48225" cy="144150"/>
            </a:xfrm>
            <a:custGeom>
              <a:avLst/>
              <a:gdLst/>
              <a:ahLst/>
              <a:cxnLst/>
              <a:rect l="l" t="t" r="r" b="b"/>
              <a:pathLst>
                <a:path w="1929" h="5766" extrusionOk="0">
                  <a:moveTo>
                    <a:pt x="1350" y="1"/>
                  </a:moveTo>
                  <a:lnTo>
                    <a:pt x="116" y="715"/>
                  </a:lnTo>
                  <a:cubicBezTo>
                    <a:pt x="116" y="849"/>
                    <a:pt x="135" y="1003"/>
                    <a:pt x="135" y="1157"/>
                  </a:cubicBezTo>
                  <a:cubicBezTo>
                    <a:pt x="212" y="2623"/>
                    <a:pt x="135" y="4281"/>
                    <a:pt x="1" y="5746"/>
                  </a:cubicBezTo>
                  <a:lnTo>
                    <a:pt x="19" y="5746"/>
                  </a:lnTo>
                  <a:lnTo>
                    <a:pt x="1505" y="5766"/>
                  </a:lnTo>
                  <a:cubicBezTo>
                    <a:pt x="1754" y="3992"/>
                    <a:pt x="1929" y="1949"/>
                    <a:pt x="1582" y="733"/>
                  </a:cubicBezTo>
                  <a:cubicBezTo>
                    <a:pt x="1505" y="502"/>
                    <a:pt x="1427" y="252"/>
                    <a:pt x="1350" y="1"/>
                  </a:cubicBezTo>
                  <a:close/>
                </a:path>
              </a:pathLst>
            </a:custGeom>
            <a:solidFill>
              <a:srgbClr val="1094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7"/>
            <p:cNvSpPr/>
            <p:nvPr/>
          </p:nvSpPr>
          <p:spPr>
            <a:xfrm>
              <a:off x="3983250" y="1291200"/>
              <a:ext cx="187525" cy="375950"/>
            </a:xfrm>
            <a:custGeom>
              <a:avLst/>
              <a:gdLst/>
              <a:ahLst/>
              <a:cxnLst/>
              <a:rect l="l" t="t" r="r" b="b"/>
              <a:pathLst>
                <a:path w="7501" h="150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13" y="444"/>
                    <a:pt x="560" y="1157"/>
                  </a:cubicBezTo>
                  <a:cubicBezTo>
                    <a:pt x="3008" y="5591"/>
                    <a:pt x="6169" y="11779"/>
                    <a:pt x="6208" y="14074"/>
                  </a:cubicBezTo>
                  <a:cubicBezTo>
                    <a:pt x="6246" y="14401"/>
                    <a:pt x="6266" y="14709"/>
                    <a:pt x="6266" y="15038"/>
                  </a:cubicBezTo>
                  <a:lnTo>
                    <a:pt x="7500" y="14324"/>
                  </a:lnTo>
                  <a:cubicBezTo>
                    <a:pt x="5303" y="7327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7"/>
            <p:cNvSpPr/>
            <p:nvPr/>
          </p:nvSpPr>
          <p:spPr>
            <a:xfrm>
              <a:off x="3170225" y="1085900"/>
              <a:ext cx="965350" cy="1658150"/>
            </a:xfrm>
            <a:custGeom>
              <a:avLst/>
              <a:gdLst/>
              <a:ahLst/>
              <a:cxnLst/>
              <a:rect l="l" t="t" r="r" b="b"/>
              <a:pathLst>
                <a:path w="38614" h="66326" extrusionOk="0">
                  <a:moveTo>
                    <a:pt x="16328" y="0"/>
                  </a:moveTo>
                  <a:cubicBezTo>
                    <a:pt x="3470" y="3720"/>
                    <a:pt x="0" y="7846"/>
                    <a:pt x="0" y="7846"/>
                  </a:cubicBezTo>
                  <a:lnTo>
                    <a:pt x="9272" y="31694"/>
                  </a:lnTo>
                  <a:cubicBezTo>
                    <a:pt x="9272" y="31694"/>
                    <a:pt x="11258" y="40947"/>
                    <a:pt x="8868" y="45420"/>
                  </a:cubicBezTo>
                  <a:cubicBezTo>
                    <a:pt x="231" y="52995"/>
                    <a:pt x="7383" y="64948"/>
                    <a:pt x="7383" y="64948"/>
                  </a:cubicBezTo>
                  <a:cubicBezTo>
                    <a:pt x="8873" y="65950"/>
                    <a:pt x="10779" y="66326"/>
                    <a:pt x="12802" y="66326"/>
                  </a:cubicBezTo>
                  <a:cubicBezTo>
                    <a:pt x="18918" y="66326"/>
                    <a:pt x="26103" y="62886"/>
                    <a:pt x="26103" y="62886"/>
                  </a:cubicBezTo>
                  <a:cubicBezTo>
                    <a:pt x="26103" y="62886"/>
                    <a:pt x="32310" y="61015"/>
                    <a:pt x="36667" y="55270"/>
                  </a:cubicBezTo>
                  <a:cubicBezTo>
                    <a:pt x="36667" y="55270"/>
                    <a:pt x="34045" y="46017"/>
                    <a:pt x="35413" y="39559"/>
                  </a:cubicBezTo>
                  <a:cubicBezTo>
                    <a:pt x="38266" y="30421"/>
                    <a:pt x="38613" y="22729"/>
                    <a:pt x="36338" y="16135"/>
                  </a:cubicBezTo>
                  <a:cubicBezTo>
                    <a:pt x="33814" y="11683"/>
                    <a:pt x="28185" y="96"/>
                    <a:pt x="16328" y="0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7"/>
            <p:cNvSpPr/>
            <p:nvPr/>
          </p:nvSpPr>
          <p:spPr>
            <a:xfrm>
              <a:off x="3204925" y="783900"/>
              <a:ext cx="315200" cy="257700"/>
            </a:xfrm>
            <a:custGeom>
              <a:avLst/>
              <a:gdLst/>
              <a:ahLst/>
              <a:cxnLst/>
              <a:rect l="l" t="t" r="r" b="b"/>
              <a:pathLst>
                <a:path w="12608" h="10308" extrusionOk="0">
                  <a:moveTo>
                    <a:pt x="7254" y="1"/>
                  </a:moveTo>
                  <a:cubicBezTo>
                    <a:pt x="6071" y="1"/>
                    <a:pt x="4815" y="363"/>
                    <a:pt x="3681" y="1110"/>
                  </a:cubicBezTo>
                  <a:lnTo>
                    <a:pt x="3624" y="1149"/>
                  </a:lnTo>
                  <a:cubicBezTo>
                    <a:pt x="964" y="2942"/>
                    <a:pt x="0" y="6181"/>
                    <a:pt x="1484" y="8397"/>
                  </a:cubicBezTo>
                  <a:cubicBezTo>
                    <a:pt x="2317" y="9658"/>
                    <a:pt x="3767" y="10308"/>
                    <a:pt x="5355" y="10308"/>
                  </a:cubicBezTo>
                  <a:cubicBezTo>
                    <a:pt x="6561" y="10308"/>
                    <a:pt x="7846" y="9934"/>
                    <a:pt x="9002" y="9168"/>
                  </a:cubicBezTo>
                  <a:cubicBezTo>
                    <a:pt x="9041" y="9130"/>
                    <a:pt x="9099" y="9091"/>
                    <a:pt x="9138" y="9053"/>
                  </a:cubicBezTo>
                  <a:cubicBezTo>
                    <a:pt x="11701" y="7261"/>
                    <a:pt x="12608" y="4079"/>
                    <a:pt x="11161" y="1920"/>
                  </a:cubicBezTo>
                  <a:cubicBezTo>
                    <a:pt x="10310" y="658"/>
                    <a:pt x="8848" y="1"/>
                    <a:pt x="7254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7"/>
            <p:cNvSpPr/>
            <p:nvPr/>
          </p:nvSpPr>
          <p:spPr>
            <a:xfrm>
              <a:off x="3288775" y="775050"/>
              <a:ext cx="231350" cy="235175"/>
            </a:xfrm>
            <a:custGeom>
              <a:avLst/>
              <a:gdLst/>
              <a:ahLst/>
              <a:cxnLst/>
              <a:rect l="l" t="t" r="r" b="b"/>
              <a:pathLst>
                <a:path w="9254" h="9407" extrusionOk="0">
                  <a:moveTo>
                    <a:pt x="4065" y="0"/>
                  </a:moveTo>
                  <a:cubicBezTo>
                    <a:pt x="3206" y="0"/>
                    <a:pt x="2279" y="286"/>
                    <a:pt x="1311" y="924"/>
                  </a:cubicBezTo>
                  <a:cubicBezTo>
                    <a:pt x="0" y="4703"/>
                    <a:pt x="636" y="7787"/>
                    <a:pt x="5784" y="9407"/>
                  </a:cubicBezTo>
                  <a:cubicBezTo>
                    <a:pt x="8347" y="7615"/>
                    <a:pt x="9254" y="4433"/>
                    <a:pt x="7807" y="2274"/>
                  </a:cubicBezTo>
                  <a:cubicBezTo>
                    <a:pt x="6863" y="876"/>
                    <a:pt x="5568" y="0"/>
                    <a:pt x="40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7"/>
            <p:cNvSpPr/>
            <p:nvPr/>
          </p:nvSpPr>
          <p:spPr>
            <a:xfrm>
              <a:off x="3417425" y="839125"/>
              <a:ext cx="348975" cy="343175"/>
            </a:xfrm>
            <a:custGeom>
              <a:avLst/>
              <a:gdLst/>
              <a:ahLst/>
              <a:cxnLst/>
              <a:rect l="l" t="t" r="r" b="b"/>
              <a:pathLst>
                <a:path w="13959" h="13727" extrusionOk="0">
                  <a:moveTo>
                    <a:pt x="9968" y="1"/>
                  </a:moveTo>
                  <a:lnTo>
                    <a:pt x="579" y="1157"/>
                  </a:lnTo>
                  <a:lnTo>
                    <a:pt x="1" y="12974"/>
                  </a:lnTo>
                  <a:lnTo>
                    <a:pt x="13958" y="13727"/>
                  </a:lnTo>
                  <a:lnTo>
                    <a:pt x="13573" y="8964"/>
                  </a:lnTo>
                  <a:lnTo>
                    <a:pt x="13264" y="5070"/>
                  </a:lnTo>
                  <a:lnTo>
                    <a:pt x="13187" y="4877"/>
                  </a:lnTo>
                  <a:lnTo>
                    <a:pt x="9968" y="1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7"/>
            <p:cNvSpPr/>
            <p:nvPr/>
          </p:nvSpPr>
          <p:spPr>
            <a:xfrm>
              <a:off x="3423225" y="1016500"/>
              <a:ext cx="1475" cy="30350"/>
            </a:xfrm>
            <a:custGeom>
              <a:avLst/>
              <a:gdLst/>
              <a:ahLst/>
              <a:cxnLst/>
              <a:rect l="l" t="t" r="r" b="b"/>
              <a:pathLst>
                <a:path w="59" h="1214" extrusionOk="0">
                  <a:moveTo>
                    <a:pt x="59" y="0"/>
                  </a:moveTo>
                  <a:lnTo>
                    <a:pt x="59" y="0"/>
                  </a:lnTo>
                  <a:lnTo>
                    <a:pt x="0" y="1214"/>
                  </a:lnTo>
                  <a:lnTo>
                    <a:pt x="0" y="1214"/>
                  </a:lnTo>
                  <a:close/>
                </a:path>
              </a:pathLst>
            </a:custGeom>
            <a:solidFill>
              <a:srgbClr val="EFB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7"/>
            <p:cNvSpPr/>
            <p:nvPr/>
          </p:nvSpPr>
          <p:spPr>
            <a:xfrm>
              <a:off x="3424675" y="1007825"/>
              <a:ext cx="500" cy="8700"/>
            </a:xfrm>
            <a:custGeom>
              <a:avLst/>
              <a:gdLst/>
              <a:ahLst/>
              <a:cxnLst/>
              <a:rect l="l" t="t" r="r" b="b"/>
              <a:pathLst>
                <a:path w="20" h="348" extrusionOk="0">
                  <a:moveTo>
                    <a:pt x="19" y="0"/>
                  </a:moveTo>
                  <a:lnTo>
                    <a:pt x="1" y="347"/>
                  </a:lnTo>
                  <a:lnTo>
                    <a:pt x="1" y="347"/>
                  </a:lnTo>
                  <a:close/>
                </a:path>
              </a:pathLst>
            </a:custGeom>
            <a:solidFill>
              <a:srgbClr val="9160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7"/>
            <p:cNvSpPr/>
            <p:nvPr/>
          </p:nvSpPr>
          <p:spPr>
            <a:xfrm>
              <a:off x="3425150" y="859825"/>
              <a:ext cx="71850" cy="148025"/>
            </a:xfrm>
            <a:custGeom>
              <a:avLst/>
              <a:gdLst/>
              <a:ahLst/>
              <a:cxnLst/>
              <a:rect l="l" t="t" r="r" b="b"/>
              <a:pathLst>
                <a:path w="2874" h="5921" extrusionOk="0">
                  <a:moveTo>
                    <a:pt x="2874" y="1"/>
                  </a:moveTo>
                  <a:lnTo>
                    <a:pt x="270" y="329"/>
                  </a:lnTo>
                  <a:lnTo>
                    <a:pt x="0" y="5920"/>
                  </a:lnTo>
                  <a:lnTo>
                    <a:pt x="0" y="5920"/>
                  </a:lnTo>
                  <a:lnTo>
                    <a:pt x="270" y="329"/>
                  </a:lnTo>
                  <a:close/>
                </a:path>
              </a:pathLst>
            </a:custGeom>
            <a:solidFill>
              <a:srgbClr val="79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7"/>
            <p:cNvSpPr/>
            <p:nvPr/>
          </p:nvSpPr>
          <p:spPr>
            <a:xfrm>
              <a:off x="3759150" y="1091175"/>
              <a:ext cx="25" cy="1000"/>
            </a:xfrm>
            <a:custGeom>
              <a:avLst/>
              <a:gdLst/>
              <a:ahLst/>
              <a:cxnLst/>
              <a:rect l="l" t="t" r="r" b="b"/>
              <a:pathLst>
                <a:path w="1" h="40" extrusionOk="0">
                  <a:moveTo>
                    <a:pt x="1" y="1"/>
                  </a:moveTo>
                  <a:lnTo>
                    <a:pt x="1" y="39"/>
                  </a:lnTo>
                  <a:lnTo>
                    <a:pt x="1" y="39"/>
                  </a:lnTo>
                  <a:close/>
                </a:path>
              </a:pathLst>
            </a:custGeom>
            <a:solidFill>
              <a:srgbClr val="EFB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7"/>
            <p:cNvSpPr/>
            <p:nvPr/>
          </p:nvSpPr>
          <p:spPr>
            <a:xfrm>
              <a:off x="3423225" y="839125"/>
              <a:ext cx="335950" cy="305100"/>
            </a:xfrm>
            <a:custGeom>
              <a:avLst/>
              <a:gdLst/>
              <a:ahLst/>
              <a:cxnLst/>
              <a:rect l="l" t="t" r="r" b="b"/>
              <a:pathLst>
                <a:path w="13438" h="12204" extrusionOk="0">
                  <a:moveTo>
                    <a:pt x="9736" y="1"/>
                  </a:moveTo>
                  <a:lnTo>
                    <a:pt x="2951" y="829"/>
                  </a:lnTo>
                  <a:lnTo>
                    <a:pt x="347" y="1157"/>
                  </a:lnTo>
                  <a:lnTo>
                    <a:pt x="77" y="6748"/>
                  </a:lnTo>
                  <a:lnTo>
                    <a:pt x="59" y="7095"/>
                  </a:lnTo>
                  <a:lnTo>
                    <a:pt x="0" y="8309"/>
                  </a:lnTo>
                  <a:cubicBezTo>
                    <a:pt x="2102" y="10738"/>
                    <a:pt x="4743" y="12203"/>
                    <a:pt x="7616" y="12203"/>
                  </a:cubicBezTo>
                  <a:cubicBezTo>
                    <a:pt x="9505" y="12203"/>
                    <a:pt x="11471" y="11568"/>
                    <a:pt x="13438" y="10121"/>
                  </a:cubicBezTo>
                  <a:lnTo>
                    <a:pt x="13438" y="10083"/>
                  </a:lnTo>
                  <a:lnTo>
                    <a:pt x="13032" y="5070"/>
                  </a:lnTo>
                  <a:lnTo>
                    <a:pt x="12955" y="4877"/>
                  </a:lnTo>
                  <a:lnTo>
                    <a:pt x="9736" y="1"/>
                  </a:lnTo>
                  <a:close/>
                </a:path>
              </a:pathLst>
            </a:custGeom>
            <a:solidFill>
              <a:srgbClr val="EA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7"/>
            <p:cNvSpPr/>
            <p:nvPr/>
          </p:nvSpPr>
          <p:spPr>
            <a:xfrm>
              <a:off x="3693625" y="2591525"/>
              <a:ext cx="304600" cy="2510650"/>
            </a:xfrm>
            <a:custGeom>
              <a:avLst/>
              <a:gdLst/>
              <a:ahLst/>
              <a:cxnLst/>
              <a:rect l="l" t="t" r="r" b="b"/>
              <a:pathLst>
                <a:path w="12184" h="100426" extrusionOk="0">
                  <a:moveTo>
                    <a:pt x="4722" y="0"/>
                  </a:moveTo>
                  <a:cubicBezTo>
                    <a:pt x="4915" y="1466"/>
                    <a:pt x="4858" y="3008"/>
                    <a:pt x="4491" y="4569"/>
                  </a:cubicBezTo>
                  <a:cubicBezTo>
                    <a:pt x="3411" y="9041"/>
                    <a:pt x="3085" y="13629"/>
                    <a:pt x="2313" y="18141"/>
                  </a:cubicBezTo>
                  <a:cubicBezTo>
                    <a:pt x="1792" y="21225"/>
                    <a:pt x="1234" y="24310"/>
                    <a:pt x="674" y="27394"/>
                  </a:cubicBezTo>
                  <a:cubicBezTo>
                    <a:pt x="2255" y="29419"/>
                    <a:pt x="3257" y="31964"/>
                    <a:pt x="3509" y="34778"/>
                  </a:cubicBezTo>
                  <a:cubicBezTo>
                    <a:pt x="3971" y="39675"/>
                    <a:pt x="2987" y="44649"/>
                    <a:pt x="2178" y="49487"/>
                  </a:cubicBezTo>
                  <a:cubicBezTo>
                    <a:pt x="1889" y="51183"/>
                    <a:pt x="1098" y="52764"/>
                    <a:pt x="0" y="54095"/>
                  </a:cubicBezTo>
                  <a:lnTo>
                    <a:pt x="424" y="83051"/>
                  </a:lnTo>
                  <a:lnTo>
                    <a:pt x="540" y="92362"/>
                  </a:lnTo>
                  <a:lnTo>
                    <a:pt x="655" y="100420"/>
                  </a:lnTo>
                  <a:cubicBezTo>
                    <a:pt x="1349" y="100372"/>
                    <a:pt x="1937" y="100358"/>
                    <a:pt x="2463" y="100358"/>
                  </a:cubicBezTo>
                  <a:cubicBezTo>
                    <a:pt x="2988" y="100358"/>
                    <a:pt x="3451" y="100372"/>
                    <a:pt x="3894" y="100382"/>
                  </a:cubicBezTo>
                  <a:cubicBezTo>
                    <a:pt x="4361" y="100405"/>
                    <a:pt x="4814" y="100425"/>
                    <a:pt x="5304" y="100425"/>
                  </a:cubicBezTo>
                  <a:cubicBezTo>
                    <a:pt x="6047" y="100425"/>
                    <a:pt x="6877" y="100379"/>
                    <a:pt x="7981" y="100227"/>
                  </a:cubicBezTo>
                  <a:lnTo>
                    <a:pt x="8694" y="92169"/>
                  </a:lnTo>
                  <a:lnTo>
                    <a:pt x="12184" y="52919"/>
                  </a:lnTo>
                  <a:lnTo>
                    <a:pt x="8077" y="9023"/>
                  </a:lnTo>
                  <a:lnTo>
                    <a:pt x="7943" y="7519"/>
                  </a:lnTo>
                  <a:lnTo>
                    <a:pt x="4722" y="0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7"/>
            <p:cNvSpPr/>
            <p:nvPr/>
          </p:nvSpPr>
          <p:spPr>
            <a:xfrm>
              <a:off x="3663225" y="4999850"/>
              <a:ext cx="667550" cy="234250"/>
            </a:xfrm>
            <a:custGeom>
              <a:avLst/>
              <a:gdLst/>
              <a:ahLst/>
              <a:cxnLst/>
              <a:rect l="l" t="t" r="r" b="b"/>
              <a:pathLst>
                <a:path w="26702" h="9370" extrusionOk="0">
                  <a:moveTo>
                    <a:pt x="10102" y="0"/>
                  </a:moveTo>
                  <a:cubicBezTo>
                    <a:pt x="10102" y="0"/>
                    <a:pt x="8927" y="2256"/>
                    <a:pt x="6730" y="2989"/>
                  </a:cubicBezTo>
                  <a:cubicBezTo>
                    <a:pt x="6425" y="3127"/>
                    <a:pt x="6107" y="3186"/>
                    <a:pt x="5787" y="3186"/>
                  </a:cubicBezTo>
                  <a:cubicBezTo>
                    <a:pt x="3781" y="3186"/>
                    <a:pt x="1659" y="848"/>
                    <a:pt x="1659" y="848"/>
                  </a:cubicBezTo>
                  <a:lnTo>
                    <a:pt x="1" y="9158"/>
                  </a:lnTo>
                  <a:lnTo>
                    <a:pt x="25872" y="9369"/>
                  </a:lnTo>
                  <a:cubicBezTo>
                    <a:pt x="26702" y="6729"/>
                    <a:pt x="22402" y="5282"/>
                    <a:pt x="18546" y="3683"/>
                  </a:cubicBezTo>
                  <a:lnTo>
                    <a:pt x="18546" y="3663"/>
                  </a:lnTo>
                  <a:lnTo>
                    <a:pt x="18528" y="3663"/>
                  </a:lnTo>
                  <a:cubicBezTo>
                    <a:pt x="14344" y="1909"/>
                    <a:pt x="10102" y="0"/>
                    <a:pt x="101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7"/>
            <p:cNvSpPr/>
            <p:nvPr/>
          </p:nvSpPr>
          <p:spPr>
            <a:xfrm>
              <a:off x="3662775" y="5220125"/>
              <a:ext cx="649175" cy="64100"/>
            </a:xfrm>
            <a:custGeom>
              <a:avLst/>
              <a:gdLst/>
              <a:ahLst/>
              <a:cxnLst/>
              <a:rect l="l" t="t" r="r" b="b"/>
              <a:pathLst>
                <a:path w="25967" h="2564" extrusionOk="0">
                  <a:moveTo>
                    <a:pt x="19" y="0"/>
                  </a:moveTo>
                  <a:lnTo>
                    <a:pt x="0" y="2352"/>
                  </a:lnTo>
                  <a:lnTo>
                    <a:pt x="25948" y="2563"/>
                  </a:lnTo>
                  <a:lnTo>
                    <a:pt x="25967" y="23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7"/>
            <p:cNvSpPr/>
            <p:nvPr/>
          </p:nvSpPr>
          <p:spPr>
            <a:xfrm>
              <a:off x="3209225" y="2680200"/>
              <a:ext cx="304625" cy="2510650"/>
            </a:xfrm>
            <a:custGeom>
              <a:avLst/>
              <a:gdLst/>
              <a:ahLst/>
              <a:cxnLst/>
              <a:rect l="l" t="t" r="r" b="b"/>
              <a:pathLst>
                <a:path w="12185" h="100426" extrusionOk="0">
                  <a:moveTo>
                    <a:pt x="4725" y="1"/>
                  </a:moveTo>
                  <a:lnTo>
                    <a:pt x="4725" y="1"/>
                  </a:lnTo>
                  <a:cubicBezTo>
                    <a:pt x="4917" y="1466"/>
                    <a:pt x="4859" y="3008"/>
                    <a:pt x="4493" y="4569"/>
                  </a:cubicBezTo>
                  <a:cubicBezTo>
                    <a:pt x="3414" y="9041"/>
                    <a:pt x="3085" y="13611"/>
                    <a:pt x="2314" y="18141"/>
                  </a:cubicBezTo>
                  <a:cubicBezTo>
                    <a:pt x="1794" y="21225"/>
                    <a:pt x="1235" y="24310"/>
                    <a:pt x="676" y="27394"/>
                  </a:cubicBezTo>
                  <a:cubicBezTo>
                    <a:pt x="2257" y="29419"/>
                    <a:pt x="3260" y="31964"/>
                    <a:pt x="3509" y="34779"/>
                  </a:cubicBezTo>
                  <a:cubicBezTo>
                    <a:pt x="3954" y="39675"/>
                    <a:pt x="2990" y="44649"/>
                    <a:pt x="2180" y="49487"/>
                  </a:cubicBezTo>
                  <a:cubicBezTo>
                    <a:pt x="1890" y="51184"/>
                    <a:pt x="1100" y="52765"/>
                    <a:pt x="1" y="54095"/>
                  </a:cubicBezTo>
                  <a:lnTo>
                    <a:pt x="406" y="83051"/>
                  </a:lnTo>
                  <a:lnTo>
                    <a:pt x="541" y="92344"/>
                  </a:lnTo>
                  <a:lnTo>
                    <a:pt x="656" y="100402"/>
                  </a:lnTo>
                  <a:cubicBezTo>
                    <a:pt x="1355" y="100363"/>
                    <a:pt x="1946" y="100348"/>
                    <a:pt x="2474" y="100348"/>
                  </a:cubicBezTo>
                  <a:cubicBezTo>
                    <a:pt x="2995" y="100348"/>
                    <a:pt x="3455" y="100363"/>
                    <a:pt x="3895" y="100382"/>
                  </a:cubicBezTo>
                  <a:cubicBezTo>
                    <a:pt x="4363" y="100405"/>
                    <a:pt x="4812" y="100425"/>
                    <a:pt x="5300" y="100425"/>
                  </a:cubicBezTo>
                  <a:cubicBezTo>
                    <a:pt x="6039" y="100425"/>
                    <a:pt x="6867" y="100379"/>
                    <a:pt x="7982" y="100228"/>
                  </a:cubicBezTo>
                  <a:lnTo>
                    <a:pt x="8696" y="92151"/>
                  </a:lnTo>
                  <a:lnTo>
                    <a:pt x="12185" y="52919"/>
                  </a:lnTo>
                  <a:lnTo>
                    <a:pt x="8079" y="9023"/>
                  </a:lnTo>
                  <a:lnTo>
                    <a:pt x="7925" y="7519"/>
                  </a:lnTo>
                  <a:lnTo>
                    <a:pt x="4725" y="1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7"/>
            <p:cNvSpPr/>
            <p:nvPr/>
          </p:nvSpPr>
          <p:spPr>
            <a:xfrm>
              <a:off x="3117200" y="5116475"/>
              <a:ext cx="403400" cy="343675"/>
            </a:xfrm>
            <a:custGeom>
              <a:avLst/>
              <a:gdLst/>
              <a:ahLst/>
              <a:cxnLst/>
              <a:rect l="l" t="t" r="r" b="b"/>
              <a:pathLst>
                <a:path w="16136" h="13747" extrusionOk="0">
                  <a:moveTo>
                    <a:pt x="4183" y="1"/>
                  </a:moveTo>
                  <a:cubicBezTo>
                    <a:pt x="1715" y="2720"/>
                    <a:pt x="289" y="6825"/>
                    <a:pt x="0" y="9023"/>
                  </a:cubicBezTo>
                  <a:lnTo>
                    <a:pt x="7730" y="13747"/>
                  </a:lnTo>
                  <a:lnTo>
                    <a:pt x="16135" y="9158"/>
                  </a:lnTo>
                  <a:cubicBezTo>
                    <a:pt x="15808" y="7423"/>
                    <a:pt x="11837" y="78"/>
                    <a:pt x="11837" y="78"/>
                  </a:cubicBezTo>
                  <a:cubicBezTo>
                    <a:pt x="11837" y="78"/>
                    <a:pt x="9640" y="2064"/>
                    <a:pt x="8753" y="2180"/>
                  </a:cubicBezTo>
                  <a:cubicBezTo>
                    <a:pt x="8548" y="2207"/>
                    <a:pt x="8349" y="2219"/>
                    <a:pt x="8157" y="2219"/>
                  </a:cubicBezTo>
                  <a:cubicBezTo>
                    <a:pt x="5601" y="2219"/>
                    <a:pt x="4183" y="1"/>
                    <a:pt x="41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7"/>
            <p:cNvSpPr/>
            <p:nvPr/>
          </p:nvSpPr>
          <p:spPr>
            <a:xfrm>
              <a:off x="3111425" y="5342025"/>
              <a:ext cx="411600" cy="134000"/>
            </a:xfrm>
            <a:custGeom>
              <a:avLst/>
              <a:gdLst/>
              <a:ahLst/>
              <a:cxnLst/>
              <a:rect l="l" t="t" r="r" b="b"/>
              <a:pathLst>
                <a:path w="16464" h="5360" extrusionOk="0">
                  <a:moveTo>
                    <a:pt x="231" y="1"/>
                  </a:moveTo>
                  <a:cubicBezTo>
                    <a:pt x="0" y="1659"/>
                    <a:pt x="96" y="2777"/>
                    <a:pt x="96" y="2777"/>
                  </a:cubicBezTo>
                  <a:cubicBezTo>
                    <a:pt x="2078" y="4737"/>
                    <a:pt x="4800" y="5359"/>
                    <a:pt x="7456" y="5359"/>
                  </a:cubicBezTo>
                  <a:cubicBezTo>
                    <a:pt x="12060" y="5359"/>
                    <a:pt x="16464" y="3491"/>
                    <a:pt x="16464" y="3491"/>
                  </a:cubicBezTo>
                  <a:cubicBezTo>
                    <a:pt x="16464" y="3491"/>
                    <a:pt x="16425" y="1486"/>
                    <a:pt x="16405" y="368"/>
                  </a:cubicBezTo>
                  <a:cubicBezTo>
                    <a:pt x="16386" y="309"/>
                    <a:pt x="16386" y="232"/>
                    <a:pt x="16366" y="136"/>
                  </a:cubicBezTo>
                  <a:cubicBezTo>
                    <a:pt x="16054" y="299"/>
                    <a:pt x="12482" y="2083"/>
                    <a:pt x="7971" y="2083"/>
                  </a:cubicBezTo>
                  <a:cubicBezTo>
                    <a:pt x="5542" y="2083"/>
                    <a:pt x="2842" y="1566"/>
                    <a:pt x="2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7"/>
            <p:cNvSpPr/>
            <p:nvPr/>
          </p:nvSpPr>
          <p:spPr>
            <a:xfrm>
              <a:off x="3189950" y="2489350"/>
              <a:ext cx="891175" cy="2535575"/>
            </a:xfrm>
            <a:custGeom>
              <a:avLst/>
              <a:gdLst/>
              <a:ahLst/>
              <a:cxnLst/>
              <a:rect l="l" t="t" r="r" b="b"/>
              <a:pathLst>
                <a:path w="35647" h="101423" extrusionOk="0">
                  <a:moveTo>
                    <a:pt x="35647" y="1"/>
                  </a:moveTo>
                  <a:lnTo>
                    <a:pt x="849" y="6844"/>
                  </a:lnTo>
                  <a:lnTo>
                    <a:pt x="638" y="28648"/>
                  </a:lnTo>
                  <a:lnTo>
                    <a:pt x="1" y="101076"/>
                  </a:lnTo>
                  <a:lnTo>
                    <a:pt x="11837" y="101423"/>
                  </a:lnTo>
                  <a:lnTo>
                    <a:pt x="19317" y="34334"/>
                  </a:lnTo>
                  <a:lnTo>
                    <a:pt x="19723" y="99592"/>
                  </a:lnTo>
                  <a:lnTo>
                    <a:pt x="32678" y="98667"/>
                  </a:lnTo>
                  <a:lnTo>
                    <a:pt x="35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7"/>
            <p:cNvSpPr/>
            <p:nvPr/>
          </p:nvSpPr>
          <p:spPr>
            <a:xfrm>
              <a:off x="3189950" y="3308175"/>
              <a:ext cx="482950" cy="1708075"/>
            </a:xfrm>
            <a:custGeom>
              <a:avLst/>
              <a:gdLst/>
              <a:ahLst/>
              <a:cxnLst/>
              <a:rect l="l" t="t" r="r" b="b"/>
              <a:pathLst>
                <a:path w="19318" h="68323" extrusionOk="0">
                  <a:moveTo>
                    <a:pt x="19317" y="1581"/>
                  </a:moveTo>
                  <a:lnTo>
                    <a:pt x="19125" y="3298"/>
                  </a:lnTo>
                  <a:cubicBezTo>
                    <a:pt x="19183" y="3298"/>
                    <a:pt x="19260" y="3278"/>
                    <a:pt x="19317" y="3278"/>
                  </a:cubicBezTo>
                  <a:lnTo>
                    <a:pt x="19317" y="1581"/>
                  </a:lnTo>
                  <a:close/>
                  <a:moveTo>
                    <a:pt x="561" y="0"/>
                  </a:moveTo>
                  <a:lnTo>
                    <a:pt x="1" y="68323"/>
                  </a:lnTo>
                  <a:lnTo>
                    <a:pt x="618" y="21"/>
                  </a:lnTo>
                  <a:cubicBezTo>
                    <a:pt x="599" y="21"/>
                    <a:pt x="579" y="21"/>
                    <a:pt x="561" y="0"/>
                  </a:cubicBezTo>
                  <a:close/>
                </a:path>
              </a:pathLst>
            </a:custGeom>
            <a:solidFill>
              <a:srgbClr val="E6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7"/>
            <p:cNvSpPr/>
            <p:nvPr/>
          </p:nvSpPr>
          <p:spPr>
            <a:xfrm>
              <a:off x="3189950" y="3308675"/>
              <a:ext cx="852625" cy="1707575"/>
            </a:xfrm>
            <a:custGeom>
              <a:avLst/>
              <a:gdLst/>
              <a:ahLst/>
              <a:cxnLst/>
              <a:rect l="l" t="t" r="r" b="b"/>
              <a:pathLst>
                <a:path w="34105" h="68303" extrusionOk="0">
                  <a:moveTo>
                    <a:pt x="618" y="1"/>
                  </a:moveTo>
                  <a:lnTo>
                    <a:pt x="1" y="68303"/>
                  </a:lnTo>
                  <a:lnTo>
                    <a:pt x="3085" y="68091"/>
                  </a:lnTo>
                  <a:cubicBezTo>
                    <a:pt x="2661" y="50181"/>
                    <a:pt x="5110" y="4280"/>
                    <a:pt x="8734" y="4088"/>
                  </a:cubicBezTo>
                  <a:cubicBezTo>
                    <a:pt x="12801" y="3875"/>
                    <a:pt x="16233" y="3586"/>
                    <a:pt x="19125" y="3278"/>
                  </a:cubicBezTo>
                  <a:lnTo>
                    <a:pt x="19317" y="1561"/>
                  </a:lnTo>
                  <a:lnTo>
                    <a:pt x="19317" y="3258"/>
                  </a:lnTo>
                  <a:cubicBezTo>
                    <a:pt x="31483" y="1947"/>
                    <a:pt x="33989" y="96"/>
                    <a:pt x="34104" y="1"/>
                  </a:cubicBezTo>
                  <a:lnTo>
                    <a:pt x="34104" y="1"/>
                  </a:lnTo>
                  <a:cubicBezTo>
                    <a:pt x="33699" y="58"/>
                    <a:pt x="33313" y="96"/>
                    <a:pt x="33197" y="116"/>
                  </a:cubicBezTo>
                  <a:cubicBezTo>
                    <a:pt x="33159" y="116"/>
                    <a:pt x="33120" y="116"/>
                    <a:pt x="33102" y="135"/>
                  </a:cubicBezTo>
                  <a:cubicBezTo>
                    <a:pt x="32177" y="250"/>
                    <a:pt x="31251" y="366"/>
                    <a:pt x="30326" y="463"/>
                  </a:cubicBezTo>
                  <a:cubicBezTo>
                    <a:pt x="26026" y="906"/>
                    <a:pt x="21708" y="1137"/>
                    <a:pt x="17389" y="1137"/>
                  </a:cubicBezTo>
                  <a:cubicBezTo>
                    <a:pt x="14518" y="1137"/>
                    <a:pt x="11665" y="1042"/>
                    <a:pt x="8812" y="849"/>
                  </a:cubicBezTo>
                  <a:cubicBezTo>
                    <a:pt x="7403" y="752"/>
                    <a:pt x="5958" y="713"/>
                    <a:pt x="4532" y="540"/>
                  </a:cubicBezTo>
                  <a:cubicBezTo>
                    <a:pt x="4280" y="502"/>
                    <a:pt x="4069" y="482"/>
                    <a:pt x="3915" y="463"/>
                  </a:cubicBezTo>
                  <a:cubicBezTo>
                    <a:pt x="3856" y="463"/>
                    <a:pt x="3818" y="443"/>
                    <a:pt x="3761" y="443"/>
                  </a:cubicBezTo>
                  <a:cubicBezTo>
                    <a:pt x="3741" y="443"/>
                    <a:pt x="3722" y="443"/>
                    <a:pt x="3684" y="425"/>
                  </a:cubicBezTo>
                  <a:lnTo>
                    <a:pt x="3625" y="425"/>
                  </a:lnTo>
                  <a:cubicBezTo>
                    <a:pt x="3606" y="425"/>
                    <a:pt x="3586" y="405"/>
                    <a:pt x="3568" y="405"/>
                  </a:cubicBezTo>
                  <a:cubicBezTo>
                    <a:pt x="3298" y="366"/>
                    <a:pt x="3047" y="327"/>
                    <a:pt x="2912" y="309"/>
                  </a:cubicBezTo>
                  <a:cubicBezTo>
                    <a:pt x="2141" y="212"/>
                    <a:pt x="1370" y="116"/>
                    <a:pt x="618" y="1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7"/>
            <p:cNvSpPr/>
            <p:nvPr/>
          </p:nvSpPr>
          <p:spPr>
            <a:xfrm>
              <a:off x="3170675" y="2447575"/>
              <a:ext cx="968750" cy="889350"/>
            </a:xfrm>
            <a:custGeom>
              <a:avLst/>
              <a:gdLst/>
              <a:ahLst/>
              <a:cxnLst/>
              <a:rect l="l" t="t" r="r" b="b"/>
              <a:pathLst>
                <a:path w="38750" h="35574" extrusionOk="0">
                  <a:moveTo>
                    <a:pt x="27200" y="1"/>
                  </a:moveTo>
                  <a:cubicBezTo>
                    <a:pt x="22459" y="1"/>
                    <a:pt x="16802" y="571"/>
                    <a:pt x="12243" y="1150"/>
                  </a:cubicBezTo>
                  <a:cubicBezTo>
                    <a:pt x="11857" y="1209"/>
                    <a:pt x="11490" y="1266"/>
                    <a:pt x="11125" y="1304"/>
                  </a:cubicBezTo>
                  <a:cubicBezTo>
                    <a:pt x="10546" y="1382"/>
                    <a:pt x="10007" y="1459"/>
                    <a:pt x="9485" y="1536"/>
                  </a:cubicBezTo>
                  <a:cubicBezTo>
                    <a:pt x="6151" y="2019"/>
                    <a:pt x="3895" y="2423"/>
                    <a:pt x="3895" y="2423"/>
                  </a:cubicBezTo>
                  <a:cubicBezTo>
                    <a:pt x="3895" y="2423"/>
                    <a:pt x="98" y="8052"/>
                    <a:pt x="252" y="20526"/>
                  </a:cubicBezTo>
                  <a:cubicBezTo>
                    <a:pt x="309" y="24168"/>
                    <a:pt x="193" y="29085"/>
                    <a:pt x="1" y="34232"/>
                  </a:cubicBezTo>
                  <a:cubicBezTo>
                    <a:pt x="270" y="34270"/>
                    <a:pt x="540" y="34309"/>
                    <a:pt x="830" y="34347"/>
                  </a:cubicBezTo>
                  <a:cubicBezTo>
                    <a:pt x="1774" y="34502"/>
                    <a:pt x="2738" y="34637"/>
                    <a:pt x="3683" y="34753"/>
                  </a:cubicBezTo>
                  <a:cubicBezTo>
                    <a:pt x="3818" y="34771"/>
                    <a:pt x="4069" y="34810"/>
                    <a:pt x="4339" y="34849"/>
                  </a:cubicBezTo>
                  <a:cubicBezTo>
                    <a:pt x="4357" y="34849"/>
                    <a:pt x="4377" y="34869"/>
                    <a:pt x="4396" y="34869"/>
                  </a:cubicBezTo>
                  <a:lnTo>
                    <a:pt x="4435" y="34869"/>
                  </a:lnTo>
                  <a:cubicBezTo>
                    <a:pt x="4512" y="34887"/>
                    <a:pt x="4589" y="34887"/>
                    <a:pt x="4686" y="34907"/>
                  </a:cubicBezTo>
                  <a:cubicBezTo>
                    <a:pt x="4840" y="34926"/>
                    <a:pt x="5051" y="34946"/>
                    <a:pt x="5303" y="34984"/>
                  </a:cubicBezTo>
                  <a:cubicBezTo>
                    <a:pt x="6729" y="35157"/>
                    <a:pt x="8174" y="35196"/>
                    <a:pt x="9583" y="35293"/>
                  </a:cubicBezTo>
                  <a:cubicBezTo>
                    <a:pt x="12450" y="35478"/>
                    <a:pt x="15320" y="35573"/>
                    <a:pt x="18189" y="35573"/>
                  </a:cubicBezTo>
                  <a:cubicBezTo>
                    <a:pt x="22497" y="35573"/>
                    <a:pt x="26804" y="35358"/>
                    <a:pt x="31097" y="34907"/>
                  </a:cubicBezTo>
                  <a:cubicBezTo>
                    <a:pt x="32022" y="34810"/>
                    <a:pt x="32948" y="34694"/>
                    <a:pt x="33873" y="34579"/>
                  </a:cubicBezTo>
                  <a:cubicBezTo>
                    <a:pt x="33891" y="34560"/>
                    <a:pt x="33930" y="34560"/>
                    <a:pt x="33968" y="34560"/>
                  </a:cubicBezTo>
                  <a:cubicBezTo>
                    <a:pt x="34084" y="34540"/>
                    <a:pt x="34490" y="34502"/>
                    <a:pt x="34894" y="34445"/>
                  </a:cubicBezTo>
                  <a:cubicBezTo>
                    <a:pt x="35318" y="34367"/>
                    <a:pt x="36803" y="34116"/>
                    <a:pt x="37034" y="34077"/>
                  </a:cubicBezTo>
                  <a:cubicBezTo>
                    <a:pt x="37613" y="33962"/>
                    <a:pt x="38191" y="33846"/>
                    <a:pt x="38749" y="33751"/>
                  </a:cubicBezTo>
                  <a:cubicBezTo>
                    <a:pt x="38191" y="19426"/>
                    <a:pt x="37439" y="4273"/>
                    <a:pt x="36745" y="2443"/>
                  </a:cubicBezTo>
                  <a:cubicBezTo>
                    <a:pt x="36726" y="2384"/>
                    <a:pt x="36687" y="2307"/>
                    <a:pt x="36649" y="2250"/>
                  </a:cubicBezTo>
                  <a:cubicBezTo>
                    <a:pt x="35735" y="566"/>
                    <a:pt x="31922" y="1"/>
                    <a:pt x="27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7"/>
            <p:cNvSpPr/>
            <p:nvPr/>
          </p:nvSpPr>
          <p:spPr>
            <a:xfrm>
              <a:off x="3459850" y="1209750"/>
              <a:ext cx="540075" cy="447275"/>
            </a:xfrm>
            <a:custGeom>
              <a:avLst/>
              <a:gdLst/>
              <a:ahLst/>
              <a:cxnLst/>
              <a:rect l="l" t="t" r="r" b="b"/>
              <a:pathLst>
                <a:path w="21603" h="17891" extrusionOk="0">
                  <a:moveTo>
                    <a:pt x="17462" y="0"/>
                  </a:moveTo>
                  <a:cubicBezTo>
                    <a:pt x="17001" y="0"/>
                    <a:pt x="16419" y="222"/>
                    <a:pt x="15693" y="714"/>
                  </a:cubicBezTo>
                  <a:cubicBezTo>
                    <a:pt x="13391" y="2275"/>
                    <a:pt x="10969" y="2807"/>
                    <a:pt x="8735" y="2807"/>
                  </a:cubicBezTo>
                  <a:cubicBezTo>
                    <a:pt x="3934" y="2807"/>
                    <a:pt x="1" y="347"/>
                    <a:pt x="0" y="347"/>
                  </a:cubicBezTo>
                  <a:lnTo>
                    <a:pt x="0" y="347"/>
                  </a:lnTo>
                  <a:lnTo>
                    <a:pt x="15906" y="17890"/>
                  </a:lnTo>
                  <a:cubicBezTo>
                    <a:pt x="15906" y="17890"/>
                    <a:pt x="21603" y="0"/>
                    <a:pt x="17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7"/>
            <p:cNvSpPr/>
            <p:nvPr/>
          </p:nvSpPr>
          <p:spPr>
            <a:xfrm>
              <a:off x="3094075" y="1125875"/>
              <a:ext cx="1054025" cy="1525425"/>
            </a:xfrm>
            <a:custGeom>
              <a:avLst/>
              <a:gdLst/>
              <a:ahLst/>
              <a:cxnLst/>
              <a:rect l="l" t="t" r="r" b="b"/>
              <a:pathLst>
                <a:path w="42161" h="61017" extrusionOk="0">
                  <a:moveTo>
                    <a:pt x="26719" y="1"/>
                  </a:moveTo>
                  <a:lnTo>
                    <a:pt x="26719" y="1"/>
                  </a:lnTo>
                  <a:cubicBezTo>
                    <a:pt x="27740" y="907"/>
                    <a:pt x="28434" y="2141"/>
                    <a:pt x="28879" y="3702"/>
                  </a:cubicBezTo>
                  <a:cubicBezTo>
                    <a:pt x="29977" y="7635"/>
                    <a:pt x="29149" y="12994"/>
                    <a:pt x="28416" y="13284"/>
                  </a:cubicBezTo>
                  <a:cubicBezTo>
                    <a:pt x="28318" y="13318"/>
                    <a:pt x="28209" y="13335"/>
                    <a:pt x="28090" y="13335"/>
                  </a:cubicBezTo>
                  <a:cubicBezTo>
                    <a:pt x="25941" y="13335"/>
                    <a:pt x="20509" y="7908"/>
                    <a:pt x="16271" y="3779"/>
                  </a:cubicBezTo>
                  <a:cubicBezTo>
                    <a:pt x="14266" y="1813"/>
                    <a:pt x="12878" y="386"/>
                    <a:pt x="12878" y="386"/>
                  </a:cubicBezTo>
                  <a:cubicBezTo>
                    <a:pt x="12878" y="386"/>
                    <a:pt x="11336" y="887"/>
                    <a:pt x="9349" y="1736"/>
                  </a:cubicBezTo>
                  <a:cubicBezTo>
                    <a:pt x="7249" y="2642"/>
                    <a:pt x="4665" y="3953"/>
                    <a:pt x="2949" y="5476"/>
                  </a:cubicBezTo>
                  <a:lnTo>
                    <a:pt x="2949" y="5496"/>
                  </a:lnTo>
                  <a:cubicBezTo>
                    <a:pt x="2044" y="6285"/>
                    <a:pt x="1388" y="7154"/>
                    <a:pt x="1175" y="8059"/>
                  </a:cubicBezTo>
                  <a:cubicBezTo>
                    <a:pt x="0" y="10141"/>
                    <a:pt x="4126" y="14364"/>
                    <a:pt x="6265" y="20610"/>
                  </a:cubicBezTo>
                  <a:cubicBezTo>
                    <a:pt x="6825" y="22286"/>
                    <a:pt x="7229" y="24003"/>
                    <a:pt x="7480" y="25815"/>
                  </a:cubicBezTo>
                  <a:cubicBezTo>
                    <a:pt x="7673" y="27144"/>
                    <a:pt x="7807" y="28514"/>
                    <a:pt x="7884" y="29959"/>
                  </a:cubicBezTo>
                  <a:lnTo>
                    <a:pt x="7884" y="29998"/>
                  </a:lnTo>
                  <a:cubicBezTo>
                    <a:pt x="8000" y="31753"/>
                    <a:pt x="8020" y="33603"/>
                    <a:pt x="8058" y="35570"/>
                  </a:cubicBezTo>
                  <a:cubicBezTo>
                    <a:pt x="7750" y="43569"/>
                    <a:pt x="7287" y="50625"/>
                    <a:pt x="6959" y="55291"/>
                  </a:cubicBezTo>
                  <a:cubicBezTo>
                    <a:pt x="6709" y="58876"/>
                    <a:pt x="6516" y="61017"/>
                    <a:pt x="6516" y="61017"/>
                  </a:cubicBezTo>
                  <a:cubicBezTo>
                    <a:pt x="6516" y="61017"/>
                    <a:pt x="8038" y="60920"/>
                    <a:pt x="10449" y="60727"/>
                  </a:cubicBezTo>
                  <a:cubicBezTo>
                    <a:pt x="12048" y="60611"/>
                    <a:pt x="14053" y="60439"/>
                    <a:pt x="16251" y="60246"/>
                  </a:cubicBezTo>
                  <a:cubicBezTo>
                    <a:pt x="26103" y="59339"/>
                    <a:pt x="39867" y="57758"/>
                    <a:pt x="39751" y="55850"/>
                  </a:cubicBezTo>
                  <a:cubicBezTo>
                    <a:pt x="39751" y="55619"/>
                    <a:pt x="39731" y="55368"/>
                    <a:pt x="39713" y="55118"/>
                  </a:cubicBezTo>
                  <a:cubicBezTo>
                    <a:pt x="39423" y="49044"/>
                    <a:pt x="39693" y="37863"/>
                    <a:pt x="40176" y="35300"/>
                  </a:cubicBezTo>
                  <a:cubicBezTo>
                    <a:pt x="40965" y="31039"/>
                    <a:pt x="42160" y="26335"/>
                    <a:pt x="41775" y="20687"/>
                  </a:cubicBezTo>
                  <a:cubicBezTo>
                    <a:pt x="41698" y="16965"/>
                    <a:pt x="33485" y="3067"/>
                    <a:pt x="33293" y="2815"/>
                  </a:cubicBezTo>
                  <a:cubicBezTo>
                    <a:pt x="32290" y="2314"/>
                    <a:pt x="31231" y="1833"/>
                    <a:pt x="30344" y="1447"/>
                  </a:cubicBezTo>
                  <a:cubicBezTo>
                    <a:pt x="29128" y="926"/>
                    <a:pt x="26777" y="1"/>
                    <a:pt x="26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7"/>
            <p:cNvSpPr/>
            <p:nvPr/>
          </p:nvSpPr>
          <p:spPr>
            <a:xfrm>
              <a:off x="3425650" y="1485925"/>
              <a:ext cx="1450" cy="3375"/>
            </a:xfrm>
            <a:custGeom>
              <a:avLst/>
              <a:gdLst/>
              <a:ahLst/>
              <a:cxnLst/>
              <a:rect l="l" t="t" r="r" b="b"/>
              <a:pathLst>
                <a:path w="58" h="135" extrusionOk="0">
                  <a:moveTo>
                    <a:pt x="57" y="0"/>
                  </a:moveTo>
                  <a:lnTo>
                    <a:pt x="57" y="0"/>
                  </a:lnTo>
                  <a:cubicBezTo>
                    <a:pt x="39" y="0"/>
                    <a:pt x="0" y="57"/>
                    <a:pt x="0" y="134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57C4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7"/>
            <p:cNvSpPr/>
            <p:nvPr/>
          </p:nvSpPr>
          <p:spPr>
            <a:xfrm>
              <a:off x="3176950" y="1771225"/>
              <a:ext cx="118100" cy="1170700"/>
            </a:xfrm>
            <a:custGeom>
              <a:avLst/>
              <a:gdLst/>
              <a:ahLst/>
              <a:cxnLst/>
              <a:rect l="l" t="t" r="r" b="b"/>
              <a:pathLst>
                <a:path w="4724" h="46828" extrusionOk="0">
                  <a:moveTo>
                    <a:pt x="4723" y="10006"/>
                  </a:moveTo>
                  <a:cubicBezTo>
                    <a:pt x="4415" y="17891"/>
                    <a:pt x="3972" y="24870"/>
                    <a:pt x="3644" y="29477"/>
                  </a:cubicBezTo>
                  <a:cubicBezTo>
                    <a:pt x="3644" y="29477"/>
                    <a:pt x="1" y="34874"/>
                    <a:pt x="1" y="46827"/>
                  </a:cubicBezTo>
                  <a:cubicBezTo>
                    <a:pt x="1" y="34874"/>
                    <a:pt x="3644" y="29477"/>
                    <a:pt x="3644" y="29477"/>
                  </a:cubicBezTo>
                  <a:lnTo>
                    <a:pt x="3644" y="29477"/>
                  </a:lnTo>
                  <a:cubicBezTo>
                    <a:pt x="3972" y="24870"/>
                    <a:pt x="4415" y="17891"/>
                    <a:pt x="4723" y="10006"/>
                  </a:cubicBezTo>
                  <a:close/>
                  <a:moveTo>
                    <a:pt x="4165" y="1"/>
                  </a:moveTo>
                  <a:lnTo>
                    <a:pt x="4165" y="1"/>
                  </a:lnTo>
                  <a:cubicBezTo>
                    <a:pt x="4165" y="39"/>
                    <a:pt x="4165" y="78"/>
                    <a:pt x="4184" y="117"/>
                  </a:cubicBezTo>
                  <a:cubicBezTo>
                    <a:pt x="4165" y="78"/>
                    <a:pt x="4165" y="39"/>
                    <a:pt x="4165" y="1"/>
                  </a:cubicBez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7"/>
            <p:cNvSpPr/>
            <p:nvPr/>
          </p:nvSpPr>
          <p:spPr>
            <a:xfrm>
              <a:off x="3281525" y="3319275"/>
              <a:ext cx="2450" cy="500"/>
            </a:xfrm>
            <a:custGeom>
              <a:avLst/>
              <a:gdLst/>
              <a:ahLst/>
              <a:cxnLst/>
              <a:rect l="l" t="t" r="r" b="b"/>
              <a:pathLst>
                <a:path w="98" h="20" extrusionOk="0">
                  <a:moveTo>
                    <a:pt x="1" y="1"/>
                  </a:moveTo>
                  <a:cubicBezTo>
                    <a:pt x="9" y="1"/>
                    <a:pt x="17" y="2"/>
                    <a:pt x="25" y="3"/>
                  </a:cubicBezTo>
                  <a:lnTo>
                    <a:pt x="25" y="3"/>
                  </a:lnTo>
                  <a:cubicBezTo>
                    <a:pt x="24" y="2"/>
                    <a:pt x="22" y="1"/>
                    <a:pt x="21" y="1"/>
                  </a:cubicBezTo>
                  <a:close/>
                  <a:moveTo>
                    <a:pt x="25" y="3"/>
                  </a:moveTo>
                  <a:cubicBezTo>
                    <a:pt x="61" y="19"/>
                    <a:pt x="78" y="19"/>
                    <a:pt x="98" y="19"/>
                  </a:cubicBezTo>
                  <a:cubicBezTo>
                    <a:pt x="82" y="19"/>
                    <a:pt x="55" y="8"/>
                    <a:pt x="25" y="3"/>
                  </a:cubicBezTo>
                  <a:close/>
                </a:path>
              </a:pathLst>
            </a:custGeom>
            <a:solidFill>
              <a:srgbClr val="0E8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7"/>
            <p:cNvSpPr/>
            <p:nvPr/>
          </p:nvSpPr>
          <p:spPr>
            <a:xfrm>
              <a:off x="3170675" y="2508125"/>
              <a:ext cx="795250" cy="829000"/>
            </a:xfrm>
            <a:custGeom>
              <a:avLst/>
              <a:gdLst/>
              <a:ahLst/>
              <a:cxnLst/>
              <a:rect l="l" t="t" r="r" b="b"/>
              <a:pathLst>
                <a:path w="31810" h="33160" extrusionOk="0">
                  <a:moveTo>
                    <a:pt x="1543" y="18778"/>
                  </a:moveTo>
                  <a:lnTo>
                    <a:pt x="1543" y="18778"/>
                  </a:lnTo>
                  <a:cubicBezTo>
                    <a:pt x="1543" y="18778"/>
                    <a:pt x="4377" y="19993"/>
                    <a:pt x="5226" y="20687"/>
                  </a:cubicBezTo>
                  <a:cubicBezTo>
                    <a:pt x="6092" y="21399"/>
                    <a:pt x="6285" y="23906"/>
                    <a:pt x="6285" y="23906"/>
                  </a:cubicBezTo>
                  <a:cubicBezTo>
                    <a:pt x="6285" y="23906"/>
                    <a:pt x="6864" y="25082"/>
                    <a:pt x="7211" y="25332"/>
                  </a:cubicBezTo>
                  <a:cubicBezTo>
                    <a:pt x="7249" y="25352"/>
                    <a:pt x="7269" y="25391"/>
                    <a:pt x="7269" y="25409"/>
                  </a:cubicBezTo>
                  <a:cubicBezTo>
                    <a:pt x="7269" y="25622"/>
                    <a:pt x="6671" y="25969"/>
                    <a:pt x="6035" y="25969"/>
                  </a:cubicBezTo>
                  <a:cubicBezTo>
                    <a:pt x="5591" y="25969"/>
                    <a:pt x="5149" y="25815"/>
                    <a:pt x="4820" y="25332"/>
                  </a:cubicBezTo>
                  <a:cubicBezTo>
                    <a:pt x="3972" y="24041"/>
                    <a:pt x="1543" y="18778"/>
                    <a:pt x="1543" y="18778"/>
                  </a:cubicBezTo>
                  <a:close/>
                  <a:moveTo>
                    <a:pt x="3895" y="1"/>
                  </a:moveTo>
                  <a:cubicBezTo>
                    <a:pt x="3894" y="1"/>
                    <a:pt x="252" y="5399"/>
                    <a:pt x="252" y="17351"/>
                  </a:cubicBezTo>
                  <a:lnTo>
                    <a:pt x="252" y="18104"/>
                  </a:lnTo>
                  <a:cubicBezTo>
                    <a:pt x="270" y="18623"/>
                    <a:pt x="270" y="19145"/>
                    <a:pt x="270" y="19684"/>
                  </a:cubicBezTo>
                  <a:cubicBezTo>
                    <a:pt x="270" y="23116"/>
                    <a:pt x="155" y="27376"/>
                    <a:pt x="1" y="31810"/>
                  </a:cubicBezTo>
                  <a:cubicBezTo>
                    <a:pt x="270" y="31848"/>
                    <a:pt x="540" y="31887"/>
                    <a:pt x="830" y="31925"/>
                  </a:cubicBezTo>
                  <a:cubicBezTo>
                    <a:pt x="1774" y="32080"/>
                    <a:pt x="2738" y="32215"/>
                    <a:pt x="3683" y="32331"/>
                  </a:cubicBezTo>
                  <a:cubicBezTo>
                    <a:pt x="3818" y="32349"/>
                    <a:pt x="4069" y="32388"/>
                    <a:pt x="4339" y="32427"/>
                  </a:cubicBezTo>
                  <a:cubicBezTo>
                    <a:pt x="4357" y="32427"/>
                    <a:pt x="4377" y="32447"/>
                    <a:pt x="4396" y="32447"/>
                  </a:cubicBezTo>
                  <a:lnTo>
                    <a:pt x="4435" y="32447"/>
                  </a:lnTo>
                  <a:cubicBezTo>
                    <a:pt x="4473" y="32447"/>
                    <a:pt x="4512" y="32465"/>
                    <a:pt x="4532" y="32465"/>
                  </a:cubicBezTo>
                  <a:cubicBezTo>
                    <a:pt x="4570" y="32465"/>
                    <a:pt x="4627" y="32485"/>
                    <a:pt x="4686" y="32485"/>
                  </a:cubicBezTo>
                  <a:cubicBezTo>
                    <a:pt x="4840" y="32504"/>
                    <a:pt x="5051" y="32524"/>
                    <a:pt x="5303" y="32562"/>
                  </a:cubicBezTo>
                  <a:cubicBezTo>
                    <a:pt x="6729" y="32735"/>
                    <a:pt x="8174" y="32774"/>
                    <a:pt x="9583" y="32871"/>
                  </a:cubicBezTo>
                  <a:cubicBezTo>
                    <a:pt x="12436" y="33064"/>
                    <a:pt x="15289" y="33159"/>
                    <a:pt x="18160" y="33159"/>
                  </a:cubicBezTo>
                  <a:cubicBezTo>
                    <a:pt x="22479" y="33159"/>
                    <a:pt x="26797" y="32928"/>
                    <a:pt x="31097" y="32485"/>
                  </a:cubicBezTo>
                  <a:cubicBezTo>
                    <a:pt x="31809" y="32408"/>
                    <a:pt x="15019" y="32639"/>
                    <a:pt x="9120" y="24792"/>
                  </a:cubicBezTo>
                  <a:cubicBezTo>
                    <a:pt x="6845" y="21767"/>
                    <a:pt x="7442" y="13997"/>
                    <a:pt x="8503" y="5341"/>
                  </a:cubicBezTo>
                  <a:lnTo>
                    <a:pt x="8503" y="5341"/>
                  </a:lnTo>
                  <a:cubicBezTo>
                    <a:pt x="8117" y="5380"/>
                    <a:pt x="7732" y="5419"/>
                    <a:pt x="7385" y="5437"/>
                  </a:cubicBezTo>
                  <a:cubicBezTo>
                    <a:pt x="4974" y="5630"/>
                    <a:pt x="3452" y="5727"/>
                    <a:pt x="3452" y="5727"/>
                  </a:cubicBezTo>
                  <a:cubicBezTo>
                    <a:pt x="3452" y="5727"/>
                    <a:pt x="3645" y="3586"/>
                    <a:pt x="3895" y="1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7"/>
            <p:cNvSpPr/>
            <p:nvPr/>
          </p:nvSpPr>
          <p:spPr>
            <a:xfrm>
              <a:off x="3256975" y="1489275"/>
              <a:ext cx="190375" cy="1162025"/>
            </a:xfrm>
            <a:custGeom>
              <a:avLst/>
              <a:gdLst/>
              <a:ahLst/>
              <a:cxnLst/>
              <a:rect l="l" t="t" r="r" b="b"/>
              <a:pathLst>
                <a:path w="7615" h="46481" extrusionOk="0">
                  <a:moveTo>
                    <a:pt x="6747" y="0"/>
                  </a:moveTo>
                  <a:lnTo>
                    <a:pt x="964" y="11279"/>
                  </a:lnTo>
                  <a:cubicBezTo>
                    <a:pt x="964" y="11317"/>
                    <a:pt x="964" y="11356"/>
                    <a:pt x="983" y="11395"/>
                  </a:cubicBezTo>
                  <a:cubicBezTo>
                    <a:pt x="1175" y="12685"/>
                    <a:pt x="1291" y="14016"/>
                    <a:pt x="1368" y="15423"/>
                  </a:cubicBezTo>
                  <a:cubicBezTo>
                    <a:pt x="1388" y="15443"/>
                    <a:pt x="1388" y="15462"/>
                    <a:pt x="1388" y="15462"/>
                  </a:cubicBezTo>
                  <a:cubicBezTo>
                    <a:pt x="1484" y="17217"/>
                    <a:pt x="1504" y="19067"/>
                    <a:pt x="1542" y="21034"/>
                  </a:cubicBezTo>
                  <a:cubicBezTo>
                    <a:pt x="1542" y="21111"/>
                    <a:pt x="1522" y="21188"/>
                    <a:pt x="1522" y="21284"/>
                  </a:cubicBezTo>
                  <a:cubicBezTo>
                    <a:pt x="1214" y="29169"/>
                    <a:pt x="771" y="36148"/>
                    <a:pt x="443" y="40755"/>
                  </a:cubicBezTo>
                  <a:cubicBezTo>
                    <a:pt x="193" y="44340"/>
                    <a:pt x="0" y="46481"/>
                    <a:pt x="0" y="46481"/>
                  </a:cubicBezTo>
                  <a:cubicBezTo>
                    <a:pt x="0" y="46481"/>
                    <a:pt x="1522" y="46384"/>
                    <a:pt x="3933" y="46191"/>
                  </a:cubicBezTo>
                  <a:cubicBezTo>
                    <a:pt x="4280" y="46173"/>
                    <a:pt x="4665" y="46134"/>
                    <a:pt x="5051" y="46095"/>
                  </a:cubicBezTo>
                  <a:cubicBezTo>
                    <a:pt x="6092" y="37554"/>
                    <a:pt x="7614" y="28147"/>
                    <a:pt x="7267" y="21669"/>
                  </a:cubicBezTo>
                  <a:cubicBezTo>
                    <a:pt x="6670" y="10642"/>
                    <a:pt x="6535" y="1157"/>
                    <a:pt x="6747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7"/>
            <p:cNvSpPr/>
            <p:nvPr/>
          </p:nvSpPr>
          <p:spPr>
            <a:xfrm>
              <a:off x="4261825" y="1692600"/>
              <a:ext cx="230375" cy="144675"/>
            </a:xfrm>
            <a:custGeom>
              <a:avLst/>
              <a:gdLst/>
              <a:ahLst/>
              <a:cxnLst/>
              <a:rect l="l" t="t" r="r" b="b"/>
              <a:pathLst>
                <a:path w="9215" h="5787" extrusionOk="0">
                  <a:moveTo>
                    <a:pt x="5104" y="734"/>
                  </a:moveTo>
                  <a:cubicBezTo>
                    <a:pt x="5112" y="734"/>
                    <a:pt x="5120" y="735"/>
                    <a:pt x="5128" y="735"/>
                  </a:cubicBezTo>
                  <a:cubicBezTo>
                    <a:pt x="5379" y="735"/>
                    <a:pt x="5552" y="1005"/>
                    <a:pt x="5514" y="1334"/>
                  </a:cubicBezTo>
                  <a:cubicBezTo>
                    <a:pt x="5514" y="1429"/>
                    <a:pt x="5495" y="1506"/>
                    <a:pt x="5457" y="1584"/>
                  </a:cubicBezTo>
                  <a:cubicBezTo>
                    <a:pt x="5359" y="1796"/>
                    <a:pt x="5187" y="1931"/>
                    <a:pt x="4994" y="1931"/>
                  </a:cubicBezTo>
                  <a:cubicBezTo>
                    <a:pt x="4820" y="1912"/>
                    <a:pt x="4665" y="1776"/>
                    <a:pt x="4627" y="1565"/>
                  </a:cubicBezTo>
                  <a:cubicBezTo>
                    <a:pt x="4608" y="1488"/>
                    <a:pt x="4588" y="1411"/>
                    <a:pt x="4608" y="1314"/>
                  </a:cubicBezTo>
                  <a:cubicBezTo>
                    <a:pt x="4646" y="997"/>
                    <a:pt x="4863" y="734"/>
                    <a:pt x="5104" y="734"/>
                  </a:cubicBezTo>
                  <a:close/>
                  <a:moveTo>
                    <a:pt x="5156" y="1"/>
                  </a:moveTo>
                  <a:cubicBezTo>
                    <a:pt x="4653" y="1"/>
                    <a:pt x="4162" y="565"/>
                    <a:pt x="4087" y="1237"/>
                  </a:cubicBezTo>
                  <a:lnTo>
                    <a:pt x="4068" y="1545"/>
                  </a:lnTo>
                  <a:lnTo>
                    <a:pt x="1581" y="1488"/>
                  </a:lnTo>
                  <a:cubicBezTo>
                    <a:pt x="1571" y="1488"/>
                    <a:pt x="1562" y="1488"/>
                    <a:pt x="1552" y="1488"/>
                  </a:cubicBezTo>
                  <a:cubicBezTo>
                    <a:pt x="928" y="1488"/>
                    <a:pt x="346" y="2136"/>
                    <a:pt x="270" y="2953"/>
                  </a:cubicBezTo>
                  <a:lnTo>
                    <a:pt x="0" y="5786"/>
                  </a:lnTo>
                  <a:lnTo>
                    <a:pt x="8791" y="5671"/>
                  </a:lnTo>
                  <a:lnTo>
                    <a:pt x="9119" y="3049"/>
                  </a:lnTo>
                  <a:cubicBezTo>
                    <a:pt x="9215" y="2298"/>
                    <a:pt x="8849" y="1681"/>
                    <a:pt x="8271" y="1661"/>
                  </a:cubicBezTo>
                  <a:lnTo>
                    <a:pt x="5996" y="1604"/>
                  </a:lnTo>
                  <a:lnTo>
                    <a:pt x="6035" y="1295"/>
                  </a:lnTo>
                  <a:cubicBezTo>
                    <a:pt x="6112" y="601"/>
                    <a:pt x="5745" y="23"/>
                    <a:pt x="5205" y="3"/>
                  </a:cubicBezTo>
                  <a:cubicBezTo>
                    <a:pt x="5189" y="2"/>
                    <a:pt x="5172" y="1"/>
                    <a:pt x="51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7"/>
            <p:cNvSpPr/>
            <p:nvPr/>
          </p:nvSpPr>
          <p:spPr>
            <a:xfrm>
              <a:off x="4500275" y="1969800"/>
              <a:ext cx="168325" cy="265700"/>
            </a:xfrm>
            <a:custGeom>
              <a:avLst/>
              <a:gdLst/>
              <a:ahLst/>
              <a:cxnLst/>
              <a:rect l="l" t="t" r="r" b="b"/>
              <a:pathLst>
                <a:path w="6733" h="10628" extrusionOk="0">
                  <a:moveTo>
                    <a:pt x="4111" y="1"/>
                  </a:moveTo>
                  <a:cubicBezTo>
                    <a:pt x="4111" y="1"/>
                    <a:pt x="1" y="10372"/>
                    <a:pt x="5" y="10372"/>
                  </a:cubicBezTo>
                  <a:cubicBezTo>
                    <a:pt x="5" y="10372"/>
                    <a:pt x="5" y="10372"/>
                    <a:pt x="5" y="10372"/>
                  </a:cubicBezTo>
                  <a:cubicBezTo>
                    <a:pt x="6" y="10371"/>
                    <a:pt x="7" y="10371"/>
                    <a:pt x="10" y="10371"/>
                  </a:cubicBezTo>
                  <a:cubicBezTo>
                    <a:pt x="65" y="10371"/>
                    <a:pt x="634" y="10627"/>
                    <a:pt x="1388" y="10627"/>
                  </a:cubicBezTo>
                  <a:cubicBezTo>
                    <a:pt x="2416" y="10627"/>
                    <a:pt x="3787" y="10151"/>
                    <a:pt x="4671" y="7905"/>
                  </a:cubicBezTo>
                  <a:cubicBezTo>
                    <a:pt x="6733" y="2661"/>
                    <a:pt x="4111" y="1"/>
                    <a:pt x="4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7"/>
            <p:cNvSpPr/>
            <p:nvPr/>
          </p:nvSpPr>
          <p:spPr>
            <a:xfrm>
              <a:off x="3928450" y="1792450"/>
              <a:ext cx="717025" cy="834300"/>
            </a:xfrm>
            <a:custGeom>
              <a:avLst/>
              <a:gdLst/>
              <a:ahLst/>
              <a:cxnLst/>
              <a:rect l="l" t="t" r="r" b="b"/>
              <a:pathLst>
                <a:path w="28681" h="33372" extrusionOk="0">
                  <a:moveTo>
                    <a:pt x="8066" y="0"/>
                  </a:moveTo>
                  <a:cubicBezTo>
                    <a:pt x="6948" y="0"/>
                    <a:pt x="5952" y="793"/>
                    <a:pt x="5740" y="1928"/>
                  </a:cubicBezTo>
                  <a:lnTo>
                    <a:pt x="265" y="30575"/>
                  </a:lnTo>
                  <a:cubicBezTo>
                    <a:pt x="0" y="32048"/>
                    <a:pt x="1123" y="33372"/>
                    <a:pt x="2581" y="33372"/>
                  </a:cubicBezTo>
                  <a:cubicBezTo>
                    <a:pt x="2612" y="33372"/>
                    <a:pt x="2643" y="33371"/>
                    <a:pt x="2675" y="33370"/>
                  </a:cubicBezTo>
                  <a:lnTo>
                    <a:pt x="18522" y="32658"/>
                  </a:lnTo>
                  <a:cubicBezTo>
                    <a:pt x="19524" y="32599"/>
                    <a:pt x="20411" y="31905"/>
                    <a:pt x="20681" y="30922"/>
                  </a:cubicBezTo>
                  <a:lnTo>
                    <a:pt x="28315" y="3219"/>
                  </a:lnTo>
                  <a:cubicBezTo>
                    <a:pt x="28680" y="1831"/>
                    <a:pt x="27755" y="443"/>
                    <a:pt x="26349" y="250"/>
                  </a:cubicBezTo>
                  <a:lnTo>
                    <a:pt x="8361" y="19"/>
                  </a:lnTo>
                  <a:cubicBezTo>
                    <a:pt x="8262" y="6"/>
                    <a:pt x="8164" y="0"/>
                    <a:pt x="8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7"/>
            <p:cNvSpPr/>
            <p:nvPr/>
          </p:nvSpPr>
          <p:spPr>
            <a:xfrm>
              <a:off x="4419900" y="1847150"/>
              <a:ext cx="255000" cy="344850"/>
            </a:xfrm>
            <a:custGeom>
              <a:avLst/>
              <a:gdLst/>
              <a:ahLst/>
              <a:cxnLst/>
              <a:rect l="l" t="t" r="r" b="b"/>
              <a:pathLst>
                <a:path w="10200" h="13794" extrusionOk="0">
                  <a:moveTo>
                    <a:pt x="3895" y="1"/>
                  </a:moveTo>
                  <a:cubicBezTo>
                    <a:pt x="3330" y="1"/>
                    <a:pt x="2991" y="288"/>
                    <a:pt x="3529" y="992"/>
                  </a:cubicBezTo>
                  <a:cubicBezTo>
                    <a:pt x="5033" y="2285"/>
                    <a:pt x="6208" y="2959"/>
                    <a:pt x="6883" y="3576"/>
                  </a:cubicBezTo>
                  <a:cubicBezTo>
                    <a:pt x="7557" y="4192"/>
                    <a:pt x="7519" y="5156"/>
                    <a:pt x="7519" y="5156"/>
                  </a:cubicBezTo>
                  <a:cubicBezTo>
                    <a:pt x="7519" y="5156"/>
                    <a:pt x="7056" y="4347"/>
                    <a:pt x="6593" y="3845"/>
                  </a:cubicBezTo>
                  <a:cubicBezTo>
                    <a:pt x="6167" y="3345"/>
                    <a:pt x="2035" y="1447"/>
                    <a:pt x="1148" y="1447"/>
                  </a:cubicBezTo>
                  <a:cubicBezTo>
                    <a:pt x="1114" y="1447"/>
                    <a:pt x="1085" y="1449"/>
                    <a:pt x="1061" y="1455"/>
                  </a:cubicBezTo>
                  <a:cubicBezTo>
                    <a:pt x="424" y="1591"/>
                    <a:pt x="656" y="2824"/>
                    <a:pt x="1735" y="3267"/>
                  </a:cubicBezTo>
                  <a:cubicBezTo>
                    <a:pt x="1735" y="3267"/>
                    <a:pt x="1146" y="3089"/>
                    <a:pt x="707" y="3089"/>
                  </a:cubicBezTo>
                  <a:cubicBezTo>
                    <a:pt x="551" y="3089"/>
                    <a:pt x="414" y="3111"/>
                    <a:pt x="329" y="3172"/>
                  </a:cubicBezTo>
                  <a:cubicBezTo>
                    <a:pt x="0" y="3421"/>
                    <a:pt x="77" y="3866"/>
                    <a:pt x="1427" y="4617"/>
                  </a:cubicBezTo>
                  <a:cubicBezTo>
                    <a:pt x="1427" y="4617"/>
                    <a:pt x="483" y="4655"/>
                    <a:pt x="367" y="5061"/>
                  </a:cubicBezTo>
                  <a:cubicBezTo>
                    <a:pt x="232" y="5966"/>
                    <a:pt x="3298" y="7161"/>
                    <a:pt x="3452" y="7393"/>
                  </a:cubicBezTo>
                  <a:cubicBezTo>
                    <a:pt x="3606" y="7644"/>
                    <a:pt x="1967" y="11133"/>
                    <a:pt x="5128" y="13793"/>
                  </a:cubicBezTo>
                  <a:cubicBezTo>
                    <a:pt x="5128" y="13793"/>
                    <a:pt x="10199" y="9860"/>
                    <a:pt x="9736" y="4231"/>
                  </a:cubicBezTo>
                  <a:cubicBezTo>
                    <a:pt x="8945" y="2516"/>
                    <a:pt x="8695" y="2902"/>
                    <a:pt x="8464" y="2457"/>
                  </a:cubicBezTo>
                  <a:cubicBezTo>
                    <a:pt x="7789" y="1571"/>
                    <a:pt x="5534" y="280"/>
                    <a:pt x="4840" y="203"/>
                  </a:cubicBezTo>
                  <a:cubicBezTo>
                    <a:pt x="4523" y="73"/>
                    <a:pt x="4181" y="1"/>
                    <a:pt x="3895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7"/>
            <p:cNvSpPr/>
            <p:nvPr/>
          </p:nvSpPr>
          <p:spPr>
            <a:xfrm>
              <a:off x="4463775" y="1928350"/>
              <a:ext cx="101700" cy="32300"/>
            </a:xfrm>
            <a:custGeom>
              <a:avLst/>
              <a:gdLst/>
              <a:ahLst/>
              <a:cxnLst/>
              <a:rect l="l" t="t" r="r" b="b"/>
              <a:pathLst>
                <a:path w="4068" h="1292" extrusionOk="0">
                  <a:moveTo>
                    <a:pt x="77" y="1"/>
                  </a:moveTo>
                  <a:cubicBezTo>
                    <a:pt x="39" y="1"/>
                    <a:pt x="19" y="1"/>
                    <a:pt x="19" y="19"/>
                  </a:cubicBezTo>
                  <a:cubicBezTo>
                    <a:pt x="0" y="96"/>
                    <a:pt x="867" y="425"/>
                    <a:pt x="1985" y="772"/>
                  </a:cubicBezTo>
                  <a:cubicBezTo>
                    <a:pt x="2949" y="1080"/>
                    <a:pt x="3779" y="1291"/>
                    <a:pt x="3990" y="1291"/>
                  </a:cubicBezTo>
                  <a:cubicBezTo>
                    <a:pt x="4010" y="1291"/>
                    <a:pt x="4029" y="1273"/>
                    <a:pt x="4029" y="1273"/>
                  </a:cubicBezTo>
                  <a:cubicBezTo>
                    <a:pt x="4067" y="1196"/>
                    <a:pt x="3180" y="849"/>
                    <a:pt x="2062" y="502"/>
                  </a:cubicBezTo>
                  <a:cubicBezTo>
                    <a:pt x="1098" y="212"/>
                    <a:pt x="289" y="1"/>
                    <a:pt x="77" y="1"/>
                  </a:cubicBezTo>
                  <a:close/>
                </a:path>
              </a:pathLst>
            </a:custGeom>
            <a:solidFill>
              <a:srgbClr val="EA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7"/>
            <p:cNvSpPr/>
            <p:nvPr/>
          </p:nvSpPr>
          <p:spPr>
            <a:xfrm>
              <a:off x="4456525" y="1964025"/>
              <a:ext cx="83875" cy="26500"/>
            </a:xfrm>
            <a:custGeom>
              <a:avLst/>
              <a:gdLst/>
              <a:ahLst/>
              <a:cxnLst/>
              <a:rect l="l" t="t" r="r" b="b"/>
              <a:pathLst>
                <a:path w="3355" h="1060" extrusionOk="0">
                  <a:moveTo>
                    <a:pt x="77" y="0"/>
                  </a:moveTo>
                  <a:cubicBezTo>
                    <a:pt x="39" y="0"/>
                    <a:pt x="20" y="0"/>
                    <a:pt x="20" y="19"/>
                  </a:cubicBezTo>
                  <a:cubicBezTo>
                    <a:pt x="0" y="96"/>
                    <a:pt x="714" y="386"/>
                    <a:pt x="1640" y="656"/>
                  </a:cubicBezTo>
                  <a:cubicBezTo>
                    <a:pt x="2411" y="906"/>
                    <a:pt x="3066" y="1060"/>
                    <a:pt x="3259" y="1060"/>
                  </a:cubicBezTo>
                  <a:cubicBezTo>
                    <a:pt x="3298" y="1060"/>
                    <a:pt x="3316" y="1060"/>
                    <a:pt x="3316" y="1041"/>
                  </a:cubicBezTo>
                  <a:cubicBezTo>
                    <a:pt x="3355" y="964"/>
                    <a:pt x="2622" y="674"/>
                    <a:pt x="1717" y="404"/>
                  </a:cubicBezTo>
                  <a:cubicBezTo>
                    <a:pt x="946" y="154"/>
                    <a:pt x="290" y="0"/>
                    <a:pt x="77" y="0"/>
                  </a:cubicBezTo>
                  <a:close/>
                </a:path>
              </a:pathLst>
            </a:custGeom>
            <a:solidFill>
              <a:srgbClr val="EA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7"/>
            <p:cNvSpPr/>
            <p:nvPr/>
          </p:nvSpPr>
          <p:spPr>
            <a:xfrm>
              <a:off x="3209225" y="2977550"/>
              <a:ext cx="147525" cy="180075"/>
            </a:xfrm>
            <a:custGeom>
              <a:avLst/>
              <a:gdLst/>
              <a:ahLst/>
              <a:cxnLst/>
              <a:rect l="l" t="t" r="r" b="b"/>
              <a:pathLst>
                <a:path w="5901" h="7203" extrusionOk="0">
                  <a:moveTo>
                    <a:pt x="1" y="1"/>
                  </a:moveTo>
                  <a:cubicBezTo>
                    <a:pt x="1" y="1"/>
                    <a:pt x="2430" y="5264"/>
                    <a:pt x="3278" y="6555"/>
                  </a:cubicBezTo>
                  <a:cubicBezTo>
                    <a:pt x="3599" y="7039"/>
                    <a:pt x="4058" y="7203"/>
                    <a:pt x="4492" y="7203"/>
                  </a:cubicBezTo>
                  <a:cubicBezTo>
                    <a:pt x="5234" y="7203"/>
                    <a:pt x="5900" y="6725"/>
                    <a:pt x="5669" y="6555"/>
                  </a:cubicBezTo>
                  <a:cubicBezTo>
                    <a:pt x="5322" y="6305"/>
                    <a:pt x="4743" y="5129"/>
                    <a:pt x="4743" y="5129"/>
                  </a:cubicBezTo>
                  <a:cubicBezTo>
                    <a:pt x="4743" y="5129"/>
                    <a:pt x="4550" y="2622"/>
                    <a:pt x="3684" y="1910"/>
                  </a:cubicBezTo>
                  <a:cubicBezTo>
                    <a:pt x="2835" y="121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7"/>
            <p:cNvSpPr/>
            <p:nvPr/>
          </p:nvSpPr>
          <p:spPr>
            <a:xfrm>
              <a:off x="3209225" y="2977550"/>
              <a:ext cx="143200" cy="179825"/>
            </a:xfrm>
            <a:custGeom>
              <a:avLst/>
              <a:gdLst/>
              <a:ahLst/>
              <a:cxnLst/>
              <a:rect l="l" t="t" r="r" b="b"/>
              <a:pathLst>
                <a:path w="5728" h="7193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430" y="5264"/>
                    <a:pt x="3278" y="6555"/>
                  </a:cubicBezTo>
                  <a:cubicBezTo>
                    <a:pt x="3607" y="7038"/>
                    <a:pt x="4049" y="7192"/>
                    <a:pt x="4493" y="7192"/>
                  </a:cubicBezTo>
                  <a:cubicBezTo>
                    <a:pt x="5129" y="7192"/>
                    <a:pt x="5727" y="6845"/>
                    <a:pt x="5727" y="6632"/>
                  </a:cubicBezTo>
                  <a:cubicBezTo>
                    <a:pt x="5727" y="6614"/>
                    <a:pt x="5707" y="6575"/>
                    <a:pt x="5669" y="6555"/>
                  </a:cubicBezTo>
                  <a:cubicBezTo>
                    <a:pt x="5322" y="6305"/>
                    <a:pt x="4126" y="7056"/>
                    <a:pt x="3298" y="4589"/>
                  </a:cubicBezTo>
                  <a:cubicBezTo>
                    <a:pt x="2507" y="219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A9B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7"/>
            <p:cNvSpPr/>
            <p:nvPr/>
          </p:nvSpPr>
          <p:spPr>
            <a:xfrm>
              <a:off x="3046325" y="2969375"/>
              <a:ext cx="272825" cy="317400"/>
            </a:xfrm>
            <a:custGeom>
              <a:avLst/>
              <a:gdLst/>
              <a:ahLst/>
              <a:cxnLst/>
              <a:rect l="l" t="t" r="r" b="b"/>
              <a:pathLst>
                <a:path w="10913" h="12696" extrusionOk="0">
                  <a:moveTo>
                    <a:pt x="6383" y="1"/>
                  </a:moveTo>
                  <a:cubicBezTo>
                    <a:pt x="6113" y="173"/>
                    <a:pt x="309" y="906"/>
                    <a:pt x="309" y="906"/>
                  </a:cubicBezTo>
                  <a:cubicBezTo>
                    <a:pt x="1" y="4376"/>
                    <a:pt x="252" y="8175"/>
                    <a:pt x="1774" y="10527"/>
                  </a:cubicBezTo>
                  <a:cubicBezTo>
                    <a:pt x="2044" y="10969"/>
                    <a:pt x="2584" y="12010"/>
                    <a:pt x="3047" y="12107"/>
                  </a:cubicBezTo>
                  <a:cubicBezTo>
                    <a:pt x="3126" y="12123"/>
                    <a:pt x="3199" y="12130"/>
                    <a:pt x="3266" y="12130"/>
                  </a:cubicBezTo>
                  <a:cubicBezTo>
                    <a:pt x="4135" y="12130"/>
                    <a:pt x="3958" y="10935"/>
                    <a:pt x="4141" y="10935"/>
                  </a:cubicBezTo>
                  <a:cubicBezTo>
                    <a:pt x="4158" y="10935"/>
                    <a:pt x="4179" y="10946"/>
                    <a:pt x="4203" y="10969"/>
                  </a:cubicBezTo>
                  <a:cubicBezTo>
                    <a:pt x="4955" y="12260"/>
                    <a:pt x="5599" y="12695"/>
                    <a:pt x="6126" y="12695"/>
                  </a:cubicBezTo>
                  <a:cubicBezTo>
                    <a:pt x="7220" y="12695"/>
                    <a:pt x="7809" y="10815"/>
                    <a:pt x="7809" y="10815"/>
                  </a:cubicBezTo>
                  <a:cubicBezTo>
                    <a:pt x="8033" y="11324"/>
                    <a:pt x="8424" y="11531"/>
                    <a:pt x="8854" y="11531"/>
                  </a:cubicBezTo>
                  <a:cubicBezTo>
                    <a:pt x="9757" y="11531"/>
                    <a:pt x="10829" y="10613"/>
                    <a:pt x="10855" y="9658"/>
                  </a:cubicBezTo>
                  <a:cubicBezTo>
                    <a:pt x="10912" y="6709"/>
                    <a:pt x="7385" y="348"/>
                    <a:pt x="6383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7"/>
            <p:cNvSpPr/>
            <p:nvPr/>
          </p:nvSpPr>
          <p:spPr>
            <a:xfrm>
              <a:off x="2932600" y="1439125"/>
              <a:ext cx="412100" cy="1569900"/>
            </a:xfrm>
            <a:custGeom>
              <a:avLst/>
              <a:gdLst/>
              <a:ahLst/>
              <a:cxnLst/>
              <a:rect l="l" t="t" r="r" b="b"/>
              <a:pathLst>
                <a:path w="16484" h="62796" extrusionOk="0">
                  <a:moveTo>
                    <a:pt x="10110" y="1"/>
                  </a:moveTo>
                  <a:cubicBezTo>
                    <a:pt x="7566" y="1"/>
                    <a:pt x="5380" y="1872"/>
                    <a:pt x="5380" y="1872"/>
                  </a:cubicBezTo>
                  <a:cubicBezTo>
                    <a:pt x="5380" y="1872"/>
                    <a:pt x="0" y="29921"/>
                    <a:pt x="4493" y="62579"/>
                  </a:cubicBezTo>
                  <a:cubicBezTo>
                    <a:pt x="4493" y="62579"/>
                    <a:pt x="5277" y="62796"/>
                    <a:pt x="6450" y="62796"/>
                  </a:cubicBezTo>
                  <a:cubicBezTo>
                    <a:pt x="7598" y="62796"/>
                    <a:pt x="9117" y="62588"/>
                    <a:pt x="10642" y="61769"/>
                  </a:cubicBezTo>
                  <a:lnTo>
                    <a:pt x="11047" y="61538"/>
                  </a:lnTo>
                  <a:cubicBezTo>
                    <a:pt x="11047" y="61538"/>
                    <a:pt x="10295" y="31117"/>
                    <a:pt x="15615" y="13573"/>
                  </a:cubicBezTo>
                  <a:cubicBezTo>
                    <a:pt x="16484" y="10951"/>
                    <a:pt x="16252" y="7905"/>
                    <a:pt x="15597" y="5438"/>
                  </a:cubicBezTo>
                  <a:cubicBezTo>
                    <a:pt x="15307" y="4378"/>
                    <a:pt x="14941" y="3414"/>
                    <a:pt x="14556" y="2643"/>
                  </a:cubicBezTo>
                  <a:cubicBezTo>
                    <a:pt x="13194" y="635"/>
                    <a:pt x="11591" y="1"/>
                    <a:pt x="10110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7"/>
            <p:cNvSpPr/>
            <p:nvPr/>
          </p:nvSpPr>
          <p:spPr>
            <a:xfrm>
              <a:off x="2932600" y="1439125"/>
              <a:ext cx="412100" cy="1578300"/>
            </a:xfrm>
            <a:custGeom>
              <a:avLst/>
              <a:gdLst/>
              <a:ahLst/>
              <a:cxnLst/>
              <a:rect l="l" t="t" r="r" b="b"/>
              <a:pathLst>
                <a:path w="16484" h="63132" extrusionOk="0">
                  <a:moveTo>
                    <a:pt x="10110" y="1"/>
                  </a:moveTo>
                  <a:cubicBezTo>
                    <a:pt x="7566" y="1"/>
                    <a:pt x="5380" y="1872"/>
                    <a:pt x="5380" y="1872"/>
                  </a:cubicBezTo>
                  <a:cubicBezTo>
                    <a:pt x="5380" y="1872"/>
                    <a:pt x="0" y="29921"/>
                    <a:pt x="4493" y="62579"/>
                  </a:cubicBezTo>
                  <a:cubicBezTo>
                    <a:pt x="4557" y="62964"/>
                    <a:pt x="5258" y="63132"/>
                    <a:pt x="6201" y="63132"/>
                  </a:cubicBezTo>
                  <a:cubicBezTo>
                    <a:pt x="8373" y="63132"/>
                    <a:pt x="11829" y="62240"/>
                    <a:pt x="11721" y="61056"/>
                  </a:cubicBezTo>
                  <a:cubicBezTo>
                    <a:pt x="11721" y="61056"/>
                    <a:pt x="10295" y="31117"/>
                    <a:pt x="15615" y="13573"/>
                  </a:cubicBezTo>
                  <a:cubicBezTo>
                    <a:pt x="16484" y="10951"/>
                    <a:pt x="16252" y="7905"/>
                    <a:pt x="15597" y="5438"/>
                  </a:cubicBezTo>
                  <a:cubicBezTo>
                    <a:pt x="15307" y="4378"/>
                    <a:pt x="14941" y="3414"/>
                    <a:pt x="14556" y="2643"/>
                  </a:cubicBezTo>
                  <a:cubicBezTo>
                    <a:pt x="13194" y="635"/>
                    <a:pt x="11591" y="1"/>
                    <a:pt x="10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7"/>
            <p:cNvSpPr/>
            <p:nvPr/>
          </p:nvSpPr>
          <p:spPr>
            <a:xfrm>
              <a:off x="2954775" y="1236275"/>
              <a:ext cx="440525" cy="694150"/>
            </a:xfrm>
            <a:custGeom>
              <a:avLst/>
              <a:gdLst/>
              <a:ahLst/>
              <a:cxnLst/>
              <a:rect l="l" t="t" r="r" b="b"/>
              <a:pathLst>
                <a:path w="17621" h="27766" extrusionOk="0">
                  <a:moveTo>
                    <a:pt x="9890" y="0"/>
                  </a:moveTo>
                  <a:cubicBezTo>
                    <a:pt x="9890" y="0"/>
                    <a:pt x="6613" y="2005"/>
                    <a:pt x="4955" y="4473"/>
                  </a:cubicBezTo>
                  <a:cubicBezTo>
                    <a:pt x="3162" y="7113"/>
                    <a:pt x="830" y="13051"/>
                    <a:pt x="0" y="24039"/>
                  </a:cubicBezTo>
                  <a:cubicBezTo>
                    <a:pt x="4776" y="26400"/>
                    <a:pt x="10249" y="27766"/>
                    <a:pt x="14463" y="27766"/>
                  </a:cubicBezTo>
                  <a:cubicBezTo>
                    <a:pt x="14791" y="27766"/>
                    <a:pt x="15111" y="27757"/>
                    <a:pt x="15422" y="27741"/>
                  </a:cubicBezTo>
                  <a:cubicBezTo>
                    <a:pt x="15422" y="27741"/>
                    <a:pt x="15674" y="26296"/>
                    <a:pt x="16329" y="19510"/>
                  </a:cubicBezTo>
                  <a:cubicBezTo>
                    <a:pt x="17620" y="6285"/>
                    <a:pt x="9890" y="0"/>
                    <a:pt x="9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7"/>
            <p:cNvSpPr/>
            <p:nvPr/>
          </p:nvSpPr>
          <p:spPr>
            <a:xfrm>
              <a:off x="3364925" y="1524475"/>
              <a:ext cx="406800" cy="361850"/>
            </a:xfrm>
            <a:custGeom>
              <a:avLst/>
              <a:gdLst/>
              <a:ahLst/>
              <a:cxnLst/>
              <a:rect l="l" t="t" r="r" b="b"/>
              <a:pathLst>
                <a:path w="16272" h="14474" extrusionOk="0">
                  <a:moveTo>
                    <a:pt x="463" y="0"/>
                  </a:moveTo>
                  <a:lnTo>
                    <a:pt x="0" y="135"/>
                  </a:lnTo>
                  <a:cubicBezTo>
                    <a:pt x="19" y="173"/>
                    <a:pt x="1330" y="3355"/>
                    <a:pt x="3412" y="6671"/>
                  </a:cubicBezTo>
                  <a:cubicBezTo>
                    <a:pt x="6226" y="11162"/>
                    <a:pt x="9002" y="13745"/>
                    <a:pt x="11663" y="14343"/>
                  </a:cubicBezTo>
                  <a:cubicBezTo>
                    <a:pt x="12025" y="14430"/>
                    <a:pt x="12397" y="14474"/>
                    <a:pt x="12756" y="14474"/>
                  </a:cubicBezTo>
                  <a:cubicBezTo>
                    <a:pt x="12876" y="14474"/>
                    <a:pt x="12994" y="14469"/>
                    <a:pt x="13109" y="14459"/>
                  </a:cubicBezTo>
                  <a:cubicBezTo>
                    <a:pt x="14208" y="14401"/>
                    <a:pt x="15269" y="13996"/>
                    <a:pt x="16271" y="13225"/>
                  </a:cubicBezTo>
                  <a:lnTo>
                    <a:pt x="15943" y="12917"/>
                  </a:lnTo>
                  <a:cubicBezTo>
                    <a:pt x="14952" y="13675"/>
                    <a:pt x="13906" y="14058"/>
                    <a:pt x="12830" y="14058"/>
                  </a:cubicBezTo>
                  <a:cubicBezTo>
                    <a:pt x="12482" y="14058"/>
                    <a:pt x="12132" y="14018"/>
                    <a:pt x="11779" y="13938"/>
                  </a:cubicBezTo>
                  <a:cubicBezTo>
                    <a:pt x="5707" y="12588"/>
                    <a:pt x="502" y="135"/>
                    <a:pt x="4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7"/>
            <p:cNvSpPr/>
            <p:nvPr/>
          </p:nvSpPr>
          <p:spPr>
            <a:xfrm>
              <a:off x="3512850" y="1465175"/>
              <a:ext cx="214525" cy="447100"/>
            </a:xfrm>
            <a:custGeom>
              <a:avLst/>
              <a:gdLst/>
              <a:ahLst/>
              <a:cxnLst/>
              <a:rect l="l" t="t" r="r" b="b"/>
              <a:pathLst>
                <a:path w="8581" h="17884" extrusionOk="0">
                  <a:moveTo>
                    <a:pt x="3260" y="0"/>
                  </a:moveTo>
                  <a:lnTo>
                    <a:pt x="2797" y="155"/>
                  </a:lnTo>
                  <a:cubicBezTo>
                    <a:pt x="2854" y="270"/>
                    <a:pt x="8580" y="12706"/>
                    <a:pt x="4859" y="16426"/>
                  </a:cubicBezTo>
                  <a:cubicBezTo>
                    <a:pt x="4183" y="17116"/>
                    <a:pt x="3195" y="17464"/>
                    <a:pt x="1913" y="17464"/>
                  </a:cubicBezTo>
                  <a:cubicBezTo>
                    <a:pt x="1367" y="17464"/>
                    <a:pt x="768" y="17400"/>
                    <a:pt x="117" y="17274"/>
                  </a:cubicBezTo>
                  <a:lnTo>
                    <a:pt x="1" y="17679"/>
                  </a:lnTo>
                  <a:cubicBezTo>
                    <a:pt x="684" y="17818"/>
                    <a:pt x="1330" y="17883"/>
                    <a:pt x="1917" y="17883"/>
                  </a:cubicBezTo>
                  <a:cubicBezTo>
                    <a:pt x="2060" y="17883"/>
                    <a:pt x="2199" y="17880"/>
                    <a:pt x="2334" y="17872"/>
                  </a:cubicBezTo>
                  <a:cubicBezTo>
                    <a:pt x="3548" y="17795"/>
                    <a:pt x="4532" y="17409"/>
                    <a:pt x="5245" y="16695"/>
                  </a:cubicBezTo>
                  <a:cubicBezTo>
                    <a:pt x="6884" y="15037"/>
                    <a:pt x="7038" y="11722"/>
                    <a:pt x="5707" y="6825"/>
                  </a:cubicBezTo>
                  <a:cubicBezTo>
                    <a:pt x="4743" y="3221"/>
                    <a:pt x="3260" y="39"/>
                    <a:pt x="32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7"/>
            <p:cNvSpPr/>
            <p:nvPr/>
          </p:nvSpPr>
          <p:spPr>
            <a:xfrm>
              <a:off x="3314800" y="1330125"/>
              <a:ext cx="281475" cy="205450"/>
            </a:xfrm>
            <a:custGeom>
              <a:avLst/>
              <a:gdLst/>
              <a:ahLst/>
              <a:cxnLst/>
              <a:rect l="l" t="t" r="r" b="b"/>
              <a:pathLst>
                <a:path w="11259" h="8218" extrusionOk="0">
                  <a:moveTo>
                    <a:pt x="5308" y="1"/>
                  </a:moveTo>
                  <a:cubicBezTo>
                    <a:pt x="4785" y="1"/>
                    <a:pt x="4249" y="85"/>
                    <a:pt x="3702" y="256"/>
                  </a:cubicBezTo>
                  <a:cubicBezTo>
                    <a:pt x="2468" y="621"/>
                    <a:pt x="1600" y="1297"/>
                    <a:pt x="1137" y="2261"/>
                  </a:cubicBezTo>
                  <a:cubicBezTo>
                    <a:pt x="0" y="4613"/>
                    <a:pt x="1715" y="7870"/>
                    <a:pt x="1793" y="8006"/>
                  </a:cubicBezTo>
                  <a:cubicBezTo>
                    <a:pt x="1870" y="8140"/>
                    <a:pt x="2044" y="8217"/>
                    <a:pt x="2217" y="8217"/>
                  </a:cubicBezTo>
                  <a:cubicBezTo>
                    <a:pt x="2255" y="8217"/>
                    <a:pt x="2314" y="8199"/>
                    <a:pt x="2371" y="8179"/>
                  </a:cubicBezTo>
                  <a:cubicBezTo>
                    <a:pt x="2584" y="8101"/>
                    <a:pt x="2679" y="7870"/>
                    <a:pt x="2564" y="7697"/>
                  </a:cubicBezTo>
                  <a:cubicBezTo>
                    <a:pt x="2564" y="7659"/>
                    <a:pt x="926" y="4613"/>
                    <a:pt x="1928" y="2531"/>
                  </a:cubicBezTo>
                  <a:cubicBezTo>
                    <a:pt x="2314" y="1778"/>
                    <a:pt x="2969" y="1258"/>
                    <a:pt x="3990" y="950"/>
                  </a:cubicBezTo>
                  <a:cubicBezTo>
                    <a:pt x="4442" y="811"/>
                    <a:pt x="4885" y="743"/>
                    <a:pt x="5316" y="743"/>
                  </a:cubicBezTo>
                  <a:cubicBezTo>
                    <a:pt x="5841" y="743"/>
                    <a:pt x="6348" y="845"/>
                    <a:pt x="6825" y="1046"/>
                  </a:cubicBezTo>
                  <a:cubicBezTo>
                    <a:pt x="9215" y="2087"/>
                    <a:pt x="10352" y="5248"/>
                    <a:pt x="10372" y="5287"/>
                  </a:cubicBezTo>
                  <a:cubicBezTo>
                    <a:pt x="10418" y="5442"/>
                    <a:pt x="10590" y="5535"/>
                    <a:pt x="10765" y="5535"/>
                  </a:cubicBezTo>
                  <a:cubicBezTo>
                    <a:pt x="10808" y="5535"/>
                    <a:pt x="10850" y="5530"/>
                    <a:pt x="10892" y="5518"/>
                  </a:cubicBezTo>
                  <a:cubicBezTo>
                    <a:pt x="11123" y="5461"/>
                    <a:pt x="11259" y="5268"/>
                    <a:pt x="11182" y="5075"/>
                  </a:cubicBezTo>
                  <a:cubicBezTo>
                    <a:pt x="11123" y="4921"/>
                    <a:pt x="9928" y="1567"/>
                    <a:pt x="7210" y="390"/>
                  </a:cubicBezTo>
                  <a:cubicBezTo>
                    <a:pt x="6599" y="133"/>
                    <a:pt x="5964" y="1"/>
                    <a:pt x="53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7"/>
            <p:cNvSpPr/>
            <p:nvPr/>
          </p:nvSpPr>
          <p:spPr>
            <a:xfrm>
              <a:off x="3751900" y="1813075"/>
              <a:ext cx="77650" cy="49575"/>
            </a:xfrm>
            <a:custGeom>
              <a:avLst/>
              <a:gdLst/>
              <a:ahLst/>
              <a:cxnLst/>
              <a:rect l="l" t="t" r="r" b="b"/>
              <a:pathLst>
                <a:path w="3106" h="1983" extrusionOk="0">
                  <a:moveTo>
                    <a:pt x="1973" y="0"/>
                  </a:moveTo>
                  <a:cubicBezTo>
                    <a:pt x="1671" y="0"/>
                    <a:pt x="1336" y="79"/>
                    <a:pt x="1023" y="235"/>
                  </a:cubicBezTo>
                  <a:cubicBezTo>
                    <a:pt x="329" y="602"/>
                    <a:pt x="1" y="1219"/>
                    <a:pt x="291" y="1643"/>
                  </a:cubicBezTo>
                  <a:cubicBezTo>
                    <a:pt x="449" y="1865"/>
                    <a:pt x="760" y="1983"/>
                    <a:pt x="1123" y="1983"/>
                  </a:cubicBezTo>
                  <a:cubicBezTo>
                    <a:pt x="1420" y="1983"/>
                    <a:pt x="1752" y="1904"/>
                    <a:pt x="2064" y="1738"/>
                  </a:cubicBezTo>
                  <a:cubicBezTo>
                    <a:pt x="2758" y="1391"/>
                    <a:pt x="3105" y="756"/>
                    <a:pt x="2815" y="350"/>
                  </a:cubicBezTo>
                  <a:cubicBezTo>
                    <a:pt x="2657" y="117"/>
                    <a:pt x="2341" y="0"/>
                    <a:pt x="19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7"/>
            <p:cNvSpPr/>
            <p:nvPr/>
          </p:nvSpPr>
          <p:spPr>
            <a:xfrm>
              <a:off x="3451675" y="1869800"/>
              <a:ext cx="78100" cy="45000"/>
            </a:xfrm>
            <a:custGeom>
              <a:avLst/>
              <a:gdLst/>
              <a:ahLst/>
              <a:cxnLst/>
              <a:rect l="l" t="t" r="r" b="b"/>
              <a:pathLst>
                <a:path w="3124" h="1800" extrusionOk="0">
                  <a:moveTo>
                    <a:pt x="1328" y="0"/>
                  </a:moveTo>
                  <a:cubicBezTo>
                    <a:pt x="735" y="0"/>
                    <a:pt x="242" y="221"/>
                    <a:pt x="135" y="588"/>
                  </a:cubicBezTo>
                  <a:cubicBezTo>
                    <a:pt x="0" y="1070"/>
                    <a:pt x="520" y="1571"/>
                    <a:pt x="1311" y="1744"/>
                  </a:cubicBezTo>
                  <a:cubicBezTo>
                    <a:pt x="1482" y="1782"/>
                    <a:pt x="1652" y="1800"/>
                    <a:pt x="1813" y="1800"/>
                  </a:cubicBezTo>
                  <a:cubicBezTo>
                    <a:pt x="2398" y="1800"/>
                    <a:pt x="2883" y="1567"/>
                    <a:pt x="2988" y="1204"/>
                  </a:cubicBezTo>
                  <a:cubicBezTo>
                    <a:pt x="3123" y="742"/>
                    <a:pt x="2602" y="222"/>
                    <a:pt x="1813" y="48"/>
                  </a:cubicBezTo>
                  <a:cubicBezTo>
                    <a:pt x="1647" y="16"/>
                    <a:pt x="1484" y="0"/>
                    <a:pt x="13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7"/>
            <p:cNvSpPr/>
            <p:nvPr/>
          </p:nvSpPr>
          <p:spPr>
            <a:xfrm>
              <a:off x="3327325" y="1112375"/>
              <a:ext cx="93025" cy="239625"/>
            </a:xfrm>
            <a:custGeom>
              <a:avLst/>
              <a:gdLst/>
              <a:ahLst/>
              <a:cxnLst/>
              <a:rect l="l" t="t" r="r" b="b"/>
              <a:pathLst>
                <a:path w="3721" h="9585" extrusionOk="0">
                  <a:moveTo>
                    <a:pt x="3568" y="0"/>
                  </a:moveTo>
                  <a:cubicBezTo>
                    <a:pt x="3568" y="0"/>
                    <a:pt x="3567" y="1"/>
                    <a:pt x="3566" y="1"/>
                  </a:cubicBezTo>
                  <a:cubicBezTo>
                    <a:pt x="1" y="1620"/>
                    <a:pt x="2757" y="9120"/>
                    <a:pt x="2834" y="9331"/>
                  </a:cubicBezTo>
                  <a:cubicBezTo>
                    <a:pt x="2888" y="9475"/>
                    <a:pt x="3041" y="9585"/>
                    <a:pt x="3217" y="9585"/>
                  </a:cubicBezTo>
                  <a:cubicBezTo>
                    <a:pt x="3231" y="9585"/>
                    <a:pt x="3244" y="9584"/>
                    <a:pt x="3258" y="9583"/>
                  </a:cubicBezTo>
                  <a:cubicBezTo>
                    <a:pt x="3296" y="9583"/>
                    <a:pt x="3335" y="9583"/>
                    <a:pt x="3374" y="9563"/>
                  </a:cubicBezTo>
                  <a:cubicBezTo>
                    <a:pt x="3586" y="9506"/>
                    <a:pt x="3721" y="9293"/>
                    <a:pt x="3643" y="9100"/>
                  </a:cubicBezTo>
                  <a:cubicBezTo>
                    <a:pt x="3625" y="9062"/>
                    <a:pt x="887" y="2507"/>
                    <a:pt x="3702" y="830"/>
                  </a:cubicBezTo>
                  <a:cubicBezTo>
                    <a:pt x="3702" y="830"/>
                    <a:pt x="3627" y="0"/>
                    <a:pt x="35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7"/>
            <p:cNvSpPr/>
            <p:nvPr/>
          </p:nvSpPr>
          <p:spPr>
            <a:xfrm>
              <a:off x="3930225" y="1943275"/>
              <a:ext cx="21225" cy="71350"/>
            </a:xfrm>
            <a:custGeom>
              <a:avLst/>
              <a:gdLst/>
              <a:ahLst/>
              <a:cxnLst/>
              <a:rect l="l" t="t" r="r" b="b"/>
              <a:pathLst>
                <a:path w="849" h="2854" extrusionOk="0">
                  <a:moveTo>
                    <a:pt x="579" y="0"/>
                  </a:moveTo>
                  <a:lnTo>
                    <a:pt x="1" y="59"/>
                  </a:lnTo>
                  <a:lnTo>
                    <a:pt x="271" y="2854"/>
                  </a:lnTo>
                  <a:lnTo>
                    <a:pt x="849" y="2815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7"/>
            <p:cNvSpPr/>
            <p:nvPr/>
          </p:nvSpPr>
          <p:spPr>
            <a:xfrm>
              <a:off x="3885750" y="1989750"/>
              <a:ext cx="140525" cy="136025"/>
            </a:xfrm>
            <a:custGeom>
              <a:avLst/>
              <a:gdLst/>
              <a:ahLst/>
              <a:cxnLst/>
              <a:rect l="l" t="t" r="r" b="b"/>
              <a:pathLst>
                <a:path w="5621" h="5441" extrusionOk="0">
                  <a:moveTo>
                    <a:pt x="2820" y="1"/>
                  </a:moveTo>
                  <a:cubicBezTo>
                    <a:pt x="2593" y="1"/>
                    <a:pt x="2360" y="29"/>
                    <a:pt x="2127" y="89"/>
                  </a:cubicBezTo>
                  <a:cubicBezTo>
                    <a:pt x="990" y="378"/>
                    <a:pt x="160" y="1400"/>
                    <a:pt x="83" y="2557"/>
                  </a:cubicBezTo>
                  <a:cubicBezTo>
                    <a:pt x="0" y="4167"/>
                    <a:pt x="1273" y="5440"/>
                    <a:pt x="2798" y="5440"/>
                  </a:cubicBezTo>
                  <a:cubicBezTo>
                    <a:pt x="3026" y="5440"/>
                    <a:pt x="3260" y="5412"/>
                    <a:pt x="3496" y="5352"/>
                  </a:cubicBezTo>
                  <a:cubicBezTo>
                    <a:pt x="4614" y="5063"/>
                    <a:pt x="5463" y="4041"/>
                    <a:pt x="5520" y="2884"/>
                  </a:cubicBezTo>
                  <a:cubicBezTo>
                    <a:pt x="5620" y="1274"/>
                    <a:pt x="4336" y="1"/>
                    <a:pt x="28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7"/>
            <p:cNvSpPr/>
            <p:nvPr/>
          </p:nvSpPr>
          <p:spPr>
            <a:xfrm>
              <a:off x="3941675" y="2003225"/>
              <a:ext cx="82700" cy="79025"/>
            </a:xfrm>
            <a:custGeom>
              <a:avLst/>
              <a:gdLst/>
              <a:ahLst/>
              <a:cxnLst/>
              <a:rect l="l" t="t" r="r" b="b"/>
              <a:pathLst>
                <a:path w="3308" h="3161" extrusionOk="0">
                  <a:moveTo>
                    <a:pt x="1665" y="0"/>
                  </a:moveTo>
                  <a:cubicBezTo>
                    <a:pt x="1514" y="0"/>
                    <a:pt x="1358" y="23"/>
                    <a:pt x="1201" y="70"/>
                  </a:cubicBezTo>
                  <a:cubicBezTo>
                    <a:pt x="604" y="244"/>
                    <a:pt x="141" y="784"/>
                    <a:pt x="83" y="1420"/>
                  </a:cubicBezTo>
                  <a:cubicBezTo>
                    <a:pt x="0" y="2383"/>
                    <a:pt x="761" y="3160"/>
                    <a:pt x="1664" y="3160"/>
                  </a:cubicBezTo>
                  <a:cubicBezTo>
                    <a:pt x="1809" y="3160"/>
                    <a:pt x="1958" y="3140"/>
                    <a:pt x="2108" y="3098"/>
                  </a:cubicBezTo>
                  <a:cubicBezTo>
                    <a:pt x="2724" y="2905"/>
                    <a:pt x="3167" y="2365"/>
                    <a:pt x="3226" y="1728"/>
                  </a:cubicBezTo>
                  <a:cubicBezTo>
                    <a:pt x="3307" y="772"/>
                    <a:pt x="2559" y="0"/>
                    <a:pt x="16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7"/>
            <p:cNvSpPr/>
            <p:nvPr/>
          </p:nvSpPr>
          <p:spPr>
            <a:xfrm>
              <a:off x="3760100" y="1100450"/>
              <a:ext cx="189925" cy="860050"/>
            </a:xfrm>
            <a:custGeom>
              <a:avLst/>
              <a:gdLst/>
              <a:ahLst/>
              <a:cxnLst/>
              <a:rect l="l" t="t" r="r" b="b"/>
              <a:pathLst>
                <a:path w="7597" h="34402" extrusionOk="0">
                  <a:moveTo>
                    <a:pt x="30" y="1"/>
                  </a:moveTo>
                  <a:cubicBezTo>
                    <a:pt x="10" y="1"/>
                    <a:pt x="1" y="12"/>
                    <a:pt x="1" y="35"/>
                  </a:cubicBezTo>
                  <a:lnTo>
                    <a:pt x="78" y="1133"/>
                  </a:lnTo>
                  <a:cubicBezTo>
                    <a:pt x="1389" y="3254"/>
                    <a:pt x="5418" y="10425"/>
                    <a:pt x="5746" y="18658"/>
                  </a:cubicBezTo>
                  <a:cubicBezTo>
                    <a:pt x="6170" y="28606"/>
                    <a:pt x="6652" y="33695"/>
                    <a:pt x="6690" y="34350"/>
                  </a:cubicBezTo>
                  <a:cubicBezTo>
                    <a:pt x="6690" y="34350"/>
                    <a:pt x="6896" y="34402"/>
                    <a:pt x="7118" y="34402"/>
                  </a:cubicBezTo>
                  <a:cubicBezTo>
                    <a:pt x="7304" y="34402"/>
                    <a:pt x="7500" y="34366"/>
                    <a:pt x="7597" y="34235"/>
                  </a:cubicBezTo>
                  <a:cubicBezTo>
                    <a:pt x="7597" y="34176"/>
                    <a:pt x="7134" y="28585"/>
                    <a:pt x="6613" y="18619"/>
                  </a:cubicBezTo>
                  <a:cubicBezTo>
                    <a:pt x="5931" y="5896"/>
                    <a:pt x="47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7"/>
            <p:cNvSpPr/>
            <p:nvPr/>
          </p:nvSpPr>
          <p:spPr>
            <a:xfrm>
              <a:off x="3787575" y="685950"/>
              <a:ext cx="183950" cy="180425"/>
            </a:xfrm>
            <a:custGeom>
              <a:avLst/>
              <a:gdLst/>
              <a:ahLst/>
              <a:cxnLst/>
              <a:rect l="l" t="t" r="r" b="b"/>
              <a:pathLst>
                <a:path w="7358" h="7217" extrusionOk="0">
                  <a:moveTo>
                    <a:pt x="3860" y="0"/>
                  </a:moveTo>
                  <a:cubicBezTo>
                    <a:pt x="1501" y="0"/>
                    <a:pt x="0" y="3506"/>
                    <a:pt x="0" y="3506"/>
                  </a:cubicBezTo>
                  <a:lnTo>
                    <a:pt x="0" y="6995"/>
                  </a:lnTo>
                  <a:cubicBezTo>
                    <a:pt x="427" y="7147"/>
                    <a:pt x="841" y="7216"/>
                    <a:pt x="1241" y="7216"/>
                  </a:cubicBezTo>
                  <a:cubicBezTo>
                    <a:pt x="4980" y="7216"/>
                    <a:pt x="7357" y="1129"/>
                    <a:pt x="4763" y="170"/>
                  </a:cubicBezTo>
                  <a:cubicBezTo>
                    <a:pt x="4450" y="52"/>
                    <a:pt x="4149" y="0"/>
                    <a:pt x="3860" y="0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7"/>
            <p:cNvSpPr/>
            <p:nvPr/>
          </p:nvSpPr>
          <p:spPr>
            <a:xfrm>
              <a:off x="3800600" y="740800"/>
              <a:ext cx="87750" cy="69450"/>
            </a:xfrm>
            <a:custGeom>
              <a:avLst/>
              <a:gdLst/>
              <a:ahLst/>
              <a:cxnLst/>
              <a:rect l="l" t="t" r="r" b="b"/>
              <a:pathLst>
                <a:path w="3510" h="2778" extrusionOk="0">
                  <a:moveTo>
                    <a:pt x="3302" y="1"/>
                  </a:moveTo>
                  <a:cubicBezTo>
                    <a:pt x="1260" y="1"/>
                    <a:pt x="96" y="1832"/>
                    <a:pt x="58" y="1909"/>
                  </a:cubicBezTo>
                  <a:cubicBezTo>
                    <a:pt x="1" y="1986"/>
                    <a:pt x="19" y="2083"/>
                    <a:pt x="116" y="2140"/>
                  </a:cubicBezTo>
                  <a:cubicBezTo>
                    <a:pt x="135" y="2160"/>
                    <a:pt x="173" y="2160"/>
                    <a:pt x="194" y="2160"/>
                  </a:cubicBezTo>
                  <a:cubicBezTo>
                    <a:pt x="251" y="2160"/>
                    <a:pt x="309" y="2140"/>
                    <a:pt x="348" y="2083"/>
                  </a:cubicBezTo>
                  <a:cubicBezTo>
                    <a:pt x="348" y="2063"/>
                    <a:pt x="790" y="1389"/>
                    <a:pt x="1582" y="868"/>
                  </a:cubicBezTo>
                  <a:cubicBezTo>
                    <a:pt x="2276" y="1330"/>
                    <a:pt x="1929" y="2546"/>
                    <a:pt x="1908" y="2546"/>
                  </a:cubicBezTo>
                  <a:cubicBezTo>
                    <a:pt x="1890" y="2641"/>
                    <a:pt x="1929" y="2739"/>
                    <a:pt x="2024" y="2757"/>
                  </a:cubicBezTo>
                  <a:cubicBezTo>
                    <a:pt x="2044" y="2777"/>
                    <a:pt x="2063" y="2777"/>
                    <a:pt x="2083" y="2777"/>
                  </a:cubicBezTo>
                  <a:cubicBezTo>
                    <a:pt x="2160" y="2777"/>
                    <a:pt x="2217" y="2718"/>
                    <a:pt x="2237" y="2661"/>
                  </a:cubicBezTo>
                  <a:cubicBezTo>
                    <a:pt x="2256" y="2603"/>
                    <a:pt x="2641" y="1330"/>
                    <a:pt x="1890" y="695"/>
                  </a:cubicBezTo>
                  <a:cubicBezTo>
                    <a:pt x="2294" y="482"/>
                    <a:pt x="2757" y="348"/>
                    <a:pt x="3278" y="348"/>
                  </a:cubicBezTo>
                  <a:lnTo>
                    <a:pt x="3335" y="348"/>
                  </a:lnTo>
                  <a:cubicBezTo>
                    <a:pt x="3342" y="350"/>
                    <a:pt x="3348" y="350"/>
                    <a:pt x="3355" y="350"/>
                  </a:cubicBezTo>
                  <a:cubicBezTo>
                    <a:pt x="3428" y="350"/>
                    <a:pt x="3509" y="263"/>
                    <a:pt x="3509" y="174"/>
                  </a:cubicBezTo>
                  <a:cubicBezTo>
                    <a:pt x="3509" y="78"/>
                    <a:pt x="3432" y="1"/>
                    <a:pt x="3335" y="1"/>
                  </a:cubicBezTo>
                  <a:cubicBezTo>
                    <a:pt x="3324" y="1"/>
                    <a:pt x="3313" y="1"/>
                    <a:pt x="3302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7"/>
            <p:cNvSpPr/>
            <p:nvPr/>
          </p:nvSpPr>
          <p:spPr>
            <a:xfrm>
              <a:off x="3177675" y="684025"/>
              <a:ext cx="184375" cy="180425"/>
            </a:xfrm>
            <a:custGeom>
              <a:avLst/>
              <a:gdLst/>
              <a:ahLst/>
              <a:cxnLst/>
              <a:rect l="l" t="t" r="r" b="b"/>
              <a:pathLst>
                <a:path w="7375" h="7217" extrusionOk="0">
                  <a:moveTo>
                    <a:pt x="3512" y="1"/>
                  </a:moveTo>
                  <a:cubicBezTo>
                    <a:pt x="3224" y="1"/>
                    <a:pt x="2924" y="53"/>
                    <a:pt x="2612" y="170"/>
                  </a:cubicBezTo>
                  <a:cubicBezTo>
                    <a:pt x="0" y="1145"/>
                    <a:pt x="2375" y="7217"/>
                    <a:pt x="6127" y="7217"/>
                  </a:cubicBezTo>
                  <a:cubicBezTo>
                    <a:pt x="6529" y="7217"/>
                    <a:pt x="6946" y="7147"/>
                    <a:pt x="7375" y="6994"/>
                  </a:cubicBezTo>
                  <a:lnTo>
                    <a:pt x="7375" y="3524"/>
                  </a:lnTo>
                  <a:cubicBezTo>
                    <a:pt x="7375" y="3524"/>
                    <a:pt x="5873" y="1"/>
                    <a:pt x="3512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7"/>
            <p:cNvSpPr/>
            <p:nvPr/>
          </p:nvSpPr>
          <p:spPr>
            <a:xfrm>
              <a:off x="3260825" y="738875"/>
              <a:ext cx="87725" cy="69425"/>
            </a:xfrm>
            <a:custGeom>
              <a:avLst/>
              <a:gdLst/>
              <a:ahLst/>
              <a:cxnLst/>
              <a:rect l="l" t="t" r="r" b="b"/>
              <a:pathLst>
                <a:path w="3509" h="2777" extrusionOk="0">
                  <a:moveTo>
                    <a:pt x="206" y="1"/>
                  </a:moveTo>
                  <a:cubicBezTo>
                    <a:pt x="195" y="1"/>
                    <a:pt x="184" y="1"/>
                    <a:pt x="173" y="1"/>
                  </a:cubicBezTo>
                  <a:cubicBezTo>
                    <a:pt x="77" y="1"/>
                    <a:pt x="0" y="78"/>
                    <a:pt x="0" y="174"/>
                  </a:cubicBezTo>
                  <a:cubicBezTo>
                    <a:pt x="17" y="263"/>
                    <a:pt x="83" y="350"/>
                    <a:pt x="169" y="350"/>
                  </a:cubicBezTo>
                  <a:cubicBezTo>
                    <a:pt x="177" y="350"/>
                    <a:pt x="185" y="349"/>
                    <a:pt x="193" y="348"/>
                  </a:cubicBezTo>
                  <a:lnTo>
                    <a:pt x="232" y="348"/>
                  </a:lnTo>
                  <a:cubicBezTo>
                    <a:pt x="751" y="348"/>
                    <a:pt x="1214" y="482"/>
                    <a:pt x="1620" y="695"/>
                  </a:cubicBezTo>
                  <a:cubicBezTo>
                    <a:pt x="867" y="1330"/>
                    <a:pt x="1253" y="2603"/>
                    <a:pt x="1273" y="2661"/>
                  </a:cubicBezTo>
                  <a:cubicBezTo>
                    <a:pt x="1291" y="2738"/>
                    <a:pt x="1368" y="2777"/>
                    <a:pt x="1427" y="2777"/>
                  </a:cubicBezTo>
                  <a:cubicBezTo>
                    <a:pt x="1445" y="2777"/>
                    <a:pt x="1465" y="2777"/>
                    <a:pt x="1484" y="2757"/>
                  </a:cubicBezTo>
                  <a:cubicBezTo>
                    <a:pt x="1581" y="2738"/>
                    <a:pt x="1620" y="2641"/>
                    <a:pt x="1600" y="2546"/>
                  </a:cubicBezTo>
                  <a:cubicBezTo>
                    <a:pt x="1600" y="2546"/>
                    <a:pt x="1234" y="1350"/>
                    <a:pt x="1947" y="868"/>
                  </a:cubicBezTo>
                  <a:cubicBezTo>
                    <a:pt x="2718" y="1389"/>
                    <a:pt x="3162" y="2083"/>
                    <a:pt x="3162" y="2083"/>
                  </a:cubicBezTo>
                  <a:cubicBezTo>
                    <a:pt x="3200" y="2140"/>
                    <a:pt x="3258" y="2160"/>
                    <a:pt x="3316" y="2160"/>
                  </a:cubicBezTo>
                  <a:cubicBezTo>
                    <a:pt x="3355" y="2160"/>
                    <a:pt x="3373" y="2160"/>
                    <a:pt x="3412" y="2140"/>
                  </a:cubicBezTo>
                  <a:cubicBezTo>
                    <a:pt x="3489" y="2083"/>
                    <a:pt x="3509" y="1986"/>
                    <a:pt x="3450" y="1909"/>
                  </a:cubicBezTo>
                  <a:cubicBezTo>
                    <a:pt x="3412" y="1832"/>
                    <a:pt x="2249" y="1"/>
                    <a:pt x="206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7"/>
            <p:cNvSpPr/>
            <p:nvPr/>
          </p:nvSpPr>
          <p:spPr>
            <a:xfrm>
              <a:off x="3339350" y="354275"/>
              <a:ext cx="493550" cy="728750"/>
            </a:xfrm>
            <a:custGeom>
              <a:avLst/>
              <a:gdLst/>
              <a:ahLst/>
              <a:cxnLst/>
              <a:rect l="l" t="t" r="r" b="b"/>
              <a:pathLst>
                <a:path w="19742" h="29150" extrusionOk="0">
                  <a:moveTo>
                    <a:pt x="9871" y="1"/>
                  </a:moveTo>
                  <a:cubicBezTo>
                    <a:pt x="4435" y="1"/>
                    <a:pt x="1" y="6555"/>
                    <a:pt x="1" y="14632"/>
                  </a:cubicBezTo>
                  <a:cubicBezTo>
                    <a:pt x="1" y="22711"/>
                    <a:pt x="5630" y="29150"/>
                    <a:pt x="11087" y="29150"/>
                  </a:cubicBezTo>
                  <a:cubicBezTo>
                    <a:pt x="16541" y="29150"/>
                    <a:pt x="19742" y="22711"/>
                    <a:pt x="19742" y="14632"/>
                  </a:cubicBezTo>
                  <a:cubicBezTo>
                    <a:pt x="19742" y="6555"/>
                    <a:pt x="15328" y="1"/>
                    <a:pt x="9871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7"/>
            <p:cNvSpPr/>
            <p:nvPr/>
          </p:nvSpPr>
          <p:spPr>
            <a:xfrm>
              <a:off x="3411650" y="798150"/>
              <a:ext cx="46300" cy="16200"/>
            </a:xfrm>
            <a:custGeom>
              <a:avLst/>
              <a:gdLst/>
              <a:ahLst/>
              <a:cxnLst/>
              <a:rect l="l" t="t" r="r" b="b"/>
              <a:pathLst>
                <a:path w="1852" h="648" extrusionOk="0">
                  <a:moveTo>
                    <a:pt x="639" y="1"/>
                  </a:moveTo>
                  <a:cubicBezTo>
                    <a:pt x="292" y="1"/>
                    <a:pt x="35" y="74"/>
                    <a:pt x="21" y="193"/>
                  </a:cubicBezTo>
                  <a:cubicBezTo>
                    <a:pt x="1" y="367"/>
                    <a:pt x="386" y="540"/>
                    <a:pt x="869" y="617"/>
                  </a:cubicBezTo>
                  <a:cubicBezTo>
                    <a:pt x="1001" y="638"/>
                    <a:pt x="1127" y="647"/>
                    <a:pt x="1243" y="647"/>
                  </a:cubicBezTo>
                  <a:cubicBezTo>
                    <a:pt x="1565" y="647"/>
                    <a:pt x="1799" y="572"/>
                    <a:pt x="1813" y="445"/>
                  </a:cubicBezTo>
                  <a:cubicBezTo>
                    <a:pt x="1851" y="290"/>
                    <a:pt x="1466" y="97"/>
                    <a:pt x="964" y="20"/>
                  </a:cubicBezTo>
                  <a:cubicBezTo>
                    <a:pt x="851" y="7"/>
                    <a:pt x="741" y="1"/>
                    <a:pt x="639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7"/>
            <p:cNvSpPr/>
            <p:nvPr/>
          </p:nvSpPr>
          <p:spPr>
            <a:xfrm>
              <a:off x="3413575" y="829200"/>
              <a:ext cx="46300" cy="16200"/>
            </a:xfrm>
            <a:custGeom>
              <a:avLst/>
              <a:gdLst/>
              <a:ahLst/>
              <a:cxnLst/>
              <a:rect l="l" t="t" r="r" b="b"/>
              <a:pathLst>
                <a:path w="1852" h="648" extrusionOk="0">
                  <a:moveTo>
                    <a:pt x="1268" y="0"/>
                  </a:moveTo>
                  <a:cubicBezTo>
                    <a:pt x="1151" y="0"/>
                    <a:pt x="1022" y="10"/>
                    <a:pt x="887" y="31"/>
                  </a:cubicBezTo>
                  <a:cubicBezTo>
                    <a:pt x="386" y="89"/>
                    <a:pt x="1" y="282"/>
                    <a:pt x="21" y="455"/>
                  </a:cubicBezTo>
                  <a:cubicBezTo>
                    <a:pt x="35" y="575"/>
                    <a:pt x="294" y="648"/>
                    <a:pt x="644" y="648"/>
                  </a:cubicBezTo>
                  <a:cubicBezTo>
                    <a:pt x="745" y="648"/>
                    <a:pt x="853" y="642"/>
                    <a:pt x="965" y="629"/>
                  </a:cubicBezTo>
                  <a:cubicBezTo>
                    <a:pt x="1466" y="552"/>
                    <a:pt x="1851" y="359"/>
                    <a:pt x="1833" y="185"/>
                  </a:cubicBezTo>
                  <a:cubicBezTo>
                    <a:pt x="1818" y="72"/>
                    <a:pt x="1587" y="0"/>
                    <a:pt x="1268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7"/>
            <p:cNvSpPr/>
            <p:nvPr/>
          </p:nvSpPr>
          <p:spPr>
            <a:xfrm>
              <a:off x="3775050" y="829200"/>
              <a:ext cx="46275" cy="16200"/>
            </a:xfrm>
            <a:custGeom>
              <a:avLst/>
              <a:gdLst/>
              <a:ahLst/>
              <a:cxnLst/>
              <a:rect l="l" t="t" r="r" b="b"/>
              <a:pathLst>
                <a:path w="1851" h="648" extrusionOk="0">
                  <a:moveTo>
                    <a:pt x="604" y="0"/>
                  </a:moveTo>
                  <a:cubicBezTo>
                    <a:pt x="285" y="0"/>
                    <a:pt x="53" y="72"/>
                    <a:pt x="39" y="185"/>
                  </a:cubicBezTo>
                  <a:cubicBezTo>
                    <a:pt x="0" y="359"/>
                    <a:pt x="386" y="552"/>
                    <a:pt x="887" y="629"/>
                  </a:cubicBezTo>
                  <a:cubicBezTo>
                    <a:pt x="999" y="642"/>
                    <a:pt x="1107" y="648"/>
                    <a:pt x="1208" y="648"/>
                  </a:cubicBezTo>
                  <a:cubicBezTo>
                    <a:pt x="1557" y="648"/>
                    <a:pt x="1817" y="575"/>
                    <a:pt x="1832" y="455"/>
                  </a:cubicBezTo>
                  <a:cubicBezTo>
                    <a:pt x="1851" y="282"/>
                    <a:pt x="1465" y="89"/>
                    <a:pt x="984" y="31"/>
                  </a:cubicBezTo>
                  <a:cubicBezTo>
                    <a:pt x="850" y="10"/>
                    <a:pt x="721" y="0"/>
                    <a:pt x="604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7"/>
            <p:cNvSpPr/>
            <p:nvPr/>
          </p:nvSpPr>
          <p:spPr>
            <a:xfrm>
              <a:off x="3773125" y="798150"/>
              <a:ext cx="46275" cy="16200"/>
            </a:xfrm>
            <a:custGeom>
              <a:avLst/>
              <a:gdLst/>
              <a:ahLst/>
              <a:cxnLst/>
              <a:rect l="l" t="t" r="r" b="b"/>
              <a:pathLst>
                <a:path w="1851" h="648" extrusionOk="0">
                  <a:moveTo>
                    <a:pt x="1210" y="1"/>
                  </a:moveTo>
                  <a:cubicBezTo>
                    <a:pt x="1110" y="1"/>
                    <a:pt x="1001" y="7"/>
                    <a:pt x="887" y="20"/>
                  </a:cubicBezTo>
                  <a:cubicBezTo>
                    <a:pt x="386" y="97"/>
                    <a:pt x="0" y="290"/>
                    <a:pt x="20" y="445"/>
                  </a:cubicBezTo>
                  <a:cubicBezTo>
                    <a:pt x="34" y="572"/>
                    <a:pt x="268" y="647"/>
                    <a:pt x="590" y="647"/>
                  </a:cubicBezTo>
                  <a:cubicBezTo>
                    <a:pt x="706" y="647"/>
                    <a:pt x="832" y="638"/>
                    <a:pt x="964" y="617"/>
                  </a:cubicBezTo>
                  <a:cubicBezTo>
                    <a:pt x="1465" y="540"/>
                    <a:pt x="1851" y="367"/>
                    <a:pt x="1832" y="193"/>
                  </a:cubicBezTo>
                  <a:cubicBezTo>
                    <a:pt x="1803" y="74"/>
                    <a:pt x="1553" y="1"/>
                    <a:pt x="1210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7"/>
            <p:cNvSpPr/>
            <p:nvPr/>
          </p:nvSpPr>
          <p:spPr>
            <a:xfrm>
              <a:off x="3585650" y="724125"/>
              <a:ext cx="67000" cy="147800"/>
            </a:xfrm>
            <a:custGeom>
              <a:avLst/>
              <a:gdLst/>
              <a:ahLst/>
              <a:cxnLst/>
              <a:rect l="l" t="t" r="r" b="b"/>
              <a:pathLst>
                <a:path w="2680" h="5912" extrusionOk="0">
                  <a:moveTo>
                    <a:pt x="2086" y="0"/>
                  </a:moveTo>
                  <a:cubicBezTo>
                    <a:pt x="2066" y="0"/>
                    <a:pt x="2045" y="4"/>
                    <a:pt x="2024" y="13"/>
                  </a:cubicBezTo>
                  <a:cubicBezTo>
                    <a:pt x="1947" y="31"/>
                    <a:pt x="1890" y="128"/>
                    <a:pt x="1908" y="224"/>
                  </a:cubicBezTo>
                  <a:cubicBezTo>
                    <a:pt x="1929" y="244"/>
                    <a:pt x="2333" y="1632"/>
                    <a:pt x="2217" y="4118"/>
                  </a:cubicBezTo>
                  <a:cubicBezTo>
                    <a:pt x="2178" y="5159"/>
                    <a:pt x="1870" y="5545"/>
                    <a:pt x="1600" y="5583"/>
                  </a:cubicBezTo>
                  <a:cubicBezTo>
                    <a:pt x="1590" y="5584"/>
                    <a:pt x="1579" y="5585"/>
                    <a:pt x="1568" y="5585"/>
                  </a:cubicBezTo>
                  <a:cubicBezTo>
                    <a:pt x="1182" y="5585"/>
                    <a:pt x="611" y="4916"/>
                    <a:pt x="366" y="3791"/>
                  </a:cubicBezTo>
                  <a:cubicBezTo>
                    <a:pt x="350" y="3706"/>
                    <a:pt x="274" y="3652"/>
                    <a:pt x="191" y="3652"/>
                  </a:cubicBezTo>
                  <a:cubicBezTo>
                    <a:pt x="179" y="3652"/>
                    <a:pt x="167" y="3653"/>
                    <a:pt x="155" y="3655"/>
                  </a:cubicBezTo>
                  <a:cubicBezTo>
                    <a:pt x="78" y="3675"/>
                    <a:pt x="1" y="3771"/>
                    <a:pt x="39" y="3868"/>
                  </a:cubicBezTo>
                  <a:cubicBezTo>
                    <a:pt x="289" y="5063"/>
                    <a:pt x="945" y="5912"/>
                    <a:pt x="1582" y="5912"/>
                  </a:cubicBezTo>
                  <a:lnTo>
                    <a:pt x="1639" y="5912"/>
                  </a:lnTo>
                  <a:cubicBezTo>
                    <a:pt x="1890" y="5892"/>
                    <a:pt x="2507" y="5680"/>
                    <a:pt x="2564" y="4118"/>
                  </a:cubicBezTo>
                  <a:cubicBezTo>
                    <a:pt x="2680" y="1593"/>
                    <a:pt x="2255" y="185"/>
                    <a:pt x="2237" y="128"/>
                  </a:cubicBezTo>
                  <a:cubicBezTo>
                    <a:pt x="2221" y="52"/>
                    <a:pt x="2159" y="0"/>
                    <a:pt x="2086" y="0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7"/>
            <p:cNvSpPr/>
            <p:nvPr/>
          </p:nvSpPr>
          <p:spPr>
            <a:xfrm>
              <a:off x="3513375" y="877200"/>
              <a:ext cx="206300" cy="59300"/>
            </a:xfrm>
            <a:custGeom>
              <a:avLst/>
              <a:gdLst/>
              <a:ahLst/>
              <a:cxnLst/>
              <a:rect l="l" t="t" r="r" b="b"/>
              <a:pathLst>
                <a:path w="8252" h="2372" extrusionOk="0">
                  <a:moveTo>
                    <a:pt x="8058" y="1"/>
                  </a:moveTo>
                  <a:cubicBezTo>
                    <a:pt x="7997" y="1"/>
                    <a:pt x="7942" y="26"/>
                    <a:pt x="7904" y="77"/>
                  </a:cubicBezTo>
                  <a:cubicBezTo>
                    <a:pt x="7904" y="97"/>
                    <a:pt x="6727" y="2025"/>
                    <a:pt x="4298" y="2025"/>
                  </a:cubicBezTo>
                  <a:cubicBezTo>
                    <a:pt x="1869" y="2025"/>
                    <a:pt x="347" y="97"/>
                    <a:pt x="327" y="77"/>
                  </a:cubicBezTo>
                  <a:cubicBezTo>
                    <a:pt x="292" y="30"/>
                    <a:pt x="237" y="5"/>
                    <a:pt x="185" y="5"/>
                  </a:cubicBezTo>
                  <a:cubicBezTo>
                    <a:pt x="151" y="5"/>
                    <a:pt x="119" y="16"/>
                    <a:pt x="96" y="39"/>
                  </a:cubicBezTo>
                  <a:cubicBezTo>
                    <a:pt x="19" y="97"/>
                    <a:pt x="0" y="213"/>
                    <a:pt x="57" y="270"/>
                  </a:cubicBezTo>
                  <a:cubicBezTo>
                    <a:pt x="116" y="367"/>
                    <a:pt x="1696" y="2372"/>
                    <a:pt x="4298" y="2372"/>
                  </a:cubicBezTo>
                  <a:cubicBezTo>
                    <a:pt x="6920" y="2372"/>
                    <a:pt x="8154" y="347"/>
                    <a:pt x="8212" y="270"/>
                  </a:cubicBezTo>
                  <a:cubicBezTo>
                    <a:pt x="8251" y="174"/>
                    <a:pt x="8231" y="77"/>
                    <a:pt x="8154" y="20"/>
                  </a:cubicBezTo>
                  <a:cubicBezTo>
                    <a:pt x="8122" y="7"/>
                    <a:pt x="8089" y="1"/>
                    <a:pt x="8058" y="1"/>
                  </a:cubicBezTo>
                  <a:close/>
                </a:path>
              </a:pathLst>
            </a:custGeom>
            <a:solidFill>
              <a:srgbClr val="E07F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7"/>
            <p:cNvSpPr/>
            <p:nvPr/>
          </p:nvSpPr>
          <p:spPr>
            <a:xfrm>
              <a:off x="3690225" y="597175"/>
              <a:ext cx="123400" cy="75225"/>
            </a:xfrm>
            <a:custGeom>
              <a:avLst/>
              <a:gdLst/>
              <a:ahLst/>
              <a:cxnLst/>
              <a:rect l="l" t="t" r="r" b="b"/>
              <a:pathLst>
                <a:path w="4936" h="3009" extrusionOk="0">
                  <a:moveTo>
                    <a:pt x="1855" y="0"/>
                  </a:moveTo>
                  <a:cubicBezTo>
                    <a:pt x="1398" y="0"/>
                    <a:pt x="913" y="92"/>
                    <a:pt x="406" y="271"/>
                  </a:cubicBezTo>
                  <a:cubicBezTo>
                    <a:pt x="136" y="367"/>
                    <a:pt x="0" y="657"/>
                    <a:pt x="77" y="926"/>
                  </a:cubicBezTo>
                  <a:cubicBezTo>
                    <a:pt x="153" y="1138"/>
                    <a:pt x="359" y="1266"/>
                    <a:pt x="574" y="1266"/>
                  </a:cubicBezTo>
                  <a:cubicBezTo>
                    <a:pt x="634" y="1266"/>
                    <a:pt x="694" y="1256"/>
                    <a:pt x="753" y="1235"/>
                  </a:cubicBezTo>
                  <a:cubicBezTo>
                    <a:pt x="1128" y="1100"/>
                    <a:pt x="1485" y="1032"/>
                    <a:pt x="1818" y="1032"/>
                  </a:cubicBezTo>
                  <a:cubicBezTo>
                    <a:pt x="2150" y="1032"/>
                    <a:pt x="2459" y="1100"/>
                    <a:pt x="2738" y="1235"/>
                  </a:cubicBezTo>
                  <a:cubicBezTo>
                    <a:pt x="3639" y="1656"/>
                    <a:pt x="4596" y="3009"/>
                    <a:pt x="4664" y="3009"/>
                  </a:cubicBezTo>
                  <a:cubicBezTo>
                    <a:pt x="4665" y="3009"/>
                    <a:pt x="4665" y="3009"/>
                    <a:pt x="4666" y="3008"/>
                  </a:cubicBezTo>
                  <a:cubicBezTo>
                    <a:pt x="4935" y="2911"/>
                    <a:pt x="4493" y="945"/>
                    <a:pt x="3200" y="310"/>
                  </a:cubicBezTo>
                  <a:cubicBezTo>
                    <a:pt x="2786" y="102"/>
                    <a:pt x="2335" y="0"/>
                    <a:pt x="1855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7"/>
            <p:cNvSpPr/>
            <p:nvPr/>
          </p:nvSpPr>
          <p:spPr>
            <a:xfrm>
              <a:off x="3429000" y="597175"/>
              <a:ext cx="113775" cy="75675"/>
            </a:xfrm>
            <a:custGeom>
              <a:avLst/>
              <a:gdLst/>
              <a:ahLst/>
              <a:cxnLst/>
              <a:rect l="l" t="t" r="r" b="b"/>
              <a:pathLst>
                <a:path w="4551" h="3027" extrusionOk="0">
                  <a:moveTo>
                    <a:pt x="2696" y="0"/>
                  </a:moveTo>
                  <a:cubicBezTo>
                    <a:pt x="2216" y="0"/>
                    <a:pt x="1765" y="102"/>
                    <a:pt x="1350" y="310"/>
                  </a:cubicBezTo>
                  <a:cubicBezTo>
                    <a:pt x="59" y="945"/>
                    <a:pt x="1" y="3027"/>
                    <a:pt x="59" y="3027"/>
                  </a:cubicBezTo>
                  <a:cubicBezTo>
                    <a:pt x="270" y="3027"/>
                    <a:pt x="907" y="1678"/>
                    <a:pt x="1794" y="1235"/>
                  </a:cubicBezTo>
                  <a:cubicBezTo>
                    <a:pt x="2073" y="1100"/>
                    <a:pt x="2382" y="1032"/>
                    <a:pt x="2717" y="1032"/>
                  </a:cubicBezTo>
                  <a:cubicBezTo>
                    <a:pt x="3052" y="1032"/>
                    <a:pt x="3414" y="1100"/>
                    <a:pt x="3799" y="1235"/>
                  </a:cubicBezTo>
                  <a:cubicBezTo>
                    <a:pt x="3858" y="1256"/>
                    <a:pt x="3919" y="1266"/>
                    <a:pt x="3978" y="1266"/>
                  </a:cubicBezTo>
                  <a:cubicBezTo>
                    <a:pt x="4193" y="1266"/>
                    <a:pt x="4398" y="1138"/>
                    <a:pt x="4473" y="926"/>
                  </a:cubicBezTo>
                  <a:cubicBezTo>
                    <a:pt x="4550" y="657"/>
                    <a:pt x="4416" y="367"/>
                    <a:pt x="4146" y="271"/>
                  </a:cubicBezTo>
                  <a:cubicBezTo>
                    <a:pt x="3639" y="92"/>
                    <a:pt x="3154" y="0"/>
                    <a:pt x="2696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7"/>
            <p:cNvSpPr/>
            <p:nvPr/>
          </p:nvSpPr>
          <p:spPr>
            <a:xfrm>
              <a:off x="3473350" y="682475"/>
              <a:ext cx="57400" cy="118600"/>
            </a:xfrm>
            <a:custGeom>
              <a:avLst/>
              <a:gdLst/>
              <a:ahLst/>
              <a:cxnLst/>
              <a:rect l="l" t="t" r="r" b="b"/>
              <a:pathLst>
                <a:path w="2296" h="4744" extrusionOk="0">
                  <a:moveTo>
                    <a:pt x="1678" y="1"/>
                  </a:moveTo>
                  <a:lnTo>
                    <a:pt x="0" y="59"/>
                  </a:lnTo>
                  <a:cubicBezTo>
                    <a:pt x="0" y="59"/>
                    <a:pt x="270" y="560"/>
                    <a:pt x="1254" y="676"/>
                  </a:cubicBezTo>
                  <a:cubicBezTo>
                    <a:pt x="1138" y="1119"/>
                    <a:pt x="1061" y="1717"/>
                    <a:pt x="1061" y="2373"/>
                  </a:cubicBezTo>
                  <a:cubicBezTo>
                    <a:pt x="1061" y="3683"/>
                    <a:pt x="1331" y="4743"/>
                    <a:pt x="1678" y="4743"/>
                  </a:cubicBezTo>
                  <a:cubicBezTo>
                    <a:pt x="2005" y="4743"/>
                    <a:pt x="2295" y="3683"/>
                    <a:pt x="2295" y="2373"/>
                  </a:cubicBezTo>
                  <a:cubicBezTo>
                    <a:pt x="2295" y="1062"/>
                    <a:pt x="2005" y="1"/>
                    <a:pt x="1678" y="1"/>
                  </a:cubicBezTo>
                  <a:close/>
                </a:path>
              </a:pathLst>
            </a:custGeom>
            <a:solidFill>
              <a:srgbClr val="2D2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7"/>
            <p:cNvSpPr/>
            <p:nvPr/>
          </p:nvSpPr>
          <p:spPr>
            <a:xfrm>
              <a:off x="3706150" y="682475"/>
              <a:ext cx="56900" cy="118600"/>
            </a:xfrm>
            <a:custGeom>
              <a:avLst/>
              <a:gdLst/>
              <a:ahLst/>
              <a:cxnLst/>
              <a:rect l="l" t="t" r="r" b="b"/>
              <a:pathLst>
                <a:path w="2276" h="4744" extrusionOk="0">
                  <a:moveTo>
                    <a:pt x="617" y="1"/>
                  </a:moveTo>
                  <a:cubicBezTo>
                    <a:pt x="270" y="1"/>
                    <a:pt x="0" y="1062"/>
                    <a:pt x="0" y="2373"/>
                  </a:cubicBezTo>
                  <a:cubicBezTo>
                    <a:pt x="0" y="3683"/>
                    <a:pt x="270" y="4743"/>
                    <a:pt x="617" y="4743"/>
                  </a:cubicBezTo>
                  <a:cubicBezTo>
                    <a:pt x="944" y="4743"/>
                    <a:pt x="1234" y="3683"/>
                    <a:pt x="1234" y="2373"/>
                  </a:cubicBezTo>
                  <a:cubicBezTo>
                    <a:pt x="1234" y="1717"/>
                    <a:pt x="1157" y="1119"/>
                    <a:pt x="1041" y="676"/>
                  </a:cubicBezTo>
                  <a:cubicBezTo>
                    <a:pt x="2024" y="560"/>
                    <a:pt x="2275" y="59"/>
                    <a:pt x="2275" y="59"/>
                  </a:cubicBezTo>
                  <a:lnTo>
                    <a:pt x="617" y="1"/>
                  </a:lnTo>
                  <a:close/>
                </a:path>
              </a:pathLst>
            </a:custGeom>
            <a:solidFill>
              <a:srgbClr val="2D2A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7"/>
            <p:cNvSpPr/>
            <p:nvPr/>
          </p:nvSpPr>
          <p:spPr>
            <a:xfrm>
              <a:off x="3216950" y="237875"/>
              <a:ext cx="744150" cy="517875"/>
            </a:xfrm>
            <a:custGeom>
              <a:avLst/>
              <a:gdLst/>
              <a:ahLst/>
              <a:cxnLst/>
              <a:rect l="l" t="t" r="r" b="b"/>
              <a:pathLst>
                <a:path w="29766" h="20715" extrusionOk="0">
                  <a:moveTo>
                    <a:pt x="14097" y="1"/>
                  </a:moveTo>
                  <a:cubicBezTo>
                    <a:pt x="8861" y="1"/>
                    <a:pt x="3243" y="3909"/>
                    <a:pt x="1755" y="9649"/>
                  </a:cubicBezTo>
                  <a:cubicBezTo>
                    <a:pt x="0" y="16918"/>
                    <a:pt x="5033" y="20715"/>
                    <a:pt x="5033" y="20715"/>
                  </a:cubicBezTo>
                  <a:cubicBezTo>
                    <a:pt x="5033" y="20715"/>
                    <a:pt x="3760" y="13929"/>
                    <a:pt x="9215" y="12638"/>
                  </a:cubicBezTo>
                  <a:cubicBezTo>
                    <a:pt x="15558" y="11153"/>
                    <a:pt x="18700" y="8165"/>
                    <a:pt x="18700" y="8165"/>
                  </a:cubicBezTo>
                  <a:cubicBezTo>
                    <a:pt x="18874" y="10227"/>
                    <a:pt x="21573" y="10248"/>
                    <a:pt x="23674" y="12926"/>
                  </a:cubicBezTo>
                  <a:cubicBezTo>
                    <a:pt x="24638" y="14180"/>
                    <a:pt x="24599" y="20715"/>
                    <a:pt x="24599" y="20715"/>
                  </a:cubicBezTo>
                  <a:cubicBezTo>
                    <a:pt x="24599" y="20715"/>
                    <a:pt x="29766" y="16705"/>
                    <a:pt x="25524" y="6333"/>
                  </a:cubicBezTo>
                  <a:cubicBezTo>
                    <a:pt x="24331" y="2864"/>
                    <a:pt x="21706" y="2561"/>
                    <a:pt x="20826" y="2561"/>
                  </a:cubicBezTo>
                  <a:cubicBezTo>
                    <a:pt x="20640" y="2561"/>
                    <a:pt x="20532" y="2575"/>
                    <a:pt x="20532" y="2575"/>
                  </a:cubicBezTo>
                  <a:cubicBezTo>
                    <a:pt x="18741" y="795"/>
                    <a:pt x="16458" y="1"/>
                    <a:pt x="14097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4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C4DC59BA-6102-4F1A-A5A6-57B986A79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241" y="3137320"/>
            <a:ext cx="4554746" cy="1942021"/>
          </a:xfrm>
          <a:prstGeom prst="rect">
            <a:avLst/>
          </a:prstGeom>
        </p:spPr>
      </p:pic>
      <p:pic>
        <p:nvPicPr>
          <p:cNvPr id="5" name="Picture 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42F59E0C-D351-4463-A007-EBFD3EBDA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241" y="991499"/>
            <a:ext cx="4554746" cy="19743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8"/>
          <p:cNvSpPr txBox="1">
            <a:spLocks noGrp="1"/>
          </p:cNvSpPr>
          <p:nvPr>
            <p:ph type="body" idx="1"/>
          </p:nvPr>
        </p:nvSpPr>
        <p:spPr>
          <a:xfrm>
            <a:off x="6012971" y="1283528"/>
            <a:ext cx="28491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</a:rPr>
              <a:t>Thanks!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66F86-A27F-4B28-83BF-C5A00F7E2CE0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rgbClr val="E94A4E"/>
              </a:solidFill>
              <a:latin typeface="Kani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E4485B-1476-4922-B677-6B7F94E712EF}"/>
              </a:ext>
            </a:extLst>
          </p:cNvPr>
          <p:cNvSpPr txBox="1"/>
          <p:nvPr/>
        </p:nvSpPr>
        <p:spPr>
          <a:xfrm>
            <a:off x="3200400" y="234315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rgbClr val="E94A4E"/>
              </a:solidFill>
              <a:latin typeface="Kan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"/>
          <p:cNvSpPr/>
          <p:nvPr/>
        </p:nvSpPr>
        <p:spPr>
          <a:xfrm rot="-7839141">
            <a:off x="3634556" y="3884914"/>
            <a:ext cx="910236" cy="677273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7"/>
          <p:cNvSpPr/>
          <p:nvPr/>
        </p:nvSpPr>
        <p:spPr>
          <a:xfrm rot="6299985">
            <a:off x="4703480" y="3886017"/>
            <a:ext cx="693180" cy="748221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7"/>
          <p:cNvSpPr/>
          <p:nvPr/>
        </p:nvSpPr>
        <p:spPr>
          <a:xfrm rot="-5400000">
            <a:off x="4704338" y="1496131"/>
            <a:ext cx="693227" cy="748272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7"/>
          <p:cNvSpPr/>
          <p:nvPr/>
        </p:nvSpPr>
        <p:spPr>
          <a:xfrm>
            <a:off x="3780875" y="2683756"/>
            <a:ext cx="693227" cy="748272"/>
          </a:xfrm>
          <a:custGeom>
            <a:avLst/>
            <a:gdLst/>
            <a:ahLst/>
            <a:cxnLst/>
            <a:rect l="l" t="t" r="r" b="b"/>
            <a:pathLst>
              <a:path w="36409" h="39300" extrusionOk="0">
                <a:moveTo>
                  <a:pt x="9000" y="1"/>
                </a:moveTo>
                <a:cubicBezTo>
                  <a:pt x="7677" y="1"/>
                  <a:pt x="6409" y="150"/>
                  <a:pt x="5254" y="503"/>
                </a:cubicBezTo>
                <a:cubicBezTo>
                  <a:pt x="2607" y="1316"/>
                  <a:pt x="630" y="3255"/>
                  <a:pt x="328" y="7066"/>
                </a:cubicBezTo>
                <a:cubicBezTo>
                  <a:pt x="1" y="11089"/>
                  <a:pt x="1599" y="15334"/>
                  <a:pt x="2621" y="19159"/>
                </a:cubicBezTo>
                <a:cubicBezTo>
                  <a:pt x="4075" y="24622"/>
                  <a:pt x="1023" y="31632"/>
                  <a:pt x="4677" y="36439"/>
                </a:cubicBezTo>
                <a:cubicBezTo>
                  <a:pt x="6244" y="38503"/>
                  <a:pt x="8737" y="39299"/>
                  <a:pt x="11525" y="39299"/>
                </a:cubicBezTo>
                <a:cubicBezTo>
                  <a:pt x="16968" y="39299"/>
                  <a:pt x="23532" y="36262"/>
                  <a:pt x="26504" y="33688"/>
                </a:cubicBezTo>
                <a:cubicBezTo>
                  <a:pt x="32754" y="28304"/>
                  <a:pt x="36408" y="18295"/>
                  <a:pt x="31837" y="10906"/>
                </a:cubicBezTo>
                <a:cubicBezTo>
                  <a:pt x="29412" y="6988"/>
                  <a:pt x="25365" y="4289"/>
                  <a:pt x="21054" y="2678"/>
                </a:cubicBezTo>
                <a:cubicBezTo>
                  <a:pt x="17671" y="1421"/>
                  <a:pt x="13077" y="1"/>
                  <a:pt x="90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37"/>
          <p:cNvSpPr/>
          <p:nvPr/>
        </p:nvSpPr>
        <p:spPr>
          <a:xfrm rot="2412081">
            <a:off x="4594905" y="2719274"/>
            <a:ext cx="910191" cy="677239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7"/>
          <p:cNvSpPr/>
          <p:nvPr/>
        </p:nvSpPr>
        <p:spPr>
          <a:xfrm>
            <a:off x="3633825" y="1531673"/>
            <a:ext cx="910173" cy="677225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>
                    <a:lumMod val="25000"/>
                  </a:schemeClr>
                </a:solidFill>
              </a:rPr>
              <a:t>Table of contents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4" name="Google Shape;484;p37"/>
          <p:cNvSpPr txBox="1">
            <a:spLocks noGrp="1"/>
          </p:cNvSpPr>
          <p:nvPr>
            <p:ph type="subTitle" idx="1"/>
          </p:nvPr>
        </p:nvSpPr>
        <p:spPr>
          <a:xfrm>
            <a:off x="715906" y="1591102"/>
            <a:ext cx="2728800" cy="752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Problem Statement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6" name="Google Shape;486;p37"/>
          <p:cNvSpPr txBox="1">
            <a:spLocks noGrp="1"/>
          </p:cNvSpPr>
          <p:nvPr>
            <p:ph type="title" idx="3"/>
          </p:nvPr>
        </p:nvSpPr>
        <p:spPr>
          <a:xfrm>
            <a:off x="3780390" y="1659072"/>
            <a:ext cx="632700" cy="4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7" name="Google Shape;487;p37"/>
          <p:cNvSpPr txBox="1">
            <a:spLocks noGrp="1"/>
          </p:cNvSpPr>
          <p:nvPr>
            <p:ph type="subTitle" idx="4"/>
          </p:nvPr>
        </p:nvSpPr>
        <p:spPr>
          <a:xfrm>
            <a:off x="718301" y="2749591"/>
            <a:ext cx="2736900" cy="630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bg2">
                    <a:lumMod val="25000"/>
                  </a:schemeClr>
                </a:solidFill>
              </a:rPr>
              <a:t>Dataset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9" name="Google Shape;489;p37"/>
          <p:cNvSpPr txBox="1">
            <a:spLocks noGrp="1"/>
          </p:cNvSpPr>
          <p:nvPr>
            <p:ph type="title" idx="6"/>
          </p:nvPr>
        </p:nvSpPr>
        <p:spPr>
          <a:xfrm>
            <a:off x="3780840" y="282963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90" name="Google Shape;490;p37"/>
          <p:cNvSpPr txBox="1">
            <a:spLocks noGrp="1"/>
          </p:cNvSpPr>
          <p:nvPr>
            <p:ph type="subTitle" idx="7"/>
          </p:nvPr>
        </p:nvSpPr>
        <p:spPr>
          <a:xfrm>
            <a:off x="5688746" y="1668383"/>
            <a:ext cx="2752783" cy="511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Flow Chart</a:t>
            </a:r>
          </a:p>
        </p:txBody>
      </p:sp>
      <p:sp>
        <p:nvSpPr>
          <p:cNvPr id="492" name="Google Shape;492;p37"/>
          <p:cNvSpPr txBox="1">
            <a:spLocks noGrp="1"/>
          </p:cNvSpPr>
          <p:nvPr>
            <p:ph type="title" idx="9"/>
          </p:nvPr>
        </p:nvSpPr>
        <p:spPr>
          <a:xfrm>
            <a:off x="4732667" y="1659972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93" name="Google Shape;493;p37"/>
          <p:cNvSpPr txBox="1">
            <a:spLocks noGrp="1"/>
          </p:cNvSpPr>
          <p:nvPr>
            <p:ph type="subTitle" idx="13"/>
          </p:nvPr>
        </p:nvSpPr>
        <p:spPr>
          <a:xfrm>
            <a:off x="5688283" y="2792723"/>
            <a:ext cx="2752783" cy="5873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bg2">
                    <a:lumMod val="25000"/>
                  </a:schemeClr>
                </a:solidFill>
              </a:rPr>
              <a:t>ML Algorithms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5" name="Google Shape;495;p37"/>
          <p:cNvSpPr txBox="1">
            <a:spLocks noGrp="1"/>
          </p:cNvSpPr>
          <p:nvPr>
            <p:ph type="title" idx="15"/>
          </p:nvPr>
        </p:nvSpPr>
        <p:spPr>
          <a:xfrm>
            <a:off x="4732205" y="282963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96" name="Google Shape;496;p37"/>
          <p:cNvSpPr txBox="1">
            <a:spLocks noGrp="1"/>
          </p:cNvSpPr>
          <p:nvPr>
            <p:ph type="subTitle" idx="16"/>
          </p:nvPr>
        </p:nvSpPr>
        <p:spPr>
          <a:xfrm>
            <a:off x="718301" y="3979964"/>
            <a:ext cx="2736900" cy="619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Features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8" name="Google Shape;498;p37"/>
          <p:cNvSpPr txBox="1">
            <a:spLocks noGrp="1"/>
          </p:cNvSpPr>
          <p:nvPr>
            <p:ph type="title" idx="18"/>
          </p:nvPr>
        </p:nvSpPr>
        <p:spPr>
          <a:xfrm>
            <a:off x="3780840" y="39983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99" name="Google Shape;499;p37"/>
          <p:cNvSpPr txBox="1">
            <a:spLocks noGrp="1"/>
          </p:cNvSpPr>
          <p:nvPr>
            <p:ph type="subTitle" idx="19"/>
          </p:nvPr>
        </p:nvSpPr>
        <p:spPr>
          <a:xfrm>
            <a:off x="5688283" y="4001530"/>
            <a:ext cx="2752783" cy="457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bg2">
                    <a:lumMod val="25000"/>
                  </a:schemeClr>
                </a:solidFill>
              </a:rPr>
              <a:t>Result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1" name="Google Shape;501;p37"/>
          <p:cNvSpPr txBox="1">
            <a:spLocks noGrp="1"/>
          </p:cNvSpPr>
          <p:nvPr>
            <p:ph type="title" idx="21"/>
          </p:nvPr>
        </p:nvSpPr>
        <p:spPr>
          <a:xfrm>
            <a:off x="4732205" y="3998383"/>
            <a:ext cx="630900" cy="42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9"/>
          <p:cNvSpPr/>
          <p:nvPr/>
        </p:nvSpPr>
        <p:spPr>
          <a:xfrm>
            <a:off x="5124332" y="1802617"/>
            <a:ext cx="2921452" cy="2173743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D4EB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9"/>
          <p:cNvSpPr txBox="1">
            <a:spLocks noGrp="1"/>
          </p:cNvSpPr>
          <p:nvPr>
            <p:ph type="title"/>
          </p:nvPr>
        </p:nvSpPr>
        <p:spPr>
          <a:xfrm>
            <a:off x="611560" y="539500"/>
            <a:ext cx="7819165" cy="952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2"/>
                </a:solidFill>
              </a:rPr>
              <a:t>Introduction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529" name="Google Shape;529;p39"/>
          <p:cNvSpPr txBox="1">
            <a:spLocks noGrp="1"/>
          </p:cNvSpPr>
          <p:nvPr>
            <p:ph type="subTitle" idx="1"/>
          </p:nvPr>
        </p:nvSpPr>
        <p:spPr>
          <a:xfrm>
            <a:off x="1115616" y="1639125"/>
            <a:ext cx="3137834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25000"/>
                  </a:schemeClr>
                </a:solidFill>
              </a:rPr>
              <a:t>Problem statement: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0" name="Google Shape;530;p39"/>
          <p:cNvSpPr txBox="1">
            <a:spLocks noGrp="1"/>
          </p:cNvSpPr>
          <p:nvPr>
            <p:ph type="subTitle" idx="2"/>
          </p:nvPr>
        </p:nvSpPr>
        <p:spPr>
          <a:xfrm>
            <a:off x="1252960" y="2307221"/>
            <a:ext cx="3161476" cy="1717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" dirty="0">
                <a:solidFill>
                  <a:schemeClr val="accent1"/>
                </a:solidFill>
              </a:rPr>
              <a:t>A model to </a:t>
            </a:r>
            <a:r>
              <a:rPr lang="en">
                <a:solidFill>
                  <a:schemeClr val="accent1"/>
                </a:solidFill>
              </a:rPr>
              <a:t>predict </a:t>
            </a:r>
            <a:r>
              <a:rPr lang="en" dirty="0">
                <a:solidFill>
                  <a:schemeClr val="accent1"/>
                </a:solidFill>
              </a:rPr>
              <a:t>whether the patient has a </a:t>
            </a:r>
            <a:r>
              <a:rPr lang="en">
                <a:solidFill>
                  <a:schemeClr val="accent1"/>
                </a:solidFill>
              </a:rPr>
              <a:t>future</a:t>
            </a:r>
            <a:r>
              <a:rPr lang="en" dirty="0">
                <a:solidFill>
                  <a:schemeClr val="accent1"/>
                </a:solidFill>
              </a:rPr>
              <a:t> risk of developing a heart attack using ML techniques.</a:t>
            </a:r>
          </a:p>
          <a:p>
            <a:pPr marL="0" indent="0" algn="l"/>
            <a:endParaRPr lang="en">
              <a:solidFill>
                <a:schemeClr val="accent1"/>
              </a:solidFill>
            </a:endParaRPr>
          </a:p>
          <a:p>
            <a:pPr marL="0" lvl="0" indent="0" algn="l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Machine learning (ML) can bring an effective solution for decision making and accurate predictions</a:t>
            </a:r>
            <a:endParaRPr lang="en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" dirty="0">
              <a:solidFill>
                <a:schemeClr val="accent1"/>
              </a:solidFill>
            </a:endParaRPr>
          </a:p>
          <a:p>
            <a:pPr marL="0" indent="0"/>
            <a:r>
              <a:rPr lang="en">
                <a:solidFill>
                  <a:schemeClr val="accent1"/>
                </a:solidFill>
              </a:rPr>
              <a:t>   </a:t>
            </a:r>
          </a:p>
        </p:txBody>
      </p:sp>
      <p:grpSp>
        <p:nvGrpSpPr>
          <p:cNvPr id="531" name="Google Shape;531;p39"/>
          <p:cNvGrpSpPr/>
          <p:nvPr/>
        </p:nvGrpSpPr>
        <p:grpSpPr>
          <a:xfrm>
            <a:off x="4963491" y="1639125"/>
            <a:ext cx="3242879" cy="2418545"/>
            <a:chOff x="4539175" y="1056875"/>
            <a:chExt cx="4043994" cy="3015642"/>
          </a:xfrm>
        </p:grpSpPr>
        <p:sp>
          <p:nvSpPr>
            <p:cNvPr id="532" name="Google Shape;532;p39"/>
            <p:cNvSpPr/>
            <p:nvPr/>
          </p:nvSpPr>
          <p:spPr>
            <a:xfrm>
              <a:off x="5478854" y="1438707"/>
              <a:ext cx="2149961" cy="2633810"/>
            </a:xfrm>
            <a:custGeom>
              <a:avLst/>
              <a:gdLst/>
              <a:ahLst/>
              <a:cxnLst/>
              <a:rect l="l" t="t" r="r" b="b"/>
              <a:pathLst>
                <a:path w="48173" h="52134" extrusionOk="0">
                  <a:moveTo>
                    <a:pt x="42726" y="0"/>
                  </a:moveTo>
                  <a:cubicBezTo>
                    <a:pt x="38856" y="0"/>
                    <a:pt x="35176" y="1858"/>
                    <a:pt x="32026" y="4121"/>
                  </a:cubicBezTo>
                  <a:cubicBezTo>
                    <a:pt x="28949" y="6320"/>
                    <a:pt x="26203" y="8927"/>
                    <a:pt x="23470" y="11521"/>
                  </a:cubicBezTo>
                  <a:cubicBezTo>
                    <a:pt x="23304" y="11685"/>
                    <a:pt x="23114" y="11787"/>
                    <a:pt x="22911" y="11826"/>
                  </a:cubicBezTo>
                  <a:cubicBezTo>
                    <a:pt x="22822" y="11845"/>
                    <a:pt x="22732" y="11854"/>
                    <a:pt x="22640" y="11854"/>
                  </a:cubicBezTo>
                  <a:cubicBezTo>
                    <a:pt x="22247" y="11854"/>
                    <a:pt x="21840" y="11682"/>
                    <a:pt x="21499" y="11393"/>
                  </a:cubicBezTo>
                  <a:cubicBezTo>
                    <a:pt x="20914" y="10897"/>
                    <a:pt x="20622" y="10147"/>
                    <a:pt x="20317" y="9435"/>
                  </a:cubicBezTo>
                  <a:cubicBezTo>
                    <a:pt x="19287" y="6956"/>
                    <a:pt x="17863" y="4655"/>
                    <a:pt x="16096" y="2633"/>
                  </a:cubicBezTo>
                  <a:cubicBezTo>
                    <a:pt x="15417" y="1856"/>
                    <a:pt x="14501" y="1069"/>
                    <a:pt x="13521" y="1069"/>
                  </a:cubicBezTo>
                  <a:cubicBezTo>
                    <a:pt x="13364" y="1069"/>
                    <a:pt x="13205" y="1089"/>
                    <a:pt x="13045" y="1133"/>
                  </a:cubicBezTo>
                  <a:cubicBezTo>
                    <a:pt x="10604" y="1794"/>
                    <a:pt x="7997" y="2404"/>
                    <a:pt x="5824" y="3727"/>
                  </a:cubicBezTo>
                  <a:cubicBezTo>
                    <a:pt x="3649" y="5037"/>
                    <a:pt x="1806" y="7096"/>
                    <a:pt x="1335" y="9600"/>
                  </a:cubicBezTo>
                  <a:cubicBezTo>
                    <a:pt x="1" y="16530"/>
                    <a:pt x="115" y="24082"/>
                    <a:pt x="3674" y="30171"/>
                  </a:cubicBezTo>
                  <a:cubicBezTo>
                    <a:pt x="4679" y="31900"/>
                    <a:pt x="6090" y="33451"/>
                    <a:pt x="7832" y="34443"/>
                  </a:cubicBezTo>
                  <a:cubicBezTo>
                    <a:pt x="8912" y="35600"/>
                    <a:pt x="10031" y="36693"/>
                    <a:pt x="11201" y="37761"/>
                  </a:cubicBezTo>
                  <a:cubicBezTo>
                    <a:pt x="11201" y="37761"/>
                    <a:pt x="11201" y="37774"/>
                    <a:pt x="11214" y="37774"/>
                  </a:cubicBezTo>
                  <a:cubicBezTo>
                    <a:pt x="16897" y="42949"/>
                    <a:pt x="23546" y="47068"/>
                    <a:pt x="30437" y="50538"/>
                  </a:cubicBezTo>
                  <a:cubicBezTo>
                    <a:pt x="31658" y="51174"/>
                    <a:pt x="32929" y="51784"/>
                    <a:pt x="34289" y="52038"/>
                  </a:cubicBezTo>
                  <a:cubicBezTo>
                    <a:pt x="34652" y="52103"/>
                    <a:pt x="35003" y="52134"/>
                    <a:pt x="35344" y="52134"/>
                  </a:cubicBezTo>
                  <a:cubicBezTo>
                    <a:pt x="38349" y="52134"/>
                    <a:pt x="40533" y="49758"/>
                    <a:pt x="42337" y="47475"/>
                  </a:cubicBezTo>
                  <a:cubicBezTo>
                    <a:pt x="44180" y="45148"/>
                    <a:pt x="45592" y="42465"/>
                    <a:pt x="46482" y="39643"/>
                  </a:cubicBezTo>
                  <a:cubicBezTo>
                    <a:pt x="46583" y="39325"/>
                    <a:pt x="46672" y="39020"/>
                    <a:pt x="46761" y="38702"/>
                  </a:cubicBezTo>
                  <a:cubicBezTo>
                    <a:pt x="48172" y="33490"/>
                    <a:pt x="47600" y="27984"/>
                    <a:pt x="45528" y="23000"/>
                  </a:cubicBezTo>
                  <a:cubicBezTo>
                    <a:pt x="46494" y="22200"/>
                    <a:pt x="47130" y="21030"/>
                    <a:pt x="47270" y="19771"/>
                  </a:cubicBezTo>
                  <a:cubicBezTo>
                    <a:pt x="47409" y="18538"/>
                    <a:pt x="47321" y="17050"/>
                    <a:pt x="46380" y="16199"/>
                  </a:cubicBezTo>
                  <a:cubicBezTo>
                    <a:pt x="44155" y="14177"/>
                    <a:pt x="41930" y="12143"/>
                    <a:pt x="39693" y="10109"/>
                  </a:cubicBezTo>
                  <a:cubicBezTo>
                    <a:pt x="39018" y="9499"/>
                    <a:pt x="38345" y="8876"/>
                    <a:pt x="38269" y="8012"/>
                  </a:cubicBezTo>
                  <a:cubicBezTo>
                    <a:pt x="38255" y="7935"/>
                    <a:pt x="38255" y="7846"/>
                    <a:pt x="38255" y="7757"/>
                  </a:cubicBezTo>
                  <a:cubicBezTo>
                    <a:pt x="39489" y="6854"/>
                    <a:pt x="40837" y="6091"/>
                    <a:pt x="42222" y="5456"/>
                  </a:cubicBezTo>
                  <a:cubicBezTo>
                    <a:pt x="43595" y="4833"/>
                    <a:pt x="45019" y="4325"/>
                    <a:pt x="46468" y="3892"/>
                  </a:cubicBezTo>
                  <a:cubicBezTo>
                    <a:pt x="46431" y="2036"/>
                    <a:pt x="44790" y="14"/>
                    <a:pt x="42922" y="2"/>
                  </a:cubicBezTo>
                  <a:cubicBezTo>
                    <a:pt x="42857" y="1"/>
                    <a:pt x="42791" y="0"/>
                    <a:pt x="427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8044083" y="1292754"/>
              <a:ext cx="160623" cy="495500"/>
            </a:xfrm>
            <a:custGeom>
              <a:avLst/>
              <a:gdLst/>
              <a:ahLst/>
              <a:cxnLst/>
              <a:rect l="l" t="t" r="r" b="b"/>
              <a:pathLst>
                <a:path w="3599" h="9808" extrusionOk="0">
                  <a:moveTo>
                    <a:pt x="2928" y="0"/>
                  </a:moveTo>
                  <a:cubicBezTo>
                    <a:pt x="2716" y="0"/>
                    <a:pt x="2514" y="115"/>
                    <a:pt x="2416" y="310"/>
                  </a:cubicBezTo>
                  <a:cubicBezTo>
                    <a:pt x="890" y="3208"/>
                    <a:pt x="0" y="5853"/>
                    <a:pt x="675" y="9324"/>
                  </a:cubicBezTo>
                  <a:cubicBezTo>
                    <a:pt x="726" y="9604"/>
                    <a:pt x="980" y="9807"/>
                    <a:pt x="1246" y="9807"/>
                  </a:cubicBezTo>
                  <a:cubicBezTo>
                    <a:pt x="1285" y="9807"/>
                    <a:pt x="1323" y="9794"/>
                    <a:pt x="1361" y="9794"/>
                  </a:cubicBezTo>
                  <a:cubicBezTo>
                    <a:pt x="1679" y="9731"/>
                    <a:pt x="1882" y="9426"/>
                    <a:pt x="1819" y="9107"/>
                  </a:cubicBezTo>
                  <a:cubicBezTo>
                    <a:pt x="1221" y="5968"/>
                    <a:pt x="2035" y="3539"/>
                    <a:pt x="3446" y="857"/>
                  </a:cubicBezTo>
                  <a:cubicBezTo>
                    <a:pt x="3599" y="577"/>
                    <a:pt x="3484" y="221"/>
                    <a:pt x="3204" y="69"/>
                  </a:cubicBezTo>
                  <a:cubicBezTo>
                    <a:pt x="3116" y="22"/>
                    <a:pt x="3021" y="0"/>
                    <a:pt x="29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8034979" y="1797553"/>
              <a:ext cx="548190" cy="178235"/>
            </a:xfrm>
            <a:custGeom>
              <a:avLst/>
              <a:gdLst/>
              <a:ahLst/>
              <a:cxnLst/>
              <a:rect l="l" t="t" r="r" b="b"/>
              <a:pathLst>
                <a:path w="12283" h="3528" extrusionOk="0">
                  <a:moveTo>
                    <a:pt x="10897" y="1"/>
                  </a:moveTo>
                  <a:cubicBezTo>
                    <a:pt x="10320" y="1"/>
                    <a:pt x="9782" y="168"/>
                    <a:pt x="9371" y="336"/>
                  </a:cubicBezTo>
                  <a:cubicBezTo>
                    <a:pt x="8926" y="527"/>
                    <a:pt x="8519" y="768"/>
                    <a:pt x="8125" y="997"/>
                  </a:cubicBezTo>
                  <a:cubicBezTo>
                    <a:pt x="7922" y="1124"/>
                    <a:pt x="7719" y="1239"/>
                    <a:pt x="7502" y="1353"/>
                  </a:cubicBezTo>
                  <a:cubicBezTo>
                    <a:pt x="6284" y="2016"/>
                    <a:pt x="4888" y="2352"/>
                    <a:pt x="3495" y="2352"/>
                  </a:cubicBezTo>
                  <a:cubicBezTo>
                    <a:pt x="2592" y="2352"/>
                    <a:pt x="1691" y="2211"/>
                    <a:pt x="840" y="1926"/>
                  </a:cubicBezTo>
                  <a:cubicBezTo>
                    <a:pt x="782" y="1908"/>
                    <a:pt x="722" y="1900"/>
                    <a:pt x="664" y="1900"/>
                  </a:cubicBezTo>
                  <a:cubicBezTo>
                    <a:pt x="417" y="1900"/>
                    <a:pt x="185" y="2047"/>
                    <a:pt x="103" y="2294"/>
                  </a:cubicBezTo>
                  <a:cubicBezTo>
                    <a:pt x="1" y="2612"/>
                    <a:pt x="167" y="2943"/>
                    <a:pt x="472" y="3044"/>
                  </a:cubicBezTo>
                  <a:cubicBezTo>
                    <a:pt x="1438" y="3362"/>
                    <a:pt x="2455" y="3528"/>
                    <a:pt x="3485" y="3528"/>
                  </a:cubicBezTo>
                  <a:cubicBezTo>
                    <a:pt x="5074" y="3528"/>
                    <a:pt x="6676" y="3133"/>
                    <a:pt x="8061" y="2383"/>
                  </a:cubicBezTo>
                  <a:cubicBezTo>
                    <a:pt x="8290" y="2268"/>
                    <a:pt x="8507" y="2141"/>
                    <a:pt x="8723" y="2014"/>
                  </a:cubicBezTo>
                  <a:cubicBezTo>
                    <a:pt x="9104" y="1785"/>
                    <a:pt x="9460" y="1570"/>
                    <a:pt x="9829" y="1417"/>
                  </a:cubicBezTo>
                  <a:cubicBezTo>
                    <a:pt x="10130" y="1293"/>
                    <a:pt x="10516" y="1170"/>
                    <a:pt x="10912" y="1170"/>
                  </a:cubicBezTo>
                  <a:cubicBezTo>
                    <a:pt x="11085" y="1170"/>
                    <a:pt x="11261" y="1193"/>
                    <a:pt x="11431" y="1251"/>
                  </a:cubicBezTo>
                  <a:cubicBezTo>
                    <a:pt x="11494" y="1276"/>
                    <a:pt x="11560" y="1288"/>
                    <a:pt x="11625" y="1288"/>
                  </a:cubicBezTo>
                  <a:cubicBezTo>
                    <a:pt x="11860" y="1288"/>
                    <a:pt x="12089" y="1134"/>
                    <a:pt x="12168" y="895"/>
                  </a:cubicBezTo>
                  <a:cubicBezTo>
                    <a:pt x="12282" y="590"/>
                    <a:pt x="12118" y="260"/>
                    <a:pt x="11812" y="158"/>
                  </a:cubicBezTo>
                  <a:cubicBezTo>
                    <a:pt x="11505" y="45"/>
                    <a:pt x="11196" y="1"/>
                    <a:pt x="108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493709" y="1436737"/>
              <a:ext cx="938524" cy="940480"/>
            </a:xfrm>
            <a:custGeom>
              <a:avLst/>
              <a:gdLst/>
              <a:ahLst/>
              <a:cxnLst/>
              <a:rect l="l" t="t" r="r" b="b"/>
              <a:pathLst>
                <a:path w="21029" h="18616" extrusionOk="0">
                  <a:moveTo>
                    <a:pt x="20437" y="0"/>
                  </a:moveTo>
                  <a:cubicBezTo>
                    <a:pt x="20422" y="0"/>
                    <a:pt x="20408" y="1"/>
                    <a:pt x="20393" y="2"/>
                  </a:cubicBezTo>
                  <a:cubicBezTo>
                    <a:pt x="18550" y="117"/>
                    <a:pt x="16680" y="1236"/>
                    <a:pt x="15257" y="3067"/>
                  </a:cubicBezTo>
                  <a:cubicBezTo>
                    <a:pt x="14304" y="4300"/>
                    <a:pt x="13629" y="5711"/>
                    <a:pt x="12968" y="7071"/>
                  </a:cubicBezTo>
                  <a:cubicBezTo>
                    <a:pt x="12803" y="7415"/>
                    <a:pt x="12638" y="7771"/>
                    <a:pt x="12460" y="8114"/>
                  </a:cubicBezTo>
                  <a:cubicBezTo>
                    <a:pt x="11010" y="11012"/>
                    <a:pt x="9510" y="13085"/>
                    <a:pt x="7769" y="14623"/>
                  </a:cubicBezTo>
                  <a:cubicBezTo>
                    <a:pt x="5719" y="16429"/>
                    <a:pt x="3211" y="17439"/>
                    <a:pt x="911" y="17439"/>
                  </a:cubicBezTo>
                  <a:cubicBezTo>
                    <a:pt x="815" y="17439"/>
                    <a:pt x="719" y="17437"/>
                    <a:pt x="624" y="17433"/>
                  </a:cubicBezTo>
                  <a:cubicBezTo>
                    <a:pt x="616" y="17433"/>
                    <a:pt x="608" y="17433"/>
                    <a:pt x="600" y="17433"/>
                  </a:cubicBezTo>
                  <a:cubicBezTo>
                    <a:pt x="292" y="17433"/>
                    <a:pt x="25" y="17682"/>
                    <a:pt x="13" y="18005"/>
                  </a:cubicBezTo>
                  <a:cubicBezTo>
                    <a:pt x="0" y="18323"/>
                    <a:pt x="254" y="18590"/>
                    <a:pt x="573" y="18603"/>
                  </a:cubicBezTo>
                  <a:cubicBezTo>
                    <a:pt x="687" y="18615"/>
                    <a:pt x="802" y="18615"/>
                    <a:pt x="916" y="18615"/>
                  </a:cubicBezTo>
                  <a:cubicBezTo>
                    <a:pt x="3509" y="18615"/>
                    <a:pt x="6281" y="17496"/>
                    <a:pt x="8532" y="15501"/>
                  </a:cubicBezTo>
                  <a:cubicBezTo>
                    <a:pt x="10400" y="13860"/>
                    <a:pt x="11990" y="11673"/>
                    <a:pt x="13502" y="8635"/>
                  </a:cubicBezTo>
                  <a:cubicBezTo>
                    <a:pt x="13680" y="8279"/>
                    <a:pt x="13858" y="7936"/>
                    <a:pt x="14024" y="7580"/>
                  </a:cubicBezTo>
                  <a:cubicBezTo>
                    <a:pt x="14660" y="6271"/>
                    <a:pt x="15307" y="4923"/>
                    <a:pt x="16185" y="3779"/>
                  </a:cubicBezTo>
                  <a:cubicBezTo>
                    <a:pt x="17392" y="2214"/>
                    <a:pt x="18957" y="1261"/>
                    <a:pt x="20469" y="1160"/>
                  </a:cubicBezTo>
                  <a:cubicBezTo>
                    <a:pt x="20787" y="1147"/>
                    <a:pt x="21029" y="867"/>
                    <a:pt x="21016" y="550"/>
                  </a:cubicBezTo>
                  <a:cubicBezTo>
                    <a:pt x="20992" y="235"/>
                    <a:pt x="20726" y="0"/>
                    <a:pt x="20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4744070" y="1182317"/>
              <a:ext cx="857967" cy="1124222"/>
            </a:xfrm>
            <a:custGeom>
              <a:avLst/>
              <a:gdLst/>
              <a:ahLst/>
              <a:cxnLst/>
              <a:rect l="l" t="t" r="r" b="b"/>
              <a:pathLst>
                <a:path w="19224" h="22253" extrusionOk="0">
                  <a:moveTo>
                    <a:pt x="586" y="0"/>
                  </a:moveTo>
                  <a:cubicBezTo>
                    <a:pt x="293" y="0"/>
                    <a:pt x="38" y="241"/>
                    <a:pt x="25" y="538"/>
                  </a:cubicBezTo>
                  <a:cubicBezTo>
                    <a:pt x="0" y="856"/>
                    <a:pt x="242" y="1136"/>
                    <a:pt x="559" y="1161"/>
                  </a:cubicBezTo>
                  <a:cubicBezTo>
                    <a:pt x="4285" y="1428"/>
                    <a:pt x="6370" y="5496"/>
                    <a:pt x="6916" y="6730"/>
                  </a:cubicBezTo>
                  <a:cubicBezTo>
                    <a:pt x="7450" y="7912"/>
                    <a:pt x="7857" y="9183"/>
                    <a:pt x="8264" y="10417"/>
                  </a:cubicBezTo>
                  <a:cubicBezTo>
                    <a:pt x="8837" y="12171"/>
                    <a:pt x="9434" y="13989"/>
                    <a:pt x="10362" y="15655"/>
                  </a:cubicBezTo>
                  <a:cubicBezTo>
                    <a:pt x="12103" y="18718"/>
                    <a:pt x="15028" y="21122"/>
                    <a:pt x="18384" y="22227"/>
                  </a:cubicBezTo>
                  <a:cubicBezTo>
                    <a:pt x="18435" y="22253"/>
                    <a:pt x="18499" y="22253"/>
                    <a:pt x="18562" y="22253"/>
                  </a:cubicBezTo>
                  <a:cubicBezTo>
                    <a:pt x="18804" y="22253"/>
                    <a:pt x="19033" y="22100"/>
                    <a:pt x="19121" y="21859"/>
                  </a:cubicBezTo>
                  <a:cubicBezTo>
                    <a:pt x="19223" y="21554"/>
                    <a:pt x="19058" y="21223"/>
                    <a:pt x="18740" y="21122"/>
                  </a:cubicBezTo>
                  <a:cubicBezTo>
                    <a:pt x="15663" y="20104"/>
                    <a:pt x="12981" y="17892"/>
                    <a:pt x="11379" y="15070"/>
                  </a:cubicBezTo>
                  <a:cubicBezTo>
                    <a:pt x="10501" y="13519"/>
                    <a:pt x="9955" y="11827"/>
                    <a:pt x="9370" y="10047"/>
                  </a:cubicBezTo>
                  <a:cubicBezTo>
                    <a:pt x="8964" y="8789"/>
                    <a:pt x="8544" y="7493"/>
                    <a:pt x="7984" y="6259"/>
                  </a:cubicBezTo>
                  <a:cubicBezTo>
                    <a:pt x="6345" y="2546"/>
                    <a:pt x="3599" y="207"/>
                    <a:pt x="649" y="4"/>
                  </a:cubicBezTo>
                  <a:cubicBezTo>
                    <a:pt x="628" y="1"/>
                    <a:pt x="607" y="0"/>
                    <a:pt x="5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981813" y="1056875"/>
              <a:ext cx="71542" cy="336312"/>
            </a:xfrm>
            <a:custGeom>
              <a:avLst/>
              <a:gdLst/>
              <a:ahLst/>
              <a:cxnLst/>
              <a:rect l="l" t="t" r="r" b="b"/>
              <a:pathLst>
                <a:path w="1603" h="6657" extrusionOk="0">
                  <a:moveTo>
                    <a:pt x="628" y="1"/>
                  </a:moveTo>
                  <a:cubicBezTo>
                    <a:pt x="597" y="1"/>
                    <a:pt x="566" y="3"/>
                    <a:pt x="535" y="8"/>
                  </a:cubicBezTo>
                  <a:cubicBezTo>
                    <a:pt x="216" y="59"/>
                    <a:pt x="1" y="364"/>
                    <a:pt x="51" y="681"/>
                  </a:cubicBezTo>
                  <a:cubicBezTo>
                    <a:pt x="357" y="2449"/>
                    <a:pt x="420" y="4241"/>
                    <a:pt x="267" y="6021"/>
                  </a:cubicBezTo>
                  <a:cubicBezTo>
                    <a:pt x="229" y="6352"/>
                    <a:pt x="470" y="6631"/>
                    <a:pt x="789" y="6657"/>
                  </a:cubicBezTo>
                  <a:lnTo>
                    <a:pt x="852" y="6657"/>
                  </a:lnTo>
                  <a:cubicBezTo>
                    <a:pt x="1145" y="6657"/>
                    <a:pt x="1399" y="6441"/>
                    <a:pt x="1424" y="6136"/>
                  </a:cubicBezTo>
                  <a:cubicBezTo>
                    <a:pt x="1602" y="4254"/>
                    <a:pt x="1526" y="2347"/>
                    <a:pt x="1208" y="491"/>
                  </a:cubicBezTo>
                  <a:cubicBezTo>
                    <a:pt x="1162" y="204"/>
                    <a:pt x="909" y="1"/>
                    <a:pt x="6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4539175" y="1553338"/>
              <a:ext cx="587956" cy="161664"/>
            </a:xfrm>
            <a:custGeom>
              <a:avLst/>
              <a:gdLst/>
              <a:ahLst/>
              <a:cxnLst/>
              <a:rect l="l" t="t" r="r" b="b"/>
              <a:pathLst>
                <a:path w="13174" h="3200" extrusionOk="0">
                  <a:moveTo>
                    <a:pt x="646" y="1"/>
                  </a:moveTo>
                  <a:cubicBezTo>
                    <a:pt x="484" y="1"/>
                    <a:pt x="322" y="68"/>
                    <a:pt x="205" y="199"/>
                  </a:cubicBezTo>
                  <a:cubicBezTo>
                    <a:pt x="1" y="454"/>
                    <a:pt x="26" y="822"/>
                    <a:pt x="268" y="1025"/>
                  </a:cubicBezTo>
                  <a:cubicBezTo>
                    <a:pt x="1006" y="1674"/>
                    <a:pt x="2062" y="2030"/>
                    <a:pt x="3320" y="2081"/>
                  </a:cubicBezTo>
                  <a:cubicBezTo>
                    <a:pt x="3419" y="2085"/>
                    <a:pt x="3518" y="2087"/>
                    <a:pt x="3617" y="2087"/>
                  </a:cubicBezTo>
                  <a:cubicBezTo>
                    <a:pt x="4153" y="2087"/>
                    <a:pt x="4688" y="2034"/>
                    <a:pt x="5215" y="1992"/>
                  </a:cubicBezTo>
                  <a:cubicBezTo>
                    <a:pt x="5557" y="1966"/>
                    <a:pt x="5901" y="1928"/>
                    <a:pt x="6244" y="1915"/>
                  </a:cubicBezTo>
                  <a:cubicBezTo>
                    <a:pt x="6442" y="1905"/>
                    <a:pt x="6641" y="1901"/>
                    <a:pt x="6839" y="1901"/>
                  </a:cubicBezTo>
                  <a:cubicBezTo>
                    <a:pt x="8712" y="1901"/>
                    <a:pt x="10568" y="2332"/>
                    <a:pt x="12258" y="3149"/>
                  </a:cubicBezTo>
                  <a:cubicBezTo>
                    <a:pt x="12334" y="3187"/>
                    <a:pt x="12423" y="3200"/>
                    <a:pt x="12512" y="3200"/>
                  </a:cubicBezTo>
                  <a:cubicBezTo>
                    <a:pt x="12728" y="3200"/>
                    <a:pt x="12931" y="3073"/>
                    <a:pt x="13033" y="2869"/>
                  </a:cubicBezTo>
                  <a:cubicBezTo>
                    <a:pt x="13173" y="2576"/>
                    <a:pt x="13058" y="2234"/>
                    <a:pt x="12766" y="2093"/>
                  </a:cubicBezTo>
                  <a:cubicBezTo>
                    <a:pt x="10906" y="1192"/>
                    <a:pt x="8867" y="732"/>
                    <a:pt x="6811" y="732"/>
                  </a:cubicBezTo>
                  <a:cubicBezTo>
                    <a:pt x="6605" y="732"/>
                    <a:pt x="6399" y="736"/>
                    <a:pt x="6193" y="746"/>
                  </a:cubicBezTo>
                  <a:cubicBezTo>
                    <a:pt x="5825" y="771"/>
                    <a:pt x="5469" y="796"/>
                    <a:pt x="5113" y="822"/>
                  </a:cubicBezTo>
                  <a:cubicBezTo>
                    <a:pt x="4580" y="878"/>
                    <a:pt x="4075" y="914"/>
                    <a:pt x="3575" y="914"/>
                  </a:cubicBezTo>
                  <a:cubicBezTo>
                    <a:pt x="3503" y="914"/>
                    <a:pt x="3430" y="913"/>
                    <a:pt x="3358" y="911"/>
                  </a:cubicBezTo>
                  <a:cubicBezTo>
                    <a:pt x="2672" y="886"/>
                    <a:pt x="1706" y="733"/>
                    <a:pt x="1031" y="149"/>
                  </a:cubicBezTo>
                  <a:cubicBezTo>
                    <a:pt x="921" y="49"/>
                    <a:pt x="783" y="1"/>
                    <a:pt x="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4786022" y="1616842"/>
              <a:ext cx="173700" cy="198392"/>
            </a:xfrm>
            <a:custGeom>
              <a:avLst/>
              <a:gdLst/>
              <a:ahLst/>
              <a:cxnLst/>
              <a:rect l="l" t="t" r="r" b="b"/>
              <a:pathLst>
                <a:path w="3892" h="3927" extrusionOk="0">
                  <a:moveTo>
                    <a:pt x="3238" y="1"/>
                  </a:moveTo>
                  <a:cubicBezTo>
                    <a:pt x="2979" y="1"/>
                    <a:pt x="2748" y="177"/>
                    <a:pt x="2684" y="443"/>
                  </a:cubicBezTo>
                  <a:cubicBezTo>
                    <a:pt x="2404" y="1523"/>
                    <a:pt x="1540" y="2438"/>
                    <a:pt x="472" y="2782"/>
                  </a:cubicBezTo>
                  <a:cubicBezTo>
                    <a:pt x="167" y="2884"/>
                    <a:pt x="1" y="3214"/>
                    <a:pt x="103" y="3519"/>
                  </a:cubicBezTo>
                  <a:cubicBezTo>
                    <a:pt x="179" y="3774"/>
                    <a:pt x="408" y="3926"/>
                    <a:pt x="650" y="3926"/>
                  </a:cubicBezTo>
                  <a:cubicBezTo>
                    <a:pt x="713" y="3926"/>
                    <a:pt x="777" y="3913"/>
                    <a:pt x="840" y="3901"/>
                  </a:cubicBezTo>
                  <a:cubicBezTo>
                    <a:pt x="2264" y="3430"/>
                    <a:pt x="3434" y="2184"/>
                    <a:pt x="3815" y="735"/>
                  </a:cubicBezTo>
                  <a:cubicBezTo>
                    <a:pt x="3891" y="417"/>
                    <a:pt x="3701" y="99"/>
                    <a:pt x="3396" y="23"/>
                  </a:cubicBezTo>
                  <a:cubicBezTo>
                    <a:pt x="3343" y="8"/>
                    <a:pt x="3290" y="1"/>
                    <a:pt x="3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766742" y="2579910"/>
              <a:ext cx="819987" cy="881473"/>
            </a:xfrm>
            <a:custGeom>
              <a:avLst/>
              <a:gdLst/>
              <a:ahLst/>
              <a:cxnLst/>
              <a:rect l="l" t="t" r="r" b="b"/>
              <a:pathLst>
                <a:path w="18373" h="17448" extrusionOk="0">
                  <a:moveTo>
                    <a:pt x="17705" y="1"/>
                  </a:moveTo>
                  <a:cubicBezTo>
                    <a:pt x="17614" y="1"/>
                    <a:pt x="17520" y="22"/>
                    <a:pt x="17431" y="69"/>
                  </a:cubicBezTo>
                  <a:cubicBezTo>
                    <a:pt x="10312" y="3768"/>
                    <a:pt x="4184" y="9629"/>
                    <a:pt x="166" y="16571"/>
                  </a:cubicBezTo>
                  <a:cubicBezTo>
                    <a:pt x="1" y="16851"/>
                    <a:pt x="102" y="17207"/>
                    <a:pt x="382" y="17371"/>
                  </a:cubicBezTo>
                  <a:cubicBezTo>
                    <a:pt x="472" y="17422"/>
                    <a:pt x="573" y="17448"/>
                    <a:pt x="675" y="17448"/>
                  </a:cubicBezTo>
                  <a:cubicBezTo>
                    <a:pt x="865" y="17448"/>
                    <a:pt x="1069" y="17346"/>
                    <a:pt x="1170" y="17156"/>
                  </a:cubicBezTo>
                  <a:cubicBezTo>
                    <a:pt x="5086" y="10404"/>
                    <a:pt x="11049" y="4696"/>
                    <a:pt x="17978" y="1098"/>
                  </a:cubicBezTo>
                  <a:cubicBezTo>
                    <a:pt x="18257" y="959"/>
                    <a:pt x="18372" y="603"/>
                    <a:pt x="18220" y="310"/>
                  </a:cubicBezTo>
                  <a:cubicBezTo>
                    <a:pt x="18113" y="115"/>
                    <a:pt x="17915" y="1"/>
                    <a:pt x="177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056121" y="2964773"/>
              <a:ext cx="69846" cy="416335"/>
            </a:xfrm>
            <a:custGeom>
              <a:avLst/>
              <a:gdLst/>
              <a:ahLst/>
              <a:cxnLst/>
              <a:rect l="l" t="t" r="r" b="b"/>
              <a:pathLst>
                <a:path w="1565" h="8241" extrusionOk="0">
                  <a:moveTo>
                    <a:pt x="948" y="1"/>
                  </a:moveTo>
                  <a:cubicBezTo>
                    <a:pt x="650" y="1"/>
                    <a:pt x="395" y="247"/>
                    <a:pt x="382" y="562"/>
                  </a:cubicBezTo>
                  <a:lnTo>
                    <a:pt x="14" y="7617"/>
                  </a:lnTo>
                  <a:cubicBezTo>
                    <a:pt x="1" y="7948"/>
                    <a:pt x="243" y="8216"/>
                    <a:pt x="560" y="8241"/>
                  </a:cubicBezTo>
                  <a:lnTo>
                    <a:pt x="599" y="8241"/>
                  </a:lnTo>
                  <a:cubicBezTo>
                    <a:pt x="904" y="8241"/>
                    <a:pt x="1158" y="7999"/>
                    <a:pt x="1183" y="7682"/>
                  </a:cubicBezTo>
                  <a:lnTo>
                    <a:pt x="1539" y="625"/>
                  </a:lnTo>
                  <a:cubicBezTo>
                    <a:pt x="1565" y="294"/>
                    <a:pt x="1311" y="28"/>
                    <a:pt x="992" y="3"/>
                  </a:cubicBezTo>
                  <a:cubicBezTo>
                    <a:pt x="978" y="1"/>
                    <a:pt x="963" y="1"/>
                    <a:pt x="9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4803651" y="2678425"/>
              <a:ext cx="582198" cy="235726"/>
            </a:xfrm>
            <a:custGeom>
              <a:avLst/>
              <a:gdLst/>
              <a:ahLst/>
              <a:cxnLst/>
              <a:rect l="l" t="t" r="r" b="b"/>
              <a:pathLst>
                <a:path w="13045" h="4666" extrusionOk="0">
                  <a:moveTo>
                    <a:pt x="12447" y="0"/>
                  </a:moveTo>
                  <a:cubicBezTo>
                    <a:pt x="8175" y="89"/>
                    <a:pt x="3993" y="1322"/>
                    <a:pt x="356" y="3585"/>
                  </a:cubicBezTo>
                  <a:cubicBezTo>
                    <a:pt x="89" y="3763"/>
                    <a:pt x="0" y="4119"/>
                    <a:pt x="178" y="4399"/>
                  </a:cubicBezTo>
                  <a:cubicBezTo>
                    <a:pt x="280" y="4577"/>
                    <a:pt x="470" y="4666"/>
                    <a:pt x="674" y="4666"/>
                  </a:cubicBezTo>
                  <a:cubicBezTo>
                    <a:pt x="776" y="4666"/>
                    <a:pt x="877" y="4640"/>
                    <a:pt x="979" y="4577"/>
                  </a:cubicBezTo>
                  <a:cubicBezTo>
                    <a:pt x="4425" y="2428"/>
                    <a:pt x="8404" y="1246"/>
                    <a:pt x="12472" y="1170"/>
                  </a:cubicBezTo>
                  <a:cubicBezTo>
                    <a:pt x="12790" y="1170"/>
                    <a:pt x="13045" y="902"/>
                    <a:pt x="13045" y="572"/>
                  </a:cubicBezTo>
                  <a:cubicBezTo>
                    <a:pt x="13031" y="255"/>
                    <a:pt x="12740" y="0"/>
                    <a:pt x="12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5478854" y="1492663"/>
              <a:ext cx="1022518" cy="1853781"/>
            </a:xfrm>
            <a:custGeom>
              <a:avLst/>
              <a:gdLst/>
              <a:ahLst/>
              <a:cxnLst/>
              <a:rect l="l" t="t" r="r" b="b"/>
              <a:pathLst>
                <a:path w="22911" h="36694" extrusionOk="0">
                  <a:moveTo>
                    <a:pt x="13521" y="1"/>
                  </a:moveTo>
                  <a:cubicBezTo>
                    <a:pt x="13364" y="1"/>
                    <a:pt x="13205" y="21"/>
                    <a:pt x="13045" y="65"/>
                  </a:cubicBezTo>
                  <a:cubicBezTo>
                    <a:pt x="10604" y="726"/>
                    <a:pt x="7997" y="1336"/>
                    <a:pt x="5824" y="2659"/>
                  </a:cubicBezTo>
                  <a:cubicBezTo>
                    <a:pt x="3649" y="3969"/>
                    <a:pt x="1806" y="6028"/>
                    <a:pt x="1335" y="8532"/>
                  </a:cubicBezTo>
                  <a:cubicBezTo>
                    <a:pt x="1" y="15462"/>
                    <a:pt x="115" y="23014"/>
                    <a:pt x="3674" y="29103"/>
                  </a:cubicBezTo>
                  <a:cubicBezTo>
                    <a:pt x="4679" y="30832"/>
                    <a:pt x="6090" y="32383"/>
                    <a:pt x="7832" y="33375"/>
                  </a:cubicBezTo>
                  <a:cubicBezTo>
                    <a:pt x="8912" y="34532"/>
                    <a:pt x="10031" y="35625"/>
                    <a:pt x="11201" y="36693"/>
                  </a:cubicBezTo>
                  <a:cubicBezTo>
                    <a:pt x="10921" y="35968"/>
                    <a:pt x="10655" y="35231"/>
                    <a:pt x="10451" y="34468"/>
                  </a:cubicBezTo>
                  <a:cubicBezTo>
                    <a:pt x="9396" y="30705"/>
                    <a:pt x="9612" y="26395"/>
                    <a:pt x="11938" y="23242"/>
                  </a:cubicBezTo>
                  <a:cubicBezTo>
                    <a:pt x="13286" y="21437"/>
                    <a:pt x="15218" y="20152"/>
                    <a:pt x="16884" y="18627"/>
                  </a:cubicBezTo>
                  <a:cubicBezTo>
                    <a:pt x="19325" y="16389"/>
                    <a:pt x="21194" y="13618"/>
                    <a:pt x="22911" y="10758"/>
                  </a:cubicBezTo>
                  <a:lnTo>
                    <a:pt x="22911" y="10758"/>
                  </a:lnTo>
                  <a:cubicBezTo>
                    <a:pt x="22822" y="10777"/>
                    <a:pt x="22732" y="10786"/>
                    <a:pt x="22640" y="10786"/>
                  </a:cubicBezTo>
                  <a:cubicBezTo>
                    <a:pt x="22247" y="10786"/>
                    <a:pt x="21840" y="10614"/>
                    <a:pt x="21499" y="10325"/>
                  </a:cubicBezTo>
                  <a:cubicBezTo>
                    <a:pt x="20914" y="9829"/>
                    <a:pt x="20622" y="9079"/>
                    <a:pt x="20317" y="8367"/>
                  </a:cubicBezTo>
                  <a:cubicBezTo>
                    <a:pt x="19287" y="5888"/>
                    <a:pt x="17863" y="3587"/>
                    <a:pt x="16096" y="1565"/>
                  </a:cubicBezTo>
                  <a:cubicBezTo>
                    <a:pt x="15417" y="788"/>
                    <a:pt x="14501" y="1"/>
                    <a:pt x="135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7097665" y="1843425"/>
              <a:ext cx="503337" cy="1598099"/>
            </a:xfrm>
            <a:custGeom>
              <a:avLst/>
              <a:gdLst/>
              <a:ahLst/>
              <a:cxnLst/>
              <a:rect l="l" t="t" r="r" b="b"/>
              <a:pathLst>
                <a:path w="11278" h="31633" extrusionOk="0">
                  <a:moveTo>
                    <a:pt x="1997" y="1"/>
                  </a:moveTo>
                  <a:cubicBezTo>
                    <a:pt x="1017" y="725"/>
                    <a:pt x="305" y="1844"/>
                    <a:pt x="191" y="3064"/>
                  </a:cubicBezTo>
                  <a:cubicBezTo>
                    <a:pt x="0" y="4844"/>
                    <a:pt x="915" y="6548"/>
                    <a:pt x="2048" y="7946"/>
                  </a:cubicBezTo>
                  <a:cubicBezTo>
                    <a:pt x="3166" y="9319"/>
                    <a:pt x="4539" y="10514"/>
                    <a:pt x="5531" y="12002"/>
                  </a:cubicBezTo>
                  <a:cubicBezTo>
                    <a:pt x="6687" y="13731"/>
                    <a:pt x="7260" y="15778"/>
                    <a:pt x="7819" y="17774"/>
                  </a:cubicBezTo>
                  <a:cubicBezTo>
                    <a:pt x="8772" y="21181"/>
                    <a:pt x="9727" y="24601"/>
                    <a:pt x="10083" y="28098"/>
                  </a:cubicBezTo>
                  <a:cubicBezTo>
                    <a:pt x="10210" y="29267"/>
                    <a:pt x="10260" y="30449"/>
                    <a:pt x="10210" y="31632"/>
                  </a:cubicBezTo>
                  <a:cubicBezTo>
                    <a:pt x="10311" y="31314"/>
                    <a:pt x="10400" y="31009"/>
                    <a:pt x="10489" y="30691"/>
                  </a:cubicBezTo>
                  <a:cubicBezTo>
                    <a:pt x="11023" y="28746"/>
                    <a:pt x="11264" y="26775"/>
                    <a:pt x="11264" y="24792"/>
                  </a:cubicBezTo>
                  <a:cubicBezTo>
                    <a:pt x="11278" y="21461"/>
                    <a:pt x="10566" y="18117"/>
                    <a:pt x="9256" y="14989"/>
                  </a:cubicBezTo>
                  <a:cubicBezTo>
                    <a:pt x="10222" y="14189"/>
                    <a:pt x="10858" y="13019"/>
                    <a:pt x="10998" y="11760"/>
                  </a:cubicBezTo>
                  <a:cubicBezTo>
                    <a:pt x="11023" y="11480"/>
                    <a:pt x="11049" y="11175"/>
                    <a:pt x="11049" y="10870"/>
                  </a:cubicBezTo>
                  <a:cubicBezTo>
                    <a:pt x="11049" y="10743"/>
                    <a:pt x="11049" y="10604"/>
                    <a:pt x="11036" y="10477"/>
                  </a:cubicBezTo>
                  <a:cubicBezTo>
                    <a:pt x="10616" y="10540"/>
                    <a:pt x="10196" y="10565"/>
                    <a:pt x="9790" y="10565"/>
                  </a:cubicBezTo>
                  <a:cubicBezTo>
                    <a:pt x="9676" y="10565"/>
                    <a:pt x="9561" y="10565"/>
                    <a:pt x="9447" y="10553"/>
                  </a:cubicBezTo>
                  <a:cubicBezTo>
                    <a:pt x="9128" y="10540"/>
                    <a:pt x="8874" y="10273"/>
                    <a:pt x="8887" y="9955"/>
                  </a:cubicBezTo>
                  <a:cubicBezTo>
                    <a:pt x="8900" y="9637"/>
                    <a:pt x="9154" y="9383"/>
                    <a:pt x="9459" y="9383"/>
                  </a:cubicBezTo>
                  <a:lnTo>
                    <a:pt x="9498" y="9383"/>
                  </a:lnTo>
                  <a:cubicBezTo>
                    <a:pt x="9586" y="9395"/>
                    <a:pt x="9676" y="9395"/>
                    <a:pt x="9764" y="9395"/>
                  </a:cubicBezTo>
                  <a:cubicBezTo>
                    <a:pt x="10120" y="9395"/>
                    <a:pt x="10476" y="9370"/>
                    <a:pt x="10820" y="9332"/>
                  </a:cubicBezTo>
                  <a:cubicBezTo>
                    <a:pt x="10680" y="8887"/>
                    <a:pt x="10451" y="8493"/>
                    <a:pt x="10108" y="8188"/>
                  </a:cubicBezTo>
                  <a:cubicBezTo>
                    <a:pt x="7883" y="6166"/>
                    <a:pt x="5658" y="4132"/>
                    <a:pt x="3421" y="2098"/>
                  </a:cubicBezTo>
                  <a:cubicBezTo>
                    <a:pt x="2746" y="1488"/>
                    <a:pt x="2073" y="865"/>
                    <a:pt x="19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7493709" y="2314881"/>
              <a:ext cx="96490" cy="62342"/>
            </a:xfrm>
            <a:custGeom>
              <a:avLst/>
              <a:gdLst/>
              <a:ahLst/>
              <a:cxnLst/>
              <a:rect l="l" t="t" r="r" b="b"/>
              <a:pathLst>
                <a:path w="2162" h="1234" extrusionOk="0">
                  <a:moveTo>
                    <a:pt x="1946" y="0"/>
                  </a:moveTo>
                  <a:cubicBezTo>
                    <a:pt x="1602" y="38"/>
                    <a:pt x="1246" y="63"/>
                    <a:pt x="890" y="63"/>
                  </a:cubicBezTo>
                  <a:cubicBezTo>
                    <a:pt x="802" y="63"/>
                    <a:pt x="712" y="63"/>
                    <a:pt x="624" y="51"/>
                  </a:cubicBezTo>
                  <a:lnTo>
                    <a:pt x="585" y="51"/>
                  </a:lnTo>
                  <a:cubicBezTo>
                    <a:pt x="280" y="51"/>
                    <a:pt x="26" y="305"/>
                    <a:pt x="13" y="623"/>
                  </a:cubicBezTo>
                  <a:cubicBezTo>
                    <a:pt x="0" y="941"/>
                    <a:pt x="254" y="1208"/>
                    <a:pt x="573" y="1221"/>
                  </a:cubicBezTo>
                  <a:cubicBezTo>
                    <a:pt x="687" y="1233"/>
                    <a:pt x="802" y="1233"/>
                    <a:pt x="916" y="1233"/>
                  </a:cubicBezTo>
                  <a:cubicBezTo>
                    <a:pt x="1322" y="1233"/>
                    <a:pt x="1742" y="1208"/>
                    <a:pt x="2162" y="1145"/>
                  </a:cubicBezTo>
                  <a:cubicBezTo>
                    <a:pt x="2136" y="750"/>
                    <a:pt x="2073" y="356"/>
                    <a:pt x="1946" y="0"/>
                  </a:cubicBezTo>
                  <a:close/>
                </a:path>
              </a:pathLst>
            </a:custGeom>
            <a:solidFill>
              <a:srgbClr val="D425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1"/>
          <p:cNvSpPr txBox="1">
            <a:spLocks noGrp="1"/>
          </p:cNvSpPr>
          <p:nvPr>
            <p:ph type="title"/>
          </p:nvPr>
        </p:nvSpPr>
        <p:spPr>
          <a:xfrm>
            <a:off x="1094225" y="1632547"/>
            <a:ext cx="4308191" cy="21311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accent2"/>
                </a:solidFill>
              </a:rPr>
              <a:t>Dataset</a:t>
            </a:r>
          </a:p>
        </p:txBody>
      </p:sp>
      <p:grpSp>
        <p:nvGrpSpPr>
          <p:cNvPr id="615" name="Google Shape;615;p41"/>
          <p:cNvGrpSpPr/>
          <p:nvPr/>
        </p:nvGrpSpPr>
        <p:grpSpPr>
          <a:xfrm>
            <a:off x="4711364" y="1133699"/>
            <a:ext cx="3537782" cy="2876119"/>
            <a:chOff x="384950" y="238425"/>
            <a:chExt cx="6441700" cy="5236925"/>
          </a:xfrm>
        </p:grpSpPr>
        <p:sp>
          <p:nvSpPr>
            <p:cNvPr id="616" name="Google Shape;616;p41"/>
            <p:cNvSpPr/>
            <p:nvPr/>
          </p:nvSpPr>
          <p:spPr>
            <a:xfrm>
              <a:off x="3316275" y="2610350"/>
              <a:ext cx="429000" cy="429625"/>
            </a:xfrm>
            <a:custGeom>
              <a:avLst/>
              <a:gdLst/>
              <a:ahLst/>
              <a:cxnLst/>
              <a:rect l="l" t="t" r="r" b="b"/>
              <a:pathLst>
                <a:path w="17160" h="17185" extrusionOk="0">
                  <a:moveTo>
                    <a:pt x="0" y="17184"/>
                  </a:moveTo>
                  <a:lnTo>
                    <a:pt x="17159" y="17184"/>
                  </a:lnTo>
                  <a:lnTo>
                    <a:pt x="1715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384950" y="238425"/>
              <a:ext cx="4866225" cy="3603475"/>
            </a:xfrm>
            <a:custGeom>
              <a:avLst/>
              <a:gdLst/>
              <a:ahLst/>
              <a:cxnLst/>
              <a:rect l="l" t="t" r="r" b="b"/>
              <a:pathLst>
                <a:path w="194649" h="144139" extrusionOk="0">
                  <a:moveTo>
                    <a:pt x="130486" y="0"/>
                  </a:moveTo>
                  <a:cubicBezTo>
                    <a:pt x="100785" y="0"/>
                    <a:pt x="88268" y="31344"/>
                    <a:pt x="88268" y="31344"/>
                  </a:cubicBezTo>
                  <a:cubicBezTo>
                    <a:pt x="88268" y="31344"/>
                    <a:pt x="73163" y="17592"/>
                    <a:pt x="53870" y="17592"/>
                  </a:cubicBezTo>
                  <a:cubicBezTo>
                    <a:pt x="48055" y="17592"/>
                    <a:pt x="41859" y="18842"/>
                    <a:pt x="35582" y="22094"/>
                  </a:cubicBezTo>
                  <a:cubicBezTo>
                    <a:pt x="1" y="40516"/>
                    <a:pt x="16593" y="127365"/>
                    <a:pt x="114186" y="144139"/>
                  </a:cubicBezTo>
                  <a:cubicBezTo>
                    <a:pt x="194648" y="86427"/>
                    <a:pt x="171667" y="1045"/>
                    <a:pt x="131603" y="15"/>
                  </a:cubicBezTo>
                  <a:cubicBezTo>
                    <a:pt x="131228" y="5"/>
                    <a:pt x="130856" y="0"/>
                    <a:pt x="1304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2171675" y="1589050"/>
              <a:ext cx="1417050" cy="1288975"/>
            </a:xfrm>
            <a:custGeom>
              <a:avLst/>
              <a:gdLst/>
              <a:ahLst/>
              <a:cxnLst/>
              <a:rect l="l" t="t" r="r" b="b"/>
              <a:pathLst>
                <a:path w="56682" h="51559" extrusionOk="0">
                  <a:moveTo>
                    <a:pt x="28367" y="1"/>
                  </a:moveTo>
                  <a:cubicBezTo>
                    <a:pt x="26421" y="1"/>
                    <a:pt x="24444" y="223"/>
                    <a:pt x="22467" y="686"/>
                  </a:cubicBezTo>
                  <a:cubicBezTo>
                    <a:pt x="8606" y="3932"/>
                    <a:pt x="1" y="17793"/>
                    <a:pt x="3247" y="31654"/>
                  </a:cubicBezTo>
                  <a:cubicBezTo>
                    <a:pt x="6030" y="43538"/>
                    <a:pt x="16617" y="51559"/>
                    <a:pt x="28316" y="51559"/>
                  </a:cubicBezTo>
                  <a:cubicBezTo>
                    <a:pt x="30262" y="51559"/>
                    <a:pt x="32239" y="51337"/>
                    <a:pt x="34215" y="50874"/>
                  </a:cubicBezTo>
                  <a:cubicBezTo>
                    <a:pt x="48076" y="47655"/>
                    <a:pt x="56682" y="33767"/>
                    <a:pt x="53435" y="19906"/>
                  </a:cubicBezTo>
                  <a:cubicBezTo>
                    <a:pt x="50652" y="8021"/>
                    <a:pt x="40066" y="1"/>
                    <a:pt x="28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2637400" y="1797500"/>
              <a:ext cx="485675" cy="872750"/>
            </a:xfrm>
            <a:custGeom>
              <a:avLst/>
              <a:gdLst/>
              <a:ahLst/>
              <a:cxnLst/>
              <a:rect l="l" t="t" r="r" b="b"/>
              <a:pathLst>
                <a:path w="19427" h="34910" extrusionOk="0">
                  <a:moveTo>
                    <a:pt x="11903" y="1"/>
                  </a:moveTo>
                  <a:lnTo>
                    <a:pt x="0" y="2783"/>
                  </a:lnTo>
                  <a:lnTo>
                    <a:pt x="7523" y="34910"/>
                  </a:lnTo>
                  <a:lnTo>
                    <a:pt x="19426" y="32127"/>
                  </a:lnTo>
                  <a:lnTo>
                    <a:pt x="11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444150" y="1990725"/>
              <a:ext cx="872775" cy="485675"/>
            </a:xfrm>
            <a:custGeom>
              <a:avLst/>
              <a:gdLst/>
              <a:ahLst/>
              <a:cxnLst/>
              <a:rect l="l" t="t" r="r" b="b"/>
              <a:pathLst>
                <a:path w="34911" h="19427" extrusionOk="0">
                  <a:moveTo>
                    <a:pt x="32128" y="1"/>
                  </a:moveTo>
                  <a:lnTo>
                    <a:pt x="1" y="7524"/>
                  </a:lnTo>
                  <a:lnTo>
                    <a:pt x="2783" y="19427"/>
                  </a:lnTo>
                  <a:lnTo>
                    <a:pt x="34910" y="11904"/>
                  </a:lnTo>
                  <a:lnTo>
                    <a:pt x="32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4556150" y="2472225"/>
              <a:ext cx="2039225" cy="1524875"/>
            </a:xfrm>
            <a:custGeom>
              <a:avLst/>
              <a:gdLst/>
              <a:ahLst/>
              <a:cxnLst/>
              <a:rect l="l" t="t" r="r" b="b"/>
              <a:pathLst>
                <a:path w="81569" h="60995" extrusionOk="0">
                  <a:moveTo>
                    <a:pt x="25970" y="1"/>
                  </a:moveTo>
                  <a:cubicBezTo>
                    <a:pt x="25400" y="1"/>
                    <a:pt x="24816" y="29"/>
                    <a:pt x="24218" y="89"/>
                  </a:cubicBezTo>
                  <a:cubicBezTo>
                    <a:pt x="7162" y="1764"/>
                    <a:pt x="0" y="38864"/>
                    <a:pt x="36070" y="60995"/>
                  </a:cubicBezTo>
                  <a:cubicBezTo>
                    <a:pt x="77164" y="50819"/>
                    <a:pt x="81569" y="13307"/>
                    <a:pt x="65828" y="6530"/>
                  </a:cubicBezTo>
                  <a:cubicBezTo>
                    <a:pt x="63516" y="5540"/>
                    <a:pt x="61270" y="5141"/>
                    <a:pt x="59151" y="5141"/>
                  </a:cubicBezTo>
                  <a:cubicBezTo>
                    <a:pt x="50289" y="5141"/>
                    <a:pt x="43644" y="12121"/>
                    <a:pt x="43644" y="12121"/>
                  </a:cubicBezTo>
                  <a:cubicBezTo>
                    <a:pt x="43644" y="12121"/>
                    <a:pt x="37761" y="1"/>
                    <a:pt x="25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3556500" y="370425"/>
              <a:ext cx="3270150" cy="3339425"/>
            </a:xfrm>
            <a:custGeom>
              <a:avLst/>
              <a:gdLst/>
              <a:ahLst/>
              <a:cxnLst/>
              <a:rect l="l" t="t" r="r" b="b"/>
              <a:pathLst>
                <a:path w="130806" h="133577" extrusionOk="0">
                  <a:moveTo>
                    <a:pt x="33442" y="5632"/>
                  </a:moveTo>
                  <a:cubicBezTo>
                    <a:pt x="39883" y="5632"/>
                    <a:pt x="46248" y="7823"/>
                    <a:pt x="52404" y="12176"/>
                  </a:cubicBezTo>
                  <a:cubicBezTo>
                    <a:pt x="58948" y="16840"/>
                    <a:pt x="62788" y="22302"/>
                    <a:pt x="62840" y="22354"/>
                  </a:cubicBezTo>
                  <a:cubicBezTo>
                    <a:pt x="63355" y="23100"/>
                    <a:pt x="64231" y="23564"/>
                    <a:pt x="65158" y="23564"/>
                  </a:cubicBezTo>
                  <a:cubicBezTo>
                    <a:pt x="66086" y="23564"/>
                    <a:pt x="66962" y="23100"/>
                    <a:pt x="67477" y="22354"/>
                  </a:cubicBezTo>
                  <a:cubicBezTo>
                    <a:pt x="67529" y="22302"/>
                    <a:pt x="71367" y="16840"/>
                    <a:pt x="77911" y="12176"/>
                  </a:cubicBezTo>
                  <a:cubicBezTo>
                    <a:pt x="84067" y="7824"/>
                    <a:pt x="90411" y="5634"/>
                    <a:pt x="96855" y="5634"/>
                  </a:cubicBezTo>
                  <a:cubicBezTo>
                    <a:pt x="99338" y="5634"/>
                    <a:pt x="101836" y="5959"/>
                    <a:pt x="104344" y="6611"/>
                  </a:cubicBezTo>
                  <a:cubicBezTo>
                    <a:pt x="114392" y="9187"/>
                    <a:pt x="121479" y="19493"/>
                    <a:pt x="122843" y="33457"/>
                  </a:cubicBezTo>
                  <a:cubicBezTo>
                    <a:pt x="124982" y="55717"/>
                    <a:pt x="112486" y="88901"/>
                    <a:pt x="70181" y="109075"/>
                  </a:cubicBezTo>
                  <a:lnTo>
                    <a:pt x="64901" y="111240"/>
                  </a:lnTo>
                  <a:cubicBezTo>
                    <a:pt x="19814" y="91838"/>
                    <a:pt x="5695" y="57960"/>
                    <a:pt x="7369" y="34642"/>
                  </a:cubicBezTo>
                  <a:cubicBezTo>
                    <a:pt x="8426" y="20035"/>
                    <a:pt x="15562" y="9290"/>
                    <a:pt x="25970" y="6611"/>
                  </a:cubicBezTo>
                  <a:cubicBezTo>
                    <a:pt x="28471" y="5968"/>
                    <a:pt x="30969" y="5632"/>
                    <a:pt x="33442" y="5632"/>
                  </a:cubicBezTo>
                  <a:close/>
                  <a:moveTo>
                    <a:pt x="33343" y="0"/>
                  </a:moveTo>
                  <a:cubicBezTo>
                    <a:pt x="30417" y="0"/>
                    <a:pt x="27480" y="373"/>
                    <a:pt x="24554" y="1124"/>
                  </a:cubicBezTo>
                  <a:cubicBezTo>
                    <a:pt x="11724" y="4447"/>
                    <a:pt x="2964" y="17123"/>
                    <a:pt x="1752" y="34230"/>
                  </a:cubicBezTo>
                  <a:cubicBezTo>
                    <a:pt x="0" y="58526"/>
                    <a:pt x="13810" y="93308"/>
                    <a:pt x="57738" y="114201"/>
                  </a:cubicBezTo>
                  <a:lnTo>
                    <a:pt x="36070" y="123116"/>
                  </a:lnTo>
                  <a:cubicBezTo>
                    <a:pt x="34602" y="123709"/>
                    <a:pt x="33933" y="125358"/>
                    <a:pt x="34524" y="126801"/>
                  </a:cubicBezTo>
                  <a:cubicBezTo>
                    <a:pt x="34974" y="127894"/>
                    <a:pt x="36030" y="128558"/>
                    <a:pt x="37142" y="128558"/>
                  </a:cubicBezTo>
                  <a:cubicBezTo>
                    <a:pt x="37498" y="128558"/>
                    <a:pt x="37860" y="128490"/>
                    <a:pt x="38209" y="128347"/>
                  </a:cubicBezTo>
                  <a:lnTo>
                    <a:pt x="64874" y="117371"/>
                  </a:lnTo>
                  <a:cubicBezTo>
                    <a:pt x="70054" y="119587"/>
                    <a:pt x="96924" y="130923"/>
                    <a:pt x="105350" y="133448"/>
                  </a:cubicBezTo>
                  <a:cubicBezTo>
                    <a:pt x="105633" y="133524"/>
                    <a:pt x="105890" y="133576"/>
                    <a:pt x="106175" y="133576"/>
                  </a:cubicBezTo>
                  <a:cubicBezTo>
                    <a:pt x="107385" y="133576"/>
                    <a:pt x="108518" y="132778"/>
                    <a:pt x="108879" y="131566"/>
                  </a:cubicBezTo>
                  <a:cubicBezTo>
                    <a:pt x="109318" y="130072"/>
                    <a:pt x="108467" y="128475"/>
                    <a:pt x="106972" y="128038"/>
                  </a:cubicBezTo>
                  <a:cubicBezTo>
                    <a:pt x="100507" y="126104"/>
                    <a:pt x="81930" y="118402"/>
                    <a:pt x="72243" y="114356"/>
                  </a:cubicBezTo>
                  <a:lnTo>
                    <a:pt x="72397" y="114280"/>
                  </a:lnTo>
                  <a:cubicBezTo>
                    <a:pt x="72449" y="114280"/>
                    <a:pt x="72500" y="114253"/>
                    <a:pt x="72552" y="114228"/>
                  </a:cubicBezTo>
                  <a:cubicBezTo>
                    <a:pt x="117536" y="92766"/>
                    <a:pt x="130805" y="57005"/>
                    <a:pt x="128460" y="32917"/>
                  </a:cubicBezTo>
                  <a:cubicBezTo>
                    <a:pt x="126889" y="16504"/>
                    <a:pt x="118181" y="4319"/>
                    <a:pt x="105762" y="1124"/>
                  </a:cubicBezTo>
                  <a:cubicBezTo>
                    <a:pt x="102844" y="373"/>
                    <a:pt x="99910" y="0"/>
                    <a:pt x="96985" y="0"/>
                  </a:cubicBezTo>
                  <a:cubicBezTo>
                    <a:pt x="89271" y="0"/>
                    <a:pt x="81621" y="2594"/>
                    <a:pt x="74485" y="7693"/>
                  </a:cubicBezTo>
                  <a:cubicBezTo>
                    <a:pt x="70284" y="10682"/>
                    <a:pt x="67117" y="13928"/>
                    <a:pt x="65158" y="16195"/>
                  </a:cubicBezTo>
                  <a:cubicBezTo>
                    <a:pt x="63200" y="13928"/>
                    <a:pt x="60030" y="10682"/>
                    <a:pt x="55832" y="7693"/>
                  </a:cubicBezTo>
                  <a:cubicBezTo>
                    <a:pt x="48696" y="2594"/>
                    <a:pt x="41059" y="0"/>
                    <a:pt x="33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4845975" y="774675"/>
              <a:ext cx="678925" cy="908825"/>
            </a:xfrm>
            <a:custGeom>
              <a:avLst/>
              <a:gdLst/>
              <a:ahLst/>
              <a:cxnLst/>
              <a:rect l="l" t="t" r="r" b="b"/>
              <a:pathLst>
                <a:path w="27157" h="36353" extrusionOk="0">
                  <a:moveTo>
                    <a:pt x="13579" y="7754"/>
                  </a:moveTo>
                  <a:cubicBezTo>
                    <a:pt x="17238" y="13216"/>
                    <a:pt x="21385" y="20585"/>
                    <a:pt x="21257" y="24140"/>
                  </a:cubicBezTo>
                  <a:lnTo>
                    <a:pt x="21257" y="24243"/>
                  </a:lnTo>
                  <a:cubicBezTo>
                    <a:pt x="21257" y="27799"/>
                    <a:pt x="17805" y="30684"/>
                    <a:pt x="13579" y="30684"/>
                  </a:cubicBezTo>
                  <a:cubicBezTo>
                    <a:pt x="9354" y="30684"/>
                    <a:pt x="5902" y="27799"/>
                    <a:pt x="5902" y="24243"/>
                  </a:cubicBezTo>
                  <a:lnTo>
                    <a:pt x="5902" y="24140"/>
                  </a:lnTo>
                  <a:cubicBezTo>
                    <a:pt x="5772" y="20585"/>
                    <a:pt x="9921" y="13216"/>
                    <a:pt x="13579" y="7754"/>
                  </a:cubicBezTo>
                  <a:close/>
                  <a:moveTo>
                    <a:pt x="13579" y="0"/>
                  </a:moveTo>
                  <a:cubicBezTo>
                    <a:pt x="12677" y="0"/>
                    <a:pt x="11852" y="437"/>
                    <a:pt x="11312" y="1159"/>
                  </a:cubicBezTo>
                  <a:cubicBezTo>
                    <a:pt x="10152" y="2705"/>
                    <a:pt x="1" y="16592"/>
                    <a:pt x="258" y="24295"/>
                  </a:cubicBezTo>
                  <a:cubicBezTo>
                    <a:pt x="285" y="30942"/>
                    <a:pt x="6262" y="36352"/>
                    <a:pt x="13579" y="36352"/>
                  </a:cubicBezTo>
                  <a:cubicBezTo>
                    <a:pt x="20896" y="36352"/>
                    <a:pt x="26874" y="30942"/>
                    <a:pt x="26898" y="24295"/>
                  </a:cubicBezTo>
                  <a:cubicBezTo>
                    <a:pt x="27156" y="16592"/>
                    <a:pt x="17005" y="2705"/>
                    <a:pt x="15847" y="1134"/>
                  </a:cubicBezTo>
                  <a:cubicBezTo>
                    <a:pt x="15305" y="437"/>
                    <a:pt x="14480" y="0"/>
                    <a:pt x="13579" y="0"/>
                  </a:cubicBezTo>
                  <a:close/>
                </a:path>
              </a:pathLst>
            </a:custGeom>
            <a:solidFill>
              <a:srgbClr val="025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5807650" y="3193250"/>
              <a:ext cx="896600" cy="896000"/>
            </a:xfrm>
            <a:custGeom>
              <a:avLst/>
              <a:gdLst/>
              <a:ahLst/>
              <a:cxnLst/>
              <a:rect l="l" t="t" r="r" b="b"/>
              <a:pathLst>
                <a:path w="35864" h="35840" extrusionOk="0">
                  <a:moveTo>
                    <a:pt x="17932" y="0"/>
                  </a:moveTo>
                  <a:cubicBezTo>
                    <a:pt x="8039" y="0"/>
                    <a:pt x="0" y="8014"/>
                    <a:pt x="0" y="17932"/>
                  </a:cubicBezTo>
                  <a:cubicBezTo>
                    <a:pt x="0" y="27825"/>
                    <a:pt x="8039" y="35839"/>
                    <a:pt x="17932" y="35839"/>
                  </a:cubicBezTo>
                  <a:cubicBezTo>
                    <a:pt x="27826" y="35839"/>
                    <a:pt x="35864" y="27825"/>
                    <a:pt x="35864" y="17932"/>
                  </a:cubicBezTo>
                  <a:cubicBezTo>
                    <a:pt x="35864" y="8014"/>
                    <a:pt x="27826" y="0"/>
                    <a:pt x="179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5998925" y="3383900"/>
              <a:ext cx="514000" cy="514675"/>
            </a:xfrm>
            <a:custGeom>
              <a:avLst/>
              <a:gdLst/>
              <a:ahLst/>
              <a:cxnLst/>
              <a:rect l="l" t="t" r="r" b="b"/>
              <a:pathLst>
                <a:path w="20560" h="20587" extrusionOk="0">
                  <a:moveTo>
                    <a:pt x="10281" y="0"/>
                  </a:moveTo>
                  <a:cubicBezTo>
                    <a:pt x="4586" y="0"/>
                    <a:pt x="0" y="4613"/>
                    <a:pt x="0" y="10306"/>
                  </a:cubicBezTo>
                  <a:cubicBezTo>
                    <a:pt x="0" y="15974"/>
                    <a:pt x="4586" y="20587"/>
                    <a:pt x="10281" y="20587"/>
                  </a:cubicBezTo>
                  <a:cubicBezTo>
                    <a:pt x="15949" y="20587"/>
                    <a:pt x="20560" y="15974"/>
                    <a:pt x="20560" y="10306"/>
                  </a:cubicBezTo>
                  <a:cubicBezTo>
                    <a:pt x="20560" y="4613"/>
                    <a:pt x="15949" y="0"/>
                    <a:pt x="10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2037700" y="3260025"/>
              <a:ext cx="2585450" cy="1600175"/>
            </a:xfrm>
            <a:custGeom>
              <a:avLst/>
              <a:gdLst/>
              <a:ahLst/>
              <a:cxnLst/>
              <a:rect l="l" t="t" r="r" b="b"/>
              <a:pathLst>
                <a:path w="103418" h="64007" extrusionOk="0">
                  <a:moveTo>
                    <a:pt x="80308" y="5652"/>
                  </a:moveTo>
                  <a:cubicBezTo>
                    <a:pt x="88165" y="5652"/>
                    <a:pt x="93602" y="7686"/>
                    <a:pt x="95328" y="11345"/>
                  </a:cubicBezTo>
                  <a:cubicBezTo>
                    <a:pt x="97234" y="15364"/>
                    <a:pt x="94839" y="21547"/>
                    <a:pt x="88732" y="28324"/>
                  </a:cubicBezTo>
                  <a:cubicBezTo>
                    <a:pt x="81982" y="35847"/>
                    <a:pt x="71676" y="43113"/>
                    <a:pt x="59670" y="48806"/>
                  </a:cubicBezTo>
                  <a:cubicBezTo>
                    <a:pt x="47664" y="54501"/>
                    <a:pt x="35504" y="57901"/>
                    <a:pt x="25404" y="58365"/>
                  </a:cubicBezTo>
                  <a:cubicBezTo>
                    <a:pt x="24599" y="58404"/>
                    <a:pt x="23816" y="58423"/>
                    <a:pt x="23055" y="58423"/>
                  </a:cubicBezTo>
                  <a:cubicBezTo>
                    <a:pt x="15208" y="58423"/>
                    <a:pt x="9829" y="56386"/>
                    <a:pt x="8091" y="52722"/>
                  </a:cubicBezTo>
                  <a:cubicBezTo>
                    <a:pt x="6184" y="48729"/>
                    <a:pt x="8581" y="42546"/>
                    <a:pt x="14686" y="35744"/>
                  </a:cubicBezTo>
                  <a:cubicBezTo>
                    <a:pt x="21437" y="28246"/>
                    <a:pt x="31742" y="20956"/>
                    <a:pt x="43748" y="15261"/>
                  </a:cubicBezTo>
                  <a:cubicBezTo>
                    <a:pt x="55754" y="9568"/>
                    <a:pt x="67915" y="6192"/>
                    <a:pt x="78014" y="5704"/>
                  </a:cubicBezTo>
                  <a:cubicBezTo>
                    <a:pt x="78787" y="5677"/>
                    <a:pt x="79560" y="5652"/>
                    <a:pt x="80308" y="5652"/>
                  </a:cubicBezTo>
                  <a:close/>
                  <a:moveTo>
                    <a:pt x="80273" y="1"/>
                  </a:moveTo>
                  <a:cubicBezTo>
                    <a:pt x="79454" y="1"/>
                    <a:pt x="78615" y="20"/>
                    <a:pt x="77757" y="60"/>
                  </a:cubicBezTo>
                  <a:cubicBezTo>
                    <a:pt x="66936" y="576"/>
                    <a:pt x="54002" y="4158"/>
                    <a:pt x="41326" y="10160"/>
                  </a:cubicBezTo>
                  <a:cubicBezTo>
                    <a:pt x="28677" y="16164"/>
                    <a:pt x="17702" y="23918"/>
                    <a:pt x="10461" y="31983"/>
                  </a:cubicBezTo>
                  <a:cubicBezTo>
                    <a:pt x="2680" y="40664"/>
                    <a:pt x="1" y="48909"/>
                    <a:pt x="2990" y="55144"/>
                  </a:cubicBezTo>
                  <a:cubicBezTo>
                    <a:pt x="5799" y="61069"/>
                    <a:pt x="13295" y="64007"/>
                    <a:pt x="23370" y="64007"/>
                  </a:cubicBezTo>
                  <a:cubicBezTo>
                    <a:pt x="34164" y="64007"/>
                    <a:pt x="47949" y="60632"/>
                    <a:pt x="62092" y="53934"/>
                  </a:cubicBezTo>
                  <a:cubicBezTo>
                    <a:pt x="74743" y="47930"/>
                    <a:pt x="85719" y="40176"/>
                    <a:pt x="92957" y="32111"/>
                  </a:cubicBezTo>
                  <a:cubicBezTo>
                    <a:pt x="100738" y="23429"/>
                    <a:pt x="103417" y="15185"/>
                    <a:pt x="100429" y="8923"/>
                  </a:cubicBezTo>
                  <a:cubicBezTo>
                    <a:pt x="97685" y="3125"/>
                    <a:pt x="90563" y="1"/>
                    <a:pt x="80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3476000" y="3212175"/>
              <a:ext cx="1232175" cy="1172050"/>
            </a:xfrm>
            <a:custGeom>
              <a:avLst/>
              <a:gdLst/>
              <a:ahLst/>
              <a:cxnLst/>
              <a:rect l="l" t="t" r="r" b="b"/>
              <a:pathLst>
                <a:path w="49287" h="46882" extrusionOk="0">
                  <a:moveTo>
                    <a:pt x="22831" y="0"/>
                  </a:moveTo>
                  <a:cubicBezTo>
                    <a:pt x="17311" y="0"/>
                    <a:pt x="10978" y="879"/>
                    <a:pt x="4020" y="2671"/>
                  </a:cubicBezTo>
                  <a:cubicBezTo>
                    <a:pt x="1520" y="3314"/>
                    <a:pt x="1" y="5890"/>
                    <a:pt x="644" y="8391"/>
                  </a:cubicBezTo>
                  <a:cubicBezTo>
                    <a:pt x="1189" y="10524"/>
                    <a:pt x="3113" y="11939"/>
                    <a:pt x="5219" y="11939"/>
                  </a:cubicBezTo>
                  <a:cubicBezTo>
                    <a:pt x="5606" y="11939"/>
                    <a:pt x="5999" y="11891"/>
                    <a:pt x="6390" y="11791"/>
                  </a:cubicBezTo>
                  <a:cubicBezTo>
                    <a:pt x="12730" y="10162"/>
                    <a:pt x="18227" y="9464"/>
                    <a:pt x="22725" y="9464"/>
                  </a:cubicBezTo>
                  <a:cubicBezTo>
                    <a:pt x="30109" y="9464"/>
                    <a:pt x="34799" y="11346"/>
                    <a:pt x="36095" y="14083"/>
                  </a:cubicBezTo>
                  <a:cubicBezTo>
                    <a:pt x="38156" y="18438"/>
                    <a:pt x="33055" y="28177"/>
                    <a:pt x="19297" y="38380"/>
                  </a:cubicBezTo>
                  <a:cubicBezTo>
                    <a:pt x="17211" y="39926"/>
                    <a:pt x="16747" y="42863"/>
                    <a:pt x="18293" y="44949"/>
                  </a:cubicBezTo>
                  <a:cubicBezTo>
                    <a:pt x="19221" y="46212"/>
                    <a:pt x="20664" y="46882"/>
                    <a:pt x="22106" y="46882"/>
                  </a:cubicBezTo>
                  <a:cubicBezTo>
                    <a:pt x="23059" y="46882"/>
                    <a:pt x="24064" y="46573"/>
                    <a:pt x="24889" y="45954"/>
                  </a:cubicBezTo>
                  <a:cubicBezTo>
                    <a:pt x="41918" y="33355"/>
                    <a:pt x="49286" y="19933"/>
                    <a:pt x="44597" y="10039"/>
                  </a:cubicBezTo>
                  <a:cubicBezTo>
                    <a:pt x="41483" y="3435"/>
                    <a:pt x="33745" y="0"/>
                    <a:pt x="228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866375" y="4054725"/>
              <a:ext cx="619650" cy="1107575"/>
            </a:xfrm>
            <a:custGeom>
              <a:avLst/>
              <a:gdLst/>
              <a:ahLst/>
              <a:cxnLst/>
              <a:rect l="l" t="t" r="r" b="b"/>
              <a:pathLst>
                <a:path w="24786" h="44303" extrusionOk="0">
                  <a:moveTo>
                    <a:pt x="3213" y="0"/>
                  </a:moveTo>
                  <a:cubicBezTo>
                    <a:pt x="2810" y="0"/>
                    <a:pt x="2400" y="87"/>
                    <a:pt x="2010" y="271"/>
                  </a:cubicBezTo>
                  <a:cubicBezTo>
                    <a:pt x="594" y="941"/>
                    <a:pt x="1" y="2641"/>
                    <a:pt x="671" y="4033"/>
                  </a:cubicBezTo>
                  <a:lnTo>
                    <a:pt x="18990" y="42705"/>
                  </a:lnTo>
                  <a:cubicBezTo>
                    <a:pt x="19478" y="43709"/>
                    <a:pt x="20509" y="44303"/>
                    <a:pt x="21566" y="44303"/>
                  </a:cubicBezTo>
                  <a:cubicBezTo>
                    <a:pt x="21952" y="44303"/>
                    <a:pt x="22364" y="44225"/>
                    <a:pt x="22776" y="44045"/>
                  </a:cubicBezTo>
                  <a:cubicBezTo>
                    <a:pt x="24167" y="43375"/>
                    <a:pt x="24786" y="41675"/>
                    <a:pt x="24116" y="40284"/>
                  </a:cubicBezTo>
                  <a:lnTo>
                    <a:pt x="5772" y="1611"/>
                  </a:lnTo>
                  <a:cubicBezTo>
                    <a:pt x="5286" y="602"/>
                    <a:pt x="4273" y="0"/>
                    <a:pt x="3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270875" y="4973875"/>
              <a:ext cx="394875" cy="501475"/>
            </a:xfrm>
            <a:custGeom>
              <a:avLst/>
              <a:gdLst/>
              <a:ahLst/>
              <a:cxnLst/>
              <a:rect l="l" t="t" r="r" b="b"/>
              <a:pathLst>
                <a:path w="15795" h="20059" extrusionOk="0">
                  <a:moveTo>
                    <a:pt x="5353" y="0"/>
                  </a:moveTo>
                  <a:cubicBezTo>
                    <a:pt x="4680" y="0"/>
                    <a:pt x="3997" y="145"/>
                    <a:pt x="3350" y="451"/>
                  </a:cubicBezTo>
                  <a:cubicBezTo>
                    <a:pt x="1006" y="1584"/>
                    <a:pt x="0" y="4394"/>
                    <a:pt x="1109" y="6737"/>
                  </a:cubicBezTo>
                  <a:lnTo>
                    <a:pt x="6159" y="17379"/>
                  </a:lnTo>
                  <a:cubicBezTo>
                    <a:pt x="6957" y="19079"/>
                    <a:pt x="8657" y="20058"/>
                    <a:pt x="10409" y="20058"/>
                  </a:cubicBezTo>
                  <a:cubicBezTo>
                    <a:pt x="11106" y="20058"/>
                    <a:pt x="11776" y="19928"/>
                    <a:pt x="12445" y="19619"/>
                  </a:cubicBezTo>
                  <a:cubicBezTo>
                    <a:pt x="14789" y="18486"/>
                    <a:pt x="15795" y="15678"/>
                    <a:pt x="14661" y="13333"/>
                  </a:cubicBezTo>
                  <a:lnTo>
                    <a:pt x="9636" y="2693"/>
                  </a:lnTo>
                  <a:cubicBezTo>
                    <a:pt x="8816" y="995"/>
                    <a:pt x="7118" y="0"/>
                    <a:pt x="5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1679600" y="3726900"/>
              <a:ext cx="394200" cy="501475"/>
            </a:xfrm>
            <a:custGeom>
              <a:avLst/>
              <a:gdLst/>
              <a:ahLst/>
              <a:cxnLst/>
              <a:rect l="l" t="t" r="r" b="b"/>
              <a:pathLst>
                <a:path w="15768" h="20059" extrusionOk="0">
                  <a:moveTo>
                    <a:pt x="5352" y="0"/>
                  </a:moveTo>
                  <a:cubicBezTo>
                    <a:pt x="4680" y="0"/>
                    <a:pt x="3997" y="145"/>
                    <a:pt x="3349" y="451"/>
                  </a:cubicBezTo>
                  <a:cubicBezTo>
                    <a:pt x="1006" y="1584"/>
                    <a:pt x="0" y="4394"/>
                    <a:pt x="1109" y="6737"/>
                  </a:cubicBezTo>
                  <a:lnTo>
                    <a:pt x="6159" y="17352"/>
                  </a:lnTo>
                  <a:cubicBezTo>
                    <a:pt x="6956" y="19052"/>
                    <a:pt x="8657" y="20058"/>
                    <a:pt x="10409" y="20058"/>
                  </a:cubicBezTo>
                  <a:cubicBezTo>
                    <a:pt x="11079" y="20058"/>
                    <a:pt x="11775" y="19903"/>
                    <a:pt x="12418" y="19594"/>
                  </a:cubicBezTo>
                  <a:cubicBezTo>
                    <a:pt x="14789" y="18485"/>
                    <a:pt x="15768" y="15678"/>
                    <a:pt x="14661" y="13333"/>
                  </a:cubicBezTo>
                  <a:lnTo>
                    <a:pt x="9611" y="2693"/>
                  </a:lnTo>
                  <a:cubicBezTo>
                    <a:pt x="8808" y="995"/>
                    <a:pt x="7116" y="0"/>
                    <a:pt x="5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9" name="Google Shape;939;p50"/>
          <p:cNvPicPr preferRelativeResize="0"/>
          <p:nvPr/>
        </p:nvPicPr>
        <p:blipFill rotWithShape="1">
          <a:blip r:embed="rId3">
            <a:alphaModFix/>
          </a:blip>
          <a:srcRect l="26475" r="16599"/>
          <a:stretch/>
        </p:blipFill>
        <p:spPr>
          <a:xfrm>
            <a:off x="0" y="-4575"/>
            <a:ext cx="46291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50"/>
          <p:cNvSpPr/>
          <p:nvPr/>
        </p:nvSpPr>
        <p:spPr>
          <a:xfrm rot="5400000">
            <a:off x="1365278" y="2037057"/>
            <a:ext cx="6006655" cy="1830583"/>
          </a:xfrm>
          <a:custGeom>
            <a:avLst/>
            <a:gdLst/>
            <a:ahLst/>
            <a:cxnLst/>
            <a:rect l="l" t="t" r="r" b="b"/>
            <a:pathLst>
              <a:path w="88892" h="26487" extrusionOk="0">
                <a:moveTo>
                  <a:pt x="88891" y="0"/>
                </a:moveTo>
                <a:lnTo>
                  <a:pt x="88423" y="291"/>
                </a:lnTo>
                <a:lnTo>
                  <a:pt x="88423" y="291"/>
                </a:lnTo>
                <a:cubicBezTo>
                  <a:pt x="88585" y="193"/>
                  <a:pt x="88742" y="96"/>
                  <a:pt x="88891" y="0"/>
                </a:cubicBezTo>
                <a:close/>
                <a:moveTo>
                  <a:pt x="88423" y="291"/>
                </a:moveTo>
                <a:lnTo>
                  <a:pt x="88423" y="291"/>
                </a:lnTo>
                <a:cubicBezTo>
                  <a:pt x="86968" y="1171"/>
                  <a:pt x="85076" y="2134"/>
                  <a:pt x="83874" y="3184"/>
                </a:cubicBezTo>
                <a:lnTo>
                  <a:pt x="144" y="3027"/>
                </a:lnTo>
                <a:lnTo>
                  <a:pt x="144" y="16757"/>
                </a:lnTo>
                <a:cubicBezTo>
                  <a:pt x="144" y="17032"/>
                  <a:pt x="0" y="17176"/>
                  <a:pt x="0" y="17451"/>
                </a:cubicBezTo>
                <a:cubicBezTo>
                  <a:pt x="1494" y="18237"/>
                  <a:pt x="2909" y="19875"/>
                  <a:pt x="4310" y="20883"/>
                </a:cubicBezTo>
                <a:cubicBezTo>
                  <a:pt x="9675" y="24771"/>
                  <a:pt x="16125" y="26486"/>
                  <a:pt x="22688" y="26486"/>
                </a:cubicBezTo>
                <a:cubicBezTo>
                  <a:pt x="23225" y="26486"/>
                  <a:pt x="23764" y="26475"/>
                  <a:pt x="24302" y="26452"/>
                </a:cubicBezTo>
                <a:cubicBezTo>
                  <a:pt x="31089" y="26164"/>
                  <a:pt x="37823" y="23320"/>
                  <a:pt x="43680" y="20032"/>
                </a:cubicBezTo>
                <a:cubicBezTo>
                  <a:pt x="52627" y="15001"/>
                  <a:pt x="63213" y="13756"/>
                  <a:pt x="73301" y="13573"/>
                </a:cubicBezTo>
                <a:cubicBezTo>
                  <a:pt x="76052" y="13534"/>
                  <a:pt x="78843" y="13377"/>
                  <a:pt x="81437" y="12460"/>
                </a:cubicBezTo>
                <a:cubicBezTo>
                  <a:pt x="86769" y="10560"/>
                  <a:pt x="88027" y="6276"/>
                  <a:pt x="88734" y="1127"/>
                </a:cubicBezTo>
                <a:cubicBezTo>
                  <a:pt x="88506" y="1110"/>
                  <a:pt x="88275" y="1105"/>
                  <a:pt x="88043" y="1105"/>
                </a:cubicBezTo>
                <a:cubicBezTo>
                  <a:pt x="87729" y="1105"/>
                  <a:pt x="87413" y="1114"/>
                  <a:pt x="87097" y="1114"/>
                </a:cubicBezTo>
                <a:lnTo>
                  <a:pt x="88423" y="291"/>
                </a:lnTo>
                <a:close/>
              </a:path>
            </a:pathLst>
          </a:custGeom>
          <a:solidFill>
            <a:srgbClr val="E3F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50"/>
          <p:cNvSpPr txBox="1">
            <a:spLocks noGrp="1"/>
          </p:cNvSpPr>
          <p:nvPr>
            <p:ph type="title"/>
          </p:nvPr>
        </p:nvSpPr>
        <p:spPr>
          <a:xfrm>
            <a:off x="5066000" y="1758750"/>
            <a:ext cx="2986800" cy="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Epidemiology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942" name="Google Shape;942;p50"/>
          <p:cNvSpPr txBox="1">
            <a:spLocks noGrp="1"/>
          </p:cNvSpPr>
          <p:nvPr>
            <p:ph type="subTitle" idx="1"/>
          </p:nvPr>
        </p:nvSpPr>
        <p:spPr>
          <a:xfrm>
            <a:off x="5066000" y="2445600"/>
            <a:ext cx="2986800" cy="10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Despite being red, Mars is actua cold place. It's full of iron oxide dust, which gives the planet its reddish cast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943" name="Google Shape;943;p50"/>
          <p:cNvSpPr/>
          <p:nvPr/>
        </p:nvSpPr>
        <p:spPr>
          <a:xfrm rot="9038356">
            <a:off x="-1111311" y="-826969"/>
            <a:ext cx="2222619" cy="1653939"/>
          </a:xfrm>
          <a:custGeom>
            <a:avLst/>
            <a:gdLst/>
            <a:ahLst/>
            <a:cxnLst/>
            <a:rect l="l" t="t" r="r" b="b"/>
            <a:pathLst>
              <a:path w="49852" h="37093" extrusionOk="0">
                <a:moveTo>
                  <a:pt x="27103" y="0"/>
                </a:moveTo>
                <a:cubicBezTo>
                  <a:pt x="22256" y="0"/>
                  <a:pt x="17336" y="1522"/>
                  <a:pt x="13404" y="4557"/>
                </a:cubicBezTo>
                <a:cubicBezTo>
                  <a:pt x="5622" y="10558"/>
                  <a:pt x="1" y="24707"/>
                  <a:pt x="8085" y="32711"/>
                </a:cubicBezTo>
                <a:cubicBezTo>
                  <a:pt x="11180" y="35777"/>
                  <a:pt x="15588" y="37092"/>
                  <a:pt x="19994" y="37092"/>
                </a:cubicBezTo>
                <a:cubicBezTo>
                  <a:pt x="21294" y="37092"/>
                  <a:pt x="22593" y="36978"/>
                  <a:pt x="23858" y="36760"/>
                </a:cubicBezTo>
                <a:cubicBezTo>
                  <a:pt x="35086" y="34807"/>
                  <a:pt x="49851" y="26829"/>
                  <a:pt x="45895" y="13243"/>
                </a:cubicBezTo>
                <a:cubicBezTo>
                  <a:pt x="43523" y="5108"/>
                  <a:pt x="36593" y="744"/>
                  <a:pt x="29125" y="89"/>
                </a:cubicBezTo>
                <a:cubicBezTo>
                  <a:pt x="28454" y="30"/>
                  <a:pt x="27779" y="0"/>
                  <a:pt x="27103" y="0"/>
                </a:cubicBezTo>
                <a:close/>
              </a:path>
            </a:pathLst>
          </a:custGeom>
          <a:solidFill>
            <a:srgbClr val="E3F1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 descr="heart.csv datase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843559"/>
            <a:ext cx="8316416" cy="41764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/>
          <p:cNvSpPr/>
          <p:nvPr/>
        </p:nvSpPr>
        <p:spPr>
          <a:xfrm>
            <a:off x="179512" y="0"/>
            <a:ext cx="4824536" cy="843558"/>
          </a:xfrm>
          <a:prstGeom prst="ellipse">
            <a:avLst/>
          </a:prstGeom>
          <a:solidFill>
            <a:srgbClr val="EB5B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/>
                </a:solidFill>
                <a:latin typeface="Kanit"/>
              </a:rPr>
              <a:t>Heart.csv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2"/>
          <p:cNvSpPr txBox="1">
            <a:spLocks noGrp="1"/>
          </p:cNvSpPr>
          <p:nvPr>
            <p:ph type="subTitle" idx="1"/>
          </p:nvPr>
        </p:nvSpPr>
        <p:spPr>
          <a:xfrm>
            <a:off x="435195" y="599021"/>
            <a:ext cx="5688632" cy="42525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</a:rPr>
              <a:t>Age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</a:rPr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</a:rPr>
              <a:t>Chest Pain Type (cp): </a:t>
            </a:r>
          </a:p>
          <a:p>
            <a:pPr marL="457200" lvl="1" indent="0">
              <a:lnSpc>
                <a:spcPct val="114999"/>
              </a:lnSpc>
            </a:pPr>
            <a:r>
              <a:rPr lang="en-US" sz="1200">
                <a:solidFill>
                  <a:schemeClr val="accent1"/>
                </a:solidFill>
              </a:rPr>
              <a:t>Typical Angina(0)</a:t>
            </a:r>
          </a:p>
          <a:p>
            <a:pPr marL="457200" lvl="1" indent="0">
              <a:lnSpc>
                <a:spcPct val="114999"/>
              </a:lnSpc>
            </a:pPr>
            <a:r>
              <a:rPr lang="en-US" sz="1200">
                <a:solidFill>
                  <a:schemeClr val="accent1"/>
                </a:solidFill>
              </a:rPr>
              <a:t>Atypical Angina(1)</a:t>
            </a:r>
          </a:p>
          <a:p>
            <a:pPr marL="457200" lvl="1" indent="0">
              <a:lnSpc>
                <a:spcPct val="114999"/>
              </a:lnSpc>
            </a:pPr>
            <a:r>
              <a:rPr lang="en-US" sz="1200">
                <a:solidFill>
                  <a:schemeClr val="accent1"/>
                </a:solidFill>
              </a:rPr>
              <a:t>Non-anginal Pain(2)</a:t>
            </a:r>
          </a:p>
          <a:p>
            <a:pPr marL="457200" lvl="1" indent="0">
              <a:lnSpc>
                <a:spcPct val="114999"/>
              </a:lnSpc>
            </a:pPr>
            <a:r>
              <a:rPr lang="en-US" sz="1200">
                <a:solidFill>
                  <a:schemeClr val="accent1"/>
                </a:solidFill>
              </a:rPr>
              <a:t>Asymptomatic(3)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</a:rPr>
              <a:t>Resting Blood Pressure (</a:t>
            </a:r>
            <a:r>
              <a:rPr lang="en-US" err="1">
                <a:solidFill>
                  <a:schemeClr val="accent1"/>
                </a:solidFill>
              </a:rPr>
              <a:t>trtbps</a:t>
            </a:r>
            <a:r>
              <a:rPr lang="en-US">
                <a:solidFill>
                  <a:schemeClr val="accent1"/>
                </a:solidFill>
              </a:rPr>
              <a:t>)</a:t>
            </a:r>
          </a:p>
          <a:p>
            <a:pPr marL="482600" lvl="1" indent="0">
              <a:lnSpc>
                <a:spcPct val="114999"/>
              </a:lnSpc>
            </a:pPr>
            <a:r>
              <a:rPr lang="en-US" sz="1200">
                <a:solidFill>
                  <a:schemeClr val="accent1"/>
                </a:solidFill>
              </a:rPr>
              <a:t>Ideal:(90/60 - 120/80)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</a:rPr>
              <a:t>Cholesterol (</a:t>
            </a:r>
            <a:r>
              <a:rPr lang="en-US" err="1">
                <a:solidFill>
                  <a:schemeClr val="accent1"/>
                </a:solidFill>
              </a:rPr>
              <a:t>chol</a:t>
            </a:r>
            <a:r>
              <a:rPr lang="en-US">
                <a:solidFill>
                  <a:schemeClr val="accent1"/>
                </a:solidFill>
              </a:rPr>
              <a:t>)</a:t>
            </a:r>
          </a:p>
          <a:p>
            <a:pPr marL="482600" lvl="1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chemeClr val="accent1"/>
                </a:solidFill>
              </a:rPr>
              <a:t>Ideal:&gt;200 mg/dl</a:t>
            </a:r>
          </a:p>
          <a:p>
            <a:pPr marL="342900" indent="-342900"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</a:rPr>
              <a:t>Fasting Blood Sugar (</a:t>
            </a:r>
            <a:r>
              <a:rPr lang="en-US" err="1">
                <a:solidFill>
                  <a:schemeClr val="accent1"/>
                </a:solidFill>
              </a:rPr>
              <a:t>fbs</a:t>
            </a:r>
            <a:r>
              <a:rPr lang="en-US">
                <a:solidFill>
                  <a:schemeClr val="accent1"/>
                </a:solidFill>
              </a:rPr>
              <a:t>&gt;120 mg/dl)</a:t>
            </a:r>
          </a:p>
          <a:p>
            <a:pPr marL="457200" lvl="1" indent="0">
              <a:lnSpc>
                <a:spcPct val="114999"/>
              </a:lnSpc>
            </a:pPr>
            <a:r>
              <a:rPr lang="en-US" sz="1200">
                <a:solidFill>
                  <a:schemeClr val="accent1"/>
                </a:solidFill>
              </a:rPr>
              <a:t>True (1)</a:t>
            </a:r>
          </a:p>
          <a:p>
            <a:pPr marL="457200" lvl="1" indent="0">
              <a:lnSpc>
                <a:spcPct val="114999"/>
              </a:lnSpc>
            </a:pPr>
            <a:r>
              <a:rPr lang="en-US" sz="1200">
                <a:solidFill>
                  <a:schemeClr val="accent1"/>
                </a:solidFill>
              </a:rPr>
              <a:t>False (0)</a:t>
            </a:r>
          </a:p>
          <a:p>
            <a:pPr marL="342900" indent="-457200">
              <a:buAutoNum type="arabicPeriod"/>
            </a:pPr>
            <a:r>
              <a:rPr lang="en-US">
                <a:solidFill>
                  <a:schemeClr val="accent1"/>
                </a:solidFill>
              </a:rPr>
              <a:t>Maximum Heart Rate Achieved (</a:t>
            </a:r>
            <a:r>
              <a:rPr lang="en-US" err="1">
                <a:solidFill>
                  <a:schemeClr val="accent1"/>
                </a:solidFill>
              </a:rPr>
              <a:t>thalach</a:t>
            </a:r>
            <a:r>
              <a:rPr lang="en-US">
                <a:solidFill>
                  <a:schemeClr val="accent1"/>
                </a:solidFill>
              </a:rPr>
              <a:t>)</a:t>
            </a:r>
          </a:p>
          <a:p>
            <a:pPr marL="457200" lvl="1" indent="0"/>
            <a:r>
              <a:rPr lang="en-US" sz="1200">
                <a:solidFill>
                  <a:schemeClr val="accent1"/>
                </a:solidFill>
              </a:rPr>
              <a:t>Ideal: 220-age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/>
              <a:buAutoNum type="arabicPeriod"/>
            </a:pPr>
            <a:endParaRPr lang="en-US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chemeClr val="accent1"/>
              </a:solidFill>
            </a:endParaRPr>
          </a:p>
        </p:txBody>
      </p:sp>
      <p:grpSp>
        <p:nvGrpSpPr>
          <p:cNvPr id="638" name="Google Shape;638;p42"/>
          <p:cNvGrpSpPr/>
          <p:nvPr/>
        </p:nvGrpSpPr>
        <p:grpSpPr>
          <a:xfrm>
            <a:off x="5916554" y="1059582"/>
            <a:ext cx="3227446" cy="3242744"/>
            <a:chOff x="962508" y="950373"/>
            <a:chExt cx="3227446" cy="3242744"/>
          </a:xfrm>
        </p:grpSpPr>
        <p:sp>
          <p:nvSpPr>
            <p:cNvPr id="639" name="Google Shape;639;p42"/>
            <p:cNvSpPr/>
            <p:nvPr/>
          </p:nvSpPr>
          <p:spPr>
            <a:xfrm>
              <a:off x="3102941" y="4049436"/>
              <a:ext cx="844634" cy="143681"/>
            </a:xfrm>
            <a:prstGeom prst="ellipse">
              <a:avLst/>
            </a:prstGeom>
            <a:solidFill>
              <a:srgbClr val="D4E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1207114" y="4049436"/>
              <a:ext cx="844634" cy="143681"/>
            </a:xfrm>
            <a:prstGeom prst="ellipse">
              <a:avLst/>
            </a:prstGeom>
            <a:solidFill>
              <a:srgbClr val="D4E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962508" y="1238131"/>
              <a:ext cx="3227446" cy="2351683"/>
            </a:xfrm>
            <a:custGeom>
              <a:avLst/>
              <a:gdLst/>
              <a:ahLst/>
              <a:cxnLst/>
              <a:rect l="l" t="t" r="r" b="b"/>
              <a:pathLst>
                <a:path w="91399" h="66598" extrusionOk="0">
                  <a:moveTo>
                    <a:pt x="19308" y="1"/>
                  </a:moveTo>
                  <a:cubicBezTo>
                    <a:pt x="17063" y="1"/>
                    <a:pt x="14859" y="574"/>
                    <a:pt x="13070" y="1910"/>
                  </a:cubicBezTo>
                  <a:cubicBezTo>
                    <a:pt x="9268" y="4758"/>
                    <a:pt x="8392" y="10110"/>
                    <a:pt x="8684" y="14853"/>
                  </a:cubicBezTo>
                  <a:cubicBezTo>
                    <a:pt x="8963" y="19594"/>
                    <a:pt x="10082" y="24413"/>
                    <a:pt x="9065" y="29053"/>
                  </a:cubicBezTo>
                  <a:cubicBezTo>
                    <a:pt x="7946" y="34127"/>
                    <a:pt x="4412" y="38309"/>
                    <a:pt x="2569" y="43179"/>
                  </a:cubicBezTo>
                  <a:cubicBezTo>
                    <a:pt x="1" y="49968"/>
                    <a:pt x="903" y="58015"/>
                    <a:pt x="5010" y="63927"/>
                  </a:cubicBezTo>
                  <a:cubicBezTo>
                    <a:pt x="6166" y="65606"/>
                    <a:pt x="8087" y="66597"/>
                    <a:pt x="10121" y="66597"/>
                  </a:cubicBezTo>
                  <a:lnTo>
                    <a:pt x="82843" y="66597"/>
                  </a:lnTo>
                  <a:cubicBezTo>
                    <a:pt x="85448" y="66597"/>
                    <a:pt x="87788" y="64970"/>
                    <a:pt x="88691" y="62529"/>
                  </a:cubicBezTo>
                  <a:cubicBezTo>
                    <a:pt x="91398" y="55104"/>
                    <a:pt x="91195" y="46103"/>
                    <a:pt x="87089" y="39631"/>
                  </a:cubicBezTo>
                  <a:cubicBezTo>
                    <a:pt x="85411" y="36974"/>
                    <a:pt x="83199" y="34571"/>
                    <a:pt x="82334" y="31545"/>
                  </a:cubicBezTo>
                  <a:cubicBezTo>
                    <a:pt x="80936" y="26612"/>
                    <a:pt x="83440" y="21082"/>
                    <a:pt x="81584" y="16289"/>
                  </a:cubicBezTo>
                  <a:cubicBezTo>
                    <a:pt x="79982" y="12119"/>
                    <a:pt x="75379" y="9742"/>
                    <a:pt x="70917" y="9360"/>
                  </a:cubicBezTo>
                  <a:cubicBezTo>
                    <a:pt x="70335" y="9309"/>
                    <a:pt x="69753" y="9285"/>
                    <a:pt x="69172" y="9285"/>
                  </a:cubicBezTo>
                  <a:cubicBezTo>
                    <a:pt x="65303" y="9285"/>
                    <a:pt x="61475" y="10339"/>
                    <a:pt x="57695" y="11267"/>
                  </a:cubicBezTo>
                  <a:cubicBezTo>
                    <a:pt x="54671" y="12001"/>
                    <a:pt x="51549" y="12667"/>
                    <a:pt x="48461" y="12667"/>
                  </a:cubicBezTo>
                  <a:cubicBezTo>
                    <a:pt x="47108" y="12667"/>
                    <a:pt x="45762" y="12539"/>
                    <a:pt x="44434" y="12234"/>
                  </a:cubicBezTo>
                  <a:cubicBezTo>
                    <a:pt x="40646" y="11369"/>
                    <a:pt x="37328" y="9132"/>
                    <a:pt x="34187" y="6843"/>
                  </a:cubicBezTo>
                  <a:cubicBezTo>
                    <a:pt x="31034" y="4567"/>
                    <a:pt x="27894" y="2151"/>
                    <a:pt x="24220" y="868"/>
                  </a:cubicBezTo>
                  <a:cubicBezTo>
                    <a:pt x="22661" y="316"/>
                    <a:pt x="20973" y="1"/>
                    <a:pt x="19308" y="1"/>
                  </a:cubicBezTo>
                  <a:close/>
                </a:path>
              </a:pathLst>
            </a:custGeom>
            <a:solidFill>
              <a:srgbClr val="D4E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2097859" y="950373"/>
              <a:ext cx="1063127" cy="632537"/>
            </a:xfrm>
            <a:custGeom>
              <a:avLst/>
              <a:gdLst/>
              <a:ahLst/>
              <a:cxnLst/>
              <a:rect l="l" t="t" r="r" b="b"/>
              <a:pathLst>
                <a:path w="30107" h="17913" extrusionOk="0">
                  <a:moveTo>
                    <a:pt x="15209" y="1"/>
                  </a:moveTo>
                  <a:cubicBezTo>
                    <a:pt x="14250" y="1"/>
                    <a:pt x="13288" y="46"/>
                    <a:pt x="12333" y="117"/>
                  </a:cubicBezTo>
                  <a:cubicBezTo>
                    <a:pt x="9702" y="333"/>
                    <a:pt x="7019" y="765"/>
                    <a:pt x="4718" y="2062"/>
                  </a:cubicBezTo>
                  <a:cubicBezTo>
                    <a:pt x="2849" y="3118"/>
                    <a:pt x="1069" y="4961"/>
                    <a:pt x="497" y="7071"/>
                  </a:cubicBezTo>
                  <a:cubicBezTo>
                    <a:pt x="1" y="8915"/>
                    <a:pt x="1006" y="10390"/>
                    <a:pt x="2315" y="11597"/>
                  </a:cubicBezTo>
                  <a:cubicBezTo>
                    <a:pt x="5620" y="14687"/>
                    <a:pt x="10058" y="16696"/>
                    <a:pt x="14482" y="17509"/>
                  </a:cubicBezTo>
                  <a:cubicBezTo>
                    <a:pt x="15947" y="17773"/>
                    <a:pt x="17433" y="17912"/>
                    <a:pt x="18921" y="17912"/>
                  </a:cubicBezTo>
                  <a:cubicBezTo>
                    <a:pt x="19939" y="17912"/>
                    <a:pt x="20958" y="17847"/>
                    <a:pt x="21970" y="17713"/>
                  </a:cubicBezTo>
                  <a:cubicBezTo>
                    <a:pt x="23674" y="17484"/>
                    <a:pt x="25416" y="17052"/>
                    <a:pt x="26801" y="16021"/>
                  </a:cubicBezTo>
                  <a:cubicBezTo>
                    <a:pt x="29383" y="14077"/>
                    <a:pt x="30107" y="10263"/>
                    <a:pt x="28925" y="7262"/>
                  </a:cubicBezTo>
                  <a:cubicBezTo>
                    <a:pt x="27742" y="4249"/>
                    <a:pt x="24958" y="2075"/>
                    <a:pt x="21919" y="1007"/>
                  </a:cubicBezTo>
                  <a:cubicBezTo>
                    <a:pt x="19770" y="255"/>
                    <a:pt x="17495" y="1"/>
                    <a:pt x="15209" y="1"/>
                  </a:cubicBezTo>
                  <a:close/>
                </a:path>
              </a:pathLst>
            </a:custGeom>
            <a:solidFill>
              <a:srgbClr val="D4E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1874299" y="2628578"/>
              <a:ext cx="289626" cy="961253"/>
            </a:xfrm>
            <a:custGeom>
              <a:avLst/>
              <a:gdLst/>
              <a:ahLst/>
              <a:cxnLst/>
              <a:rect l="l" t="t" r="r" b="b"/>
              <a:pathLst>
                <a:path w="8202" h="27222" extrusionOk="0">
                  <a:moveTo>
                    <a:pt x="1387" y="1"/>
                  </a:moveTo>
                  <a:lnTo>
                    <a:pt x="90" y="12053"/>
                  </a:lnTo>
                  <a:cubicBezTo>
                    <a:pt x="26" y="12664"/>
                    <a:pt x="1" y="13287"/>
                    <a:pt x="14" y="13897"/>
                  </a:cubicBezTo>
                  <a:lnTo>
                    <a:pt x="458" y="27221"/>
                  </a:lnTo>
                  <a:lnTo>
                    <a:pt x="6968" y="27221"/>
                  </a:lnTo>
                  <a:lnTo>
                    <a:pt x="6968" y="13033"/>
                  </a:lnTo>
                  <a:lnTo>
                    <a:pt x="8201" y="1425"/>
                  </a:lnTo>
                  <a:lnTo>
                    <a:pt x="1387" y="1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2996656" y="2628578"/>
              <a:ext cx="289626" cy="961253"/>
            </a:xfrm>
            <a:custGeom>
              <a:avLst/>
              <a:gdLst/>
              <a:ahLst/>
              <a:cxnLst/>
              <a:rect l="l" t="t" r="r" b="b"/>
              <a:pathLst>
                <a:path w="8202" h="27222" extrusionOk="0">
                  <a:moveTo>
                    <a:pt x="6815" y="1"/>
                  </a:moveTo>
                  <a:lnTo>
                    <a:pt x="1" y="1425"/>
                  </a:lnTo>
                  <a:lnTo>
                    <a:pt x="1221" y="13033"/>
                  </a:lnTo>
                  <a:lnTo>
                    <a:pt x="1221" y="27221"/>
                  </a:lnTo>
                  <a:lnTo>
                    <a:pt x="7731" y="27221"/>
                  </a:lnTo>
                  <a:lnTo>
                    <a:pt x="8176" y="13897"/>
                  </a:lnTo>
                  <a:cubicBezTo>
                    <a:pt x="8201" y="13287"/>
                    <a:pt x="8176" y="12664"/>
                    <a:pt x="8112" y="12053"/>
                  </a:cubicBezTo>
                  <a:lnTo>
                    <a:pt x="6815" y="1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1864906" y="2141519"/>
              <a:ext cx="1430332" cy="1448306"/>
            </a:xfrm>
            <a:custGeom>
              <a:avLst/>
              <a:gdLst/>
              <a:ahLst/>
              <a:cxnLst/>
              <a:rect l="l" t="t" r="r" b="b"/>
              <a:pathLst>
                <a:path w="40506" h="41015" extrusionOk="0">
                  <a:moveTo>
                    <a:pt x="14646" y="0"/>
                  </a:moveTo>
                  <a:lnTo>
                    <a:pt x="7959" y="2097"/>
                  </a:lnTo>
                  <a:cubicBezTo>
                    <a:pt x="5428" y="2886"/>
                    <a:pt x="3407" y="4780"/>
                    <a:pt x="2441" y="7247"/>
                  </a:cubicBezTo>
                  <a:lnTo>
                    <a:pt x="0" y="13451"/>
                  </a:lnTo>
                  <a:lnTo>
                    <a:pt x="7755" y="15078"/>
                  </a:lnTo>
                  <a:cubicBezTo>
                    <a:pt x="7527" y="15968"/>
                    <a:pt x="6891" y="18943"/>
                    <a:pt x="8467" y="21969"/>
                  </a:cubicBezTo>
                  <a:cubicBezTo>
                    <a:pt x="8467" y="21969"/>
                    <a:pt x="9217" y="27652"/>
                    <a:pt x="9217" y="30589"/>
                  </a:cubicBezTo>
                  <a:cubicBezTo>
                    <a:pt x="9217" y="33525"/>
                    <a:pt x="6751" y="36551"/>
                    <a:pt x="6751" y="41014"/>
                  </a:cubicBezTo>
                  <a:lnTo>
                    <a:pt x="33754" y="41014"/>
                  </a:lnTo>
                  <a:cubicBezTo>
                    <a:pt x="33754" y="36551"/>
                    <a:pt x="31288" y="33525"/>
                    <a:pt x="31288" y="30589"/>
                  </a:cubicBezTo>
                  <a:cubicBezTo>
                    <a:pt x="31288" y="27652"/>
                    <a:pt x="32051" y="21969"/>
                    <a:pt x="32051" y="21969"/>
                  </a:cubicBezTo>
                  <a:cubicBezTo>
                    <a:pt x="33627" y="18943"/>
                    <a:pt x="32979" y="15968"/>
                    <a:pt x="32763" y="15078"/>
                  </a:cubicBezTo>
                  <a:lnTo>
                    <a:pt x="40506" y="13451"/>
                  </a:lnTo>
                  <a:lnTo>
                    <a:pt x="38077" y="7247"/>
                  </a:lnTo>
                  <a:cubicBezTo>
                    <a:pt x="37111" y="4780"/>
                    <a:pt x="35076" y="2886"/>
                    <a:pt x="32559" y="2097"/>
                  </a:cubicBezTo>
                  <a:lnTo>
                    <a:pt x="25860" y="0"/>
                  </a:lnTo>
                  <a:cubicBezTo>
                    <a:pt x="25071" y="1627"/>
                    <a:pt x="23546" y="3712"/>
                    <a:pt x="20252" y="3712"/>
                  </a:cubicBezTo>
                  <a:cubicBezTo>
                    <a:pt x="16960" y="3712"/>
                    <a:pt x="15434" y="1627"/>
                    <a:pt x="14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1864906" y="2541499"/>
              <a:ext cx="294958" cy="132489"/>
            </a:xfrm>
            <a:custGeom>
              <a:avLst/>
              <a:gdLst/>
              <a:ahLst/>
              <a:cxnLst/>
              <a:rect l="l" t="t" r="r" b="b"/>
              <a:pathLst>
                <a:path w="8353" h="3752" extrusionOk="0">
                  <a:moveTo>
                    <a:pt x="839" y="0"/>
                  </a:moveTo>
                  <a:lnTo>
                    <a:pt x="0" y="2124"/>
                  </a:lnTo>
                  <a:lnTo>
                    <a:pt x="7755" y="3751"/>
                  </a:lnTo>
                  <a:lnTo>
                    <a:pt x="8352" y="1526"/>
                  </a:lnTo>
                  <a:lnTo>
                    <a:pt x="8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2355566" y="2141519"/>
              <a:ext cx="449446" cy="312472"/>
            </a:xfrm>
            <a:custGeom>
              <a:avLst/>
              <a:gdLst/>
              <a:ahLst/>
              <a:cxnLst/>
              <a:rect l="l" t="t" r="r" b="b"/>
              <a:pathLst>
                <a:path w="12728" h="8849" extrusionOk="0">
                  <a:moveTo>
                    <a:pt x="751" y="0"/>
                  </a:moveTo>
                  <a:lnTo>
                    <a:pt x="319" y="127"/>
                  </a:lnTo>
                  <a:cubicBezTo>
                    <a:pt x="1" y="1627"/>
                    <a:pt x="90" y="3216"/>
                    <a:pt x="611" y="4665"/>
                  </a:cubicBezTo>
                  <a:cubicBezTo>
                    <a:pt x="1031" y="5848"/>
                    <a:pt x="2277" y="7412"/>
                    <a:pt x="3472" y="8556"/>
                  </a:cubicBezTo>
                  <a:cubicBezTo>
                    <a:pt x="3680" y="8755"/>
                    <a:pt x="3942" y="8848"/>
                    <a:pt x="4202" y="8848"/>
                  </a:cubicBezTo>
                  <a:cubicBezTo>
                    <a:pt x="4622" y="8848"/>
                    <a:pt x="5036" y="8603"/>
                    <a:pt x="5201" y="8162"/>
                  </a:cubicBezTo>
                  <a:lnTo>
                    <a:pt x="6357" y="5187"/>
                  </a:lnTo>
                  <a:lnTo>
                    <a:pt x="7515" y="8162"/>
                  </a:lnTo>
                  <a:cubicBezTo>
                    <a:pt x="7688" y="8603"/>
                    <a:pt x="8099" y="8848"/>
                    <a:pt x="8520" y="8848"/>
                  </a:cubicBezTo>
                  <a:cubicBezTo>
                    <a:pt x="8779" y="8848"/>
                    <a:pt x="9043" y="8755"/>
                    <a:pt x="9256" y="8556"/>
                  </a:cubicBezTo>
                  <a:cubicBezTo>
                    <a:pt x="10439" y="7412"/>
                    <a:pt x="11685" y="5848"/>
                    <a:pt x="12104" y="4665"/>
                  </a:cubicBezTo>
                  <a:cubicBezTo>
                    <a:pt x="12626" y="3216"/>
                    <a:pt x="12727" y="1627"/>
                    <a:pt x="12397" y="127"/>
                  </a:cubicBezTo>
                  <a:lnTo>
                    <a:pt x="11965" y="0"/>
                  </a:lnTo>
                  <a:cubicBezTo>
                    <a:pt x="11176" y="1627"/>
                    <a:pt x="9651" y="3712"/>
                    <a:pt x="6357" y="3712"/>
                  </a:cubicBezTo>
                  <a:cubicBezTo>
                    <a:pt x="3065" y="3712"/>
                    <a:pt x="1539" y="1627"/>
                    <a:pt x="7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3000717" y="2541499"/>
              <a:ext cx="294534" cy="132489"/>
            </a:xfrm>
            <a:custGeom>
              <a:avLst/>
              <a:gdLst/>
              <a:ahLst/>
              <a:cxnLst/>
              <a:rect l="l" t="t" r="r" b="b"/>
              <a:pathLst>
                <a:path w="8341" h="3752" extrusionOk="0">
                  <a:moveTo>
                    <a:pt x="7514" y="0"/>
                  </a:moveTo>
                  <a:lnTo>
                    <a:pt x="1" y="1526"/>
                  </a:lnTo>
                  <a:lnTo>
                    <a:pt x="598" y="3751"/>
                  </a:lnTo>
                  <a:lnTo>
                    <a:pt x="8341" y="2124"/>
                  </a:lnTo>
                  <a:lnTo>
                    <a:pt x="75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2983661" y="2482527"/>
              <a:ext cx="84430" cy="60807"/>
            </a:xfrm>
            <a:custGeom>
              <a:avLst/>
              <a:gdLst/>
              <a:ahLst/>
              <a:cxnLst/>
              <a:rect l="l" t="t" r="r" b="b"/>
              <a:pathLst>
                <a:path w="2391" h="1722" extrusionOk="0">
                  <a:moveTo>
                    <a:pt x="2347" y="0"/>
                  </a:moveTo>
                  <a:cubicBezTo>
                    <a:pt x="2340" y="0"/>
                    <a:pt x="2333" y="2"/>
                    <a:pt x="2327" y="5"/>
                  </a:cubicBezTo>
                  <a:cubicBezTo>
                    <a:pt x="1018" y="424"/>
                    <a:pt x="26" y="1633"/>
                    <a:pt x="26" y="1633"/>
                  </a:cubicBezTo>
                  <a:cubicBezTo>
                    <a:pt x="0" y="1658"/>
                    <a:pt x="0" y="1696"/>
                    <a:pt x="26" y="1709"/>
                  </a:cubicBezTo>
                  <a:cubicBezTo>
                    <a:pt x="38" y="1721"/>
                    <a:pt x="51" y="1721"/>
                    <a:pt x="64" y="1721"/>
                  </a:cubicBezTo>
                  <a:cubicBezTo>
                    <a:pt x="77" y="1721"/>
                    <a:pt x="89" y="1709"/>
                    <a:pt x="102" y="1696"/>
                  </a:cubicBezTo>
                  <a:cubicBezTo>
                    <a:pt x="102" y="1684"/>
                    <a:pt x="1081" y="514"/>
                    <a:pt x="2352" y="94"/>
                  </a:cubicBezTo>
                  <a:cubicBezTo>
                    <a:pt x="2377" y="82"/>
                    <a:pt x="2391" y="56"/>
                    <a:pt x="2391" y="31"/>
                  </a:cubicBezTo>
                  <a:cubicBezTo>
                    <a:pt x="2381" y="12"/>
                    <a:pt x="2365" y="0"/>
                    <a:pt x="2347" y="0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2989487" y="2527127"/>
              <a:ext cx="78604" cy="37324"/>
            </a:xfrm>
            <a:custGeom>
              <a:avLst/>
              <a:gdLst/>
              <a:ahLst/>
              <a:cxnLst/>
              <a:rect l="l" t="t" r="r" b="b"/>
              <a:pathLst>
                <a:path w="2226" h="1057" extrusionOk="0">
                  <a:moveTo>
                    <a:pt x="2149" y="1"/>
                  </a:moveTo>
                  <a:cubicBezTo>
                    <a:pt x="890" y="1"/>
                    <a:pt x="64" y="700"/>
                    <a:pt x="0" y="992"/>
                  </a:cubicBezTo>
                  <a:cubicBezTo>
                    <a:pt x="0" y="1018"/>
                    <a:pt x="13" y="1043"/>
                    <a:pt x="51" y="1056"/>
                  </a:cubicBezTo>
                  <a:cubicBezTo>
                    <a:pt x="76" y="1056"/>
                    <a:pt x="102" y="1043"/>
                    <a:pt x="102" y="1018"/>
                  </a:cubicBezTo>
                  <a:cubicBezTo>
                    <a:pt x="153" y="777"/>
                    <a:pt x="929" y="90"/>
                    <a:pt x="2149" y="90"/>
                  </a:cubicBezTo>
                  <a:lnTo>
                    <a:pt x="2175" y="90"/>
                  </a:lnTo>
                  <a:cubicBezTo>
                    <a:pt x="2200" y="90"/>
                    <a:pt x="2226" y="77"/>
                    <a:pt x="2226" y="39"/>
                  </a:cubicBezTo>
                  <a:cubicBezTo>
                    <a:pt x="2226" y="14"/>
                    <a:pt x="2200" y="1"/>
                    <a:pt x="2175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2382086" y="2003661"/>
              <a:ext cx="395984" cy="268969"/>
            </a:xfrm>
            <a:custGeom>
              <a:avLst/>
              <a:gdLst/>
              <a:ahLst/>
              <a:cxnLst/>
              <a:rect l="l" t="t" r="r" b="b"/>
              <a:pathLst>
                <a:path w="11214" h="7617" extrusionOk="0">
                  <a:moveTo>
                    <a:pt x="2225" y="0"/>
                  </a:moveTo>
                  <a:lnTo>
                    <a:pt x="2225" y="3204"/>
                  </a:lnTo>
                  <a:lnTo>
                    <a:pt x="0" y="3904"/>
                  </a:lnTo>
                  <a:cubicBezTo>
                    <a:pt x="788" y="5531"/>
                    <a:pt x="2314" y="7616"/>
                    <a:pt x="5606" y="7616"/>
                  </a:cubicBezTo>
                  <a:cubicBezTo>
                    <a:pt x="8900" y="7616"/>
                    <a:pt x="10425" y="5531"/>
                    <a:pt x="11214" y="3904"/>
                  </a:cubicBezTo>
                  <a:lnTo>
                    <a:pt x="8988" y="3204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2460619" y="2003661"/>
              <a:ext cx="238883" cy="98378"/>
            </a:xfrm>
            <a:custGeom>
              <a:avLst/>
              <a:gdLst/>
              <a:ahLst/>
              <a:cxnLst/>
              <a:rect l="l" t="t" r="r" b="b"/>
              <a:pathLst>
                <a:path w="6765" h="2786" extrusionOk="0">
                  <a:moveTo>
                    <a:pt x="1" y="0"/>
                  </a:moveTo>
                  <a:lnTo>
                    <a:pt x="1" y="687"/>
                  </a:lnTo>
                  <a:cubicBezTo>
                    <a:pt x="777" y="2251"/>
                    <a:pt x="2569" y="2785"/>
                    <a:pt x="3382" y="2785"/>
                  </a:cubicBezTo>
                  <a:cubicBezTo>
                    <a:pt x="4196" y="2785"/>
                    <a:pt x="5989" y="2251"/>
                    <a:pt x="6764" y="687"/>
                  </a:cubicBezTo>
                  <a:lnTo>
                    <a:pt x="6764" y="0"/>
                  </a:lnTo>
                  <a:close/>
                </a:path>
              </a:pathLst>
            </a:custGeom>
            <a:solidFill>
              <a:srgbClr val="D68F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2151322" y="1720387"/>
              <a:ext cx="352445" cy="352445"/>
            </a:xfrm>
            <a:custGeom>
              <a:avLst/>
              <a:gdLst/>
              <a:ahLst/>
              <a:cxnLst/>
              <a:rect l="l" t="t" r="r" b="b"/>
              <a:pathLst>
                <a:path w="9981" h="9981" extrusionOk="0">
                  <a:moveTo>
                    <a:pt x="4984" y="1"/>
                  </a:moveTo>
                  <a:cubicBezTo>
                    <a:pt x="2238" y="1"/>
                    <a:pt x="0" y="2238"/>
                    <a:pt x="0" y="4997"/>
                  </a:cubicBezTo>
                  <a:cubicBezTo>
                    <a:pt x="0" y="7743"/>
                    <a:pt x="2238" y="9980"/>
                    <a:pt x="4984" y="9980"/>
                  </a:cubicBezTo>
                  <a:cubicBezTo>
                    <a:pt x="7742" y="9980"/>
                    <a:pt x="9980" y="7743"/>
                    <a:pt x="9980" y="4997"/>
                  </a:cubicBezTo>
                  <a:cubicBezTo>
                    <a:pt x="9980" y="2238"/>
                    <a:pt x="7742" y="1"/>
                    <a:pt x="4984" y="1"/>
                  </a:cubicBezTo>
                  <a:close/>
                </a:path>
              </a:pathLst>
            </a:custGeom>
            <a:solidFill>
              <a:srgbClr val="793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2656813" y="1720387"/>
              <a:ext cx="352021" cy="352445"/>
            </a:xfrm>
            <a:custGeom>
              <a:avLst/>
              <a:gdLst/>
              <a:ahLst/>
              <a:cxnLst/>
              <a:rect l="l" t="t" r="r" b="b"/>
              <a:pathLst>
                <a:path w="9969" h="9981" extrusionOk="0">
                  <a:moveTo>
                    <a:pt x="4985" y="1"/>
                  </a:moveTo>
                  <a:cubicBezTo>
                    <a:pt x="2225" y="1"/>
                    <a:pt x="1" y="2238"/>
                    <a:pt x="1" y="4997"/>
                  </a:cubicBezTo>
                  <a:cubicBezTo>
                    <a:pt x="1" y="7743"/>
                    <a:pt x="2225" y="9980"/>
                    <a:pt x="4985" y="9980"/>
                  </a:cubicBezTo>
                  <a:cubicBezTo>
                    <a:pt x="7743" y="9980"/>
                    <a:pt x="9968" y="7743"/>
                    <a:pt x="9968" y="4997"/>
                  </a:cubicBezTo>
                  <a:cubicBezTo>
                    <a:pt x="9968" y="2238"/>
                    <a:pt x="7743" y="1"/>
                    <a:pt x="4985" y="1"/>
                  </a:cubicBezTo>
                  <a:close/>
                </a:path>
              </a:pathLst>
            </a:custGeom>
            <a:solidFill>
              <a:srgbClr val="793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2238401" y="1772473"/>
              <a:ext cx="160774" cy="160738"/>
            </a:xfrm>
            <a:custGeom>
              <a:avLst/>
              <a:gdLst/>
              <a:ahLst/>
              <a:cxnLst/>
              <a:rect l="l" t="t" r="r" b="b"/>
              <a:pathLst>
                <a:path w="4553" h="4552" extrusionOk="0">
                  <a:moveTo>
                    <a:pt x="2276" y="0"/>
                  </a:moveTo>
                  <a:cubicBezTo>
                    <a:pt x="1018" y="0"/>
                    <a:pt x="1" y="1018"/>
                    <a:pt x="1" y="2276"/>
                  </a:cubicBezTo>
                  <a:cubicBezTo>
                    <a:pt x="1" y="3535"/>
                    <a:pt x="1018" y="4552"/>
                    <a:pt x="2276" y="4552"/>
                  </a:cubicBezTo>
                  <a:cubicBezTo>
                    <a:pt x="3535" y="4552"/>
                    <a:pt x="4552" y="3535"/>
                    <a:pt x="4552" y="2276"/>
                  </a:cubicBezTo>
                  <a:cubicBezTo>
                    <a:pt x="4552" y="1018"/>
                    <a:pt x="3535" y="0"/>
                    <a:pt x="2276" y="0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2760983" y="1772473"/>
              <a:ext cx="160738" cy="160738"/>
            </a:xfrm>
            <a:custGeom>
              <a:avLst/>
              <a:gdLst/>
              <a:ahLst/>
              <a:cxnLst/>
              <a:rect l="l" t="t" r="r" b="b"/>
              <a:pathLst>
                <a:path w="4552" h="4552" extrusionOk="0">
                  <a:moveTo>
                    <a:pt x="2276" y="0"/>
                  </a:moveTo>
                  <a:cubicBezTo>
                    <a:pt x="1018" y="0"/>
                    <a:pt x="0" y="1018"/>
                    <a:pt x="0" y="2276"/>
                  </a:cubicBezTo>
                  <a:cubicBezTo>
                    <a:pt x="0" y="3535"/>
                    <a:pt x="1018" y="4552"/>
                    <a:pt x="2276" y="4552"/>
                  </a:cubicBezTo>
                  <a:cubicBezTo>
                    <a:pt x="3535" y="4552"/>
                    <a:pt x="4552" y="3535"/>
                    <a:pt x="4552" y="2276"/>
                  </a:cubicBezTo>
                  <a:cubicBezTo>
                    <a:pt x="4552" y="1018"/>
                    <a:pt x="3535" y="0"/>
                    <a:pt x="2276" y="0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2313827" y="1393080"/>
              <a:ext cx="532923" cy="673922"/>
            </a:xfrm>
            <a:custGeom>
              <a:avLst/>
              <a:gdLst/>
              <a:ahLst/>
              <a:cxnLst/>
              <a:rect l="l" t="t" r="r" b="b"/>
              <a:pathLst>
                <a:path w="15092" h="19085" extrusionOk="0">
                  <a:moveTo>
                    <a:pt x="7539" y="1"/>
                  </a:moveTo>
                  <a:cubicBezTo>
                    <a:pt x="3369" y="1"/>
                    <a:pt x="1" y="3371"/>
                    <a:pt x="1" y="7541"/>
                  </a:cubicBezTo>
                  <a:lnTo>
                    <a:pt x="1" y="7922"/>
                  </a:lnTo>
                  <a:cubicBezTo>
                    <a:pt x="1" y="8494"/>
                    <a:pt x="64" y="9078"/>
                    <a:pt x="191" y="9638"/>
                  </a:cubicBezTo>
                  <a:lnTo>
                    <a:pt x="1298" y="14330"/>
                  </a:lnTo>
                  <a:cubicBezTo>
                    <a:pt x="1615" y="15703"/>
                    <a:pt x="2467" y="16910"/>
                    <a:pt x="3674" y="17673"/>
                  </a:cubicBezTo>
                  <a:lnTo>
                    <a:pt x="4501" y="18195"/>
                  </a:lnTo>
                  <a:cubicBezTo>
                    <a:pt x="5417" y="18779"/>
                    <a:pt x="6471" y="19085"/>
                    <a:pt x="7539" y="19085"/>
                  </a:cubicBezTo>
                  <a:cubicBezTo>
                    <a:pt x="8621" y="19085"/>
                    <a:pt x="9675" y="18779"/>
                    <a:pt x="10578" y="18195"/>
                  </a:cubicBezTo>
                  <a:lnTo>
                    <a:pt x="11418" y="17673"/>
                  </a:lnTo>
                  <a:cubicBezTo>
                    <a:pt x="12613" y="16910"/>
                    <a:pt x="13464" y="15703"/>
                    <a:pt x="13794" y="14330"/>
                  </a:cubicBezTo>
                  <a:lnTo>
                    <a:pt x="14888" y="9638"/>
                  </a:lnTo>
                  <a:cubicBezTo>
                    <a:pt x="15015" y="9078"/>
                    <a:pt x="15091" y="8494"/>
                    <a:pt x="15091" y="7922"/>
                  </a:cubicBezTo>
                  <a:lnTo>
                    <a:pt x="15091" y="7541"/>
                  </a:lnTo>
                  <a:cubicBezTo>
                    <a:pt x="15091" y="3371"/>
                    <a:pt x="11709" y="1"/>
                    <a:pt x="7539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2266686" y="1320655"/>
              <a:ext cx="626746" cy="572578"/>
            </a:xfrm>
            <a:custGeom>
              <a:avLst/>
              <a:gdLst/>
              <a:ahLst/>
              <a:cxnLst/>
              <a:rect l="l" t="t" r="r" b="b"/>
              <a:pathLst>
                <a:path w="17749" h="16215" extrusionOk="0">
                  <a:moveTo>
                    <a:pt x="8540" y="0"/>
                  </a:moveTo>
                  <a:cubicBezTo>
                    <a:pt x="5918" y="0"/>
                    <a:pt x="3177" y="1011"/>
                    <a:pt x="1641" y="3120"/>
                  </a:cubicBezTo>
                  <a:cubicBezTo>
                    <a:pt x="293" y="4951"/>
                    <a:pt x="0" y="7379"/>
                    <a:pt x="331" y="9617"/>
                  </a:cubicBezTo>
                  <a:cubicBezTo>
                    <a:pt x="661" y="11867"/>
                    <a:pt x="1692" y="14130"/>
                    <a:pt x="2594" y="16215"/>
                  </a:cubicBezTo>
                  <a:lnTo>
                    <a:pt x="1602" y="10634"/>
                  </a:lnTo>
                  <a:cubicBezTo>
                    <a:pt x="2556" y="9566"/>
                    <a:pt x="2314" y="7863"/>
                    <a:pt x="3039" y="6629"/>
                  </a:cubicBezTo>
                  <a:cubicBezTo>
                    <a:pt x="3586" y="5713"/>
                    <a:pt x="4603" y="5179"/>
                    <a:pt x="5633" y="4976"/>
                  </a:cubicBezTo>
                  <a:cubicBezTo>
                    <a:pt x="6154" y="4881"/>
                    <a:pt x="6701" y="4846"/>
                    <a:pt x="7249" y="4846"/>
                  </a:cubicBezTo>
                  <a:cubicBezTo>
                    <a:pt x="7797" y="4846"/>
                    <a:pt x="8347" y="4881"/>
                    <a:pt x="8874" y="4925"/>
                  </a:cubicBezTo>
                  <a:cubicBezTo>
                    <a:pt x="9402" y="4881"/>
                    <a:pt x="9952" y="4846"/>
                    <a:pt x="10499" y="4846"/>
                  </a:cubicBezTo>
                  <a:cubicBezTo>
                    <a:pt x="11046" y="4846"/>
                    <a:pt x="11589" y="4881"/>
                    <a:pt x="12104" y="4976"/>
                  </a:cubicBezTo>
                  <a:cubicBezTo>
                    <a:pt x="13146" y="5179"/>
                    <a:pt x="14163" y="5713"/>
                    <a:pt x="14697" y="6629"/>
                  </a:cubicBezTo>
                  <a:cubicBezTo>
                    <a:pt x="15435" y="7863"/>
                    <a:pt x="15194" y="9566"/>
                    <a:pt x="16147" y="10634"/>
                  </a:cubicBezTo>
                  <a:lnTo>
                    <a:pt x="15155" y="16215"/>
                  </a:lnTo>
                  <a:cubicBezTo>
                    <a:pt x="16058" y="14130"/>
                    <a:pt x="17087" y="11867"/>
                    <a:pt x="17418" y="9617"/>
                  </a:cubicBezTo>
                  <a:cubicBezTo>
                    <a:pt x="17748" y="7379"/>
                    <a:pt x="17443" y="4951"/>
                    <a:pt x="16109" y="3120"/>
                  </a:cubicBezTo>
                  <a:cubicBezTo>
                    <a:pt x="14572" y="1011"/>
                    <a:pt x="11819" y="0"/>
                    <a:pt x="9207" y="0"/>
                  </a:cubicBezTo>
                  <a:cubicBezTo>
                    <a:pt x="9096" y="0"/>
                    <a:pt x="8985" y="2"/>
                    <a:pt x="8874" y="6"/>
                  </a:cubicBezTo>
                  <a:cubicBezTo>
                    <a:pt x="8763" y="2"/>
                    <a:pt x="8652" y="0"/>
                    <a:pt x="8540" y="0"/>
                  </a:cubicBezTo>
                  <a:close/>
                </a:path>
              </a:pathLst>
            </a:custGeom>
            <a:solidFill>
              <a:srgbClr val="7933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3339217" y="2012948"/>
              <a:ext cx="219568" cy="300996"/>
            </a:xfrm>
            <a:custGeom>
              <a:avLst/>
              <a:gdLst/>
              <a:ahLst/>
              <a:cxnLst/>
              <a:rect l="l" t="t" r="r" b="b"/>
              <a:pathLst>
                <a:path w="6218" h="8524" extrusionOk="0">
                  <a:moveTo>
                    <a:pt x="3263" y="0"/>
                  </a:moveTo>
                  <a:cubicBezTo>
                    <a:pt x="2864" y="0"/>
                    <a:pt x="2458" y="75"/>
                    <a:pt x="2072" y="183"/>
                  </a:cubicBezTo>
                  <a:cubicBezTo>
                    <a:pt x="1437" y="361"/>
                    <a:pt x="776" y="653"/>
                    <a:pt x="407" y="1212"/>
                  </a:cubicBezTo>
                  <a:cubicBezTo>
                    <a:pt x="1" y="1848"/>
                    <a:pt x="51" y="2662"/>
                    <a:pt x="128" y="3412"/>
                  </a:cubicBezTo>
                  <a:cubicBezTo>
                    <a:pt x="191" y="4048"/>
                    <a:pt x="242" y="4696"/>
                    <a:pt x="433" y="5306"/>
                  </a:cubicBezTo>
                  <a:cubicBezTo>
                    <a:pt x="623" y="5916"/>
                    <a:pt x="941" y="6501"/>
                    <a:pt x="1450" y="6896"/>
                  </a:cubicBezTo>
                  <a:cubicBezTo>
                    <a:pt x="1800" y="7184"/>
                    <a:pt x="2253" y="7357"/>
                    <a:pt x="2700" y="7357"/>
                  </a:cubicBezTo>
                  <a:cubicBezTo>
                    <a:pt x="2884" y="7357"/>
                    <a:pt x="3067" y="7327"/>
                    <a:pt x="3242" y="7264"/>
                  </a:cubicBezTo>
                  <a:lnTo>
                    <a:pt x="3522" y="8523"/>
                  </a:lnTo>
                  <a:lnTo>
                    <a:pt x="6217" y="8128"/>
                  </a:lnTo>
                  <a:lnTo>
                    <a:pt x="5925" y="6870"/>
                  </a:lnTo>
                  <a:cubicBezTo>
                    <a:pt x="5963" y="6235"/>
                    <a:pt x="5988" y="5599"/>
                    <a:pt x="6027" y="4950"/>
                  </a:cubicBezTo>
                  <a:cubicBezTo>
                    <a:pt x="6065" y="4035"/>
                    <a:pt x="6103" y="3094"/>
                    <a:pt x="5861" y="2204"/>
                  </a:cubicBezTo>
                  <a:cubicBezTo>
                    <a:pt x="5620" y="1314"/>
                    <a:pt x="5035" y="475"/>
                    <a:pt x="4171" y="158"/>
                  </a:cubicBezTo>
                  <a:cubicBezTo>
                    <a:pt x="3881" y="46"/>
                    <a:pt x="3574" y="0"/>
                    <a:pt x="3263" y="0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3443812" y="2268536"/>
              <a:ext cx="128005" cy="48094"/>
            </a:xfrm>
            <a:custGeom>
              <a:avLst/>
              <a:gdLst/>
              <a:ahLst/>
              <a:cxnLst/>
              <a:rect l="l" t="t" r="r" b="b"/>
              <a:pathLst>
                <a:path w="3625" h="1362" extrusionOk="0">
                  <a:moveTo>
                    <a:pt x="3408" y="0"/>
                  </a:moveTo>
                  <a:lnTo>
                    <a:pt x="178" y="446"/>
                  </a:lnTo>
                  <a:lnTo>
                    <a:pt x="0" y="1361"/>
                  </a:lnTo>
                  <a:lnTo>
                    <a:pt x="3624" y="840"/>
                  </a:lnTo>
                  <a:lnTo>
                    <a:pt x="34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3290734" y="1966265"/>
              <a:ext cx="313814" cy="291533"/>
            </a:xfrm>
            <a:custGeom>
              <a:avLst/>
              <a:gdLst/>
              <a:ahLst/>
              <a:cxnLst/>
              <a:rect l="l" t="t" r="r" b="b"/>
              <a:pathLst>
                <a:path w="8887" h="8256" extrusionOk="0">
                  <a:moveTo>
                    <a:pt x="1782" y="0"/>
                  </a:moveTo>
                  <a:cubicBezTo>
                    <a:pt x="1129" y="0"/>
                    <a:pt x="496" y="454"/>
                    <a:pt x="267" y="1073"/>
                  </a:cubicBezTo>
                  <a:cubicBezTo>
                    <a:pt x="1" y="1759"/>
                    <a:pt x="242" y="2585"/>
                    <a:pt x="789" y="3081"/>
                  </a:cubicBezTo>
                  <a:cubicBezTo>
                    <a:pt x="1178" y="3434"/>
                    <a:pt x="1723" y="3613"/>
                    <a:pt x="2262" y="3613"/>
                  </a:cubicBezTo>
                  <a:cubicBezTo>
                    <a:pt x="2479" y="3613"/>
                    <a:pt x="2695" y="3584"/>
                    <a:pt x="2899" y="3526"/>
                  </a:cubicBezTo>
                  <a:lnTo>
                    <a:pt x="2899" y="3526"/>
                  </a:lnTo>
                  <a:cubicBezTo>
                    <a:pt x="2798" y="4099"/>
                    <a:pt x="3052" y="4632"/>
                    <a:pt x="3496" y="4988"/>
                  </a:cubicBezTo>
                  <a:cubicBezTo>
                    <a:pt x="3357" y="5573"/>
                    <a:pt x="3510" y="6158"/>
                    <a:pt x="3916" y="6603"/>
                  </a:cubicBezTo>
                  <a:cubicBezTo>
                    <a:pt x="3916" y="6056"/>
                    <a:pt x="4094" y="5650"/>
                    <a:pt x="4310" y="5446"/>
                  </a:cubicBezTo>
                  <a:cubicBezTo>
                    <a:pt x="4441" y="5331"/>
                    <a:pt x="4623" y="5262"/>
                    <a:pt x="4796" y="5262"/>
                  </a:cubicBezTo>
                  <a:cubicBezTo>
                    <a:pt x="4910" y="5262"/>
                    <a:pt x="5021" y="5291"/>
                    <a:pt x="5111" y="5357"/>
                  </a:cubicBezTo>
                  <a:cubicBezTo>
                    <a:pt x="5289" y="5484"/>
                    <a:pt x="5366" y="5700"/>
                    <a:pt x="5391" y="5916"/>
                  </a:cubicBezTo>
                  <a:cubicBezTo>
                    <a:pt x="5429" y="6247"/>
                    <a:pt x="5352" y="6590"/>
                    <a:pt x="5162" y="6870"/>
                  </a:cubicBezTo>
                  <a:cubicBezTo>
                    <a:pt x="4984" y="7150"/>
                    <a:pt x="4705" y="7365"/>
                    <a:pt x="4386" y="7467"/>
                  </a:cubicBezTo>
                  <a:cubicBezTo>
                    <a:pt x="4952" y="7993"/>
                    <a:pt x="5818" y="8255"/>
                    <a:pt x="6630" y="8255"/>
                  </a:cubicBezTo>
                  <a:cubicBezTo>
                    <a:pt x="6860" y="8255"/>
                    <a:pt x="7085" y="8234"/>
                    <a:pt x="7298" y="8192"/>
                  </a:cubicBezTo>
                  <a:cubicBezTo>
                    <a:pt x="7934" y="8077"/>
                    <a:pt x="8264" y="7251"/>
                    <a:pt x="8455" y="6641"/>
                  </a:cubicBezTo>
                  <a:cubicBezTo>
                    <a:pt x="8646" y="6031"/>
                    <a:pt x="8722" y="5382"/>
                    <a:pt x="8798" y="4746"/>
                  </a:cubicBezTo>
                  <a:cubicBezTo>
                    <a:pt x="8836" y="4353"/>
                    <a:pt x="8887" y="3958"/>
                    <a:pt x="8836" y="3565"/>
                  </a:cubicBezTo>
                  <a:cubicBezTo>
                    <a:pt x="8798" y="3170"/>
                    <a:pt x="8658" y="2776"/>
                    <a:pt x="8392" y="2497"/>
                  </a:cubicBezTo>
                  <a:cubicBezTo>
                    <a:pt x="8162" y="2256"/>
                    <a:pt x="7734" y="2075"/>
                    <a:pt x="7377" y="2075"/>
                  </a:cubicBezTo>
                  <a:cubicBezTo>
                    <a:pt x="7300" y="2075"/>
                    <a:pt x="7226" y="2084"/>
                    <a:pt x="7158" y="2102"/>
                  </a:cubicBezTo>
                  <a:cubicBezTo>
                    <a:pt x="7146" y="1302"/>
                    <a:pt x="6446" y="576"/>
                    <a:pt x="5645" y="539"/>
                  </a:cubicBezTo>
                  <a:cubicBezTo>
                    <a:pt x="5621" y="538"/>
                    <a:pt x="5596" y="537"/>
                    <a:pt x="5572" y="537"/>
                  </a:cubicBezTo>
                  <a:cubicBezTo>
                    <a:pt x="5071" y="537"/>
                    <a:pt x="4587" y="751"/>
                    <a:pt x="4087" y="751"/>
                  </a:cubicBezTo>
                  <a:cubicBezTo>
                    <a:pt x="4031" y="751"/>
                    <a:pt x="3974" y="748"/>
                    <a:pt x="3916" y="742"/>
                  </a:cubicBezTo>
                  <a:cubicBezTo>
                    <a:pt x="3242" y="666"/>
                    <a:pt x="2683" y="119"/>
                    <a:pt x="1996" y="17"/>
                  </a:cubicBezTo>
                  <a:cubicBezTo>
                    <a:pt x="1925" y="6"/>
                    <a:pt x="1853" y="0"/>
                    <a:pt x="1782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3435725" y="2162989"/>
              <a:ext cx="35064" cy="52614"/>
            </a:xfrm>
            <a:custGeom>
              <a:avLst/>
              <a:gdLst/>
              <a:ahLst/>
              <a:cxnLst/>
              <a:rect l="l" t="t" r="r" b="b"/>
              <a:pathLst>
                <a:path w="993" h="1490" extrusionOk="0">
                  <a:moveTo>
                    <a:pt x="650" y="1"/>
                  </a:moveTo>
                  <a:cubicBezTo>
                    <a:pt x="641" y="1"/>
                    <a:pt x="633" y="1"/>
                    <a:pt x="624" y="2"/>
                  </a:cubicBezTo>
                  <a:cubicBezTo>
                    <a:pt x="522" y="2"/>
                    <a:pt x="433" y="65"/>
                    <a:pt x="344" y="192"/>
                  </a:cubicBezTo>
                  <a:cubicBezTo>
                    <a:pt x="115" y="498"/>
                    <a:pt x="1" y="879"/>
                    <a:pt x="39" y="1248"/>
                  </a:cubicBezTo>
                  <a:cubicBezTo>
                    <a:pt x="51" y="1413"/>
                    <a:pt x="115" y="1464"/>
                    <a:pt x="166" y="1489"/>
                  </a:cubicBezTo>
                  <a:lnTo>
                    <a:pt x="229" y="1489"/>
                  </a:lnTo>
                  <a:cubicBezTo>
                    <a:pt x="268" y="1489"/>
                    <a:pt x="319" y="1477"/>
                    <a:pt x="357" y="1452"/>
                  </a:cubicBezTo>
                  <a:cubicBezTo>
                    <a:pt x="395" y="1401"/>
                    <a:pt x="433" y="1350"/>
                    <a:pt x="446" y="1311"/>
                  </a:cubicBezTo>
                  <a:cubicBezTo>
                    <a:pt x="509" y="1159"/>
                    <a:pt x="509" y="981"/>
                    <a:pt x="471" y="828"/>
                  </a:cubicBezTo>
                  <a:cubicBezTo>
                    <a:pt x="458" y="803"/>
                    <a:pt x="433" y="791"/>
                    <a:pt x="407" y="791"/>
                  </a:cubicBezTo>
                  <a:cubicBezTo>
                    <a:pt x="382" y="803"/>
                    <a:pt x="370" y="828"/>
                    <a:pt x="382" y="854"/>
                  </a:cubicBezTo>
                  <a:cubicBezTo>
                    <a:pt x="421" y="994"/>
                    <a:pt x="407" y="1133"/>
                    <a:pt x="357" y="1274"/>
                  </a:cubicBezTo>
                  <a:cubicBezTo>
                    <a:pt x="344" y="1325"/>
                    <a:pt x="319" y="1350"/>
                    <a:pt x="293" y="1375"/>
                  </a:cubicBezTo>
                  <a:cubicBezTo>
                    <a:pt x="275" y="1394"/>
                    <a:pt x="249" y="1406"/>
                    <a:pt x="227" y="1406"/>
                  </a:cubicBezTo>
                  <a:cubicBezTo>
                    <a:pt x="218" y="1406"/>
                    <a:pt x="211" y="1404"/>
                    <a:pt x="204" y="1401"/>
                  </a:cubicBezTo>
                  <a:cubicBezTo>
                    <a:pt x="153" y="1388"/>
                    <a:pt x="128" y="1299"/>
                    <a:pt x="128" y="1248"/>
                  </a:cubicBezTo>
                  <a:cubicBezTo>
                    <a:pt x="102" y="892"/>
                    <a:pt x="204" y="523"/>
                    <a:pt x="407" y="243"/>
                  </a:cubicBezTo>
                  <a:cubicBezTo>
                    <a:pt x="484" y="142"/>
                    <a:pt x="560" y="91"/>
                    <a:pt x="636" y="91"/>
                  </a:cubicBezTo>
                  <a:cubicBezTo>
                    <a:pt x="726" y="91"/>
                    <a:pt x="789" y="155"/>
                    <a:pt x="827" y="218"/>
                  </a:cubicBezTo>
                  <a:cubicBezTo>
                    <a:pt x="878" y="307"/>
                    <a:pt x="890" y="396"/>
                    <a:pt x="904" y="498"/>
                  </a:cubicBezTo>
                  <a:cubicBezTo>
                    <a:pt x="904" y="523"/>
                    <a:pt x="929" y="536"/>
                    <a:pt x="955" y="536"/>
                  </a:cubicBezTo>
                  <a:cubicBezTo>
                    <a:pt x="980" y="536"/>
                    <a:pt x="992" y="511"/>
                    <a:pt x="992" y="485"/>
                  </a:cubicBezTo>
                  <a:cubicBezTo>
                    <a:pt x="980" y="384"/>
                    <a:pt x="967" y="269"/>
                    <a:pt x="904" y="180"/>
                  </a:cubicBezTo>
                  <a:cubicBezTo>
                    <a:pt x="857" y="74"/>
                    <a:pt x="755" y="1"/>
                    <a:pt x="650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3441587" y="2175383"/>
              <a:ext cx="18433" cy="6109"/>
            </a:xfrm>
            <a:custGeom>
              <a:avLst/>
              <a:gdLst/>
              <a:ahLst/>
              <a:cxnLst/>
              <a:rect l="l" t="t" r="r" b="b"/>
              <a:pathLst>
                <a:path w="522" h="173" extrusionOk="0">
                  <a:moveTo>
                    <a:pt x="304" y="1"/>
                  </a:moveTo>
                  <a:cubicBezTo>
                    <a:pt x="203" y="1"/>
                    <a:pt x="103" y="34"/>
                    <a:pt x="26" y="96"/>
                  </a:cubicBezTo>
                  <a:cubicBezTo>
                    <a:pt x="0" y="109"/>
                    <a:pt x="0" y="134"/>
                    <a:pt x="13" y="160"/>
                  </a:cubicBezTo>
                  <a:cubicBezTo>
                    <a:pt x="26" y="172"/>
                    <a:pt x="38" y="172"/>
                    <a:pt x="51" y="172"/>
                  </a:cubicBezTo>
                  <a:cubicBezTo>
                    <a:pt x="63" y="172"/>
                    <a:pt x="77" y="172"/>
                    <a:pt x="77" y="160"/>
                  </a:cubicBezTo>
                  <a:cubicBezTo>
                    <a:pt x="138" y="114"/>
                    <a:pt x="217" y="91"/>
                    <a:pt x="296" y="91"/>
                  </a:cubicBezTo>
                  <a:cubicBezTo>
                    <a:pt x="348" y="91"/>
                    <a:pt x="399" y="101"/>
                    <a:pt x="445" y="121"/>
                  </a:cubicBezTo>
                  <a:cubicBezTo>
                    <a:pt x="455" y="127"/>
                    <a:pt x="466" y="130"/>
                    <a:pt x="476" y="130"/>
                  </a:cubicBezTo>
                  <a:cubicBezTo>
                    <a:pt x="489" y="130"/>
                    <a:pt x="501" y="124"/>
                    <a:pt x="509" y="109"/>
                  </a:cubicBezTo>
                  <a:cubicBezTo>
                    <a:pt x="521" y="84"/>
                    <a:pt x="509" y="58"/>
                    <a:pt x="496" y="45"/>
                  </a:cubicBezTo>
                  <a:cubicBezTo>
                    <a:pt x="435" y="15"/>
                    <a:pt x="369" y="1"/>
                    <a:pt x="304" y="1"/>
                  </a:cubicBez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2746152" y="2349330"/>
              <a:ext cx="179595" cy="229490"/>
            </a:xfrm>
            <a:custGeom>
              <a:avLst/>
              <a:gdLst/>
              <a:ahLst/>
              <a:cxnLst/>
              <a:rect l="l" t="t" r="r" b="b"/>
              <a:pathLst>
                <a:path w="5086" h="6499" extrusionOk="0">
                  <a:moveTo>
                    <a:pt x="2543" y="1"/>
                  </a:moveTo>
                  <a:cubicBezTo>
                    <a:pt x="1132" y="1"/>
                    <a:pt x="0" y="1450"/>
                    <a:pt x="0" y="3243"/>
                  </a:cubicBezTo>
                  <a:cubicBezTo>
                    <a:pt x="0" y="5049"/>
                    <a:pt x="1132" y="6498"/>
                    <a:pt x="2543" y="6498"/>
                  </a:cubicBezTo>
                  <a:lnTo>
                    <a:pt x="2975" y="6498"/>
                  </a:lnTo>
                  <a:lnTo>
                    <a:pt x="2975" y="6447"/>
                  </a:lnTo>
                  <a:cubicBezTo>
                    <a:pt x="4170" y="6180"/>
                    <a:pt x="5086" y="4858"/>
                    <a:pt x="5086" y="3243"/>
                  </a:cubicBezTo>
                  <a:cubicBezTo>
                    <a:pt x="5086" y="1642"/>
                    <a:pt x="4170" y="319"/>
                    <a:pt x="2975" y="52"/>
                  </a:cubicBezTo>
                  <a:lnTo>
                    <a:pt x="29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2761407" y="2349330"/>
              <a:ext cx="179171" cy="229490"/>
            </a:xfrm>
            <a:custGeom>
              <a:avLst/>
              <a:gdLst/>
              <a:ahLst/>
              <a:cxnLst/>
              <a:rect l="l" t="t" r="r" b="b"/>
              <a:pathLst>
                <a:path w="5074" h="6499" extrusionOk="0">
                  <a:moveTo>
                    <a:pt x="2543" y="1"/>
                  </a:moveTo>
                  <a:cubicBezTo>
                    <a:pt x="1133" y="1"/>
                    <a:pt x="1" y="1450"/>
                    <a:pt x="1" y="3243"/>
                  </a:cubicBezTo>
                  <a:cubicBezTo>
                    <a:pt x="1" y="5049"/>
                    <a:pt x="1133" y="6498"/>
                    <a:pt x="2543" y="6498"/>
                  </a:cubicBezTo>
                  <a:cubicBezTo>
                    <a:pt x="3942" y="6498"/>
                    <a:pt x="5074" y="5049"/>
                    <a:pt x="5074" y="3243"/>
                  </a:cubicBezTo>
                  <a:cubicBezTo>
                    <a:pt x="5074" y="1450"/>
                    <a:pt x="3942" y="1"/>
                    <a:pt x="2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2819778" y="2395130"/>
              <a:ext cx="150887" cy="137892"/>
            </a:xfrm>
            <a:custGeom>
              <a:avLst/>
              <a:gdLst/>
              <a:ahLst/>
              <a:cxnLst/>
              <a:rect l="l" t="t" r="r" b="b"/>
              <a:pathLst>
                <a:path w="4273" h="3905" extrusionOk="0">
                  <a:moveTo>
                    <a:pt x="1526" y="1"/>
                  </a:moveTo>
                  <a:cubicBezTo>
                    <a:pt x="687" y="1"/>
                    <a:pt x="0" y="878"/>
                    <a:pt x="0" y="1946"/>
                  </a:cubicBezTo>
                  <a:cubicBezTo>
                    <a:pt x="0" y="3027"/>
                    <a:pt x="687" y="3904"/>
                    <a:pt x="1526" y="3904"/>
                  </a:cubicBezTo>
                  <a:lnTo>
                    <a:pt x="3001" y="3904"/>
                  </a:lnTo>
                  <a:lnTo>
                    <a:pt x="3001" y="3879"/>
                  </a:lnTo>
                  <a:cubicBezTo>
                    <a:pt x="3713" y="3713"/>
                    <a:pt x="4272" y="2913"/>
                    <a:pt x="4272" y="1946"/>
                  </a:cubicBezTo>
                  <a:cubicBezTo>
                    <a:pt x="4272" y="992"/>
                    <a:pt x="3713" y="192"/>
                    <a:pt x="3001" y="26"/>
                  </a:cubicBezTo>
                  <a:lnTo>
                    <a:pt x="30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2871439" y="2395130"/>
              <a:ext cx="108195" cy="137892"/>
            </a:xfrm>
            <a:custGeom>
              <a:avLst/>
              <a:gdLst/>
              <a:ahLst/>
              <a:cxnLst/>
              <a:rect l="l" t="t" r="r" b="b"/>
              <a:pathLst>
                <a:path w="3064" h="3905" extrusionOk="0">
                  <a:moveTo>
                    <a:pt x="1538" y="1"/>
                  </a:moveTo>
                  <a:cubicBezTo>
                    <a:pt x="687" y="1"/>
                    <a:pt x="0" y="878"/>
                    <a:pt x="0" y="1946"/>
                  </a:cubicBezTo>
                  <a:cubicBezTo>
                    <a:pt x="0" y="3027"/>
                    <a:pt x="687" y="3904"/>
                    <a:pt x="1538" y="3904"/>
                  </a:cubicBezTo>
                  <a:cubicBezTo>
                    <a:pt x="2377" y="3904"/>
                    <a:pt x="3064" y="3027"/>
                    <a:pt x="3064" y="1946"/>
                  </a:cubicBezTo>
                  <a:cubicBezTo>
                    <a:pt x="3064" y="878"/>
                    <a:pt x="2377" y="1"/>
                    <a:pt x="15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2901243" y="2187248"/>
              <a:ext cx="552380" cy="812626"/>
            </a:xfrm>
            <a:custGeom>
              <a:avLst/>
              <a:gdLst/>
              <a:ahLst/>
              <a:cxnLst/>
              <a:rect l="l" t="t" r="r" b="b"/>
              <a:pathLst>
                <a:path w="15643" h="23013" extrusionOk="0">
                  <a:moveTo>
                    <a:pt x="15405" y="0"/>
                  </a:moveTo>
                  <a:cubicBezTo>
                    <a:pt x="15353" y="0"/>
                    <a:pt x="15305" y="27"/>
                    <a:pt x="15277" y="90"/>
                  </a:cubicBezTo>
                  <a:cubicBezTo>
                    <a:pt x="13153" y="5036"/>
                    <a:pt x="12887" y="10529"/>
                    <a:pt x="12848" y="15843"/>
                  </a:cubicBezTo>
                  <a:cubicBezTo>
                    <a:pt x="12836" y="17216"/>
                    <a:pt x="12938" y="18691"/>
                    <a:pt x="12492" y="20013"/>
                  </a:cubicBezTo>
                  <a:cubicBezTo>
                    <a:pt x="11971" y="21551"/>
                    <a:pt x="10585" y="22505"/>
                    <a:pt x="8996" y="22644"/>
                  </a:cubicBezTo>
                  <a:cubicBezTo>
                    <a:pt x="8857" y="22656"/>
                    <a:pt x="8719" y="22662"/>
                    <a:pt x="8582" y="22662"/>
                  </a:cubicBezTo>
                  <a:cubicBezTo>
                    <a:pt x="5960" y="22662"/>
                    <a:pt x="3934" y="20505"/>
                    <a:pt x="2919" y="18233"/>
                  </a:cubicBezTo>
                  <a:cubicBezTo>
                    <a:pt x="1533" y="15156"/>
                    <a:pt x="1508" y="11685"/>
                    <a:pt x="389" y="8520"/>
                  </a:cubicBezTo>
                  <a:cubicBezTo>
                    <a:pt x="358" y="8433"/>
                    <a:pt x="285" y="8395"/>
                    <a:pt x="213" y="8395"/>
                  </a:cubicBezTo>
                  <a:cubicBezTo>
                    <a:pt x="105" y="8395"/>
                    <a:pt x="0" y="8479"/>
                    <a:pt x="46" y="8608"/>
                  </a:cubicBezTo>
                  <a:cubicBezTo>
                    <a:pt x="1139" y="11698"/>
                    <a:pt x="1202" y="15067"/>
                    <a:pt x="2474" y="18093"/>
                  </a:cubicBezTo>
                  <a:cubicBezTo>
                    <a:pt x="3389" y="20293"/>
                    <a:pt x="5118" y="22415"/>
                    <a:pt x="7559" y="22912"/>
                  </a:cubicBezTo>
                  <a:cubicBezTo>
                    <a:pt x="7896" y="22980"/>
                    <a:pt x="8235" y="23013"/>
                    <a:pt x="8569" y="23013"/>
                  </a:cubicBezTo>
                  <a:cubicBezTo>
                    <a:pt x="10492" y="23013"/>
                    <a:pt x="12278" y="21914"/>
                    <a:pt x="12874" y="19974"/>
                  </a:cubicBezTo>
                  <a:cubicBezTo>
                    <a:pt x="13294" y="18601"/>
                    <a:pt x="13192" y="17114"/>
                    <a:pt x="13204" y="15690"/>
                  </a:cubicBezTo>
                  <a:cubicBezTo>
                    <a:pt x="13217" y="14165"/>
                    <a:pt x="13255" y="12639"/>
                    <a:pt x="13344" y="11126"/>
                  </a:cubicBezTo>
                  <a:cubicBezTo>
                    <a:pt x="13573" y="7427"/>
                    <a:pt x="14119" y="3701"/>
                    <a:pt x="15582" y="268"/>
                  </a:cubicBezTo>
                  <a:cubicBezTo>
                    <a:pt x="15643" y="128"/>
                    <a:pt x="15518" y="0"/>
                    <a:pt x="154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3435301" y="2181457"/>
              <a:ext cx="23800" cy="23835"/>
            </a:xfrm>
            <a:custGeom>
              <a:avLst/>
              <a:gdLst/>
              <a:ahLst/>
              <a:cxnLst/>
              <a:rect l="l" t="t" r="r" b="b"/>
              <a:pathLst>
                <a:path w="674" h="675" extrusionOk="0">
                  <a:moveTo>
                    <a:pt x="343" y="0"/>
                  </a:moveTo>
                  <a:cubicBezTo>
                    <a:pt x="153" y="0"/>
                    <a:pt x="0" y="153"/>
                    <a:pt x="0" y="331"/>
                  </a:cubicBezTo>
                  <a:cubicBezTo>
                    <a:pt x="0" y="522"/>
                    <a:pt x="153" y="674"/>
                    <a:pt x="343" y="674"/>
                  </a:cubicBezTo>
                  <a:cubicBezTo>
                    <a:pt x="521" y="674"/>
                    <a:pt x="674" y="522"/>
                    <a:pt x="674" y="331"/>
                  </a:cubicBezTo>
                  <a:cubicBezTo>
                    <a:pt x="674" y="153"/>
                    <a:pt x="521" y="0"/>
                    <a:pt x="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3663805" y="3023649"/>
              <a:ext cx="238424" cy="1037985"/>
            </a:xfrm>
            <a:custGeom>
              <a:avLst/>
              <a:gdLst/>
              <a:ahLst/>
              <a:cxnLst/>
              <a:rect l="l" t="t" r="r" b="b"/>
              <a:pathLst>
                <a:path w="6752" h="29395" extrusionOk="0">
                  <a:moveTo>
                    <a:pt x="6751" y="1"/>
                  </a:moveTo>
                  <a:lnTo>
                    <a:pt x="293" y="3320"/>
                  </a:lnTo>
                  <a:lnTo>
                    <a:pt x="0" y="29395"/>
                  </a:lnTo>
                  <a:lnTo>
                    <a:pt x="4780" y="29395"/>
                  </a:lnTo>
                  <a:lnTo>
                    <a:pt x="6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3471214" y="3023649"/>
              <a:ext cx="238389" cy="1037985"/>
            </a:xfrm>
            <a:custGeom>
              <a:avLst/>
              <a:gdLst/>
              <a:ahLst/>
              <a:cxnLst/>
              <a:rect l="l" t="t" r="r" b="b"/>
              <a:pathLst>
                <a:path w="6751" h="29395" extrusionOk="0">
                  <a:moveTo>
                    <a:pt x="6751" y="1"/>
                  </a:moveTo>
                  <a:lnTo>
                    <a:pt x="292" y="3320"/>
                  </a:lnTo>
                  <a:lnTo>
                    <a:pt x="0" y="29395"/>
                  </a:lnTo>
                  <a:lnTo>
                    <a:pt x="4781" y="29395"/>
                  </a:lnTo>
                  <a:lnTo>
                    <a:pt x="67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2872322" y="2394918"/>
              <a:ext cx="165682" cy="197780"/>
            </a:xfrm>
            <a:custGeom>
              <a:avLst/>
              <a:gdLst/>
              <a:ahLst/>
              <a:cxnLst/>
              <a:rect l="l" t="t" r="r" b="b"/>
              <a:pathLst>
                <a:path w="4692" h="5601" extrusionOk="0">
                  <a:moveTo>
                    <a:pt x="1414" y="0"/>
                  </a:moveTo>
                  <a:cubicBezTo>
                    <a:pt x="1354" y="0"/>
                    <a:pt x="1294" y="22"/>
                    <a:pt x="1246" y="71"/>
                  </a:cubicBezTo>
                  <a:cubicBezTo>
                    <a:pt x="1157" y="159"/>
                    <a:pt x="1145" y="312"/>
                    <a:pt x="1233" y="401"/>
                  </a:cubicBezTo>
                  <a:lnTo>
                    <a:pt x="2123" y="1444"/>
                  </a:lnTo>
                  <a:lnTo>
                    <a:pt x="2123" y="1444"/>
                  </a:lnTo>
                  <a:lnTo>
                    <a:pt x="484" y="808"/>
                  </a:lnTo>
                  <a:cubicBezTo>
                    <a:pt x="451" y="796"/>
                    <a:pt x="418" y="791"/>
                    <a:pt x="386" y="791"/>
                  </a:cubicBezTo>
                  <a:cubicBezTo>
                    <a:pt x="283" y="791"/>
                    <a:pt x="192" y="850"/>
                    <a:pt x="153" y="948"/>
                  </a:cubicBezTo>
                  <a:cubicBezTo>
                    <a:pt x="102" y="1075"/>
                    <a:pt x="153" y="1202"/>
                    <a:pt x="255" y="1278"/>
                  </a:cubicBezTo>
                  <a:lnTo>
                    <a:pt x="1780" y="2156"/>
                  </a:lnTo>
                  <a:lnTo>
                    <a:pt x="343" y="2015"/>
                  </a:lnTo>
                  <a:cubicBezTo>
                    <a:pt x="336" y="2015"/>
                    <a:pt x="328" y="2015"/>
                    <a:pt x="321" y="2015"/>
                  </a:cubicBezTo>
                  <a:cubicBezTo>
                    <a:pt x="177" y="2015"/>
                    <a:pt x="50" y="2125"/>
                    <a:pt x="26" y="2270"/>
                  </a:cubicBezTo>
                  <a:cubicBezTo>
                    <a:pt x="0" y="2410"/>
                    <a:pt x="102" y="2549"/>
                    <a:pt x="242" y="2588"/>
                  </a:cubicBezTo>
                  <a:lnTo>
                    <a:pt x="1730" y="2956"/>
                  </a:lnTo>
                  <a:lnTo>
                    <a:pt x="521" y="3058"/>
                  </a:lnTo>
                  <a:cubicBezTo>
                    <a:pt x="382" y="3071"/>
                    <a:pt x="280" y="3198"/>
                    <a:pt x="292" y="3338"/>
                  </a:cubicBezTo>
                  <a:cubicBezTo>
                    <a:pt x="316" y="3456"/>
                    <a:pt x="406" y="3542"/>
                    <a:pt x="522" y="3542"/>
                  </a:cubicBezTo>
                  <a:cubicBezTo>
                    <a:pt x="530" y="3542"/>
                    <a:pt x="538" y="3542"/>
                    <a:pt x="547" y="3541"/>
                  </a:cubicBezTo>
                  <a:lnTo>
                    <a:pt x="1577" y="3529"/>
                  </a:lnTo>
                  <a:cubicBezTo>
                    <a:pt x="1742" y="4724"/>
                    <a:pt x="2911" y="4990"/>
                    <a:pt x="2911" y="4990"/>
                  </a:cubicBezTo>
                  <a:lnTo>
                    <a:pt x="4106" y="5601"/>
                  </a:lnTo>
                  <a:lnTo>
                    <a:pt x="4691" y="3745"/>
                  </a:lnTo>
                  <a:lnTo>
                    <a:pt x="3928" y="3465"/>
                  </a:lnTo>
                  <a:lnTo>
                    <a:pt x="2886" y="1278"/>
                  </a:lnTo>
                  <a:cubicBezTo>
                    <a:pt x="2772" y="1049"/>
                    <a:pt x="2619" y="846"/>
                    <a:pt x="2416" y="693"/>
                  </a:cubicBezTo>
                  <a:lnTo>
                    <a:pt x="1564" y="45"/>
                  </a:lnTo>
                  <a:cubicBezTo>
                    <a:pt x="1517" y="16"/>
                    <a:pt x="1465" y="0"/>
                    <a:pt x="1414" y="0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2979176" y="2519958"/>
              <a:ext cx="58829" cy="72742"/>
            </a:xfrm>
            <a:custGeom>
              <a:avLst/>
              <a:gdLst/>
              <a:ahLst/>
              <a:cxnLst/>
              <a:rect l="l" t="t" r="r" b="b"/>
              <a:pathLst>
                <a:path w="1666" h="2060" extrusionOk="0">
                  <a:moveTo>
                    <a:pt x="1119" y="0"/>
                  </a:moveTo>
                  <a:cubicBezTo>
                    <a:pt x="267" y="344"/>
                    <a:pt x="89" y="1107"/>
                    <a:pt x="0" y="1500"/>
                  </a:cubicBezTo>
                  <a:lnTo>
                    <a:pt x="1080" y="2060"/>
                  </a:lnTo>
                  <a:lnTo>
                    <a:pt x="1665" y="204"/>
                  </a:lnTo>
                  <a:lnTo>
                    <a:pt x="1119" y="0"/>
                  </a:lnTo>
                  <a:close/>
                </a:path>
              </a:pathLst>
            </a:custGeom>
            <a:solidFill>
              <a:srgbClr val="FF88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2975115" y="2293820"/>
              <a:ext cx="981875" cy="1000025"/>
            </a:xfrm>
            <a:custGeom>
              <a:avLst/>
              <a:gdLst/>
              <a:ahLst/>
              <a:cxnLst/>
              <a:rect l="l" t="t" r="r" b="b"/>
              <a:pathLst>
                <a:path w="27806" h="28320" extrusionOk="0">
                  <a:moveTo>
                    <a:pt x="17977" y="0"/>
                  </a:moveTo>
                  <a:cubicBezTo>
                    <a:pt x="17821" y="0"/>
                    <a:pt x="17664" y="12"/>
                    <a:pt x="17508" y="35"/>
                  </a:cubicBezTo>
                  <a:lnTo>
                    <a:pt x="12485" y="759"/>
                  </a:lnTo>
                  <a:cubicBezTo>
                    <a:pt x="11252" y="937"/>
                    <a:pt x="10184" y="1700"/>
                    <a:pt x="9625" y="2807"/>
                  </a:cubicBezTo>
                  <a:lnTo>
                    <a:pt x="6586" y="8680"/>
                  </a:lnTo>
                  <a:lnTo>
                    <a:pt x="1463" y="6188"/>
                  </a:lnTo>
                  <a:cubicBezTo>
                    <a:pt x="0" y="7434"/>
                    <a:pt x="331" y="9011"/>
                    <a:pt x="331" y="9011"/>
                  </a:cubicBezTo>
                  <a:lnTo>
                    <a:pt x="5874" y="12049"/>
                  </a:lnTo>
                  <a:cubicBezTo>
                    <a:pt x="6284" y="12274"/>
                    <a:pt x="6727" y="12381"/>
                    <a:pt x="7164" y="12381"/>
                  </a:cubicBezTo>
                  <a:cubicBezTo>
                    <a:pt x="8109" y="12381"/>
                    <a:pt x="9023" y="11881"/>
                    <a:pt x="9510" y="10994"/>
                  </a:cubicBezTo>
                  <a:lnTo>
                    <a:pt x="11163" y="8006"/>
                  </a:lnTo>
                  <a:cubicBezTo>
                    <a:pt x="14672" y="12164"/>
                    <a:pt x="14278" y="24941"/>
                    <a:pt x="13871" y="27344"/>
                  </a:cubicBezTo>
                  <a:cubicBezTo>
                    <a:pt x="15489" y="28074"/>
                    <a:pt x="17397" y="28319"/>
                    <a:pt x="19228" y="28319"/>
                  </a:cubicBezTo>
                  <a:cubicBezTo>
                    <a:pt x="20362" y="28319"/>
                    <a:pt x="21466" y="28225"/>
                    <a:pt x="22453" y="28094"/>
                  </a:cubicBezTo>
                  <a:lnTo>
                    <a:pt x="23102" y="22411"/>
                  </a:lnTo>
                  <a:cubicBezTo>
                    <a:pt x="23381" y="24216"/>
                    <a:pt x="23559" y="26085"/>
                    <a:pt x="23534" y="27941"/>
                  </a:cubicBezTo>
                  <a:cubicBezTo>
                    <a:pt x="25148" y="27661"/>
                    <a:pt x="26254" y="27344"/>
                    <a:pt x="26254" y="27344"/>
                  </a:cubicBezTo>
                  <a:cubicBezTo>
                    <a:pt x="27806" y="14159"/>
                    <a:pt x="22720" y="5641"/>
                    <a:pt x="20825" y="1776"/>
                  </a:cubicBezTo>
                  <a:cubicBezTo>
                    <a:pt x="20285" y="674"/>
                    <a:pt x="19168" y="0"/>
                    <a:pt x="179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2984085" y="2503785"/>
              <a:ext cx="425187" cy="227266"/>
            </a:xfrm>
            <a:custGeom>
              <a:avLst/>
              <a:gdLst/>
              <a:ahLst/>
              <a:cxnLst/>
              <a:rect l="l" t="t" r="r" b="b"/>
              <a:pathLst>
                <a:path w="12041" h="6436" extrusionOk="0">
                  <a:moveTo>
                    <a:pt x="12041" y="0"/>
                  </a:moveTo>
                  <a:lnTo>
                    <a:pt x="12041" y="0"/>
                  </a:lnTo>
                  <a:cubicBezTo>
                    <a:pt x="11570" y="178"/>
                    <a:pt x="11189" y="509"/>
                    <a:pt x="10948" y="941"/>
                  </a:cubicBezTo>
                  <a:lnTo>
                    <a:pt x="8913" y="4476"/>
                  </a:lnTo>
                  <a:cubicBezTo>
                    <a:pt x="8478" y="5244"/>
                    <a:pt x="7681" y="5668"/>
                    <a:pt x="6859" y="5668"/>
                  </a:cubicBezTo>
                  <a:cubicBezTo>
                    <a:pt x="6456" y="5668"/>
                    <a:pt x="6047" y="5566"/>
                    <a:pt x="5671" y="5353"/>
                  </a:cubicBezTo>
                  <a:lnTo>
                    <a:pt x="90" y="2162"/>
                  </a:lnTo>
                  <a:cubicBezTo>
                    <a:pt x="1" y="2684"/>
                    <a:pt x="77" y="3065"/>
                    <a:pt x="77" y="3065"/>
                  </a:cubicBezTo>
                  <a:lnTo>
                    <a:pt x="5620" y="6103"/>
                  </a:lnTo>
                  <a:cubicBezTo>
                    <a:pt x="6030" y="6328"/>
                    <a:pt x="6473" y="6435"/>
                    <a:pt x="6910" y="6435"/>
                  </a:cubicBezTo>
                  <a:cubicBezTo>
                    <a:pt x="7855" y="6435"/>
                    <a:pt x="8769" y="5935"/>
                    <a:pt x="9256" y="5048"/>
                  </a:cubicBezTo>
                  <a:lnTo>
                    <a:pt x="10909" y="2060"/>
                  </a:lnTo>
                  <a:lnTo>
                    <a:pt x="1204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3369268" y="2503785"/>
              <a:ext cx="224511" cy="451247"/>
            </a:xfrm>
            <a:custGeom>
              <a:avLst/>
              <a:gdLst/>
              <a:ahLst/>
              <a:cxnLst/>
              <a:rect l="l" t="t" r="r" b="b"/>
              <a:pathLst>
                <a:path w="6358" h="12779" extrusionOk="0">
                  <a:moveTo>
                    <a:pt x="1133" y="0"/>
                  </a:moveTo>
                  <a:lnTo>
                    <a:pt x="1" y="2060"/>
                  </a:lnTo>
                  <a:cubicBezTo>
                    <a:pt x="1806" y="4209"/>
                    <a:pt x="2582" y="8646"/>
                    <a:pt x="2849" y="12778"/>
                  </a:cubicBezTo>
                  <a:cubicBezTo>
                    <a:pt x="3472" y="9803"/>
                    <a:pt x="3142" y="6599"/>
                    <a:pt x="1832" y="3865"/>
                  </a:cubicBezTo>
                  <a:lnTo>
                    <a:pt x="1832" y="3865"/>
                  </a:lnTo>
                  <a:cubicBezTo>
                    <a:pt x="3142" y="4781"/>
                    <a:pt x="4781" y="5366"/>
                    <a:pt x="6358" y="5569"/>
                  </a:cubicBezTo>
                  <a:cubicBezTo>
                    <a:pt x="4362" y="4857"/>
                    <a:pt x="2417" y="3611"/>
                    <a:pt x="993" y="2035"/>
                  </a:cubicBezTo>
                  <a:cubicBezTo>
                    <a:pt x="1209" y="1373"/>
                    <a:pt x="1247" y="687"/>
                    <a:pt x="1133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3353130" y="4061612"/>
              <a:ext cx="255020" cy="74119"/>
            </a:xfrm>
            <a:custGeom>
              <a:avLst/>
              <a:gdLst/>
              <a:ahLst/>
              <a:cxnLst/>
              <a:rect l="l" t="t" r="r" b="b"/>
              <a:pathLst>
                <a:path w="7222" h="2099" extrusionOk="0">
                  <a:moveTo>
                    <a:pt x="3992" y="1"/>
                  </a:moveTo>
                  <a:cubicBezTo>
                    <a:pt x="2034" y="433"/>
                    <a:pt x="0" y="2099"/>
                    <a:pt x="0" y="2099"/>
                  </a:cubicBezTo>
                  <a:lnTo>
                    <a:pt x="4425" y="2099"/>
                  </a:lnTo>
                  <a:lnTo>
                    <a:pt x="5328" y="1565"/>
                  </a:lnTo>
                  <a:lnTo>
                    <a:pt x="5328" y="2099"/>
                  </a:lnTo>
                  <a:lnTo>
                    <a:pt x="7222" y="2099"/>
                  </a:lnTo>
                  <a:lnTo>
                    <a:pt x="67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3559211" y="4061612"/>
              <a:ext cx="255020" cy="74119"/>
            </a:xfrm>
            <a:custGeom>
              <a:avLst/>
              <a:gdLst/>
              <a:ahLst/>
              <a:cxnLst/>
              <a:rect l="l" t="t" r="r" b="b"/>
              <a:pathLst>
                <a:path w="7222" h="2099" extrusionOk="0">
                  <a:moveTo>
                    <a:pt x="3992" y="1"/>
                  </a:moveTo>
                  <a:cubicBezTo>
                    <a:pt x="2034" y="433"/>
                    <a:pt x="0" y="2099"/>
                    <a:pt x="0" y="2099"/>
                  </a:cubicBezTo>
                  <a:lnTo>
                    <a:pt x="4437" y="2099"/>
                  </a:lnTo>
                  <a:lnTo>
                    <a:pt x="5327" y="1565"/>
                  </a:lnTo>
                  <a:lnTo>
                    <a:pt x="5327" y="2099"/>
                  </a:lnTo>
                  <a:lnTo>
                    <a:pt x="7222" y="2099"/>
                  </a:lnTo>
                  <a:lnTo>
                    <a:pt x="67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1620194" y="2088975"/>
              <a:ext cx="378046" cy="421126"/>
            </a:xfrm>
            <a:custGeom>
              <a:avLst/>
              <a:gdLst/>
              <a:ahLst/>
              <a:cxnLst/>
              <a:rect l="l" t="t" r="r" b="b"/>
              <a:pathLst>
                <a:path w="10706" h="11926" extrusionOk="0">
                  <a:moveTo>
                    <a:pt x="4222" y="0"/>
                  </a:moveTo>
                  <a:lnTo>
                    <a:pt x="1" y="10120"/>
                  </a:lnTo>
                  <a:lnTo>
                    <a:pt x="6485" y="11925"/>
                  </a:lnTo>
                  <a:lnTo>
                    <a:pt x="10706" y="1819"/>
                  </a:lnTo>
                  <a:lnTo>
                    <a:pt x="42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1654305" y="2119484"/>
              <a:ext cx="309824" cy="360567"/>
            </a:xfrm>
            <a:custGeom>
              <a:avLst/>
              <a:gdLst/>
              <a:ahLst/>
              <a:cxnLst/>
              <a:rect l="l" t="t" r="r" b="b"/>
              <a:pathLst>
                <a:path w="8774" h="10211" extrusionOk="0">
                  <a:moveTo>
                    <a:pt x="3676" y="1"/>
                  </a:moveTo>
                  <a:lnTo>
                    <a:pt x="1" y="8786"/>
                  </a:lnTo>
                  <a:lnTo>
                    <a:pt x="5112" y="10210"/>
                  </a:lnTo>
                  <a:lnTo>
                    <a:pt x="8773" y="1412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1828076" y="2093000"/>
              <a:ext cx="99226" cy="74119"/>
            </a:xfrm>
            <a:custGeom>
              <a:avLst/>
              <a:gdLst/>
              <a:ahLst/>
              <a:cxnLst/>
              <a:rect l="l" t="t" r="r" b="b"/>
              <a:pathLst>
                <a:path w="2810" h="2099" extrusionOk="0">
                  <a:moveTo>
                    <a:pt x="216" y="1"/>
                  </a:moveTo>
                  <a:lnTo>
                    <a:pt x="1" y="1349"/>
                  </a:lnTo>
                  <a:lnTo>
                    <a:pt x="2594" y="2098"/>
                  </a:lnTo>
                  <a:lnTo>
                    <a:pt x="2810" y="751"/>
                  </a:lnTo>
                  <a:lnTo>
                    <a:pt x="216" y="1"/>
                  </a:lnTo>
                  <a:close/>
                </a:path>
              </a:pathLst>
            </a:custGeom>
            <a:solidFill>
              <a:srgbClr val="C3D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1925042" y="2119484"/>
              <a:ext cx="12606" cy="16667"/>
            </a:xfrm>
            <a:custGeom>
              <a:avLst/>
              <a:gdLst/>
              <a:ahLst/>
              <a:cxnLst/>
              <a:rect l="l" t="t" r="r" b="b"/>
              <a:pathLst>
                <a:path w="357" h="472" extrusionOk="0">
                  <a:moveTo>
                    <a:pt x="64" y="1"/>
                  </a:moveTo>
                  <a:lnTo>
                    <a:pt x="1" y="370"/>
                  </a:lnTo>
                  <a:lnTo>
                    <a:pt x="357" y="471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95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1828076" y="2131173"/>
              <a:ext cx="95659" cy="35947"/>
            </a:xfrm>
            <a:custGeom>
              <a:avLst/>
              <a:gdLst/>
              <a:ahLst/>
              <a:cxnLst/>
              <a:rect l="l" t="t" r="r" b="b"/>
              <a:pathLst>
                <a:path w="2709" h="1018" extrusionOk="0">
                  <a:moveTo>
                    <a:pt x="38" y="0"/>
                  </a:moveTo>
                  <a:lnTo>
                    <a:pt x="1" y="268"/>
                  </a:lnTo>
                  <a:lnTo>
                    <a:pt x="2594" y="1017"/>
                  </a:lnTo>
                  <a:lnTo>
                    <a:pt x="2708" y="268"/>
                  </a:lnTo>
                  <a:lnTo>
                    <a:pt x="2657" y="356"/>
                  </a:lnTo>
                  <a:cubicBezTo>
                    <a:pt x="2557" y="516"/>
                    <a:pt x="2387" y="605"/>
                    <a:pt x="2208" y="605"/>
                  </a:cubicBezTo>
                  <a:cubicBezTo>
                    <a:pt x="2159" y="605"/>
                    <a:pt x="2109" y="599"/>
                    <a:pt x="2060" y="585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95A4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1345007" y="3023649"/>
              <a:ext cx="198910" cy="1018705"/>
            </a:xfrm>
            <a:custGeom>
              <a:avLst/>
              <a:gdLst/>
              <a:ahLst/>
              <a:cxnLst/>
              <a:rect l="l" t="t" r="r" b="b"/>
              <a:pathLst>
                <a:path w="5633" h="28849" extrusionOk="0">
                  <a:moveTo>
                    <a:pt x="1" y="1"/>
                  </a:moveTo>
                  <a:lnTo>
                    <a:pt x="1450" y="28849"/>
                  </a:lnTo>
                  <a:lnTo>
                    <a:pt x="5632" y="28849"/>
                  </a:lnTo>
                  <a:lnTo>
                    <a:pt x="5632" y="33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1543885" y="3023649"/>
              <a:ext cx="199828" cy="1018705"/>
            </a:xfrm>
            <a:custGeom>
              <a:avLst/>
              <a:gdLst/>
              <a:ahLst/>
              <a:cxnLst/>
              <a:rect l="l" t="t" r="r" b="b"/>
              <a:pathLst>
                <a:path w="5659" h="28849" extrusionOk="0">
                  <a:moveTo>
                    <a:pt x="0" y="1"/>
                  </a:moveTo>
                  <a:lnTo>
                    <a:pt x="1463" y="28849"/>
                  </a:lnTo>
                  <a:lnTo>
                    <a:pt x="5658" y="28849"/>
                  </a:lnTo>
                  <a:lnTo>
                    <a:pt x="5658" y="33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1282611" y="2206599"/>
              <a:ext cx="515867" cy="1154690"/>
            </a:xfrm>
            <a:custGeom>
              <a:avLst/>
              <a:gdLst/>
              <a:ahLst/>
              <a:cxnLst/>
              <a:rect l="l" t="t" r="r" b="b"/>
              <a:pathLst>
                <a:path w="14609" h="32700" extrusionOk="0">
                  <a:moveTo>
                    <a:pt x="5543" y="0"/>
                  </a:moveTo>
                  <a:cubicBezTo>
                    <a:pt x="4107" y="737"/>
                    <a:pt x="3306" y="2556"/>
                    <a:pt x="3153" y="4158"/>
                  </a:cubicBezTo>
                  <a:cubicBezTo>
                    <a:pt x="3000" y="5772"/>
                    <a:pt x="3280" y="7387"/>
                    <a:pt x="3204" y="9001"/>
                  </a:cubicBezTo>
                  <a:cubicBezTo>
                    <a:pt x="3090" y="11506"/>
                    <a:pt x="2175" y="13883"/>
                    <a:pt x="1526" y="16287"/>
                  </a:cubicBezTo>
                  <a:cubicBezTo>
                    <a:pt x="191" y="21220"/>
                    <a:pt x="0" y="26444"/>
                    <a:pt x="954" y="31454"/>
                  </a:cubicBezTo>
                  <a:cubicBezTo>
                    <a:pt x="1869" y="31784"/>
                    <a:pt x="2797" y="32052"/>
                    <a:pt x="3751" y="32255"/>
                  </a:cubicBezTo>
                  <a:lnTo>
                    <a:pt x="4602" y="27563"/>
                  </a:lnTo>
                  <a:lnTo>
                    <a:pt x="5441" y="32547"/>
                  </a:lnTo>
                  <a:cubicBezTo>
                    <a:pt x="6258" y="32648"/>
                    <a:pt x="7079" y="32700"/>
                    <a:pt x="7901" y="32700"/>
                  </a:cubicBezTo>
                  <a:cubicBezTo>
                    <a:pt x="9970" y="32700"/>
                    <a:pt x="12036" y="32371"/>
                    <a:pt x="14010" y="31670"/>
                  </a:cubicBezTo>
                  <a:cubicBezTo>
                    <a:pt x="14278" y="24652"/>
                    <a:pt x="14125" y="17647"/>
                    <a:pt x="13210" y="10693"/>
                  </a:cubicBezTo>
                  <a:cubicBezTo>
                    <a:pt x="13095" y="9854"/>
                    <a:pt x="13286" y="9014"/>
                    <a:pt x="13744" y="8303"/>
                  </a:cubicBezTo>
                  <a:cubicBezTo>
                    <a:pt x="13795" y="8213"/>
                    <a:pt x="13846" y="8137"/>
                    <a:pt x="13897" y="8048"/>
                  </a:cubicBezTo>
                  <a:cubicBezTo>
                    <a:pt x="14494" y="7120"/>
                    <a:pt x="14609" y="5963"/>
                    <a:pt x="14202" y="4946"/>
                  </a:cubicBezTo>
                  <a:cubicBezTo>
                    <a:pt x="13578" y="3293"/>
                    <a:pt x="12778" y="1576"/>
                    <a:pt x="123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1894956" y="2225420"/>
              <a:ext cx="104169" cy="167518"/>
            </a:xfrm>
            <a:custGeom>
              <a:avLst/>
              <a:gdLst/>
              <a:ahLst/>
              <a:cxnLst/>
              <a:rect l="l" t="t" r="r" b="b"/>
              <a:pathLst>
                <a:path w="2950" h="4744" extrusionOk="0">
                  <a:moveTo>
                    <a:pt x="2073" y="1"/>
                  </a:moveTo>
                  <a:lnTo>
                    <a:pt x="1260" y="1959"/>
                  </a:lnTo>
                  <a:lnTo>
                    <a:pt x="497" y="1069"/>
                  </a:lnTo>
                  <a:cubicBezTo>
                    <a:pt x="446" y="1011"/>
                    <a:pt x="374" y="982"/>
                    <a:pt x="303" y="982"/>
                  </a:cubicBezTo>
                  <a:cubicBezTo>
                    <a:pt x="250" y="982"/>
                    <a:pt x="197" y="998"/>
                    <a:pt x="153" y="1031"/>
                  </a:cubicBezTo>
                  <a:cubicBezTo>
                    <a:pt x="51" y="1094"/>
                    <a:pt x="0" y="1221"/>
                    <a:pt x="51" y="1336"/>
                  </a:cubicBezTo>
                  <a:lnTo>
                    <a:pt x="395" y="2289"/>
                  </a:lnTo>
                  <a:cubicBezTo>
                    <a:pt x="433" y="2404"/>
                    <a:pt x="497" y="2506"/>
                    <a:pt x="573" y="2595"/>
                  </a:cubicBezTo>
                  <a:lnTo>
                    <a:pt x="1082" y="3129"/>
                  </a:lnTo>
                  <a:lnTo>
                    <a:pt x="865" y="3917"/>
                  </a:lnTo>
                  <a:lnTo>
                    <a:pt x="2136" y="4744"/>
                  </a:lnTo>
                  <a:lnTo>
                    <a:pt x="2899" y="2315"/>
                  </a:lnTo>
                  <a:cubicBezTo>
                    <a:pt x="2950" y="2137"/>
                    <a:pt x="2938" y="1933"/>
                    <a:pt x="2848" y="1769"/>
                  </a:cubicBezTo>
                  <a:lnTo>
                    <a:pt x="2416" y="904"/>
                  </a:lnTo>
                  <a:cubicBezTo>
                    <a:pt x="2416" y="650"/>
                    <a:pt x="2340" y="408"/>
                    <a:pt x="2200" y="192"/>
                  </a:cubicBezTo>
                  <a:lnTo>
                    <a:pt x="2073" y="1"/>
                  </a:lnTo>
                  <a:close/>
                </a:path>
              </a:pathLst>
            </a:custGeom>
            <a:solidFill>
              <a:srgbClr val="FFB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1472943" y="1886283"/>
              <a:ext cx="237965" cy="320312"/>
            </a:xfrm>
            <a:custGeom>
              <a:avLst/>
              <a:gdLst/>
              <a:ahLst/>
              <a:cxnLst/>
              <a:rect l="l" t="t" r="r" b="b"/>
              <a:pathLst>
                <a:path w="6739" h="9071" extrusionOk="0">
                  <a:moveTo>
                    <a:pt x="2865" y="1"/>
                  </a:moveTo>
                  <a:cubicBezTo>
                    <a:pt x="2795" y="1"/>
                    <a:pt x="2726" y="3"/>
                    <a:pt x="2658" y="7"/>
                  </a:cubicBezTo>
                  <a:cubicBezTo>
                    <a:pt x="1755" y="58"/>
                    <a:pt x="878" y="566"/>
                    <a:pt x="433" y="1367"/>
                  </a:cubicBezTo>
                  <a:cubicBezTo>
                    <a:pt x="1" y="2143"/>
                    <a:pt x="14" y="3109"/>
                    <a:pt x="268" y="3960"/>
                  </a:cubicBezTo>
                  <a:cubicBezTo>
                    <a:pt x="522" y="4825"/>
                    <a:pt x="1006" y="5587"/>
                    <a:pt x="1475" y="6350"/>
                  </a:cubicBezTo>
                  <a:cubicBezTo>
                    <a:pt x="1730" y="6783"/>
                    <a:pt x="1997" y="7203"/>
                    <a:pt x="2264" y="7635"/>
                  </a:cubicBezTo>
                  <a:lnTo>
                    <a:pt x="2111" y="9071"/>
                  </a:lnTo>
                  <a:lnTo>
                    <a:pt x="4718" y="9071"/>
                  </a:lnTo>
                  <a:lnTo>
                    <a:pt x="4806" y="7533"/>
                  </a:lnTo>
                  <a:cubicBezTo>
                    <a:pt x="5595" y="7533"/>
                    <a:pt x="6307" y="6872"/>
                    <a:pt x="6561" y="6147"/>
                  </a:cubicBezTo>
                  <a:cubicBezTo>
                    <a:pt x="6739" y="5652"/>
                    <a:pt x="6727" y="5092"/>
                    <a:pt x="6600" y="4570"/>
                  </a:cubicBezTo>
                  <a:cubicBezTo>
                    <a:pt x="6472" y="4062"/>
                    <a:pt x="6244" y="3579"/>
                    <a:pt x="6015" y="3096"/>
                  </a:cubicBezTo>
                  <a:cubicBezTo>
                    <a:pt x="5696" y="2409"/>
                    <a:pt x="5379" y="1736"/>
                    <a:pt x="5061" y="1049"/>
                  </a:cubicBezTo>
                  <a:cubicBezTo>
                    <a:pt x="4708" y="297"/>
                    <a:pt x="3725" y="1"/>
                    <a:pt x="2865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1424036" y="2707183"/>
              <a:ext cx="35" cy="3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472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1704166" y="2388421"/>
              <a:ext cx="66033" cy="363674"/>
            </a:xfrm>
            <a:custGeom>
              <a:avLst/>
              <a:gdLst/>
              <a:ahLst/>
              <a:cxnLst/>
              <a:rect l="l" t="t" r="r" b="b"/>
              <a:pathLst>
                <a:path w="1870" h="10299" extrusionOk="0">
                  <a:moveTo>
                    <a:pt x="26" y="1"/>
                  </a:moveTo>
                  <a:lnTo>
                    <a:pt x="26" y="1"/>
                  </a:lnTo>
                  <a:cubicBezTo>
                    <a:pt x="1" y="750"/>
                    <a:pt x="115" y="1577"/>
                    <a:pt x="547" y="2187"/>
                  </a:cubicBezTo>
                  <a:cubicBezTo>
                    <a:pt x="713" y="2416"/>
                    <a:pt x="916" y="2645"/>
                    <a:pt x="1018" y="2925"/>
                  </a:cubicBezTo>
                  <a:cubicBezTo>
                    <a:pt x="1145" y="3331"/>
                    <a:pt x="1018" y="3764"/>
                    <a:pt x="916" y="4171"/>
                  </a:cubicBezTo>
                  <a:cubicBezTo>
                    <a:pt x="623" y="5315"/>
                    <a:pt x="496" y="6510"/>
                    <a:pt x="674" y="7680"/>
                  </a:cubicBezTo>
                  <a:cubicBezTo>
                    <a:pt x="814" y="8620"/>
                    <a:pt x="1183" y="9548"/>
                    <a:pt x="1781" y="10299"/>
                  </a:cubicBezTo>
                  <a:cubicBezTo>
                    <a:pt x="1640" y="8709"/>
                    <a:pt x="1475" y="7120"/>
                    <a:pt x="1272" y="5544"/>
                  </a:cubicBezTo>
                  <a:cubicBezTo>
                    <a:pt x="1157" y="4705"/>
                    <a:pt x="1348" y="3865"/>
                    <a:pt x="1806" y="3154"/>
                  </a:cubicBezTo>
                  <a:cubicBezTo>
                    <a:pt x="1818" y="3115"/>
                    <a:pt x="1844" y="3089"/>
                    <a:pt x="1869" y="3052"/>
                  </a:cubicBezTo>
                  <a:lnTo>
                    <a:pt x="26" y="1"/>
                  </a:ln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1642228" y="2206599"/>
              <a:ext cx="344818" cy="396867"/>
            </a:xfrm>
            <a:custGeom>
              <a:avLst/>
              <a:gdLst/>
              <a:ahLst/>
              <a:cxnLst/>
              <a:rect l="l" t="t" r="r" b="b"/>
              <a:pathLst>
                <a:path w="9765" h="11239" extrusionOk="0">
                  <a:moveTo>
                    <a:pt x="2123" y="0"/>
                  </a:moveTo>
                  <a:cubicBezTo>
                    <a:pt x="2123" y="0"/>
                    <a:pt x="0" y="1895"/>
                    <a:pt x="1513" y="4717"/>
                  </a:cubicBezTo>
                  <a:lnTo>
                    <a:pt x="4945" y="10388"/>
                  </a:lnTo>
                  <a:cubicBezTo>
                    <a:pt x="5264" y="10922"/>
                    <a:pt x="5835" y="11239"/>
                    <a:pt x="6445" y="11239"/>
                  </a:cubicBezTo>
                  <a:cubicBezTo>
                    <a:pt x="7183" y="11239"/>
                    <a:pt x="7857" y="10769"/>
                    <a:pt x="8098" y="10057"/>
                  </a:cubicBezTo>
                  <a:lnTo>
                    <a:pt x="9764" y="5213"/>
                  </a:lnTo>
                  <a:cubicBezTo>
                    <a:pt x="9764" y="5213"/>
                    <a:pt x="9165" y="4025"/>
                    <a:pt x="8079" y="4025"/>
                  </a:cubicBezTo>
                  <a:cubicBezTo>
                    <a:pt x="8003" y="4025"/>
                    <a:pt x="7925" y="4031"/>
                    <a:pt x="7844" y="4043"/>
                  </a:cubicBezTo>
                  <a:lnTo>
                    <a:pt x="6586" y="7006"/>
                  </a:lnTo>
                  <a:lnTo>
                    <a:pt x="4004" y="1221"/>
                  </a:lnTo>
                  <a:cubicBezTo>
                    <a:pt x="3674" y="483"/>
                    <a:pt x="2937" y="0"/>
                    <a:pt x="21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1873875" y="2404099"/>
              <a:ext cx="25601" cy="79522"/>
            </a:xfrm>
            <a:custGeom>
              <a:avLst/>
              <a:gdLst/>
              <a:ahLst/>
              <a:cxnLst/>
              <a:rect l="l" t="t" r="r" b="b"/>
              <a:pathLst>
                <a:path w="725" h="2252" extrusionOk="0">
                  <a:moveTo>
                    <a:pt x="560" y="1"/>
                  </a:moveTo>
                  <a:lnTo>
                    <a:pt x="0" y="1349"/>
                  </a:lnTo>
                  <a:lnTo>
                    <a:pt x="407" y="2252"/>
                  </a:lnTo>
                  <a:cubicBezTo>
                    <a:pt x="725" y="1413"/>
                    <a:pt x="560" y="1"/>
                    <a:pt x="560" y="1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2"/>
            <p:cNvSpPr/>
            <p:nvPr/>
          </p:nvSpPr>
          <p:spPr>
            <a:xfrm>
              <a:off x="1365665" y="1839071"/>
              <a:ext cx="333165" cy="635927"/>
            </a:xfrm>
            <a:custGeom>
              <a:avLst/>
              <a:gdLst/>
              <a:ahLst/>
              <a:cxnLst/>
              <a:rect l="l" t="t" r="r" b="b"/>
              <a:pathLst>
                <a:path w="9435" h="18009" extrusionOk="0">
                  <a:moveTo>
                    <a:pt x="6297" y="0"/>
                  </a:moveTo>
                  <a:cubicBezTo>
                    <a:pt x="5756" y="0"/>
                    <a:pt x="5210" y="128"/>
                    <a:pt x="4717" y="352"/>
                  </a:cubicBezTo>
                  <a:cubicBezTo>
                    <a:pt x="3191" y="1039"/>
                    <a:pt x="2149" y="2653"/>
                    <a:pt x="2149" y="4319"/>
                  </a:cubicBezTo>
                  <a:cubicBezTo>
                    <a:pt x="2149" y="5246"/>
                    <a:pt x="2454" y="6149"/>
                    <a:pt x="2543" y="7077"/>
                  </a:cubicBezTo>
                  <a:cubicBezTo>
                    <a:pt x="2632" y="8018"/>
                    <a:pt x="2518" y="8972"/>
                    <a:pt x="2187" y="9862"/>
                  </a:cubicBezTo>
                  <a:cubicBezTo>
                    <a:pt x="1818" y="10853"/>
                    <a:pt x="1196" y="11743"/>
                    <a:pt x="750" y="12710"/>
                  </a:cubicBezTo>
                  <a:cubicBezTo>
                    <a:pt x="292" y="13676"/>
                    <a:pt x="1" y="14795"/>
                    <a:pt x="343" y="15799"/>
                  </a:cubicBezTo>
                  <a:cubicBezTo>
                    <a:pt x="648" y="16727"/>
                    <a:pt x="1462" y="17439"/>
                    <a:pt x="2391" y="17756"/>
                  </a:cubicBezTo>
                  <a:cubicBezTo>
                    <a:pt x="2882" y="17934"/>
                    <a:pt x="3402" y="18009"/>
                    <a:pt x="3927" y="18009"/>
                  </a:cubicBezTo>
                  <a:cubicBezTo>
                    <a:pt x="4382" y="18009"/>
                    <a:pt x="4841" y="17953"/>
                    <a:pt x="5289" y="17858"/>
                  </a:cubicBezTo>
                  <a:cubicBezTo>
                    <a:pt x="6434" y="17617"/>
                    <a:pt x="7616" y="17032"/>
                    <a:pt x="8099" y="15964"/>
                  </a:cubicBezTo>
                  <a:cubicBezTo>
                    <a:pt x="8392" y="15303"/>
                    <a:pt x="8392" y="14553"/>
                    <a:pt x="8366" y="13815"/>
                  </a:cubicBezTo>
                  <a:cubicBezTo>
                    <a:pt x="8366" y="12086"/>
                    <a:pt x="8302" y="10357"/>
                    <a:pt x="8264" y="8628"/>
                  </a:cubicBezTo>
                  <a:cubicBezTo>
                    <a:pt x="8251" y="7789"/>
                    <a:pt x="8175" y="6912"/>
                    <a:pt x="8226" y="6073"/>
                  </a:cubicBezTo>
                  <a:cubicBezTo>
                    <a:pt x="8264" y="5539"/>
                    <a:pt x="8493" y="5195"/>
                    <a:pt x="8748" y="4751"/>
                  </a:cubicBezTo>
                  <a:cubicBezTo>
                    <a:pt x="9180" y="4026"/>
                    <a:pt x="9434" y="3212"/>
                    <a:pt x="9256" y="2373"/>
                  </a:cubicBezTo>
                  <a:cubicBezTo>
                    <a:pt x="9065" y="1395"/>
                    <a:pt x="8341" y="555"/>
                    <a:pt x="7412" y="199"/>
                  </a:cubicBezTo>
                  <a:cubicBezTo>
                    <a:pt x="7056" y="63"/>
                    <a:pt x="6678" y="0"/>
                    <a:pt x="6297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2"/>
            <p:cNvSpPr/>
            <p:nvPr/>
          </p:nvSpPr>
          <p:spPr>
            <a:xfrm>
              <a:off x="1614367" y="4042331"/>
              <a:ext cx="206079" cy="93399"/>
            </a:xfrm>
            <a:custGeom>
              <a:avLst/>
              <a:gdLst/>
              <a:ahLst/>
              <a:cxnLst/>
              <a:rect l="l" t="t" r="r" b="b"/>
              <a:pathLst>
                <a:path w="5836" h="2645" extrusionOk="0">
                  <a:moveTo>
                    <a:pt x="649" y="1"/>
                  </a:moveTo>
                  <a:cubicBezTo>
                    <a:pt x="649" y="1"/>
                    <a:pt x="1" y="1310"/>
                    <a:pt x="1005" y="2645"/>
                  </a:cubicBezTo>
                  <a:lnTo>
                    <a:pt x="1857" y="2645"/>
                  </a:lnTo>
                  <a:lnTo>
                    <a:pt x="1857" y="1882"/>
                  </a:lnTo>
                  <a:lnTo>
                    <a:pt x="2556" y="2645"/>
                  </a:lnTo>
                  <a:lnTo>
                    <a:pt x="5836" y="2645"/>
                  </a:lnTo>
                  <a:cubicBezTo>
                    <a:pt x="5595" y="2174"/>
                    <a:pt x="5200" y="1818"/>
                    <a:pt x="4705" y="1628"/>
                  </a:cubicBezTo>
                  <a:lnTo>
                    <a:pt x="4615" y="1602"/>
                  </a:lnTo>
                  <a:cubicBezTo>
                    <a:pt x="4247" y="1450"/>
                    <a:pt x="3929" y="1208"/>
                    <a:pt x="3688" y="890"/>
                  </a:cubicBezTo>
                  <a:lnTo>
                    <a:pt x="30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2"/>
            <p:cNvSpPr/>
            <p:nvPr/>
          </p:nvSpPr>
          <p:spPr>
            <a:xfrm>
              <a:off x="1414572" y="4042331"/>
              <a:ext cx="206114" cy="93399"/>
            </a:xfrm>
            <a:custGeom>
              <a:avLst/>
              <a:gdLst/>
              <a:ahLst/>
              <a:cxnLst/>
              <a:rect l="l" t="t" r="r" b="b"/>
              <a:pathLst>
                <a:path w="5837" h="2645" extrusionOk="0">
                  <a:moveTo>
                    <a:pt x="650" y="1"/>
                  </a:moveTo>
                  <a:cubicBezTo>
                    <a:pt x="650" y="1"/>
                    <a:pt x="1" y="1310"/>
                    <a:pt x="1006" y="2645"/>
                  </a:cubicBezTo>
                  <a:lnTo>
                    <a:pt x="1857" y="2645"/>
                  </a:lnTo>
                  <a:lnTo>
                    <a:pt x="1857" y="1882"/>
                  </a:lnTo>
                  <a:lnTo>
                    <a:pt x="2557" y="2645"/>
                  </a:lnTo>
                  <a:lnTo>
                    <a:pt x="5837" y="2645"/>
                  </a:lnTo>
                  <a:cubicBezTo>
                    <a:pt x="5595" y="2174"/>
                    <a:pt x="5201" y="1818"/>
                    <a:pt x="4705" y="1628"/>
                  </a:cubicBezTo>
                  <a:lnTo>
                    <a:pt x="4616" y="1602"/>
                  </a:lnTo>
                  <a:cubicBezTo>
                    <a:pt x="4247" y="1450"/>
                    <a:pt x="3930" y="1208"/>
                    <a:pt x="3688" y="890"/>
                  </a:cubicBezTo>
                  <a:lnTo>
                    <a:pt x="30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6" name="Google Shape;696;p42"/>
            <p:cNvGrpSpPr/>
            <p:nvPr/>
          </p:nvGrpSpPr>
          <p:grpSpPr>
            <a:xfrm rot="183808">
              <a:off x="2376547" y="1593395"/>
              <a:ext cx="404475" cy="387472"/>
              <a:chOff x="5938300" y="826350"/>
              <a:chExt cx="341625" cy="318643"/>
            </a:xfrm>
          </p:grpSpPr>
          <p:sp>
            <p:nvSpPr>
              <p:cNvPr id="697" name="Google Shape;697;p42"/>
              <p:cNvSpPr/>
              <p:nvPr/>
            </p:nvSpPr>
            <p:spPr>
              <a:xfrm>
                <a:off x="5938300" y="1005750"/>
                <a:ext cx="38225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519" extrusionOk="0">
                    <a:moveTo>
                      <a:pt x="636" y="1"/>
                    </a:moveTo>
                    <a:cubicBezTo>
                      <a:pt x="290" y="1"/>
                      <a:pt x="21" y="68"/>
                      <a:pt x="0" y="190"/>
                    </a:cubicBezTo>
                    <a:cubicBezTo>
                      <a:pt x="0" y="329"/>
                      <a:pt x="325" y="468"/>
                      <a:pt x="741" y="514"/>
                    </a:cubicBezTo>
                    <a:cubicBezTo>
                      <a:pt x="796" y="517"/>
                      <a:pt x="848" y="519"/>
                      <a:pt x="900" y="519"/>
                    </a:cubicBezTo>
                    <a:cubicBezTo>
                      <a:pt x="1243" y="519"/>
                      <a:pt x="1507" y="450"/>
                      <a:pt x="1507" y="329"/>
                    </a:cubicBezTo>
                    <a:cubicBezTo>
                      <a:pt x="1529" y="190"/>
                      <a:pt x="1205" y="51"/>
                      <a:pt x="788" y="5"/>
                    </a:cubicBezTo>
                    <a:cubicBezTo>
                      <a:pt x="736" y="2"/>
                      <a:pt x="685" y="1"/>
                      <a:pt x="636" y="1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2"/>
              <p:cNvSpPr/>
              <p:nvPr/>
            </p:nvSpPr>
            <p:spPr>
              <a:xfrm>
                <a:off x="5941225" y="1030725"/>
                <a:ext cx="38225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1529" h="583" extrusionOk="0">
                    <a:moveTo>
                      <a:pt x="1123" y="1"/>
                    </a:moveTo>
                    <a:cubicBezTo>
                      <a:pt x="1004" y="1"/>
                      <a:pt x="865" y="16"/>
                      <a:pt x="717" y="49"/>
                    </a:cubicBezTo>
                    <a:cubicBezTo>
                      <a:pt x="300" y="117"/>
                      <a:pt x="0" y="303"/>
                      <a:pt x="22" y="442"/>
                    </a:cubicBezTo>
                    <a:cubicBezTo>
                      <a:pt x="38" y="531"/>
                      <a:pt x="188" y="582"/>
                      <a:pt x="404" y="582"/>
                    </a:cubicBezTo>
                    <a:cubicBezTo>
                      <a:pt x="523" y="582"/>
                      <a:pt x="662" y="567"/>
                      <a:pt x="810" y="534"/>
                    </a:cubicBezTo>
                    <a:cubicBezTo>
                      <a:pt x="1227" y="466"/>
                      <a:pt x="1529" y="280"/>
                      <a:pt x="1504" y="141"/>
                    </a:cubicBezTo>
                    <a:cubicBezTo>
                      <a:pt x="1490" y="52"/>
                      <a:pt x="1340" y="1"/>
                      <a:pt x="1123" y="1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2"/>
              <p:cNvSpPr/>
              <p:nvPr/>
            </p:nvSpPr>
            <p:spPr>
              <a:xfrm>
                <a:off x="6241125" y="1015975"/>
                <a:ext cx="38800" cy="131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527" extrusionOk="0">
                    <a:moveTo>
                      <a:pt x="595" y="0"/>
                    </a:moveTo>
                    <a:cubicBezTo>
                      <a:pt x="274" y="0"/>
                      <a:pt x="23" y="83"/>
                      <a:pt x="23" y="198"/>
                    </a:cubicBezTo>
                    <a:cubicBezTo>
                      <a:pt x="1" y="337"/>
                      <a:pt x="347" y="476"/>
                      <a:pt x="764" y="522"/>
                    </a:cubicBezTo>
                    <a:cubicBezTo>
                      <a:pt x="818" y="525"/>
                      <a:pt x="871" y="527"/>
                      <a:pt x="922" y="527"/>
                    </a:cubicBezTo>
                    <a:cubicBezTo>
                      <a:pt x="1265" y="527"/>
                      <a:pt x="1529" y="458"/>
                      <a:pt x="1529" y="337"/>
                    </a:cubicBezTo>
                    <a:cubicBezTo>
                      <a:pt x="1551" y="198"/>
                      <a:pt x="1227" y="59"/>
                      <a:pt x="810" y="13"/>
                    </a:cubicBezTo>
                    <a:cubicBezTo>
                      <a:pt x="737" y="4"/>
                      <a:pt x="664" y="0"/>
                      <a:pt x="595" y="0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2"/>
              <p:cNvSpPr/>
              <p:nvPr/>
            </p:nvSpPr>
            <p:spPr>
              <a:xfrm>
                <a:off x="6238200" y="989600"/>
                <a:ext cx="38250" cy="14350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574" extrusionOk="0">
                    <a:moveTo>
                      <a:pt x="1125" y="0"/>
                    </a:moveTo>
                    <a:cubicBezTo>
                      <a:pt x="1006" y="0"/>
                      <a:pt x="868" y="16"/>
                      <a:pt x="720" y="48"/>
                    </a:cubicBezTo>
                    <a:cubicBezTo>
                      <a:pt x="303" y="119"/>
                      <a:pt x="1" y="304"/>
                      <a:pt x="25" y="443"/>
                    </a:cubicBezTo>
                    <a:cubicBezTo>
                      <a:pt x="39" y="532"/>
                      <a:pt x="197" y="573"/>
                      <a:pt x="412" y="573"/>
                    </a:cubicBezTo>
                    <a:cubicBezTo>
                      <a:pt x="532" y="573"/>
                      <a:pt x="671" y="560"/>
                      <a:pt x="812" y="536"/>
                    </a:cubicBezTo>
                    <a:cubicBezTo>
                      <a:pt x="1229" y="465"/>
                      <a:pt x="1529" y="280"/>
                      <a:pt x="1507" y="141"/>
                    </a:cubicBezTo>
                    <a:cubicBezTo>
                      <a:pt x="1492" y="51"/>
                      <a:pt x="1342" y="0"/>
                      <a:pt x="1125" y="0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2"/>
              <p:cNvSpPr/>
              <p:nvPr/>
            </p:nvSpPr>
            <p:spPr>
              <a:xfrm>
                <a:off x="6085349" y="932218"/>
                <a:ext cx="57375" cy="142956"/>
              </a:xfrm>
              <a:custGeom>
                <a:avLst/>
                <a:gdLst/>
                <a:ahLst/>
                <a:cxnLst/>
                <a:rect l="l" t="t" r="r" b="b"/>
                <a:pathLst>
                  <a:path w="2295" h="4892" extrusionOk="0">
                    <a:moveTo>
                      <a:pt x="435" y="0"/>
                    </a:moveTo>
                    <a:cubicBezTo>
                      <a:pt x="372" y="0"/>
                      <a:pt x="303" y="61"/>
                      <a:pt x="303" y="120"/>
                    </a:cubicBezTo>
                    <a:cubicBezTo>
                      <a:pt x="279" y="166"/>
                      <a:pt x="1" y="1349"/>
                      <a:pt x="186" y="3455"/>
                    </a:cubicBezTo>
                    <a:cubicBezTo>
                      <a:pt x="325" y="4730"/>
                      <a:pt x="835" y="4891"/>
                      <a:pt x="1044" y="4891"/>
                    </a:cubicBezTo>
                    <a:lnTo>
                      <a:pt x="1090" y="4891"/>
                    </a:lnTo>
                    <a:cubicBezTo>
                      <a:pt x="1622" y="4869"/>
                      <a:pt x="2132" y="4150"/>
                      <a:pt x="2295" y="3131"/>
                    </a:cubicBezTo>
                    <a:cubicBezTo>
                      <a:pt x="2295" y="3062"/>
                      <a:pt x="2248" y="2970"/>
                      <a:pt x="2178" y="2970"/>
                    </a:cubicBezTo>
                    <a:cubicBezTo>
                      <a:pt x="2165" y="2966"/>
                      <a:pt x="2153" y="2965"/>
                      <a:pt x="2141" y="2965"/>
                    </a:cubicBezTo>
                    <a:cubicBezTo>
                      <a:pt x="2068" y="2965"/>
                      <a:pt x="2017" y="3025"/>
                      <a:pt x="2017" y="3085"/>
                    </a:cubicBezTo>
                    <a:cubicBezTo>
                      <a:pt x="1857" y="4017"/>
                      <a:pt x="1408" y="4614"/>
                      <a:pt x="1064" y="4614"/>
                    </a:cubicBezTo>
                    <a:cubicBezTo>
                      <a:pt x="1057" y="4614"/>
                      <a:pt x="1051" y="4614"/>
                      <a:pt x="1044" y="4613"/>
                    </a:cubicBezTo>
                    <a:cubicBezTo>
                      <a:pt x="835" y="4613"/>
                      <a:pt x="557" y="4289"/>
                      <a:pt x="488" y="3433"/>
                    </a:cubicBezTo>
                    <a:cubicBezTo>
                      <a:pt x="279" y="1371"/>
                      <a:pt x="557" y="191"/>
                      <a:pt x="581" y="191"/>
                    </a:cubicBezTo>
                    <a:cubicBezTo>
                      <a:pt x="581" y="98"/>
                      <a:pt x="534" y="28"/>
                      <a:pt x="464" y="5"/>
                    </a:cubicBezTo>
                    <a:cubicBezTo>
                      <a:pt x="455" y="2"/>
                      <a:pt x="445" y="0"/>
                      <a:pt x="435" y="0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2"/>
              <p:cNvSpPr/>
              <p:nvPr/>
            </p:nvSpPr>
            <p:spPr>
              <a:xfrm>
                <a:off x="6027703" y="1091668"/>
                <a:ext cx="171400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6856" h="2133" extrusionOk="0">
                    <a:moveTo>
                      <a:pt x="6701" y="1"/>
                    </a:moveTo>
                    <a:cubicBezTo>
                      <a:pt x="6646" y="1"/>
                      <a:pt x="6594" y="39"/>
                      <a:pt x="6578" y="88"/>
                    </a:cubicBezTo>
                    <a:cubicBezTo>
                      <a:pt x="6554" y="88"/>
                      <a:pt x="5673" y="1733"/>
                      <a:pt x="3660" y="1848"/>
                    </a:cubicBezTo>
                    <a:cubicBezTo>
                      <a:pt x="3600" y="1851"/>
                      <a:pt x="3540" y="1852"/>
                      <a:pt x="3482" y="1852"/>
                    </a:cubicBezTo>
                    <a:cubicBezTo>
                      <a:pt x="1544" y="1852"/>
                      <a:pt x="278" y="412"/>
                      <a:pt x="278" y="390"/>
                    </a:cubicBezTo>
                    <a:cubicBezTo>
                      <a:pt x="239" y="351"/>
                      <a:pt x="201" y="334"/>
                      <a:pt x="163" y="334"/>
                    </a:cubicBezTo>
                    <a:cubicBezTo>
                      <a:pt x="132" y="334"/>
                      <a:pt x="100" y="345"/>
                      <a:pt x="69" y="366"/>
                    </a:cubicBezTo>
                    <a:cubicBezTo>
                      <a:pt x="0" y="436"/>
                      <a:pt x="0" y="505"/>
                      <a:pt x="47" y="575"/>
                    </a:cubicBezTo>
                    <a:cubicBezTo>
                      <a:pt x="113" y="641"/>
                      <a:pt x="1409" y="2132"/>
                      <a:pt x="3435" y="2132"/>
                    </a:cubicBezTo>
                    <a:cubicBezTo>
                      <a:pt x="3509" y="2132"/>
                      <a:pt x="3584" y="2130"/>
                      <a:pt x="3660" y="2126"/>
                    </a:cubicBezTo>
                    <a:cubicBezTo>
                      <a:pt x="5837" y="2011"/>
                      <a:pt x="6785" y="273"/>
                      <a:pt x="6809" y="205"/>
                    </a:cubicBezTo>
                    <a:cubicBezTo>
                      <a:pt x="6856" y="134"/>
                      <a:pt x="6831" y="66"/>
                      <a:pt x="6763" y="19"/>
                    </a:cubicBezTo>
                    <a:cubicBezTo>
                      <a:pt x="6743" y="6"/>
                      <a:pt x="6722" y="1"/>
                      <a:pt x="6701" y="1"/>
                    </a:cubicBezTo>
                    <a:close/>
                  </a:path>
                </a:pathLst>
              </a:custGeom>
              <a:solidFill>
                <a:srgbClr val="E07F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2"/>
              <p:cNvSpPr/>
              <p:nvPr/>
            </p:nvSpPr>
            <p:spPr>
              <a:xfrm>
                <a:off x="6147900" y="826350"/>
                <a:ext cx="105400" cy="59700"/>
              </a:xfrm>
              <a:custGeom>
                <a:avLst/>
                <a:gdLst/>
                <a:ahLst/>
                <a:cxnLst/>
                <a:rect l="l" t="t" r="r" b="b"/>
                <a:pathLst>
                  <a:path w="4216" h="2388" extrusionOk="0">
                    <a:moveTo>
                      <a:pt x="1639" y="0"/>
                    </a:moveTo>
                    <a:cubicBezTo>
                      <a:pt x="1223" y="0"/>
                      <a:pt x="784" y="93"/>
                      <a:pt x="324" y="279"/>
                    </a:cubicBezTo>
                    <a:cubicBezTo>
                      <a:pt x="117" y="372"/>
                      <a:pt x="0" y="627"/>
                      <a:pt x="93" y="859"/>
                    </a:cubicBezTo>
                    <a:cubicBezTo>
                      <a:pt x="163" y="1017"/>
                      <a:pt x="329" y="1123"/>
                      <a:pt x="496" y="1123"/>
                    </a:cubicBezTo>
                    <a:cubicBezTo>
                      <a:pt x="547" y="1123"/>
                      <a:pt x="599" y="1113"/>
                      <a:pt x="649" y="1091"/>
                    </a:cubicBezTo>
                    <a:cubicBezTo>
                      <a:pt x="1012" y="935"/>
                      <a:pt x="1346" y="859"/>
                      <a:pt x="1651" y="859"/>
                    </a:cubicBezTo>
                    <a:cubicBezTo>
                      <a:pt x="1891" y="859"/>
                      <a:pt x="2112" y="906"/>
                      <a:pt x="2316" y="998"/>
                    </a:cubicBezTo>
                    <a:cubicBezTo>
                      <a:pt x="3081" y="1298"/>
                      <a:pt x="3937" y="2388"/>
                      <a:pt x="3984" y="2388"/>
                    </a:cubicBezTo>
                    <a:cubicBezTo>
                      <a:pt x="4215" y="2295"/>
                      <a:pt x="3752" y="674"/>
                      <a:pt x="2664" y="211"/>
                    </a:cubicBezTo>
                    <a:cubicBezTo>
                      <a:pt x="2342" y="70"/>
                      <a:pt x="1999" y="0"/>
                      <a:pt x="1639" y="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2"/>
              <p:cNvSpPr/>
              <p:nvPr/>
            </p:nvSpPr>
            <p:spPr>
              <a:xfrm>
                <a:off x="5951625" y="835250"/>
                <a:ext cx="100175" cy="65250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610" extrusionOk="0">
                    <a:moveTo>
                      <a:pt x="2581" y="0"/>
                    </a:moveTo>
                    <a:cubicBezTo>
                      <a:pt x="2126" y="0"/>
                      <a:pt x="1704" y="106"/>
                      <a:pt x="1320" y="318"/>
                    </a:cubicBezTo>
                    <a:cubicBezTo>
                      <a:pt x="279" y="896"/>
                      <a:pt x="1" y="2563"/>
                      <a:pt x="232" y="2610"/>
                    </a:cubicBezTo>
                    <a:cubicBezTo>
                      <a:pt x="233" y="2610"/>
                      <a:pt x="234" y="2610"/>
                      <a:pt x="234" y="2610"/>
                    </a:cubicBezTo>
                    <a:cubicBezTo>
                      <a:pt x="294" y="2610"/>
                      <a:pt x="1027" y="1472"/>
                      <a:pt x="1737" y="1081"/>
                    </a:cubicBezTo>
                    <a:cubicBezTo>
                      <a:pt x="1999" y="937"/>
                      <a:pt x="2292" y="867"/>
                      <a:pt x="2614" y="867"/>
                    </a:cubicBezTo>
                    <a:cubicBezTo>
                      <a:pt x="2860" y="867"/>
                      <a:pt x="3123" y="908"/>
                      <a:pt x="3404" y="988"/>
                    </a:cubicBezTo>
                    <a:cubicBezTo>
                      <a:pt x="3446" y="1001"/>
                      <a:pt x="3487" y="1007"/>
                      <a:pt x="3528" y="1007"/>
                    </a:cubicBezTo>
                    <a:cubicBezTo>
                      <a:pt x="3714" y="1007"/>
                      <a:pt x="3880" y="882"/>
                      <a:pt x="3938" y="711"/>
                    </a:cubicBezTo>
                    <a:cubicBezTo>
                      <a:pt x="4007" y="479"/>
                      <a:pt x="3868" y="225"/>
                      <a:pt x="3660" y="179"/>
                    </a:cubicBezTo>
                    <a:cubicBezTo>
                      <a:pt x="3283" y="60"/>
                      <a:pt x="2923" y="0"/>
                      <a:pt x="2581" y="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2"/>
              <p:cNvSpPr/>
              <p:nvPr/>
            </p:nvSpPr>
            <p:spPr>
              <a:xfrm>
                <a:off x="5986925" y="906250"/>
                <a:ext cx="51575" cy="98475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3939" extrusionOk="0">
                    <a:moveTo>
                      <a:pt x="1401" y="1"/>
                    </a:moveTo>
                    <a:cubicBezTo>
                      <a:pt x="1397" y="1"/>
                      <a:pt x="1394" y="1"/>
                      <a:pt x="1390" y="1"/>
                    </a:cubicBezTo>
                    <a:lnTo>
                      <a:pt x="1" y="118"/>
                    </a:lnTo>
                    <a:cubicBezTo>
                      <a:pt x="1" y="118"/>
                      <a:pt x="256" y="511"/>
                      <a:pt x="1066" y="581"/>
                    </a:cubicBezTo>
                    <a:cubicBezTo>
                      <a:pt x="997" y="928"/>
                      <a:pt x="951" y="1437"/>
                      <a:pt x="973" y="1993"/>
                    </a:cubicBezTo>
                    <a:cubicBezTo>
                      <a:pt x="1044" y="3082"/>
                      <a:pt x="1322" y="3938"/>
                      <a:pt x="1600" y="3938"/>
                    </a:cubicBezTo>
                    <a:cubicBezTo>
                      <a:pt x="1878" y="3916"/>
                      <a:pt x="2063" y="3012"/>
                      <a:pt x="1992" y="1924"/>
                    </a:cubicBezTo>
                    <a:cubicBezTo>
                      <a:pt x="1947" y="849"/>
                      <a:pt x="1675" y="1"/>
                      <a:pt x="1401" y="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2"/>
              <p:cNvSpPr/>
              <p:nvPr/>
            </p:nvSpPr>
            <p:spPr>
              <a:xfrm>
                <a:off x="6172800" y="897000"/>
                <a:ext cx="45750" cy="99075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3963" extrusionOk="0">
                    <a:moveTo>
                      <a:pt x="1830" y="1"/>
                    </a:moveTo>
                    <a:lnTo>
                      <a:pt x="464" y="25"/>
                    </a:lnTo>
                    <a:cubicBezTo>
                      <a:pt x="162" y="47"/>
                      <a:pt x="1" y="927"/>
                      <a:pt x="47" y="2016"/>
                    </a:cubicBezTo>
                    <a:cubicBezTo>
                      <a:pt x="93" y="3091"/>
                      <a:pt x="365" y="3962"/>
                      <a:pt x="639" y="3962"/>
                    </a:cubicBezTo>
                    <a:cubicBezTo>
                      <a:pt x="642" y="3962"/>
                      <a:pt x="646" y="3962"/>
                      <a:pt x="649" y="3962"/>
                    </a:cubicBezTo>
                    <a:cubicBezTo>
                      <a:pt x="949" y="3962"/>
                      <a:pt x="1113" y="3058"/>
                      <a:pt x="1066" y="1970"/>
                    </a:cubicBezTo>
                    <a:cubicBezTo>
                      <a:pt x="1042" y="1414"/>
                      <a:pt x="949" y="927"/>
                      <a:pt x="835" y="556"/>
                    </a:cubicBezTo>
                    <a:cubicBezTo>
                      <a:pt x="1644" y="442"/>
                      <a:pt x="1830" y="1"/>
                      <a:pt x="1830" y="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7" name="Google Shape;707;p42"/>
            <p:cNvSpPr/>
            <p:nvPr/>
          </p:nvSpPr>
          <p:spPr>
            <a:xfrm>
              <a:off x="2262851" y="1825345"/>
              <a:ext cx="83076" cy="67494"/>
            </a:xfrm>
            <a:custGeom>
              <a:avLst/>
              <a:gdLst/>
              <a:ahLst/>
              <a:cxnLst/>
              <a:rect l="l" t="t" r="r" b="b"/>
              <a:pathLst>
                <a:path w="1222" h="993" extrusionOk="0">
                  <a:moveTo>
                    <a:pt x="65" y="1"/>
                  </a:moveTo>
                  <a:cubicBezTo>
                    <a:pt x="39" y="1"/>
                    <a:pt x="1" y="26"/>
                    <a:pt x="1" y="65"/>
                  </a:cubicBezTo>
                  <a:cubicBezTo>
                    <a:pt x="1" y="90"/>
                    <a:pt x="39" y="128"/>
                    <a:pt x="65" y="128"/>
                  </a:cubicBezTo>
                  <a:lnTo>
                    <a:pt x="90" y="128"/>
                  </a:lnTo>
                  <a:cubicBezTo>
                    <a:pt x="268" y="128"/>
                    <a:pt x="433" y="192"/>
                    <a:pt x="573" y="255"/>
                  </a:cubicBezTo>
                  <a:cubicBezTo>
                    <a:pt x="294" y="484"/>
                    <a:pt x="421" y="929"/>
                    <a:pt x="433" y="955"/>
                  </a:cubicBezTo>
                  <a:cubicBezTo>
                    <a:pt x="433" y="980"/>
                    <a:pt x="458" y="992"/>
                    <a:pt x="484" y="992"/>
                  </a:cubicBezTo>
                  <a:lnTo>
                    <a:pt x="497" y="992"/>
                  </a:lnTo>
                  <a:cubicBezTo>
                    <a:pt x="535" y="980"/>
                    <a:pt x="548" y="955"/>
                    <a:pt x="548" y="916"/>
                  </a:cubicBezTo>
                  <a:cubicBezTo>
                    <a:pt x="548" y="916"/>
                    <a:pt x="421" y="484"/>
                    <a:pt x="687" y="331"/>
                  </a:cubicBezTo>
                  <a:cubicBezTo>
                    <a:pt x="955" y="522"/>
                    <a:pt x="1107" y="763"/>
                    <a:pt x="1107" y="777"/>
                  </a:cubicBezTo>
                  <a:cubicBezTo>
                    <a:pt x="1119" y="789"/>
                    <a:pt x="1133" y="802"/>
                    <a:pt x="1158" y="802"/>
                  </a:cubicBezTo>
                  <a:cubicBezTo>
                    <a:pt x="1170" y="802"/>
                    <a:pt x="1184" y="802"/>
                    <a:pt x="1184" y="789"/>
                  </a:cubicBezTo>
                  <a:cubicBezTo>
                    <a:pt x="1221" y="777"/>
                    <a:pt x="1221" y="738"/>
                    <a:pt x="1209" y="713"/>
                  </a:cubicBezTo>
                  <a:cubicBezTo>
                    <a:pt x="1196" y="675"/>
                    <a:pt x="802" y="14"/>
                    <a:pt x="65" y="1"/>
                  </a:cubicBezTo>
                  <a:close/>
                </a:path>
              </a:pathLst>
            </a:custGeom>
            <a:solidFill>
              <a:srgbClr val="D4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2"/>
            <p:cNvSpPr/>
            <p:nvPr/>
          </p:nvSpPr>
          <p:spPr>
            <a:xfrm>
              <a:off x="2811662" y="1833094"/>
              <a:ext cx="86475" cy="65998"/>
            </a:xfrm>
            <a:custGeom>
              <a:avLst/>
              <a:gdLst/>
              <a:ahLst/>
              <a:cxnLst/>
              <a:rect l="l" t="t" r="r" b="b"/>
              <a:pathLst>
                <a:path w="1272" h="971" extrusionOk="0">
                  <a:moveTo>
                    <a:pt x="1165" y="1"/>
                  </a:moveTo>
                  <a:cubicBezTo>
                    <a:pt x="466" y="1"/>
                    <a:pt x="38" y="612"/>
                    <a:pt x="26" y="637"/>
                  </a:cubicBezTo>
                  <a:cubicBezTo>
                    <a:pt x="0" y="675"/>
                    <a:pt x="12" y="714"/>
                    <a:pt x="38" y="726"/>
                  </a:cubicBezTo>
                  <a:cubicBezTo>
                    <a:pt x="51" y="739"/>
                    <a:pt x="63" y="739"/>
                    <a:pt x="76" y="739"/>
                  </a:cubicBezTo>
                  <a:cubicBezTo>
                    <a:pt x="89" y="739"/>
                    <a:pt x="114" y="726"/>
                    <a:pt x="127" y="714"/>
                  </a:cubicBezTo>
                  <a:cubicBezTo>
                    <a:pt x="127" y="700"/>
                    <a:pt x="292" y="471"/>
                    <a:pt x="572" y="293"/>
                  </a:cubicBezTo>
                  <a:cubicBezTo>
                    <a:pt x="814" y="471"/>
                    <a:pt x="673" y="892"/>
                    <a:pt x="673" y="892"/>
                  </a:cubicBezTo>
                  <a:cubicBezTo>
                    <a:pt x="661" y="929"/>
                    <a:pt x="687" y="955"/>
                    <a:pt x="712" y="968"/>
                  </a:cubicBezTo>
                  <a:lnTo>
                    <a:pt x="738" y="968"/>
                  </a:lnTo>
                  <a:cubicBezTo>
                    <a:pt x="742" y="970"/>
                    <a:pt x="747" y="971"/>
                    <a:pt x="751" y="971"/>
                  </a:cubicBezTo>
                  <a:cubicBezTo>
                    <a:pt x="771" y="971"/>
                    <a:pt x="788" y="950"/>
                    <a:pt x="788" y="929"/>
                  </a:cubicBezTo>
                  <a:cubicBezTo>
                    <a:pt x="801" y="917"/>
                    <a:pt x="953" y="471"/>
                    <a:pt x="687" y="230"/>
                  </a:cubicBezTo>
                  <a:cubicBezTo>
                    <a:pt x="811" y="173"/>
                    <a:pt x="956" y="127"/>
                    <a:pt x="1121" y="127"/>
                  </a:cubicBezTo>
                  <a:cubicBezTo>
                    <a:pt x="1141" y="127"/>
                    <a:pt x="1162" y="127"/>
                    <a:pt x="1182" y="129"/>
                  </a:cubicBezTo>
                  <a:lnTo>
                    <a:pt x="1195" y="129"/>
                  </a:lnTo>
                  <a:cubicBezTo>
                    <a:pt x="1233" y="129"/>
                    <a:pt x="1258" y="103"/>
                    <a:pt x="1258" y="65"/>
                  </a:cubicBezTo>
                  <a:cubicBezTo>
                    <a:pt x="1272" y="39"/>
                    <a:pt x="1246" y="2"/>
                    <a:pt x="1207" y="2"/>
                  </a:cubicBezTo>
                  <a:cubicBezTo>
                    <a:pt x="1193" y="1"/>
                    <a:pt x="1179" y="1"/>
                    <a:pt x="1165" y="1"/>
                  </a:cubicBezTo>
                  <a:close/>
                </a:path>
              </a:pathLst>
            </a:custGeom>
            <a:solidFill>
              <a:srgbClr val="D4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631;p41"/>
          <p:cNvSpPr txBox="1">
            <a:spLocks/>
          </p:cNvSpPr>
          <p:nvPr/>
        </p:nvSpPr>
        <p:spPr>
          <a:xfrm>
            <a:off x="165256" y="-2081"/>
            <a:ext cx="29931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40"/>
          <p:cNvGrpSpPr/>
          <p:nvPr/>
        </p:nvGrpSpPr>
        <p:grpSpPr>
          <a:xfrm>
            <a:off x="5801125" y="439563"/>
            <a:ext cx="1977628" cy="4260087"/>
            <a:chOff x="5801125" y="439563"/>
            <a:chExt cx="1977628" cy="4260087"/>
          </a:xfrm>
        </p:grpSpPr>
        <p:sp>
          <p:nvSpPr>
            <p:cNvPr id="551" name="Google Shape;551;p40"/>
            <p:cNvSpPr/>
            <p:nvPr/>
          </p:nvSpPr>
          <p:spPr>
            <a:xfrm>
              <a:off x="5801125" y="4382550"/>
              <a:ext cx="1864800" cy="317100"/>
            </a:xfrm>
            <a:prstGeom prst="ellipse">
              <a:avLst/>
            </a:prstGeom>
            <a:solidFill>
              <a:srgbClr val="D4E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6367508" y="4299456"/>
              <a:ext cx="573957" cy="277890"/>
            </a:xfrm>
            <a:custGeom>
              <a:avLst/>
              <a:gdLst/>
              <a:ahLst/>
              <a:cxnLst/>
              <a:rect l="l" t="t" r="r" b="b"/>
              <a:pathLst>
                <a:path w="9612" h="4654" extrusionOk="0">
                  <a:moveTo>
                    <a:pt x="9420" y="1"/>
                  </a:moveTo>
                  <a:lnTo>
                    <a:pt x="6179" y="116"/>
                  </a:lnTo>
                  <a:lnTo>
                    <a:pt x="6077" y="891"/>
                  </a:lnTo>
                  <a:cubicBezTo>
                    <a:pt x="6077" y="891"/>
                    <a:pt x="4195" y="1819"/>
                    <a:pt x="3877" y="1831"/>
                  </a:cubicBezTo>
                  <a:cubicBezTo>
                    <a:pt x="3874" y="1832"/>
                    <a:pt x="3871" y="1832"/>
                    <a:pt x="3868" y="1832"/>
                  </a:cubicBezTo>
                  <a:cubicBezTo>
                    <a:pt x="3766" y="1832"/>
                    <a:pt x="3407" y="1779"/>
                    <a:pt x="2954" y="1779"/>
                  </a:cubicBezTo>
                  <a:cubicBezTo>
                    <a:pt x="1788" y="1779"/>
                    <a:pt x="0" y="2131"/>
                    <a:pt x="381" y="4654"/>
                  </a:cubicBezTo>
                  <a:lnTo>
                    <a:pt x="9611" y="4349"/>
                  </a:lnTo>
                  <a:lnTo>
                    <a:pt x="94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7126633" y="4272945"/>
              <a:ext cx="318088" cy="335510"/>
            </a:xfrm>
            <a:custGeom>
              <a:avLst/>
              <a:gdLst/>
              <a:ahLst/>
              <a:cxnLst/>
              <a:rect l="l" t="t" r="r" b="b"/>
              <a:pathLst>
                <a:path w="5327" h="5619" extrusionOk="0">
                  <a:moveTo>
                    <a:pt x="3674" y="0"/>
                  </a:moveTo>
                  <a:lnTo>
                    <a:pt x="967" y="687"/>
                  </a:lnTo>
                  <a:lnTo>
                    <a:pt x="967" y="1780"/>
                  </a:lnTo>
                  <a:cubicBezTo>
                    <a:pt x="967" y="1780"/>
                    <a:pt x="102" y="3763"/>
                    <a:pt x="13" y="4247"/>
                  </a:cubicBezTo>
                  <a:cubicBezTo>
                    <a:pt x="0" y="4272"/>
                    <a:pt x="0" y="4297"/>
                    <a:pt x="0" y="4310"/>
                  </a:cubicBezTo>
                  <a:lnTo>
                    <a:pt x="0" y="5162"/>
                  </a:lnTo>
                  <a:cubicBezTo>
                    <a:pt x="0" y="5162"/>
                    <a:pt x="1360" y="5618"/>
                    <a:pt x="2804" y="5618"/>
                  </a:cubicBezTo>
                  <a:cubicBezTo>
                    <a:pt x="3708" y="5618"/>
                    <a:pt x="4645" y="5439"/>
                    <a:pt x="5301" y="4857"/>
                  </a:cubicBezTo>
                  <a:cubicBezTo>
                    <a:pt x="5301" y="4857"/>
                    <a:pt x="5327" y="4552"/>
                    <a:pt x="5238" y="4106"/>
                  </a:cubicBezTo>
                  <a:cubicBezTo>
                    <a:pt x="5137" y="3496"/>
                    <a:pt x="4818" y="2645"/>
                    <a:pt x="4005" y="1919"/>
                  </a:cubicBezTo>
                  <a:lnTo>
                    <a:pt x="3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6630123" y="2367539"/>
              <a:ext cx="750108" cy="1964638"/>
            </a:xfrm>
            <a:custGeom>
              <a:avLst/>
              <a:gdLst/>
              <a:ahLst/>
              <a:cxnLst/>
              <a:rect l="l" t="t" r="r" b="b"/>
              <a:pathLst>
                <a:path w="12562" h="32903" extrusionOk="0">
                  <a:moveTo>
                    <a:pt x="11265" y="0"/>
                  </a:moveTo>
                  <a:lnTo>
                    <a:pt x="1" y="139"/>
                  </a:lnTo>
                  <a:lnTo>
                    <a:pt x="1132" y="32903"/>
                  </a:lnTo>
                  <a:lnTo>
                    <a:pt x="5391" y="32903"/>
                  </a:lnTo>
                  <a:lnTo>
                    <a:pt x="5391" y="6420"/>
                  </a:lnTo>
                  <a:lnTo>
                    <a:pt x="8722" y="32903"/>
                  </a:lnTo>
                  <a:lnTo>
                    <a:pt x="12562" y="32559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7126633" y="4518114"/>
              <a:ext cx="318088" cy="90341"/>
            </a:xfrm>
            <a:custGeom>
              <a:avLst/>
              <a:gdLst/>
              <a:ahLst/>
              <a:cxnLst/>
              <a:rect l="l" t="t" r="r" b="b"/>
              <a:pathLst>
                <a:path w="5327" h="1513" extrusionOk="0">
                  <a:moveTo>
                    <a:pt x="5238" y="0"/>
                  </a:moveTo>
                  <a:cubicBezTo>
                    <a:pt x="4361" y="470"/>
                    <a:pt x="3440" y="620"/>
                    <a:pt x="2619" y="620"/>
                  </a:cubicBezTo>
                  <a:cubicBezTo>
                    <a:pt x="1217" y="620"/>
                    <a:pt x="109" y="180"/>
                    <a:pt x="13" y="141"/>
                  </a:cubicBezTo>
                  <a:cubicBezTo>
                    <a:pt x="0" y="166"/>
                    <a:pt x="0" y="191"/>
                    <a:pt x="0" y="204"/>
                  </a:cubicBezTo>
                  <a:lnTo>
                    <a:pt x="0" y="1056"/>
                  </a:lnTo>
                  <a:cubicBezTo>
                    <a:pt x="0" y="1056"/>
                    <a:pt x="1360" y="1512"/>
                    <a:pt x="2804" y="1512"/>
                  </a:cubicBezTo>
                  <a:cubicBezTo>
                    <a:pt x="3708" y="1512"/>
                    <a:pt x="4645" y="1333"/>
                    <a:pt x="5301" y="751"/>
                  </a:cubicBezTo>
                  <a:cubicBezTo>
                    <a:pt x="5301" y="751"/>
                    <a:pt x="5327" y="446"/>
                    <a:pt x="5238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6387213" y="4507486"/>
              <a:ext cx="554251" cy="69861"/>
            </a:xfrm>
            <a:custGeom>
              <a:avLst/>
              <a:gdLst/>
              <a:ahLst/>
              <a:cxnLst/>
              <a:rect l="l" t="t" r="r" b="b"/>
              <a:pathLst>
                <a:path w="9282" h="1170" extrusionOk="0">
                  <a:moveTo>
                    <a:pt x="9205" y="0"/>
                  </a:moveTo>
                  <a:lnTo>
                    <a:pt x="0" y="420"/>
                  </a:lnTo>
                  <a:lnTo>
                    <a:pt x="51" y="1170"/>
                  </a:lnTo>
                  <a:lnTo>
                    <a:pt x="9281" y="865"/>
                  </a:lnTo>
                  <a:lnTo>
                    <a:pt x="9205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6497263" y="1181758"/>
              <a:ext cx="1015053" cy="2136245"/>
            </a:xfrm>
            <a:custGeom>
              <a:avLst/>
              <a:gdLst/>
              <a:ahLst/>
              <a:cxnLst/>
              <a:rect l="l" t="t" r="r" b="b"/>
              <a:pathLst>
                <a:path w="16999" h="35777" extrusionOk="0">
                  <a:moveTo>
                    <a:pt x="7438" y="0"/>
                  </a:moveTo>
                  <a:cubicBezTo>
                    <a:pt x="3789" y="661"/>
                    <a:pt x="865" y="3700"/>
                    <a:pt x="865" y="3700"/>
                  </a:cubicBezTo>
                  <a:lnTo>
                    <a:pt x="1336" y="10489"/>
                  </a:lnTo>
                  <a:lnTo>
                    <a:pt x="0" y="35407"/>
                  </a:lnTo>
                  <a:lnTo>
                    <a:pt x="6701" y="35624"/>
                  </a:lnTo>
                  <a:lnTo>
                    <a:pt x="7337" y="32674"/>
                  </a:lnTo>
                  <a:lnTo>
                    <a:pt x="8125" y="35776"/>
                  </a:lnTo>
                  <a:lnTo>
                    <a:pt x="13248" y="35356"/>
                  </a:lnTo>
                  <a:lnTo>
                    <a:pt x="16999" y="35051"/>
                  </a:lnTo>
                  <a:cubicBezTo>
                    <a:pt x="16999" y="35051"/>
                    <a:pt x="16999" y="35026"/>
                    <a:pt x="16986" y="34988"/>
                  </a:cubicBezTo>
                  <a:cubicBezTo>
                    <a:pt x="16986" y="34963"/>
                    <a:pt x="16973" y="34899"/>
                    <a:pt x="16973" y="34836"/>
                  </a:cubicBezTo>
                  <a:cubicBezTo>
                    <a:pt x="16694" y="32941"/>
                    <a:pt x="14672" y="18829"/>
                    <a:pt x="14341" y="13667"/>
                  </a:cubicBezTo>
                  <a:cubicBezTo>
                    <a:pt x="14329" y="13642"/>
                    <a:pt x="14329" y="13629"/>
                    <a:pt x="14329" y="13629"/>
                  </a:cubicBezTo>
                  <a:cubicBezTo>
                    <a:pt x="14316" y="13401"/>
                    <a:pt x="14304" y="13172"/>
                    <a:pt x="14290" y="12980"/>
                  </a:cubicBezTo>
                  <a:lnTo>
                    <a:pt x="14290" y="12968"/>
                  </a:lnTo>
                  <a:cubicBezTo>
                    <a:pt x="14290" y="12650"/>
                    <a:pt x="14278" y="12396"/>
                    <a:pt x="14290" y="12192"/>
                  </a:cubicBezTo>
                  <a:cubicBezTo>
                    <a:pt x="14304" y="12027"/>
                    <a:pt x="14316" y="11900"/>
                    <a:pt x="14341" y="11836"/>
                  </a:cubicBezTo>
                  <a:cubicBezTo>
                    <a:pt x="15511" y="8722"/>
                    <a:pt x="15855" y="3344"/>
                    <a:pt x="15855" y="3344"/>
                  </a:cubicBezTo>
                  <a:cubicBezTo>
                    <a:pt x="15855" y="3344"/>
                    <a:pt x="13629" y="445"/>
                    <a:pt x="74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7354376" y="1429973"/>
              <a:ext cx="60" cy="836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0"/>
                  </a:moveTo>
                  <a:lnTo>
                    <a:pt x="0" y="13"/>
                  </a:ln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7350554" y="1956077"/>
              <a:ext cx="836" cy="776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0"/>
                  </a:moveTo>
                  <a:lnTo>
                    <a:pt x="0" y="12"/>
                  </a:lnTo>
                  <a:cubicBezTo>
                    <a:pt x="14" y="12"/>
                    <a:pt x="14" y="12"/>
                    <a:pt x="14" y="0"/>
                  </a:cubicBez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7350554" y="1956077"/>
              <a:ext cx="60" cy="776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7205573" y="1430749"/>
              <a:ext cx="306743" cy="1862176"/>
            </a:xfrm>
            <a:custGeom>
              <a:avLst/>
              <a:gdLst/>
              <a:ahLst/>
              <a:cxnLst/>
              <a:rect l="l" t="t" r="r" b="b"/>
              <a:pathLst>
                <a:path w="5137" h="31187" extrusionOk="0">
                  <a:moveTo>
                    <a:pt x="1844" y="0"/>
                  </a:moveTo>
                  <a:lnTo>
                    <a:pt x="1844" y="0"/>
                  </a:lnTo>
                  <a:cubicBezTo>
                    <a:pt x="1780" y="178"/>
                    <a:pt x="1" y="2213"/>
                    <a:pt x="877" y="8302"/>
                  </a:cubicBezTo>
                  <a:cubicBezTo>
                    <a:pt x="3357" y="25745"/>
                    <a:pt x="1386" y="31186"/>
                    <a:pt x="1386" y="31186"/>
                  </a:cubicBezTo>
                  <a:lnTo>
                    <a:pt x="5137" y="30881"/>
                  </a:lnTo>
                  <a:cubicBezTo>
                    <a:pt x="5137" y="30881"/>
                    <a:pt x="5137" y="30856"/>
                    <a:pt x="5124" y="30818"/>
                  </a:cubicBezTo>
                  <a:cubicBezTo>
                    <a:pt x="5124" y="30793"/>
                    <a:pt x="5111" y="30729"/>
                    <a:pt x="5111" y="30666"/>
                  </a:cubicBezTo>
                  <a:cubicBezTo>
                    <a:pt x="4832" y="28771"/>
                    <a:pt x="2810" y="14659"/>
                    <a:pt x="2479" y="9497"/>
                  </a:cubicBezTo>
                  <a:cubicBezTo>
                    <a:pt x="2467" y="9472"/>
                    <a:pt x="2467" y="9459"/>
                    <a:pt x="2467" y="9459"/>
                  </a:cubicBezTo>
                  <a:cubicBezTo>
                    <a:pt x="2442" y="9103"/>
                    <a:pt x="2416" y="8875"/>
                    <a:pt x="2428" y="8810"/>
                  </a:cubicBezTo>
                  <a:cubicBezTo>
                    <a:pt x="2340" y="8810"/>
                    <a:pt x="1818" y="8505"/>
                    <a:pt x="1780" y="8022"/>
                  </a:cubicBezTo>
                  <a:cubicBezTo>
                    <a:pt x="1640" y="6535"/>
                    <a:pt x="1272" y="3293"/>
                    <a:pt x="1513" y="1894"/>
                  </a:cubicBezTo>
                  <a:cubicBezTo>
                    <a:pt x="1793" y="292"/>
                    <a:pt x="1831" y="38"/>
                    <a:pt x="1844" y="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7320997" y="1814087"/>
              <a:ext cx="413748" cy="732642"/>
            </a:xfrm>
            <a:custGeom>
              <a:avLst/>
              <a:gdLst/>
              <a:ahLst/>
              <a:cxnLst/>
              <a:rect l="l" t="t" r="r" b="b"/>
              <a:pathLst>
                <a:path w="6929" h="12270" extrusionOk="0">
                  <a:moveTo>
                    <a:pt x="4564" y="0"/>
                  </a:moveTo>
                  <a:lnTo>
                    <a:pt x="1233" y="305"/>
                  </a:lnTo>
                  <a:lnTo>
                    <a:pt x="3775" y="5772"/>
                  </a:lnTo>
                  <a:lnTo>
                    <a:pt x="0" y="11176"/>
                  </a:lnTo>
                  <a:lnTo>
                    <a:pt x="1297" y="12269"/>
                  </a:lnTo>
                  <a:cubicBezTo>
                    <a:pt x="1297" y="12269"/>
                    <a:pt x="6738" y="7018"/>
                    <a:pt x="6840" y="5874"/>
                  </a:cubicBezTo>
                  <a:cubicBezTo>
                    <a:pt x="6928" y="4718"/>
                    <a:pt x="4564" y="0"/>
                    <a:pt x="4564" y="0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7160012" y="2481406"/>
              <a:ext cx="243746" cy="279204"/>
            </a:xfrm>
            <a:custGeom>
              <a:avLst/>
              <a:gdLst/>
              <a:ahLst/>
              <a:cxnLst/>
              <a:rect l="l" t="t" r="r" b="b"/>
              <a:pathLst>
                <a:path w="4082" h="4676" extrusionOk="0">
                  <a:moveTo>
                    <a:pt x="2696" y="0"/>
                  </a:moveTo>
                  <a:cubicBezTo>
                    <a:pt x="2696" y="0"/>
                    <a:pt x="1" y="1399"/>
                    <a:pt x="26" y="1792"/>
                  </a:cubicBezTo>
                  <a:cubicBezTo>
                    <a:pt x="40" y="1944"/>
                    <a:pt x="147" y="2004"/>
                    <a:pt x="300" y="2004"/>
                  </a:cubicBezTo>
                  <a:cubicBezTo>
                    <a:pt x="558" y="2004"/>
                    <a:pt x="949" y="1836"/>
                    <a:pt x="1259" y="1653"/>
                  </a:cubicBezTo>
                  <a:lnTo>
                    <a:pt x="1259" y="1653"/>
                  </a:lnTo>
                  <a:cubicBezTo>
                    <a:pt x="1259" y="1653"/>
                    <a:pt x="649" y="3763"/>
                    <a:pt x="916" y="4513"/>
                  </a:cubicBezTo>
                  <a:cubicBezTo>
                    <a:pt x="956" y="4623"/>
                    <a:pt x="1056" y="4675"/>
                    <a:pt x="1176" y="4675"/>
                  </a:cubicBezTo>
                  <a:cubicBezTo>
                    <a:pt x="1402" y="4675"/>
                    <a:pt x="1698" y="4489"/>
                    <a:pt x="1781" y="4157"/>
                  </a:cubicBezTo>
                  <a:cubicBezTo>
                    <a:pt x="1781" y="4157"/>
                    <a:pt x="3255" y="3877"/>
                    <a:pt x="3496" y="3445"/>
                  </a:cubicBezTo>
                  <a:cubicBezTo>
                    <a:pt x="4081" y="2670"/>
                    <a:pt x="4044" y="2136"/>
                    <a:pt x="3954" y="890"/>
                  </a:cubicBezTo>
                  <a:lnTo>
                    <a:pt x="2696" y="0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7181986" y="1406447"/>
              <a:ext cx="596767" cy="1183512"/>
            </a:xfrm>
            <a:custGeom>
              <a:avLst/>
              <a:gdLst/>
              <a:ahLst/>
              <a:cxnLst/>
              <a:rect l="l" t="t" r="r" b="b"/>
              <a:pathLst>
                <a:path w="9994" h="19821" extrusionOk="0">
                  <a:moveTo>
                    <a:pt x="4273" y="1"/>
                  </a:moveTo>
                  <a:cubicBezTo>
                    <a:pt x="1" y="865"/>
                    <a:pt x="1730" y="7527"/>
                    <a:pt x="1730" y="7527"/>
                  </a:cubicBezTo>
                  <a:lnTo>
                    <a:pt x="4744" y="12129"/>
                  </a:lnTo>
                  <a:lnTo>
                    <a:pt x="2061" y="17011"/>
                  </a:lnTo>
                  <a:lnTo>
                    <a:pt x="4744" y="19821"/>
                  </a:lnTo>
                  <a:cubicBezTo>
                    <a:pt x="4744" y="19821"/>
                    <a:pt x="9651" y="13630"/>
                    <a:pt x="9816" y="12574"/>
                  </a:cubicBezTo>
                  <a:cubicBezTo>
                    <a:pt x="9994" y="11506"/>
                    <a:pt x="4273" y="1"/>
                    <a:pt x="4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6332516" y="1842211"/>
              <a:ext cx="446112" cy="924609"/>
            </a:xfrm>
            <a:custGeom>
              <a:avLst/>
              <a:gdLst/>
              <a:ahLst/>
              <a:cxnLst/>
              <a:rect l="l" t="t" r="r" b="b"/>
              <a:pathLst>
                <a:path w="7471" h="15485" extrusionOk="0">
                  <a:moveTo>
                    <a:pt x="1730" y="0"/>
                  </a:moveTo>
                  <a:cubicBezTo>
                    <a:pt x="1730" y="0"/>
                    <a:pt x="1" y="4730"/>
                    <a:pt x="64" y="5874"/>
                  </a:cubicBezTo>
                  <a:cubicBezTo>
                    <a:pt x="140" y="7030"/>
                    <a:pt x="4107" y="12268"/>
                    <a:pt x="4107" y="12268"/>
                  </a:cubicBezTo>
                  <a:cubicBezTo>
                    <a:pt x="4222" y="13514"/>
                    <a:pt x="4259" y="14048"/>
                    <a:pt x="4781" y="14697"/>
                  </a:cubicBezTo>
                  <a:cubicBezTo>
                    <a:pt x="5022" y="15079"/>
                    <a:pt x="6103" y="15079"/>
                    <a:pt x="6103" y="15079"/>
                  </a:cubicBezTo>
                  <a:cubicBezTo>
                    <a:pt x="6197" y="15354"/>
                    <a:pt x="6391" y="15485"/>
                    <a:pt x="6547" y="15485"/>
                  </a:cubicBezTo>
                  <a:cubicBezTo>
                    <a:pt x="6664" y="15485"/>
                    <a:pt x="6761" y="15411"/>
                    <a:pt x="6777" y="15269"/>
                  </a:cubicBezTo>
                  <a:cubicBezTo>
                    <a:pt x="6943" y="13947"/>
                    <a:pt x="6141" y="12511"/>
                    <a:pt x="6141" y="12510"/>
                  </a:cubicBezTo>
                  <a:lnTo>
                    <a:pt x="6141" y="12510"/>
                  </a:lnTo>
                  <a:cubicBezTo>
                    <a:pt x="6419" y="12654"/>
                    <a:pt x="6976" y="12917"/>
                    <a:pt x="7270" y="12917"/>
                  </a:cubicBezTo>
                  <a:cubicBezTo>
                    <a:pt x="7393" y="12917"/>
                    <a:pt x="7471" y="12871"/>
                    <a:pt x="7463" y="12751"/>
                  </a:cubicBezTo>
                  <a:cubicBezTo>
                    <a:pt x="7426" y="12358"/>
                    <a:pt x="5061" y="11175"/>
                    <a:pt x="5061" y="11175"/>
                  </a:cubicBezTo>
                  <a:lnTo>
                    <a:pt x="2302" y="5784"/>
                  </a:lnTo>
                  <a:lnTo>
                    <a:pt x="4158" y="305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6300630" y="1434511"/>
              <a:ext cx="435065" cy="1183572"/>
            </a:xfrm>
            <a:custGeom>
              <a:avLst/>
              <a:gdLst/>
              <a:ahLst/>
              <a:cxnLst/>
              <a:rect l="l" t="t" r="r" b="b"/>
              <a:pathLst>
                <a:path w="7286" h="19822" extrusionOk="0">
                  <a:moveTo>
                    <a:pt x="4171" y="0"/>
                  </a:moveTo>
                  <a:cubicBezTo>
                    <a:pt x="4171" y="0"/>
                    <a:pt x="1" y="11519"/>
                    <a:pt x="128" y="12575"/>
                  </a:cubicBezTo>
                  <a:cubicBezTo>
                    <a:pt x="255" y="13629"/>
                    <a:pt x="3827" y="19822"/>
                    <a:pt x="3827" y="19822"/>
                  </a:cubicBezTo>
                  <a:lnTo>
                    <a:pt x="5785" y="17011"/>
                  </a:lnTo>
                  <a:lnTo>
                    <a:pt x="3827" y="12129"/>
                  </a:lnTo>
                  <a:lnTo>
                    <a:pt x="6027" y="7527"/>
                  </a:lnTo>
                  <a:cubicBezTo>
                    <a:pt x="6027" y="7527"/>
                    <a:pt x="7285" y="865"/>
                    <a:pt x="4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7151652" y="2636951"/>
              <a:ext cx="254375" cy="271143"/>
            </a:xfrm>
            <a:custGeom>
              <a:avLst/>
              <a:gdLst/>
              <a:ahLst/>
              <a:cxnLst/>
              <a:rect l="l" t="t" r="r" b="b"/>
              <a:pathLst>
                <a:path w="4260" h="4541" extrusionOk="0">
                  <a:moveTo>
                    <a:pt x="0" y="1"/>
                  </a:moveTo>
                  <a:lnTo>
                    <a:pt x="0" y="4018"/>
                  </a:lnTo>
                  <a:lnTo>
                    <a:pt x="2124" y="4540"/>
                  </a:lnTo>
                  <a:lnTo>
                    <a:pt x="4260" y="4018"/>
                  </a:lnTo>
                  <a:lnTo>
                    <a:pt x="42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557274" y="2636951"/>
              <a:ext cx="235387" cy="271143"/>
            </a:xfrm>
            <a:custGeom>
              <a:avLst/>
              <a:gdLst/>
              <a:ahLst/>
              <a:cxnLst/>
              <a:rect l="l" t="t" r="r" b="b"/>
              <a:pathLst>
                <a:path w="3942" h="4541" extrusionOk="0">
                  <a:moveTo>
                    <a:pt x="0" y="1"/>
                  </a:moveTo>
                  <a:lnTo>
                    <a:pt x="0" y="4018"/>
                  </a:lnTo>
                  <a:lnTo>
                    <a:pt x="1970" y="4540"/>
                  </a:lnTo>
                  <a:lnTo>
                    <a:pt x="3941" y="4018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926178" y="1530942"/>
              <a:ext cx="18332" cy="1649608"/>
            </a:xfrm>
            <a:custGeom>
              <a:avLst/>
              <a:gdLst/>
              <a:ahLst/>
              <a:cxnLst/>
              <a:rect l="l" t="t" r="r" b="b"/>
              <a:pathLst>
                <a:path w="307" h="27627" extrusionOk="0">
                  <a:moveTo>
                    <a:pt x="52" y="1"/>
                  </a:moveTo>
                  <a:lnTo>
                    <a:pt x="13" y="3446"/>
                  </a:lnTo>
                  <a:lnTo>
                    <a:pt x="1" y="6904"/>
                  </a:lnTo>
                  <a:lnTo>
                    <a:pt x="26" y="13820"/>
                  </a:lnTo>
                  <a:lnTo>
                    <a:pt x="103" y="20724"/>
                  </a:lnTo>
                  <a:lnTo>
                    <a:pt x="166" y="24182"/>
                  </a:lnTo>
                  <a:lnTo>
                    <a:pt x="255" y="27627"/>
                  </a:lnTo>
                  <a:lnTo>
                    <a:pt x="293" y="24182"/>
                  </a:lnTo>
                  <a:lnTo>
                    <a:pt x="306" y="20724"/>
                  </a:lnTo>
                  <a:lnTo>
                    <a:pt x="281" y="13808"/>
                  </a:lnTo>
                  <a:lnTo>
                    <a:pt x="204" y="6904"/>
                  </a:lnTo>
                  <a:lnTo>
                    <a:pt x="140" y="3446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7403699" y="2036507"/>
              <a:ext cx="279395" cy="94222"/>
            </a:xfrm>
            <a:custGeom>
              <a:avLst/>
              <a:gdLst/>
              <a:ahLst/>
              <a:cxnLst/>
              <a:rect l="l" t="t" r="r" b="b"/>
              <a:pathLst>
                <a:path w="4679" h="1578" extrusionOk="0">
                  <a:moveTo>
                    <a:pt x="0" y="1"/>
                  </a:moveTo>
                  <a:lnTo>
                    <a:pt x="1031" y="1577"/>
                  </a:lnTo>
                  <a:cubicBezTo>
                    <a:pt x="1274" y="1076"/>
                    <a:pt x="1776" y="819"/>
                    <a:pt x="2591" y="819"/>
                  </a:cubicBezTo>
                  <a:cubicBezTo>
                    <a:pt x="3140" y="819"/>
                    <a:pt x="3830" y="935"/>
                    <a:pt x="4679" y="1171"/>
                  </a:cubicBezTo>
                  <a:cubicBezTo>
                    <a:pt x="3882" y="695"/>
                    <a:pt x="2995" y="157"/>
                    <a:pt x="2163" y="157"/>
                  </a:cubicBezTo>
                  <a:cubicBezTo>
                    <a:pt x="1815" y="157"/>
                    <a:pt x="1476" y="251"/>
                    <a:pt x="1158" y="484"/>
                  </a:cubicBezTo>
                  <a:cubicBezTo>
                    <a:pt x="1039" y="573"/>
                    <a:pt x="938" y="621"/>
                    <a:pt x="834" y="621"/>
                  </a:cubicBezTo>
                  <a:cubicBezTo>
                    <a:pt x="627" y="621"/>
                    <a:pt x="406" y="432"/>
                    <a:pt x="0" y="1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6384167" y="1560499"/>
              <a:ext cx="238432" cy="830566"/>
            </a:xfrm>
            <a:custGeom>
              <a:avLst/>
              <a:gdLst/>
              <a:ahLst/>
              <a:cxnLst/>
              <a:rect l="l" t="t" r="r" b="b"/>
              <a:pathLst>
                <a:path w="3993" h="13910" extrusionOk="0">
                  <a:moveTo>
                    <a:pt x="3230" y="1"/>
                  </a:moveTo>
                  <a:lnTo>
                    <a:pt x="1589" y="10007"/>
                  </a:lnTo>
                  <a:lnTo>
                    <a:pt x="0" y="10172"/>
                  </a:lnTo>
                  <a:lnTo>
                    <a:pt x="1437" y="10502"/>
                  </a:lnTo>
                  <a:cubicBezTo>
                    <a:pt x="2526" y="10751"/>
                    <a:pt x="3422" y="12551"/>
                    <a:pt x="3800" y="13430"/>
                  </a:cubicBezTo>
                  <a:lnTo>
                    <a:pt x="3800" y="13430"/>
                  </a:lnTo>
                  <a:lnTo>
                    <a:pt x="2428" y="10019"/>
                  </a:lnTo>
                  <a:lnTo>
                    <a:pt x="2962" y="8914"/>
                  </a:lnTo>
                  <a:lnTo>
                    <a:pt x="3230" y="1"/>
                  </a:lnTo>
                  <a:close/>
                  <a:moveTo>
                    <a:pt x="3800" y="13430"/>
                  </a:moveTo>
                  <a:lnTo>
                    <a:pt x="3993" y="13910"/>
                  </a:lnTo>
                  <a:cubicBezTo>
                    <a:pt x="3993" y="13910"/>
                    <a:pt x="3924" y="13720"/>
                    <a:pt x="3800" y="13430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6829025" y="971460"/>
              <a:ext cx="299876" cy="654422"/>
            </a:xfrm>
            <a:custGeom>
              <a:avLst/>
              <a:gdLst/>
              <a:ahLst/>
              <a:cxnLst/>
              <a:rect l="l" t="t" r="r" b="b"/>
              <a:pathLst>
                <a:path w="5022" h="10960" extrusionOk="0">
                  <a:moveTo>
                    <a:pt x="4564" y="0"/>
                  </a:moveTo>
                  <a:lnTo>
                    <a:pt x="2060" y="2353"/>
                  </a:lnTo>
                  <a:lnTo>
                    <a:pt x="26" y="2034"/>
                  </a:lnTo>
                  <a:lnTo>
                    <a:pt x="26" y="2034"/>
                  </a:lnTo>
                  <a:cubicBezTo>
                    <a:pt x="26" y="2034"/>
                    <a:pt x="38" y="3560"/>
                    <a:pt x="38" y="3777"/>
                  </a:cubicBezTo>
                  <a:cubicBezTo>
                    <a:pt x="38" y="3992"/>
                    <a:pt x="102" y="4870"/>
                    <a:pt x="102" y="4870"/>
                  </a:cubicBezTo>
                  <a:cubicBezTo>
                    <a:pt x="102" y="4870"/>
                    <a:pt x="1" y="5111"/>
                    <a:pt x="64" y="5607"/>
                  </a:cubicBezTo>
                  <a:cubicBezTo>
                    <a:pt x="191" y="6611"/>
                    <a:pt x="585" y="8506"/>
                    <a:pt x="1755" y="10959"/>
                  </a:cubicBezTo>
                  <a:cubicBezTo>
                    <a:pt x="2899" y="9663"/>
                    <a:pt x="4069" y="6764"/>
                    <a:pt x="4564" y="5492"/>
                  </a:cubicBezTo>
                  <a:cubicBezTo>
                    <a:pt x="4705" y="5111"/>
                    <a:pt x="4793" y="4870"/>
                    <a:pt x="4793" y="4870"/>
                  </a:cubicBezTo>
                  <a:lnTo>
                    <a:pt x="5022" y="3853"/>
                  </a:lnTo>
                  <a:cubicBezTo>
                    <a:pt x="5022" y="3853"/>
                    <a:pt x="4844" y="3407"/>
                    <a:pt x="4705" y="2836"/>
                  </a:cubicBezTo>
                  <a:cubicBezTo>
                    <a:pt x="4628" y="2556"/>
                    <a:pt x="4564" y="2251"/>
                    <a:pt x="4539" y="1958"/>
                  </a:cubicBezTo>
                  <a:cubicBezTo>
                    <a:pt x="4488" y="1437"/>
                    <a:pt x="4513" y="852"/>
                    <a:pt x="4539" y="458"/>
                  </a:cubicBezTo>
                  <a:cubicBezTo>
                    <a:pt x="4552" y="178"/>
                    <a:pt x="4564" y="0"/>
                    <a:pt x="4564" y="0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6830578" y="1123242"/>
              <a:ext cx="1553" cy="90461"/>
            </a:xfrm>
            <a:custGeom>
              <a:avLst/>
              <a:gdLst/>
              <a:ahLst/>
              <a:cxnLst/>
              <a:rect l="l" t="t" r="r" b="b"/>
              <a:pathLst>
                <a:path w="26" h="1515" extrusionOk="0">
                  <a:moveTo>
                    <a:pt x="0" y="1"/>
                  </a:moveTo>
                  <a:lnTo>
                    <a:pt x="0" y="1514"/>
                  </a:lnTo>
                  <a:lnTo>
                    <a:pt x="25" y="1514"/>
                  </a:lnTo>
                  <a:cubicBezTo>
                    <a:pt x="12" y="1387"/>
                    <a:pt x="12" y="1298"/>
                    <a:pt x="12" y="1235"/>
                  </a:cubicBezTo>
                  <a:cubicBezTo>
                    <a:pt x="12" y="1107"/>
                    <a:pt x="12" y="472"/>
                    <a:pt x="0" y="1"/>
                  </a:cubicBezTo>
                  <a:close/>
                </a:path>
              </a:pathLst>
            </a:custGeom>
            <a:solidFill>
              <a:srgbClr val="EFB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6830578" y="1213643"/>
              <a:ext cx="1553" cy="7643"/>
            </a:xfrm>
            <a:custGeom>
              <a:avLst/>
              <a:gdLst/>
              <a:ahLst/>
              <a:cxnLst/>
              <a:rect l="l" t="t" r="r" b="b"/>
              <a:pathLst>
                <a:path w="26" h="128" extrusionOk="0">
                  <a:moveTo>
                    <a:pt x="0" y="0"/>
                  </a:moveTo>
                  <a:lnTo>
                    <a:pt x="0" y="102"/>
                  </a:lnTo>
                  <a:cubicBezTo>
                    <a:pt x="12" y="114"/>
                    <a:pt x="25" y="114"/>
                    <a:pt x="25" y="127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rgbClr val="EFBF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6830578" y="998747"/>
              <a:ext cx="279395" cy="266545"/>
            </a:xfrm>
            <a:custGeom>
              <a:avLst/>
              <a:gdLst/>
              <a:ahLst/>
              <a:cxnLst/>
              <a:rect l="l" t="t" r="r" b="b"/>
              <a:pathLst>
                <a:path w="4679" h="4464" extrusionOk="0">
                  <a:moveTo>
                    <a:pt x="4513" y="1"/>
                  </a:moveTo>
                  <a:lnTo>
                    <a:pt x="2034" y="2416"/>
                  </a:lnTo>
                  <a:lnTo>
                    <a:pt x="0" y="2086"/>
                  </a:lnTo>
                  <a:lnTo>
                    <a:pt x="0" y="2086"/>
                  </a:lnTo>
                  <a:cubicBezTo>
                    <a:pt x="12" y="2557"/>
                    <a:pt x="12" y="3192"/>
                    <a:pt x="12" y="3320"/>
                  </a:cubicBezTo>
                  <a:cubicBezTo>
                    <a:pt x="12" y="3383"/>
                    <a:pt x="12" y="3472"/>
                    <a:pt x="25" y="3599"/>
                  </a:cubicBezTo>
                  <a:lnTo>
                    <a:pt x="25" y="3726"/>
                  </a:lnTo>
                  <a:cubicBezTo>
                    <a:pt x="419" y="4006"/>
                    <a:pt x="1182" y="4464"/>
                    <a:pt x="2034" y="4464"/>
                  </a:cubicBezTo>
                  <a:cubicBezTo>
                    <a:pt x="2911" y="4464"/>
                    <a:pt x="3890" y="3993"/>
                    <a:pt x="4679" y="2379"/>
                  </a:cubicBezTo>
                  <a:cubicBezTo>
                    <a:pt x="4602" y="2099"/>
                    <a:pt x="4538" y="1794"/>
                    <a:pt x="4513" y="1501"/>
                  </a:cubicBezTo>
                  <a:cubicBezTo>
                    <a:pt x="4487" y="1260"/>
                    <a:pt x="4487" y="993"/>
                    <a:pt x="4487" y="751"/>
                  </a:cubicBezTo>
                  <a:cubicBezTo>
                    <a:pt x="4487" y="472"/>
                    <a:pt x="4501" y="204"/>
                    <a:pt x="4513" y="1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6830578" y="1186296"/>
              <a:ext cx="291576" cy="492010"/>
            </a:xfrm>
            <a:custGeom>
              <a:avLst/>
              <a:gdLst/>
              <a:ahLst/>
              <a:cxnLst/>
              <a:rect l="l" t="t" r="r" b="b"/>
              <a:pathLst>
                <a:path w="4883" h="8240" extrusionOk="0">
                  <a:moveTo>
                    <a:pt x="4869" y="1"/>
                  </a:moveTo>
                  <a:cubicBezTo>
                    <a:pt x="3868" y="1468"/>
                    <a:pt x="2821" y="2044"/>
                    <a:pt x="1839" y="2044"/>
                  </a:cubicBezTo>
                  <a:cubicBezTo>
                    <a:pt x="1187" y="2044"/>
                    <a:pt x="563" y="1790"/>
                    <a:pt x="0" y="1374"/>
                  </a:cubicBezTo>
                  <a:lnTo>
                    <a:pt x="0" y="1374"/>
                  </a:lnTo>
                  <a:cubicBezTo>
                    <a:pt x="127" y="2315"/>
                    <a:pt x="229" y="4349"/>
                    <a:pt x="978" y="6586"/>
                  </a:cubicBezTo>
                  <a:cubicBezTo>
                    <a:pt x="1156" y="7132"/>
                    <a:pt x="1373" y="7680"/>
                    <a:pt x="1627" y="8239"/>
                  </a:cubicBezTo>
                  <a:cubicBezTo>
                    <a:pt x="2060" y="7743"/>
                    <a:pt x="2479" y="7069"/>
                    <a:pt x="2886" y="6319"/>
                  </a:cubicBezTo>
                  <a:cubicBezTo>
                    <a:pt x="3750" y="4756"/>
                    <a:pt x="4501" y="2899"/>
                    <a:pt x="4882" y="1894"/>
                  </a:cubicBezTo>
                  <a:lnTo>
                    <a:pt x="4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6927730" y="1181758"/>
              <a:ext cx="283993" cy="495712"/>
            </a:xfrm>
            <a:custGeom>
              <a:avLst/>
              <a:gdLst/>
              <a:ahLst/>
              <a:cxnLst/>
              <a:rect l="l" t="t" r="r" b="b"/>
              <a:pathLst>
                <a:path w="4756" h="8302" extrusionOk="0">
                  <a:moveTo>
                    <a:pt x="3267" y="0"/>
                  </a:moveTo>
                  <a:lnTo>
                    <a:pt x="0" y="8302"/>
                  </a:lnTo>
                  <a:lnTo>
                    <a:pt x="3852" y="4640"/>
                  </a:lnTo>
                  <a:lnTo>
                    <a:pt x="3128" y="3166"/>
                  </a:lnTo>
                  <a:lnTo>
                    <a:pt x="4755" y="2479"/>
                  </a:lnTo>
                  <a:lnTo>
                    <a:pt x="4106" y="801"/>
                  </a:lnTo>
                  <a:lnTo>
                    <a:pt x="3267" y="0"/>
                  </a:ln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6700703" y="1196925"/>
              <a:ext cx="224041" cy="474515"/>
            </a:xfrm>
            <a:custGeom>
              <a:avLst/>
              <a:gdLst/>
              <a:ahLst/>
              <a:cxnLst/>
              <a:rect l="l" t="t" r="r" b="b"/>
              <a:pathLst>
                <a:path w="3752" h="7947" extrusionOk="0">
                  <a:moveTo>
                    <a:pt x="2187" y="1"/>
                  </a:moveTo>
                  <a:lnTo>
                    <a:pt x="1158" y="649"/>
                  </a:lnTo>
                  <a:lnTo>
                    <a:pt x="1" y="2378"/>
                  </a:lnTo>
                  <a:lnTo>
                    <a:pt x="1348" y="3001"/>
                  </a:lnTo>
                  <a:lnTo>
                    <a:pt x="217" y="4374"/>
                  </a:lnTo>
                  <a:lnTo>
                    <a:pt x="3752" y="7946"/>
                  </a:lnTo>
                  <a:cubicBezTo>
                    <a:pt x="2899" y="5251"/>
                    <a:pt x="2264" y="2505"/>
                    <a:pt x="2187" y="1"/>
                  </a:cubicBezTo>
                  <a:close/>
                </a:path>
              </a:pathLst>
            </a:custGeom>
            <a:solidFill>
              <a:srgbClr val="414042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6624809" y="1463351"/>
              <a:ext cx="155670" cy="364410"/>
            </a:xfrm>
            <a:custGeom>
              <a:avLst/>
              <a:gdLst/>
              <a:ahLst/>
              <a:cxnLst/>
              <a:rect l="l" t="t" r="r" b="b"/>
              <a:pathLst>
                <a:path w="2607" h="6103" extrusionOk="0">
                  <a:moveTo>
                    <a:pt x="471" y="1"/>
                  </a:moveTo>
                  <a:cubicBezTo>
                    <a:pt x="458" y="14"/>
                    <a:pt x="305" y="1133"/>
                    <a:pt x="331" y="2391"/>
                  </a:cubicBezTo>
                  <a:cubicBezTo>
                    <a:pt x="356" y="4108"/>
                    <a:pt x="661" y="5239"/>
                    <a:pt x="1259" y="5760"/>
                  </a:cubicBezTo>
                  <a:cubicBezTo>
                    <a:pt x="1361" y="5862"/>
                    <a:pt x="1475" y="5938"/>
                    <a:pt x="1602" y="5989"/>
                  </a:cubicBezTo>
                  <a:cubicBezTo>
                    <a:pt x="1773" y="6063"/>
                    <a:pt x="1956" y="6103"/>
                    <a:pt x="2155" y="6103"/>
                  </a:cubicBezTo>
                  <a:cubicBezTo>
                    <a:pt x="2297" y="6103"/>
                    <a:pt x="2448" y="6083"/>
                    <a:pt x="2607" y="6040"/>
                  </a:cubicBezTo>
                  <a:lnTo>
                    <a:pt x="2568" y="5913"/>
                  </a:lnTo>
                  <a:cubicBezTo>
                    <a:pt x="2423" y="5946"/>
                    <a:pt x="2285" y="5963"/>
                    <a:pt x="2155" y="5963"/>
                  </a:cubicBezTo>
                  <a:cubicBezTo>
                    <a:pt x="1842" y="5963"/>
                    <a:pt x="1573" y="5865"/>
                    <a:pt x="1348" y="5659"/>
                  </a:cubicBezTo>
                  <a:cubicBezTo>
                    <a:pt x="0" y="4450"/>
                    <a:pt x="598" y="65"/>
                    <a:pt x="598" y="26"/>
                  </a:cubicBezTo>
                  <a:lnTo>
                    <a:pt x="4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6603551" y="1490698"/>
              <a:ext cx="211860" cy="317418"/>
            </a:xfrm>
            <a:custGeom>
              <a:avLst/>
              <a:gdLst/>
              <a:ahLst/>
              <a:cxnLst/>
              <a:rect l="l" t="t" r="r" b="b"/>
              <a:pathLst>
                <a:path w="3548" h="5316" extrusionOk="0">
                  <a:moveTo>
                    <a:pt x="3407" y="0"/>
                  </a:moveTo>
                  <a:cubicBezTo>
                    <a:pt x="3407" y="51"/>
                    <a:pt x="2950" y="4489"/>
                    <a:pt x="1437" y="5111"/>
                  </a:cubicBezTo>
                  <a:cubicBezTo>
                    <a:pt x="1326" y="5153"/>
                    <a:pt x="1212" y="5174"/>
                    <a:pt x="1094" y="5174"/>
                  </a:cubicBezTo>
                  <a:cubicBezTo>
                    <a:pt x="779" y="5174"/>
                    <a:pt x="441" y="5026"/>
                    <a:pt x="90" y="4730"/>
                  </a:cubicBezTo>
                  <a:lnTo>
                    <a:pt x="0" y="4831"/>
                  </a:lnTo>
                  <a:cubicBezTo>
                    <a:pt x="191" y="4997"/>
                    <a:pt x="382" y="5111"/>
                    <a:pt x="560" y="5201"/>
                  </a:cubicBezTo>
                  <a:cubicBezTo>
                    <a:pt x="741" y="5277"/>
                    <a:pt x="915" y="5316"/>
                    <a:pt x="1084" y="5316"/>
                  </a:cubicBezTo>
                  <a:cubicBezTo>
                    <a:pt x="1222" y="5316"/>
                    <a:pt x="1356" y="5290"/>
                    <a:pt x="1488" y="5238"/>
                  </a:cubicBezTo>
                  <a:cubicBezTo>
                    <a:pt x="2161" y="4959"/>
                    <a:pt x="2709" y="3992"/>
                    <a:pt x="3128" y="2365"/>
                  </a:cubicBezTo>
                  <a:cubicBezTo>
                    <a:pt x="3433" y="1170"/>
                    <a:pt x="3548" y="26"/>
                    <a:pt x="3548" y="14"/>
                  </a:cubicBezTo>
                  <a:lnTo>
                    <a:pt x="34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6648335" y="1340348"/>
              <a:ext cx="183019" cy="151305"/>
            </a:xfrm>
            <a:custGeom>
              <a:avLst/>
              <a:gdLst/>
              <a:ahLst/>
              <a:cxnLst/>
              <a:rect l="l" t="t" r="r" b="b"/>
              <a:pathLst>
                <a:path w="3065" h="2534" extrusionOk="0">
                  <a:moveTo>
                    <a:pt x="1481" y="0"/>
                  </a:moveTo>
                  <a:cubicBezTo>
                    <a:pt x="1195" y="0"/>
                    <a:pt x="943" y="92"/>
                    <a:pt x="725" y="268"/>
                  </a:cubicBezTo>
                  <a:cubicBezTo>
                    <a:pt x="64" y="815"/>
                    <a:pt x="1" y="2010"/>
                    <a:pt x="1" y="2061"/>
                  </a:cubicBezTo>
                  <a:cubicBezTo>
                    <a:pt x="1" y="2111"/>
                    <a:pt x="38" y="2162"/>
                    <a:pt x="77" y="2176"/>
                  </a:cubicBezTo>
                  <a:cubicBezTo>
                    <a:pt x="89" y="2188"/>
                    <a:pt x="102" y="2188"/>
                    <a:pt x="128" y="2188"/>
                  </a:cubicBezTo>
                  <a:cubicBezTo>
                    <a:pt x="191" y="2188"/>
                    <a:pt x="242" y="2137"/>
                    <a:pt x="255" y="2074"/>
                  </a:cubicBezTo>
                  <a:cubicBezTo>
                    <a:pt x="255" y="2061"/>
                    <a:pt x="306" y="942"/>
                    <a:pt x="878" y="459"/>
                  </a:cubicBezTo>
                  <a:cubicBezTo>
                    <a:pt x="1054" y="314"/>
                    <a:pt x="1256" y="245"/>
                    <a:pt x="1490" y="245"/>
                  </a:cubicBezTo>
                  <a:cubicBezTo>
                    <a:pt x="1543" y="245"/>
                    <a:pt x="1597" y="248"/>
                    <a:pt x="1654" y="255"/>
                  </a:cubicBezTo>
                  <a:cubicBezTo>
                    <a:pt x="1959" y="294"/>
                    <a:pt x="2200" y="433"/>
                    <a:pt x="2366" y="662"/>
                  </a:cubicBezTo>
                  <a:cubicBezTo>
                    <a:pt x="2810" y="1286"/>
                    <a:pt x="2607" y="2379"/>
                    <a:pt x="2607" y="2391"/>
                  </a:cubicBezTo>
                  <a:cubicBezTo>
                    <a:pt x="2594" y="2455"/>
                    <a:pt x="2645" y="2518"/>
                    <a:pt x="2708" y="2532"/>
                  </a:cubicBezTo>
                  <a:cubicBezTo>
                    <a:pt x="2716" y="2533"/>
                    <a:pt x="2724" y="2534"/>
                    <a:pt x="2732" y="2534"/>
                  </a:cubicBezTo>
                  <a:cubicBezTo>
                    <a:pt x="2787" y="2534"/>
                    <a:pt x="2837" y="2497"/>
                    <a:pt x="2849" y="2430"/>
                  </a:cubicBezTo>
                  <a:cubicBezTo>
                    <a:pt x="2861" y="2391"/>
                    <a:pt x="3064" y="1235"/>
                    <a:pt x="2556" y="523"/>
                  </a:cubicBezTo>
                  <a:cubicBezTo>
                    <a:pt x="2352" y="230"/>
                    <a:pt x="2060" y="65"/>
                    <a:pt x="1679" y="14"/>
                  </a:cubicBezTo>
                  <a:cubicBezTo>
                    <a:pt x="1611" y="5"/>
                    <a:pt x="1545" y="0"/>
                    <a:pt x="1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6772060" y="1800354"/>
              <a:ext cx="51711" cy="35109"/>
            </a:xfrm>
            <a:custGeom>
              <a:avLst/>
              <a:gdLst/>
              <a:ahLst/>
              <a:cxnLst/>
              <a:rect l="l" t="t" r="r" b="b"/>
              <a:pathLst>
                <a:path w="866" h="588" extrusionOk="0">
                  <a:moveTo>
                    <a:pt x="451" y="1"/>
                  </a:moveTo>
                  <a:cubicBezTo>
                    <a:pt x="441" y="1"/>
                    <a:pt x="431" y="1"/>
                    <a:pt x="421" y="1"/>
                  </a:cubicBezTo>
                  <a:cubicBezTo>
                    <a:pt x="192" y="15"/>
                    <a:pt x="1" y="154"/>
                    <a:pt x="14" y="320"/>
                  </a:cubicBezTo>
                  <a:cubicBezTo>
                    <a:pt x="25" y="476"/>
                    <a:pt x="198" y="587"/>
                    <a:pt x="421" y="587"/>
                  </a:cubicBezTo>
                  <a:cubicBezTo>
                    <a:pt x="433" y="587"/>
                    <a:pt x="446" y="587"/>
                    <a:pt x="458" y="586"/>
                  </a:cubicBezTo>
                  <a:cubicBezTo>
                    <a:pt x="687" y="574"/>
                    <a:pt x="865" y="434"/>
                    <a:pt x="853" y="269"/>
                  </a:cubicBezTo>
                  <a:cubicBezTo>
                    <a:pt x="853" y="123"/>
                    <a:pt x="667" y="1"/>
                    <a:pt x="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6570112" y="1740465"/>
              <a:ext cx="50159" cy="42215"/>
            </a:xfrm>
            <a:custGeom>
              <a:avLst/>
              <a:gdLst/>
              <a:ahLst/>
              <a:cxnLst/>
              <a:rect l="l" t="t" r="r" b="b"/>
              <a:pathLst>
                <a:path w="840" h="707" extrusionOk="0">
                  <a:moveTo>
                    <a:pt x="280" y="0"/>
                  </a:moveTo>
                  <a:cubicBezTo>
                    <a:pt x="208" y="0"/>
                    <a:pt x="144" y="25"/>
                    <a:pt x="102" y="77"/>
                  </a:cubicBezTo>
                  <a:cubicBezTo>
                    <a:pt x="1" y="191"/>
                    <a:pt x="52" y="420"/>
                    <a:pt x="230" y="572"/>
                  </a:cubicBezTo>
                  <a:cubicBezTo>
                    <a:pt x="333" y="661"/>
                    <a:pt x="451" y="707"/>
                    <a:pt x="553" y="707"/>
                  </a:cubicBezTo>
                  <a:cubicBezTo>
                    <a:pt x="625" y="707"/>
                    <a:pt x="691" y="684"/>
                    <a:pt x="738" y="636"/>
                  </a:cubicBezTo>
                  <a:cubicBezTo>
                    <a:pt x="840" y="509"/>
                    <a:pt x="789" y="292"/>
                    <a:pt x="611" y="140"/>
                  </a:cubicBezTo>
                  <a:cubicBezTo>
                    <a:pt x="506" y="50"/>
                    <a:pt x="384" y="0"/>
                    <a:pt x="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6739457" y="1186296"/>
              <a:ext cx="93390" cy="167188"/>
            </a:xfrm>
            <a:custGeom>
              <a:avLst/>
              <a:gdLst/>
              <a:ahLst/>
              <a:cxnLst/>
              <a:rect l="l" t="t" r="r" b="b"/>
              <a:pathLst>
                <a:path w="1564" h="2800" extrusionOk="0">
                  <a:moveTo>
                    <a:pt x="1538" y="1"/>
                  </a:moveTo>
                  <a:cubicBezTo>
                    <a:pt x="382" y="1"/>
                    <a:pt x="26" y="2581"/>
                    <a:pt x="13" y="2657"/>
                  </a:cubicBezTo>
                  <a:cubicBezTo>
                    <a:pt x="0" y="2708"/>
                    <a:pt x="26" y="2759"/>
                    <a:pt x="77" y="2784"/>
                  </a:cubicBezTo>
                  <a:cubicBezTo>
                    <a:pt x="89" y="2798"/>
                    <a:pt x="102" y="2798"/>
                    <a:pt x="102" y="2798"/>
                  </a:cubicBezTo>
                  <a:cubicBezTo>
                    <a:pt x="110" y="2799"/>
                    <a:pt x="117" y="2799"/>
                    <a:pt x="125" y="2799"/>
                  </a:cubicBezTo>
                  <a:cubicBezTo>
                    <a:pt x="191" y="2799"/>
                    <a:pt x="243" y="2753"/>
                    <a:pt x="255" y="2696"/>
                  </a:cubicBezTo>
                  <a:cubicBezTo>
                    <a:pt x="255" y="2683"/>
                    <a:pt x="560" y="369"/>
                    <a:pt x="1538" y="242"/>
                  </a:cubicBezTo>
                  <a:cubicBezTo>
                    <a:pt x="1538" y="242"/>
                    <a:pt x="1564" y="1"/>
                    <a:pt x="1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7177448" y="1748764"/>
              <a:ext cx="10689" cy="48664"/>
            </a:xfrm>
            <a:custGeom>
              <a:avLst/>
              <a:gdLst/>
              <a:ahLst/>
              <a:cxnLst/>
              <a:rect l="l" t="t" r="r" b="b"/>
              <a:pathLst>
                <a:path w="179" h="815" extrusionOk="0">
                  <a:moveTo>
                    <a:pt x="1" y="1"/>
                  </a:moveTo>
                  <a:lnTo>
                    <a:pt x="1" y="815"/>
                  </a:lnTo>
                  <a:lnTo>
                    <a:pt x="179" y="815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7131171" y="1780650"/>
              <a:ext cx="93390" cy="94222"/>
            </a:xfrm>
            <a:custGeom>
              <a:avLst/>
              <a:gdLst/>
              <a:ahLst/>
              <a:cxnLst/>
              <a:rect l="l" t="t" r="r" b="b"/>
              <a:pathLst>
                <a:path w="1564" h="1578" extrusionOk="0">
                  <a:moveTo>
                    <a:pt x="776" y="1"/>
                  </a:moveTo>
                  <a:cubicBezTo>
                    <a:pt x="343" y="1"/>
                    <a:pt x="1" y="357"/>
                    <a:pt x="1" y="789"/>
                  </a:cubicBezTo>
                  <a:cubicBezTo>
                    <a:pt x="1" y="1221"/>
                    <a:pt x="343" y="1577"/>
                    <a:pt x="776" y="1577"/>
                  </a:cubicBezTo>
                  <a:cubicBezTo>
                    <a:pt x="1208" y="1577"/>
                    <a:pt x="1564" y="1221"/>
                    <a:pt x="1564" y="789"/>
                  </a:cubicBezTo>
                  <a:cubicBezTo>
                    <a:pt x="1564" y="357"/>
                    <a:pt x="1208" y="1"/>
                    <a:pt x="7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7131171" y="1792114"/>
              <a:ext cx="53920" cy="5391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8" y="0"/>
                  </a:moveTo>
                  <a:cubicBezTo>
                    <a:pt x="204" y="0"/>
                    <a:pt x="1" y="204"/>
                    <a:pt x="1" y="458"/>
                  </a:cubicBezTo>
                  <a:cubicBezTo>
                    <a:pt x="1" y="699"/>
                    <a:pt x="204" y="902"/>
                    <a:pt x="458" y="902"/>
                  </a:cubicBezTo>
                  <a:cubicBezTo>
                    <a:pt x="699" y="902"/>
                    <a:pt x="903" y="699"/>
                    <a:pt x="903" y="458"/>
                  </a:cubicBezTo>
                  <a:cubicBezTo>
                    <a:pt x="903" y="204"/>
                    <a:pt x="699" y="0"/>
                    <a:pt x="4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7114451" y="1157635"/>
              <a:ext cx="96854" cy="600324"/>
            </a:xfrm>
            <a:custGeom>
              <a:avLst/>
              <a:gdLst/>
              <a:ahLst/>
              <a:cxnLst/>
              <a:rect l="l" t="t" r="r" b="b"/>
              <a:pathLst>
                <a:path w="1622" h="10054" extrusionOk="0">
                  <a:moveTo>
                    <a:pt x="9" y="1"/>
                  </a:moveTo>
                  <a:cubicBezTo>
                    <a:pt x="4" y="1"/>
                    <a:pt x="1" y="4"/>
                    <a:pt x="1" y="10"/>
                  </a:cubicBezTo>
                  <a:lnTo>
                    <a:pt x="115" y="366"/>
                  </a:lnTo>
                  <a:cubicBezTo>
                    <a:pt x="420" y="1015"/>
                    <a:pt x="1349" y="3137"/>
                    <a:pt x="1208" y="5515"/>
                  </a:cubicBezTo>
                  <a:cubicBezTo>
                    <a:pt x="1030" y="8363"/>
                    <a:pt x="1030" y="9838"/>
                    <a:pt x="1018" y="10028"/>
                  </a:cubicBezTo>
                  <a:cubicBezTo>
                    <a:pt x="1018" y="10028"/>
                    <a:pt x="1093" y="10053"/>
                    <a:pt x="1167" y="10053"/>
                  </a:cubicBezTo>
                  <a:cubicBezTo>
                    <a:pt x="1212" y="10053"/>
                    <a:pt x="1256" y="10044"/>
                    <a:pt x="1284" y="10016"/>
                  </a:cubicBezTo>
                  <a:cubicBezTo>
                    <a:pt x="1284" y="10003"/>
                    <a:pt x="1310" y="8389"/>
                    <a:pt x="1450" y="5527"/>
                  </a:cubicBezTo>
                  <a:cubicBezTo>
                    <a:pt x="1621" y="1847"/>
                    <a:pt x="134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6738680" y="591823"/>
              <a:ext cx="427482" cy="618894"/>
            </a:xfrm>
            <a:custGeom>
              <a:avLst/>
              <a:gdLst/>
              <a:ahLst/>
              <a:cxnLst/>
              <a:rect l="l" t="t" r="r" b="b"/>
              <a:pathLst>
                <a:path w="7159" h="10365" extrusionOk="0">
                  <a:moveTo>
                    <a:pt x="3660" y="0"/>
                  </a:moveTo>
                  <a:cubicBezTo>
                    <a:pt x="1761" y="0"/>
                    <a:pt x="165" y="2252"/>
                    <a:pt x="76" y="5075"/>
                  </a:cubicBezTo>
                  <a:cubicBezTo>
                    <a:pt x="0" y="7948"/>
                    <a:pt x="1488" y="10313"/>
                    <a:pt x="3421" y="10363"/>
                  </a:cubicBezTo>
                  <a:cubicBezTo>
                    <a:pt x="3447" y="10364"/>
                    <a:pt x="3473" y="10365"/>
                    <a:pt x="3499" y="10365"/>
                  </a:cubicBezTo>
                  <a:cubicBezTo>
                    <a:pt x="5397" y="10365"/>
                    <a:pt x="6994" y="8113"/>
                    <a:pt x="7082" y="5290"/>
                  </a:cubicBezTo>
                  <a:cubicBezTo>
                    <a:pt x="7158" y="2430"/>
                    <a:pt x="5658" y="52"/>
                    <a:pt x="3738" y="1"/>
                  </a:cubicBezTo>
                  <a:cubicBezTo>
                    <a:pt x="3712" y="1"/>
                    <a:pt x="3686" y="0"/>
                    <a:pt x="3660" y="0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6618002" y="439563"/>
              <a:ext cx="618024" cy="556199"/>
            </a:xfrm>
            <a:custGeom>
              <a:avLst/>
              <a:gdLst/>
              <a:ahLst/>
              <a:cxnLst/>
              <a:rect l="l" t="t" r="r" b="b"/>
              <a:pathLst>
                <a:path w="10350" h="9315" extrusionOk="0">
                  <a:moveTo>
                    <a:pt x="5358" y="0"/>
                  </a:moveTo>
                  <a:cubicBezTo>
                    <a:pt x="5261" y="0"/>
                    <a:pt x="5173" y="15"/>
                    <a:pt x="5098" y="47"/>
                  </a:cubicBezTo>
                  <a:cubicBezTo>
                    <a:pt x="4259" y="415"/>
                    <a:pt x="4310" y="1344"/>
                    <a:pt x="4310" y="1344"/>
                  </a:cubicBezTo>
                  <a:cubicBezTo>
                    <a:pt x="4057" y="1266"/>
                    <a:pt x="3631" y="1193"/>
                    <a:pt x="3168" y="1193"/>
                  </a:cubicBezTo>
                  <a:cubicBezTo>
                    <a:pt x="2279" y="1193"/>
                    <a:pt x="1251" y="1460"/>
                    <a:pt x="1043" y="2463"/>
                  </a:cubicBezTo>
                  <a:cubicBezTo>
                    <a:pt x="775" y="3734"/>
                    <a:pt x="1653" y="4116"/>
                    <a:pt x="1653" y="4116"/>
                  </a:cubicBezTo>
                  <a:cubicBezTo>
                    <a:pt x="1653" y="4116"/>
                    <a:pt x="0" y="4675"/>
                    <a:pt x="852" y="5577"/>
                  </a:cubicBezTo>
                  <a:cubicBezTo>
                    <a:pt x="1055" y="5793"/>
                    <a:pt x="1363" y="5875"/>
                    <a:pt x="1713" y="5875"/>
                  </a:cubicBezTo>
                  <a:cubicBezTo>
                    <a:pt x="2828" y="5875"/>
                    <a:pt x="4374" y="5043"/>
                    <a:pt x="4374" y="5043"/>
                  </a:cubicBezTo>
                  <a:lnTo>
                    <a:pt x="4374" y="5043"/>
                  </a:lnTo>
                  <a:cubicBezTo>
                    <a:pt x="4374" y="5043"/>
                    <a:pt x="4233" y="5679"/>
                    <a:pt x="4781" y="6124"/>
                  </a:cubicBezTo>
                  <a:cubicBezTo>
                    <a:pt x="4868" y="6192"/>
                    <a:pt x="4991" y="6220"/>
                    <a:pt x="5137" y="6220"/>
                  </a:cubicBezTo>
                  <a:cubicBezTo>
                    <a:pt x="5928" y="6220"/>
                    <a:pt x="7386" y="5387"/>
                    <a:pt x="7386" y="5387"/>
                  </a:cubicBezTo>
                  <a:cubicBezTo>
                    <a:pt x="7416" y="6052"/>
                    <a:pt x="8162" y="6133"/>
                    <a:pt x="8520" y="6133"/>
                  </a:cubicBezTo>
                  <a:cubicBezTo>
                    <a:pt x="8634" y="6133"/>
                    <a:pt x="8708" y="6124"/>
                    <a:pt x="8709" y="6124"/>
                  </a:cubicBezTo>
                  <a:lnTo>
                    <a:pt x="8709" y="6124"/>
                  </a:lnTo>
                  <a:cubicBezTo>
                    <a:pt x="8137" y="7319"/>
                    <a:pt x="8734" y="9315"/>
                    <a:pt x="8734" y="9315"/>
                  </a:cubicBezTo>
                  <a:cubicBezTo>
                    <a:pt x="8722" y="8133"/>
                    <a:pt x="9573" y="7739"/>
                    <a:pt x="9573" y="7739"/>
                  </a:cubicBezTo>
                  <a:cubicBezTo>
                    <a:pt x="9573" y="6315"/>
                    <a:pt x="10197" y="5819"/>
                    <a:pt x="10183" y="5196"/>
                  </a:cubicBezTo>
                  <a:cubicBezTo>
                    <a:pt x="10171" y="4865"/>
                    <a:pt x="9751" y="4662"/>
                    <a:pt x="9751" y="4662"/>
                  </a:cubicBezTo>
                  <a:cubicBezTo>
                    <a:pt x="9751" y="4662"/>
                    <a:pt x="10349" y="3912"/>
                    <a:pt x="9968" y="3162"/>
                  </a:cubicBezTo>
                  <a:cubicBezTo>
                    <a:pt x="9783" y="2793"/>
                    <a:pt x="9485" y="2697"/>
                    <a:pt x="9227" y="2697"/>
                  </a:cubicBezTo>
                  <a:cubicBezTo>
                    <a:pt x="8952" y="2697"/>
                    <a:pt x="8722" y="2806"/>
                    <a:pt x="8722" y="2806"/>
                  </a:cubicBezTo>
                  <a:cubicBezTo>
                    <a:pt x="8305" y="1545"/>
                    <a:pt x="6341" y="0"/>
                    <a:pt x="5358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6606656" y="862847"/>
              <a:ext cx="154835" cy="154291"/>
            </a:xfrm>
            <a:custGeom>
              <a:avLst/>
              <a:gdLst/>
              <a:ahLst/>
              <a:cxnLst/>
              <a:rect l="l" t="t" r="r" b="b"/>
              <a:pathLst>
                <a:path w="2593" h="2584" extrusionOk="0">
                  <a:moveTo>
                    <a:pt x="1239" y="0"/>
                  </a:moveTo>
                  <a:cubicBezTo>
                    <a:pt x="1143" y="0"/>
                    <a:pt x="1044" y="17"/>
                    <a:pt x="940" y="52"/>
                  </a:cubicBezTo>
                  <a:cubicBezTo>
                    <a:pt x="1" y="365"/>
                    <a:pt x="796" y="2584"/>
                    <a:pt x="2151" y="2584"/>
                  </a:cubicBezTo>
                  <a:cubicBezTo>
                    <a:pt x="2281" y="2584"/>
                    <a:pt x="2416" y="2563"/>
                    <a:pt x="2555" y="2519"/>
                  </a:cubicBezTo>
                  <a:lnTo>
                    <a:pt x="2593" y="1285"/>
                  </a:lnTo>
                  <a:cubicBezTo>
                    <a:pt x="2593" y="1285"/>
                    <a:pt x="2089" y="0"/>
                    <a:pt x="1239" y="0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6676400" y="909182"/>
              <a:ext cx="72969" cy="59292"/>
            </a:xfrm>
            <a:custGeom>
              <a:avLst/>
              <a:gdLst/>
              <a:ahLst/>
              <a:cxnLst/>
              <a:rect l="l" t="t" r="r" b="b"/>
              <a:pathLst>
                <a:path w="1222" h="993" extrusionOk="0">
                  <a:moveTo>
                    <a:pt x="65" y="1"/>
                  </a:moveTo>
                  <a:cubicBezTo>
                    <a:pt x="39" y="1"/>
                    <a:pt x="1" y="26"/>
                    <a:pt x="1" y="65"/>
                  </a:cubicBezTo>
                  <a:cubicBezTo>
                    <a:pt x="1" y="90"/>
                    <a:pt x="39" y="128"/>
                    <a:pt x="65" y="128"/>
                  </a:cubicBezTo>
                  <a:lnTo>
                    <a:pt x="90" y="128"/>
                  </a:lnTo>
                  <a:cubicBezTo>
                    <a:pt x="268" y="128"/>
                    <a:pt x="433" y="192"/>
                    <a:pt x="573" y="255"/>
                  </a:cubicBezTo>
                  <a:cubicBezTo>
                    <a:pt x="294" y="484"/>
                    <a:pt x="421" y="929"/>
                    <a:pt x="433" y="955"/>
                  </a:cubicBezTo>
                  <a:cubicBezTo>
                    <a:pt x="433" y="980"/>
                    <a:pt x="458" y="992"/>
                    <a:pt x="484" y="992"/>
                  </a:cubicBezTo>
                  <a:lnTo>
                    <a:pt x="497" y="992"/>
                  </a:lnTo>
                  <a:cubicBezTo>
                    <a:pt x="535" y="980"/>
                    <a:pt x="548" y="955"/>
                    <a:pt x="548" y="916"/>
                  </a:cubicBezTo>
                  <a:cubicBezTo>
                    <a:pt x="548" y="916"/>
                    <a:pt x="421" y="484"/>
                    <a:pt x="687" y="331"/>
                  </a:cubicBezTo>
                  <a:cubicBezTo>
                    <a:pt x="955" y="522"/>
                    <a:pt x="1107" y="763"/>
                    <a:pt x="1107" y="777"/>
                  </a:cubicBezTo>
                  <a:cubicBezTo>
                    <a:pt x="1119" y="789"/>
                    <a:pt x="1133" y="802"/>
                    <a:pt x="1158" y="802"/>
                  </a:cubicBezTo>
                  <a:cubicBezTo>
                    <a:pt x="1170" y="802"/>
                    <a:pt x="1184" y="802"/>
                    <a:pt x="1184" y="789"/>
                  </a:cubicBezTo>
                  <a:cubicBezTo>
                    <a:pt x="1221" y="777"/>
                    <a:pt x="1221" y="738"/>
                    <a:pt x="1209" y="713"/>
                  </a:cubicBezTo>
                  <a:cubicBezTo>
                    <a:pt x="1196" y="675"/>
                    <a:pt x="802" y="14"/>
                    <a:pt x="65" y="1"/>
                  </a:cubicBezTo>
                  <a:close/>
                </a:path>
              </a:pathLst>
            </a:custGeom>
            <a:solidFill>
              <a:srgbClr val="D4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7137978" y="869594"/>
              <a:ext cx="130651" cy="151245"/>
            </a:xfrm>
            <a:custGeom>
              <a:avLst/>
              <a:gdLst/>
              <a:ahLst/>
              <a:cxnLst/>
              <a:rect l="l" t="t" r="r" b="b"/>
              <a:pathLst>
                <a:path w="2188" h="2533" extrusionOk="0">
                  <a:moveTo>
                    <a:pt x="1431" y="1"/>
                  </a:moveTo>
                  <a:cubicBezTo>
                    <a:pt x="877" y="1"/>
                    <a:pt x="440" y="531"/>
                    <a:pt x="217" y="892"/>
                  </a:cubicBezTo>
                  <a:cubicBezTo>
                    <a:pt x="102" y="1070"/>
                    <a:pt x="1" y="2444"/>
                    <a:pt x="1" y="2444"/>
                  </a:cubicBezTo>
                  <a:cubicBezTo>
                    <a:pt x="161" y="2505"/>
                    <a:pt x="318" y="2533"/>
                    <a:pt x="470" y="2533"/>
                  </a:cubicBezTo>
                  <a:cubicBezTo>
                    <a:pt x="1291" y="2533"/>
                    <a:pt x="1949" y="1716"/>
                    <a:pt x="2099" y="1007"/>
                  </a:cubicBezTo>
                  <a:cubicBezTo>
                    <a:pt x="2187" y="587"/>
                    <a:pt x="2099" y="206"/>
                    <a:pt x="1768" y="67"/>
                  </a:cubicBezTo>
                  <a:cubicBezTo>
                    <a:pt x="1652" y="21"/>
                    <a:pt x="1539" y="1"/>
                    <a:pt x="1431" y="1"/>
                  </a:cubicBezTo>
                  <a:close/>
                </a:path>
              </a:pathLst>
            </a:custGeom>
            <a:solidFill>
              <a:srgbClr val="F4B7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7150936" y="915989"/>
              <a:ext cx="75954" cy="57978"/>
            </a:xfrm>
            <a:custGeom>
              <a:avLst/>
              <a:gdLst/>
              <a:ahLst/>
              <a:cxnLst/>
              <a:rect l="l" t="t" r="r" b="b"/>
              <a:pathLst>
                <a:path w="1272" h="971" extrusionOk="0">
                  <a:moveTo>
                    <a:pt x="1165" y="1"/>
                  </a:moveTo>
                  <a:cubicBezTo>
                    <a:pt x="466" y="1"/>
                    <a:pt x="38" y="612"/>
                    <a:pt x="26" y="637"/>
                  </a:cubicBezTo>
                  <a:cubicBezTo>
                    <a:pt x="0" y="675"/>
                    <a:pt x="12" y="714"/>
                    <a:pt x="38" y="726"/>
                  </a:cubicBezTo>
                  <a:cubicBezTo>
                    <a:pt x="51" y="739"/>
                    <a:pt x="63" y="739"/>
                    <a:pt x="76" y="739"/>
                  </a:cubicBezTo>
                  <a:cubicBezTo>
                    <a:pt x="89" y="739"/>
                    <a:pt x="114" y="726"/>
                    <a:pt x="127" y="714"/>
                  </a:cubicBezTo>
                  <a:cubicBezTo>
                    <a:pt x="127" y="700"/>
                    <a:pt x="292" y="471"/>
                    <a:pt x="572" y="293"/>
                  </a:cubicBezTo>
                  <a:cubicBezTo>
                    <a:pt x="814" y="471"/>
                    <a:pt x="673" y="892"/>
                    <a:pt x="673" y="892"/>
                  </a:cubicBezTo>
                  <a:cubicBezTo>
                    <a:pt x="661" y="929"/>
                    <a:pt x="687" y="955"/>
                    <a:pt x="712" y="968"/>
                  </a:cubicBezTo>
                  <a:lnTo>
                    <a:pt x="738" y="968"/>
                  </a:lnTo>
                  <a:cubicBezTo>
                    <a:pt x="742" y="970"/>
                    <a:pt x="747" y="971"/>
                    <a:pt x="751" y="971"/>
                  </a:cubicBezTo>
                  <a:cubicBezTo>
                    <a:pt x="771" y="971"/>
                    <a:pt x="788" y="950"/>
                    <a:pt x="788" y="929"/>
                  </a:cubicBezTo>
                  <a:cubicBezTo>
                    <a:pt x="801" y="917"/>
                    <a:pt x="953" y="471"/>
                    <a:pt x="687" y="230"/>
                  </a:cubicBezTo>
                  <a:cubicBezTo>
                    <a:pt x="811" y="173"/>
                    <a:pt x="956" y="127"/>
                    <a:pt x="1121" y="127"/>
                  </a:cubicBezTo>
                  <a:cubicBezTo>
                    <a:pt x="1141" y="127"/>
                    <a:pt x="1162" y="127"/>
                    <a:pt x="1182" y="129"/>
                  </a:cubicBezTo>
                  <a:lnTo>
                    <a:pt x="1195" y="129"/>
                  </a:lnTo>
                  <a:cubicBezTo>
                    <a:pt x="1233" y="129"/>
                    <a:pt x="1258" y="103"/>
                    <a:pt x="1258" y="65"/>
                  </a:cubicBezTo>
                  <a:cubicBezTo>
                    <a:pt x="1272" y="39"/>
                    <a:pt x="1246" y="2"/>
                    <a:pt x="1207" y="2"/>
                  </a:cubicBezTo>
                  <a:cubicBezTo>
                    <a:pt x="1193" y="1"/>
                    <a:pt x="1179" y="1"/>
                    <a:pt x="1165" y="1"/>
                  </a:cubicBezTo>
                  <a:close/>
                </a:path>
              </a:pathLst>
            </a:custGeom>
            <a:solidFill>
              <a:srgbClr val="D4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6716647" y="758175"/>
              <a:ext cx="55473" cy="195909"/>
            </a:xfrm>
            <a:custGeom>
              <a:avLst/>
              <a:gdLst/>
              <a:ahLst/>
              <a:cxnLst/>
              <a:rect l="l" t="t" r="r" b="b"/>
              <a:pathLst>
                <a:path w="929" h="3281" extrusionOk="0">
                  <a:moveTo>
                    <a:pt x="929" y="0"/>
                  </a:moveTo>
                  <a:lnTo>
                    <a:pt x="1" y="407"/>
                  </a:lnTo>
                  <a:lnTo>
                    <a:pt x="433" y="2467"/>
                  </a:lnTo>
                  <a:lnTo>
                    <a:pt x="840" y="328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6854821" y="903092"/>
              <a:ext cx="24363" cy="84370"/>
            </a:xfrm>
            <a:custGeom>
              <a:avLst/>
              <a:gdLst/>
              <a:ahLst/>
              <a:cxnLst/>
              <a:rect l="l" t="t" r="r" b="b"/>
              <a:pathLst>
                <a:path w="408" h="1413" extrusionOk="0">
                  <a:moveTo>
                    <a:pt x="204" y="1"/>
                  </a:moveTo>
                  <a:cubicBezTo>
                    <a:pt x="89" y="1"/>
                    <a:pt x="1" y="319"/>
                    <a:pt x="1" y="701"/>
                  </a:cubicBezTo>
                  <a:cubicBezTo>
                    <a:pt x="1" y="1094"/>
                    <a:pt x="89" y="1413"/>
                    <a:pt x="204" y="1413"/>
                  </a:cubicBezTo>
                  <a:cubicBezTo>
                    <a:pt x="318" y="1413"/>
                    <a:pt x="408" y="1094"/>
                    <a:pt x="408" y="701"/>
                  </a:cubicBezTo>
                  <a:cubicBezTo>
                    <a:pt x="408" y="319"/>
                    <a:pt x="318" y="1"/>
                    <a:pt x="204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7009716" y="903092"/>
              <a:ext cx="24363" cy="84370"/>
            </a:xfrm>
            <a:custGeom>
              <a:avLst/>
              <a:gdLst/>
              <a:ahLst/>
              <a:cxnLst/>
              <a:rect l="l" t="t" r="r" b="b"/>
              <a:pathLst>
                <a:path w="408" h="1413" extrusionOk="0">
                  <a:moveTo>
                    <a:pt x="204" y="1"/>
                  </a:moveTo>
                  <a:cubicBezTo>
                    <a:pt x="89" y="1"/>
                    <a:pt x="0" y="319"/>
                    <a:pt x="0" y="701"/>
                  </a:cubicBezTo>
                  <a:cubicBezTo>
                    <a:pt x="0" y="1094"/>
                    <a:pt x="89" y="1413"/>
                    <a:pt x="204" y="1413"/>
                  </a:cubicBezTo>
                  <a:cubicBezTo>
                    <a:pt x="318" y="1413"/>
                    <a:pt x="407" y="1094"/>
                    <a:pt x="407" y="701"/>
                  </a:cubicBezTo>
                  <a:cubicBezTo>
                    <a:pt x="407" y="319"/>
                    <a:pt x="318" y="1"/>
                    <a:pt x="204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7084834" y="971997"/>
              <a:ext cx="38813" cy="13674"/>
            </a:xfrm>
            <a:custGeom>
              <a:avLst/>
              <a:gdLst/>
              <a:ahLst/>
              <a:cxnLst/>
              <a:rect l="l" t="t" r="r" b="b"/>
              <a:pathLst>
                <a:path w="650" h="229" extrusionOk="0">
                  <a:moveTo>
                    <a:pt x="394" y="1"/>
                  </a:moveTo>
                  <a:cubicBezTo>
                    <a:pt x="366" y="1"/>
                    <a:pt x="336" y="2"/>
                    <a:pt x="306" y="4"/>
                  </a:cubicBezTo>
                  <a:cubicBezTo>
                    <a:pt x="128" y="30"/>
                    <a:pt x="1" y="93"/>
                    <a:pt x="1" y="157"/>
                  </a:cubicBezTo>
                  <a:cubicBezTo>
                    <a:pt x="11" y="197"/>
                    <a:pt x="98" y="228"/>
                    <a:pt x="220" y="228"/>
                  </a:cubicBezTo>
                  <a:cubicBezTo>
                    <a:pt x="254" y="228"/>
                    <a:pt x="292" y="226"/>
                    <a:pt x="331" y="220"/>
                  </a:cubicBezTo>
                  <a:cubicBezTo>
                    <a:pt x="509" y="195"/>
                    <a:pt x="649" y="132"/>
                    <a:pt x="649" y="81"/>
                  </a:cubicBezTo>
                  <a:cubicBezTo>
                    <a:pt x="639" y="28"/>
                    <a:pt x="532" y="1"/>
                    <a:pt x="394" y="1"/>
                  </a:cubicBezTo>
                  <a:close/>
                </a:path>
              </a:pathLst>
            </a:custGeom>
            <a:solidFill>
              <a:srgbClr val="D4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7081788" y="998031"/>
              <a:ext cx="39530" cy="14032"/>
            </a:xfrm>
            <a:custGeom>
              <a:avLst/>
              <a:gdLst/>
              <a:ahLst/>
              <a:cxnLst/>
              <a:rect l="l" t="t" r="r" b="b"/>
              <a:pathLst>
                <a:path w="662" h="235" extrusionOk="0">
                  <a:moveTo>
                    <a:pt x="196" y="1"/>
                  </a:moveTo>
                  <a:cubicBezTo>
                    <a:pt x="97" y="1"/>
                    <a:pt x="22" y="20"/>
                    <a:pt x="14" y="64"/>
                  </a:cubicBezTo>
                  <a:cubicBezTo>
                    <a:pt x="1" y="115"/>
                    <a:pt x="141" y="191"/>
                    <a:pt x="319" y="216"/>
                  </a:cubicBezTo>
                  <a:cubicBezTo>
                    <a:pt x="374" y="229"/>
                    <a:pt x="428" y="235"/>
                    <a:pt x="476" y="235"/>
                  </a:cubicBezTo>
                  <a:cubicBezTo>
                    <a:pt x="571" y="235"/>
                    <a:pt x="641" y="212"/>
                    <a:pt x="650" y="179"/>
                  </a:cubicBezTo>
                  <a:cubicBezTo>
                    <a:pt x="662" y="115"/>
                    <a:pt x="523" y="38"/>
                    <a:pt x="345" y="13"/>
                  </a:cubicBezTo>
                  <a:cubicBezTo>
                    <a:pt x="292" y="5"/>
                    <a:pt x="242" y="1"/>
                    <a:pt x="196" y="1"/>
                  </a:cubicBezTo>
                  <a:close/>
                </a:path>
              </a:pathLst>
            </a:custGeom>
            <a:solidFill>
              <a:srgbClr val="D4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6775881" y="989193"/>
              <a:ext cx="39530" cy="13614"/>
            </a:xfrm>
            <a:custGeom>
              <a:avLst/>
              <a:gdLst/>
              <a:ahLst/>
              <a:cxnLst/>
              <a:rect l="l" t="t" r="r" b="b"/>
              <a:pathLst>
                <a:path w="662" h="228" extrusionOk="0">
                  <a:moveTo>
                    <a:pt x="429" y="0"/>
                  </a:moveTo>
                  <a:cubicBezTo>
                    <a:pt x="394" y="0"/>
                    <a:pt x="357" y="3"/>
                    <a:pt x="318" y="8"/>
                  </a:cubicBezTo>
                  <a:cubicBezTo>
                    <a:pt x="140" y="34"/>
                    <a:pt x="1" y="98"/>
                    <a:pt x="13" y="149"/>
                  </a:cubicBezTo>
                  <a:cubicBezTo>
                    <a:pt x="13" y="201"/>
                    <a:pt x="120" y="228"/>
                    <a:pt x="259" y="228"/>
                  </a:cubicBezTo>
                  <a:cubicBezTo>
                    <a:pt x="286" y="228"/>
                    <a:pt x="315" y="227"/>
                    <a:pt x="343" y="225"/>
                  </a:cubicBezTo>
                  <a:cubicBezTo>
                    <a:pt x="521" y="200"/>
                    <a:pt x="662" y="135"/>
                    <a:pt x="649" y="72"/>
                  </a:cubicBezTo>
                  <a:cubicBezTo>
                    <a:pt x="649" y="33"/>
                    <a:pt x="555" y="0"/>
                    <a:pt x="429" y="0"/>
                  </a:cubicBezTo>
                  <a:close/>
                </a:path>
              </a:pathLst>
            </a:custGeom>
            <a:solidFill>
              <a:srgbClr val="D4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6778150" y="962503"/>
              <a:ext cx="39530" cy="14271"/>
            </a:xfrm>
            <a:custGeom>
              <a:avLst/>
              <a:gdLst/>
              <a:ahLst/>
              <a:cxnLst/>
              <a:rect l="l" t="t" r="r" b="b"/>
              <a:pathLst>
                <a:path w="662" h="239" extrusionOk="0">
                  <a:moveTo>
                    <a:pt x="221" y="1"/>
                  </a:moveTo>
                  <a:cubicBezTo>
                    <a:pt x="107" y="1"/>
                    <a:pt x="22" y="24"/>
                    <a:pt x="14" y="62"/>
                  </a:cubicBezTo>
                  <a:cubicBezTo>
                    <a:pt x="0" y="125"/>
                    <a:pt x="141" y="201"/>
                    <a:pt x="319" y="226"/>
                  </a:cubicBezTo>
                  <a:cubicBezTo>
                    <a:pt x="375" y="235"/>
                    <a:pt x="429" y="239"/>
                    <a:pt x="477" y="239"/>
                  </a:cubicBezTo>
                  <a:cubicBezTo>
                    <a:pt x="578" y="239"/>
                    <a:pt x="649" y="219"/>
                    <a:pt x="649" y="176"/>
                  </a:cubicBezTo>
                  <a:cubicBezTo>
                    <a:pt x="661" y="125"/>
                    <a:pt x="534" y="48"/>
                    <a:pt x="356" y="11"/>
                  </a:cubicBezTo>
                  <a:cubicBezTo>
                    <a:pt x="309" y="4"/>
                    <a:pt x="263" y="1"/>
                    <a:pt x="221" y="1"/>
                  </a:cubicBezTo>
                  <a:close/>
                </a:path>
              </a:pathLst>
            </a:custGeom>
            <a:solidFill>
              <a:srgbClr val="D4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6910234" y="902913"/>
              <a:ext cx="57742" cy="124734"/>
            </a:xfrm>
            <a:custGeom>
              <a:avLst/>
              <a:gdLst/>
              <a:ahLst/>
              <a:cxnLst/>
              <a:rect l="l" t="t" r="r" b="b"/>
              <a:pathLst>
                <a:path w="967" h="2089" extrusionOk="0">
                  <a:moveTo>
                    <a:pt x="770" y="1"/>
                  </a:moveTo>
                  <a:cubicBezTo>
                    <a:pt x="764" y="1"/>
                    <a:pt x="758" y="2"/>
                    <a:pt x="751" y="4"/>
                  </a:cubicBezTo>
                  <a:cubicBezTo>
                    <a:pt x="726" y="4"/>
                    <a:pt x="700" y="43"/>
                    <a:pt x="712" y="80"/>
                  </a:cubicBezTo>
                  <a:cubicBezTo>
                    <a:pt x="712" y="80"/>
                    <a:pt x="840" y="577"/>
                    <a:pt x="776" y="1453"/>
                  </a:cubicBezTo>
                  <a:cubicBezTo>
                    <a:pt x="751" y="1822"/>
                    <a:pt x="636" y="1962"/>
                    <a:pt x="548" y="1975"/>
                  </a:cubicBezTo>
                  <a:cubicBezTo>
                    <a:pt x="407" y="1975"/>
                    <a:pt x="204" y="1733"/>
                    <a:pt x="128" y="1326"/>
                  </a:cubicBezTo>
                  <a:cubicBezTo>
                    <a:pt x="115" y="1289"/>
                    <a:pt x="90" y="1275"/>
                    <a:pt x="51" y="1275"/>
                  </a:cubicBezTo>
                  <a:cubicBezTo>
                    <a:pt x="26" y="1275"/>
                    <a:pt x="0" y="1314"/>
                    <a:pt x="0" y="1352"/>
                  </a:cubicBezTo>
                  <a:cubicBezTo>
                    <a:pt x="90" y="1772"/>
                    <a:pt x="306" y="2089"/>
                    <a:pt x="534" y="2089"/>
                  </a:cubicBezTo>
                  <a:lnTo>
                    <a:pt x="548" y="2089"/>
                  </a:lnTo>
                  <a:cubicBezTo>
                    <a:pt x="649" y="2089"/>
                    <a:pt x="865" y="2013"/>
                    <a:pt x="904" y="1467"/>
                  </a:cubicBezTo>
                  <a:cubicBezTo>
                    <a:pt x="967" y="563"/>
                    <a:pt x="840" y="68"/>
                    <a:pt x="827" y="43"/>
                  </a:cubicBezTo>
                  <a:cubicBezTo>
                    <a:pt x="816" y="22"/>
                    <a:pt x="797" y="1"/>
                    <a:pt x="770" y="1"/>
                  </a:cubicBezTo>
                  <a:close/>
                </a:path>
              </a:pathLst>
            </a:custGeom>
            <a:solidFill>
              <a:srgbClr val="D4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6860136" y="1034931"/>
              <a:ext cx="174659" cy="52784"/>
            </a:xfrm>
            <a:custGeom>
              <a:avLst/>
              <a:gdLst/>
              <a:ahLst/>
              <a:cxnLst/>
              <a:rect l="l" t="t" r="r" b="b"/>
              <a:pathLst>
                <a:path w="2925" h="884" extrusionOk="0">
                  <a:moveTo>
                    <a:pt x="67" y="0"/>
                  </a:moveTo>
                  <a:cubicBezTo>
                    <a:pt x="58" y="0"/>
                    <a:pt x="49" y="2"/>
                    <a:pt x="39" y="5"/>
                  </a:cubicBezTo>
                  <a:cubicBezTo>
                    <a:pt x="14" y="31"/>
                    <a:pt x="0" y="69"/>
                    <a:pt x="14" y="95"/>
                  </a:cubicBezTo>
                  <a:cubicBezTo>
                    <a:pt x="39" y="120"/>
                    <a:pt x="446" y="857"/>
                    <a:pt x="1373" y="883"/>
                  </a:cubicBezTo>
                  <a:cubicBezTo>
                    <a:pt x="1390" y="883"/>
                    <a:pt x="1407" y="884"/>
                    <a:pt x="1424" y="884"/>
                  </a:cubicBezTo>
                  <a:cubicBezTo>
                    <a:pt x="2323" y="884"/>
                    <a:pt x="2887" y="221"/>
                    <a:pt x="2912" y="183"/>
                  </a:cubicBezTo>
                  <a:cubicBezTo>
                    <a:pt x="2924" y="158"/>
                    <a:pt x="2924" y="120"/>
                    <a:pt x="2899" y="95"/>
                  </a:cubicBezTo>
                  <a:cubicBezTo>
                    <a:pt x="2888" y="89"/>
                    <a:pt x="2876" y="86"/>
                    <a:pt x="2862" y="86"/>
                  </a:cubicBezTo>
                  <a:cubicBezTo>
                    <a:pt x="2844" y="86"/>
                    <a:pt x="2825" y="92"/>
                    <a:pt x="2811" y="107"/>
                  </a:cubicBezTo>
                  <a:cubicBezTo>
                    <a:pt x="2811" y="120"/>
                    <a:pt x="2272" y="756"/>
                    <a:pt x="1435" y="756"/>
                  </a:cubicBezTo>
                  <a:cubicBezTo>
                    <a:pt x="1419" y="756"/>
                    <a:pt x="1403" y="756"/>
                    <a:pt x="1387" y="756"/>
                  </a:cubicBezTo>
                  <a:cubicBezTo>
                    <a:pt x="522" y="730"/>
                    <a:pt x="127" y="44"/>
                    <a:pt x="127" y="31"/>
                  </a:cubicBezTo>
                  <a:cubicBezTo>
                    <a:pt x="109" y="12"/>
                    <a:pt x="90" y="0"/>
                    <a:pt x="67" y="0"/>
                  </a:cubicBezTo>
                  <a:close/>
                </a:path>
              </a:pathLst>
            </a:custGeom>
            <a:solidFill>
              <a:srgbClr val="D4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6788779" y="842904"/>
              <a:ext cx="104795" cy="52724"/>
            </a:xfrm>
            <a:custGeom>
              <a:avLst/>
              <a:gdLst/>
              <a:ahLst/>
              <a:cxnLst/>
              <a:rect l="l" t="t" r="r" b="b"/>
              <a:pathLst>
                <a:path w="1755" h="883" extrusionOk="0">
                  <a:moveTo>
                    <a:pt x="1020" y="0"/>
                  </a:moveTo>
                  <a:cubicBezTo>
                    <a:pt x="909" y="0"/>
                    <a:pt x="802" y="19"/>
                    <a:pt x="700" y="56"/>
                  </a:cubicBezTo>
                  <a:cubicBezTo>
                    <a:pt x="242" y="208"/>
                    <a:pt x="0" y="844"/>
                    <a:pt x="90" y="882"/>
                  </a:cubicBezTo>
                  <a:cubicBezTo>
                    <a:pt x="90" y="882"/>
                    <a:pt x="90" y="882"/>
                    <a:pt x="91" y="882"/>
                  </a:cubicBezTo>
                  <a:cubicBezTo>
                    <a:pt x="115" y="882"/>
                    <a:pt x="501" y="487"/>
                    <a:pt x="802" y="386"/>
                  </a:cubicBezTo>
                  <a:cubicBezTo>
                    <a:pt x="872" y="360"/>
                    <a:pt x="946" y="347"/>
                    <a:pt x="1023" y="347"/>
                  </a:cubicBezTo>
                  <a:cubicBezTo>
                    <a:pt x="1166" y="347"/>
                    <a:pt x="1318" y="392"/>
                    <a:pt x="1475" y="475"/>
                  </a:cubicBezTo>
                  <a:cubicBezTo>
                    <a:pt x="1498" y="487"/>
                    <a:pt x="1525" y="492"/>
                    <a:pt x="1551" y="492"/>
                  </a:cubicBezTo>
                  <a:cubicBezTo>
                    <a:pt x="1614" y="492"/>
                    <a:pt x="1678" y="461"/>
                    <a:pt x="1704" y="399"/>
                  </a:cubicBezTo>
                  <a:cubicBezTo>
                    <a:pt x="1755" y="310"/>
                    <a:pt x="1717" y="208"/>
                    <a:pt x="1628" y="170"/>
                  </a:cubicBezTo>
                  <a:cubicBezTo>
                    <a:pt x="1418" y="57"/>
                    <a:pt x="1213" y="0"/>
                    <a:pt x="1020" y="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7000579" y="846666"/>
              <a:ext cx="98764" cy="60367"/>
            </a:xfrm>
            <a:custGeom>
              <a:avLst/>
              <a:gdLst/>
              <a:ahLst/>
              <a:cxnLst/>
              <a:rect l="l" t="t" r="r" b="b"/>
              <a:pathLst>
                <a:path w="1654" h="1011" extrusionOk="0">
                  <a:moveTo>
                    <a:pt x="621" y="1"/>
                  </a:moveTo>
                  <a:cubicBezTo>
                    <a:pt x="467" y="1"/>
                    <a:pt x="302" y="33"/>
                    <a:pt x="128" y="95"/>
                  </a:cubicBezTo>
                  <a:cubicBezTo>
                    <a:pt x="39" y="132"/>
                    <a:pt x="1" y="222"/>
                    <a:pt x="26" y="310"/>
                  </a:cubicBezTo>
                  <a:cubicBezTo>
                    <a:pt x="57" y="384"/>
                    <a:pt x="124" y="432"/>
                    <a:pt x="203" y="432"/>
                  </a:cubicBezTo>
                  <a:cubicBezTo>
                    <a:pt x="220" y="432"/>
                    <a:pt x="237" y="430"/>
                    <a:pt x="255" y="425"/>
                  </a:cubicBezTo>
                  <a:cubicBezTo>
                    <a:pt x="387" y="373"/>
                    <a:pt x="511" y="347"/>
                    <a:pt x="628" y="347"/>
                  </a:cubicBezTo>
                  <a:cubicBezTo>
                    <a:pt x="736" y="347"/>
                    <a:pt x="837" y="369"/>
                    <a:pt x="928" y="412"/>
                  </a:cubicBezTo>
                  <a:cubicBezTo>
                    <a:pt x="1221" y="565"/>
                    <a:pt x="1552" y="1010"/>
                    <a:pt x="1564" y="1010"/>
                  </a:cubicBezTo>
                  <a:cubicBezTo>
                    <a:pt x="1654" y="971"/>
                    <a:pt x="1513" y="310"/>
                    <a:pt x="1069" y="107"/>
                  </a:cubicBezTo>
                  <a:cubicBezTo>
                    <a:pt x="932" y="36"/>
                    <a:pt x="782" y="1"/>
                    <a:pt x="621" y="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40"/>
          <p:cNvSpPr txBox="1">
            <a:spLocks noGrp="1"/>
          </p:cNvSpPr>
          <p:nvPr>
            <p:ph type="subTitle" idx="1"/>
          </p:nvPr>
        </p:nvSpPr>
        <p:spPr>
          <a:xfrm>
            <a:off x="399373" y="714162"/>
            <a:ext cx="6568222" cy="3893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400">
                <a:solidFill>
                  <a:schemeClr val="accent1"/>
                </a:solidFill>
              </a:rPr>
              <a:t>8.      Resting Electrocardiographic Result (</a:t>
            </a:r>
            <a:r>
              <a:rPr lang="en-US" sz="1400" err="1">
                <a:solidFill>
                  <a:schemeClr val="accent1"/>
                </a:solidFill>
              </a:rPr>
              <a:t>restecg</a:t>
            </a:r>
            <a:r>
              <a:rPr lang="en-US" sz="1400">
                <a:solidFill>
                  <a:schemeClr val="accent1"/>
                </a:solidFill>
              </a:rPr>
              <a:t>) </a:t>
            </a:r>
            <a:endParaRPr lang="en-US">
              <a:solidFill>
                <a:schemeClr val="accent1"/>
              </a:solidFill>
            </a:endParaRPr>
          </a:p>
          <a:p>
            <a:pPr marL="482600" lvl="1" indent="0" algn="l"/>
            <a:r>
              <a:rPr lang="en-US" sz="1200">
                <a:solidFill>
                  <a:schemeClr val="accent1"/>
                </a:solidFill>
              </a:rPr>
              <a:t>Normal(0)</a:t>
            </a:r>
          </a:p>
          <a:p>
            <a:pPr marL="482600" lvl="1" indent="0" algn="l"/>
            <a:r>
              <a:rPr lang="en-US" sz="1200">
                <a:solidFill>
                  <a:schemeClr val="accent1"/>
                </a:solidFill>
              </a:rPr>
              <a:t>ST-T wave normality(1)</a:t>
            </a:r>
          </a:p>
          <a:p>
            <a:pPr marL="482600" lvl="1" indent="0" algn="l"/>
            <a:r>
              <a:rPr lang="en-US" sz="1200">
                <a:solidFill>
                  <a:schemeClr val="accent1"/>
                </a:solidFill>
              </a:rPr>
              <a:t>Left ventricular hypertrophy(2)</a:t>
            </a:r>
          </a:p>
          <a:p>
            <a:pPr marL="0" indent="0" algn="l"/>
            <a:r>
              <a:rPr lang="en-US" sz="1400">
                <a:solidFill>
                  <a:schemeClr val="accent1"/>
                </a:solidFill>
              </a:rPr>
              <a:t>9.      </a:t>
            </a:r>
            <a:r>
              <a:rPr lang="en-US" sz="1400" err="1">
                <a:solidFill>
                  <a:schemeClr val="accent1"/>
                </a:solidFill>
              </a:rPr>
              <a:t>Oldpeak</a:t>
            </a:r>
            <a:r>
              <a:rPr lang="en-US" sz="1400">
                <a:solidFill>
                  <a:schemeClr val="accent1"/>
                </a:solidFill>
              </a:rPr>
              <a:t>.</a:t>
            </a:r>
            <a:endParaRPr lang="en-US">
              <a:solidFill>
                <a:schemeClr val="accent1"/>
              </a:solidFill>
            </a:endParaRPr>
          </a:p>
          <a:p>
            <a:pPr marL="457200" lvl="1" indent="0" algn="l"/>
            <a:r>
              <a:rPr lang="en-US" sz="1200">
                <a:solidFill>
                  <a:schemeClr val="accent1"/>
                </a:solidFill>
              </a:rPr>
              <a:t>(0 - 6)</a:t>
            </a:r>
          </a:p>
          <a:p>
            <a:pPr marL="0" indent="0" algn="l"/>
            <a:r>
              <a:rPr lang="en-US" sz="1400">
                <a:solidFill>
                  <a:schemeClr val="accent1"/>
                </a:solidFill>
              </a:rPr>
              <a:t>10.     Slop (</a:t>
            </a:r>
            <a:r>
              <a:rPr lang="en-US" sz="1400" err="1">
                <a:solidFill>
                  <a:schemeClr val="accent1"/>
                </a:solidFill>
              </a:rPr>
              <a:t>slp</a:t>
            </a:r>
            <a:r>
              <a:rPr lang="en-US" sz="1400">
                <a:solidFill>
                  <a:schemeClr val="accent1"/>
                </a:solidFill>
              </a:rPr>
              <a:t>)</a:t>
            </a:r>
          </a:p>
          <a:p>
            <a:pPr marL="482600" lvl="1" indent="0" algn="l"/>
            <a:r>
              <a:rPr lang="en-US" sz="1200">
                <a:solidFill>
                  <a:schemeClr val="accent1"/>
                </a:solidFill>
              </a:rPr>
              <a:t>Upsloping(0)</a:t>
            </a:r>
          </a:p>
          <a:p>
            <a:pPr marL="482600" lvl="1" indent="0" algn="l"/>
            <a:r>
              <a:rPr lang="en-US" sz="1200">
                <a:solidFill>
                  <a:schemeClr val="accent1"/>
                </a:solidFill>
              </a:rPr>
              <a:t>Flat(1)</a:t>
            </a:r>
          </a:p>
          <a:p>
            <a:pPr marL="482600" lvl="1" indent="0" algn="l"/>
            <a:r>
              <a:rPr lang="en-US" sz="1200" err="1">
                <a:solidFill>
                  <a:schemeClr val="accent1"/>
                </a:solidFill>
              </a:rPr>
              <a:t>Downsloping</a:t>
            </a:r>
            <a:r>
              <a:rPr lang="en-US" sz="1200">
                <a:solidFill>
                  <a:schemeClr val="accent1"/>
                </a:solidFill>
              </a:rPr>
              <a:t>(2)</a:t>
            </a:r>
          </a:p>
          <a:p>
            <a:pPr marL="0" indent="0" algn="l"/>
            <a:r>
              <a:rPr lang="en-US" sz="1400">
                <a:solidFill>
                  <a:schemeClr val="accent1"/>
                </a:solidFill>
              </a:rPr>
              <a:t>11.     Number of major vessels (</a:t>
            </a:r>
            <a:r>
              <a:rPr lang="en-US" sz="1400" err="1">
                <a:solidFill>
                  <a:schemeClr val="accent1"/>
                </a:solidFill>
              </a:rPr>
              <a:t>caa</a:t>
            </a:r>
            <a:r>
              <a:rPr lang="en-US" sz="1400">
                <a:solidFill>
                  <a:schemeClr val="accent1"/>
                </a:solidFill>
              </a:rPr>
              <a:t>)</a:t>
            </a:r>
          </a:p>
          <a:p>
            <a:pPr marL="571500" lvl="1" indent="0" algn="l"/>
            <a:r>
              <a:rPr lang="en-US" sz="1200" err="1">
                <a:solidFill>
                  <a:schemeClr val="accent1"/>
                </a:solidFill>
              </a:rPr>
              <a:t>No.of</a:t>
            </a:r>
            <a:r>
              <a:rPr lang="en-US" sz="1200">
                <a:solidFill>
                  <a:schemeClr val="accent1"/>
                </a:solidFill>
              </a:rPr>
              <a:t> major vessels are examined through color fluoroscopy</a:t>
            </a:r>
            <a:endParaRPr lang="en-US" sz="700" err="1">
              <a:solidFill>
                <a:schemeClr val="accent1"/>
              </a:solidFill>
            </a:endParaRPr>
          </a:p>
          <a:p>
            <a:pPr marL="0" indent="0" algn="l"/>
            <a:r>
              <a:rPr lang="en-US" sz="1400">
                <a:solidFill>
                  <a:schemeClr val="accent1"/>
                </a:solidFill>
              </a:rPr>
              <a:t>12.     Thallium stress test results (</a:t>
            </a:r>
            <a:r>
              <a:rPr lang="en-US" sz="1400" err="1">
                <a:solidFill>
                  <a:schemeClr val="accent1"/>
                </a:solidFill>
              </a:rPr>
              <a:t>thall</a:t>
            </a:r>
            <a:r>
              <a:rPr lang="en-US" sz="1400">
                <a:solidFill>
                  <a:schemeClr val="accent1"/>
                </a:solidFill>
              </a:rPr>
              <a:t>)</a:t>
            </a:r>
          </a:p>
          <a:p>
            <a:pPr marL="596900" lvl="1" indent="0" algn="l"/>
            <a:r>
              <a:rPr lang="en-US" sz="1200" b="1"/>
              <a:t>Normal result</a:t>
            </a:r>
            <a:endParaRPr lang="en-US" sz="1200"/>
          </a:p>
          <a:p>
            <a:pPr marL="596900" lvl="1" indent="0" algn="l"/>
            <a:r>
              <a:rPr lang="en-US" sz="1200"/>
              <a:t>A normal result means blood flowing through the coronary arteries in your  heart is normal.</a:t>
            </a:r>
          </a:p>
          <a:p>
            <a:pPr marL="0" indent="0" algn="l"/>
            <a:r>
              <a:rPr lang="en-US" sz="1400">
                <a:solidFill>
                  <a:schemeClr val="accent1"/>
                </a:solidFill>
              </a:rPr>
              <a:t>13.      Exercise Induced angina (exang)</a:t>
            </a:r>
          </a:p>
          <a:p>
            <a:pPr marL="571500" lvl="1" indent="0" algn="l"/>
            <a:r>
              <a:rPr lang="en-US" sz="1200" b="1"/>
              <a:t>Stable angina.</a:t>
            </a:r>
            <a:r>
              <a:rPr lang="en-US" sz="1200"/>
              <a:t> Stable angina is usually triggered by physical activity. Besides physical activity, other factors such as emotional stress, cold temperatures, heavy meals and smoking also can narrow arteries and trigger angina.</a:t>
            </a:r>
          </a:p>
          <a:p>
            <a:pPr marL="596900" indent="-457200" algn="l">
              <a:buAutoNum type="arabicPeriod"/>
            </a:pPr>
            <a:endParaRPr lang="en-US" sz="1200">
              <a:solidFill>
                <a:schemeClr val="accent1"/>
              </a:solidFill>
            </a:endParaRPr>
          </a:p>
          <a:p>
            <a:pPr marL="596900" indent="-457200" algn="l">
              <a:buAutoNum type="arabicPeriod"/>
            </a:pPr>
            <a:endParaRPr lang="en-US" sz="1400">
              <a:solidFill>
                <a:schemeClr val="accent1"/>
              </a:solidFill>
            </a:endParaRPr>
          </a:p>
          <a:p>
            <a:pPr marL="368300" indent="-228600" algn="l">
              <a:buAutoNum type="arabicPeriod"/>
            </a:pPr>
            <a:endParaRPr lang="en-US" sz="1400">
              <a:solidFill>
                <a:schemeClr val="accent1"/>
              </a:solidFill>
            </a:endParaRPr>
          </a:p>
          <a:p>
            <a:pPr marL="596900" indent="-457200" algn="l">
              <a:buAutoNum type="arabicPeriod"/>
            </a:pP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60" name="Google Shape;631;p41"/>
          <p:cNvSpPr txBox="1">
            <a:spLocks/>
          </p:cNvSpPr>
          <p:nvPr/>
        </p:nvSpPr>
        <p:spPr>
          <a:xfrm>
            <a:off x="197605" y="105749"/>
            <a:ext cx="29931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17500" cy="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accent2"/>
                </a:solidFill>
              </a:rPr>
              <a:t>Flowchart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F0BA1D7-09EE-4713-87FD-FBF0B1E5B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750" y="-3234"/>
            <a:ext cx="4206951" cy="5149968"/>
          </a:xfrm>
          <a:prstGeom prst="rect">
            <a:avLst/>
          </a:prstGeom>
        </p:spPr>
      </p:pic>
      <p:grpSp>
        <p:nvGrpSpPr>
          <p:cNvPr id="6" name="Google Shape;615;p41">
            <a:extLst>
              <a:ext uri="{FF2B5EF4-FFF2-40B4-BE49-F238E27FC236}">
                <a16:creationId xmlns:a16="http://schemas.microsoft.com/office/drawing/2014/main" id="{F0FC132F-73A5-4FE5-9E3F-8099BD9E413F}"/>
              </a:ext>
            </a:extLst>
          </p:cNvPr>
          <p:cNvGrpSpPr/>
          <p:nvPr/>
        </p:nvGrpSpPr>
        <p:grpSpPr>
          <a:xfrm>
            <a:off x="-87079" y="3290303"/>
            <a:ext cx="1920332" cy="1485110"/>
            <a:chOff x="384950" y="238425"/>
            <a:chExt cx="6441700" cy="5236925"/>
          </a:xfrm>
        </p:grpSpPr>
        <p:sp>
          <p:nvSpPr>
            <p:cNvPr id="9" name="Google Shape;616;p41">
              <a:extLst>
                <a:ext uri="{FF2B5EF4-FFF2-40B4-BE49-F238E27FC236}">
                  <a16:creationId xmlns:a16="http://schemas.microsoft.com/office/drawing/2014/main" id="{0219342C-D26A-4EF6-9486-8E5C8C67F0B1}"/>
                </a:ext>
              </a:extLst>
            </p:cNvPr>
            <p:cNvSpPr/>
            <p:nvPr/>
          </p:nvSpPr>
          <p:spPr>
            <a:xfrm>
              <a:off x="3316275" y="2610350"/>
              <a:ext cx="429000" cy="429625"/>
            </a:xfrm>
            <a:custGeom>
              <a:avLst/>
              <a:gdLst/>
              <a:ahLst/>
              <a:cxnLst/>
              <a:rect l="l" t="t" r="r" b="b"/>
              <a:pathLst>
                <a:path w="17160" h="17185" extrusionOk="0">
                  <a:moveTo>
                    <a:pt x="0" y="17184"/>
                  </a:moveTo>
                  <a:lnTo>
                    <a:pt x="17159" y="17184"/>
                  </a:lnTo>
                  <a:lnTo>
                    <a:pt x="17159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7;p41">
              <a:extLst>
                <a:ext uri="{FF2B5EF4-FFF2-40B4-BE49-F238E27FC236}">
                  <a16:creationId xmlns:a16="http://schemas.microsoft.com/office/drawing/2014/main" id="{4EE1030C-2831-4E0C-AD6D-07A45401320C}"/>
                </a:ext>
              </a:extLst>
            </p:cNvPr>
            <p:cNvSpPr/>
            <p:nvPr/>
          </p:nvSpPr>
          <p:spPr>
            <a:xfrm>
              <a:off x="384950" y="238425"/>
              <a:ext cx="4866225" cy="3603475"/>
            </a:xfrm>
            <a:custGeom>
              <a:avLst/>
              <a:gdLst/>
              <a:ahLst/>
              <a:cxnLst/>
              <a:rect l="l" t="t" r="r" b="b"/>
              <a:pathLst>
                <a:path w="194649" h="144139" extrusionOk="0">
                  <a:moveTo>
                    <a:pt x="130486" y="0"/>
                  </a:moveTo>
                  <a:cubicBezTo>
                    <a:pt x="100785" y="0"/>
                    <a:pt x="88268" y="31344"/>
                    <a:pt x="88268" y="31344"/>
                  </a:cubicBezTo>
                  <a:cubicBezTo>
                    <a:pt x="88268" y="31344"/>
                    <a:pt x="73163" y="17592"/>
                    <a:pt x="53870" y="17592"/>
                  </a:cubicBezTo>
                  <a:cubicBezTo>
                    <a:pt x="48055" y="17592"/>
                    <a:pt x="41859" y="18842"/>
                    <a:pt x="35582" y="22094"/>
                  </a:cubicBezTo>
                  <a:cubicBezTo>
                    <a:pt x="1" y="40516"/>
                    <a:pt x="16593" y="127365"/>
                    <a:pt x="114186" y="144139"/>
                  </a:cubicBezTo>
                  <a:cubicBezTo>
                    <a:pt x="194648" y="86427"/>
                    <a:pt x="171667" y="1045"/>
                    <a:pt x="131603" y="15"/>
                  </a:cubicBezTo>
                  <a:cubicBezTo>
                    <a:pt x="131228" y="5"/>
                    <a:pt x="130856" y="0"/>
                    <a:pt x="1304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8;p41">
              <a:extLst>
                <a:ext uri="{FF2B5EF4-FFF2-40B4-BE49-F238E27FC236}">
                  <a16:creationId xmlns:a16="http://schemas.microsoft.com/office/drawing/2014/main" id="{53680CF9-0FD1-46A6-B1C0-9CA408C20E9B}"/>
                </a:ext>
              </a:extLst>
            </p:cNvPr>
            <p:cNvSpPr/>
            <p:nvPr/>
          </p:nvSpPr>
          <p:spPr>
            <a:xfrm>
              <a:off x="2171675" y="1589050"/>
              <a:ext cx="1417050" cy="1288975"/>
            </a:xfrm>
            <a:custGeom>
              <a:avLst/>
              <a:gdLst/>
              <a:ahLst/>
              <a:cxnLst/>
              <a:rect l="l" t="t" r="r" b="b"/>
              <a:pathLst>
                <a:path w="56682" h="51559" extrusionOk="0">
                  <a:moveTo>
                    <a:pt x="28367" y="1"/>
                  </a:moveTo>
                  <a:cubicBezTo>
                    <a:pt x="26421" y="1"/>
                    <a:pt x="24444" y="223"/>
                    <a:pt x="22467" y="686"/>
                  </a:cubicBezTo>
                  <a:cubicBezTo>
                    <a:pt x="8606" y="3932"/>
                    <a:pt x="1" y="17793"/>
                    <a:pt x="3247" y="31654"/>
                  </a:cubicBezTo>
                  <a:cubicBezTo>
                    <a:pt x="6030" y="43538"/>
                    <a:pt x="16617" y="51559"/>
                    <a:pt x="28316" y="51559"/>
                  </a:cubicBezTo>
                  <a:cubicBezTo>
                    <a:pt x="30262" y="51559"/>
                    <a:pt x="32239" y="51337"/>
                    <a:pt x="34215" y="50874"/>
                  </a:cubicBezTo>
                  <a:cubicBezTo>
                    <a:pt x="48076" y="47655"/>
                    <a:pt x="56682" y="33767"/>
                    <a:pt x="53435" y="19906"/>
                  </a:cubicBezTo>
                  <a:cubicBezTo>
                    <a:pt x="50652" y="8021"/>
                    <a:pt x="40066" y="1"/>
                    <a:pt x="28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9;p41">
              <a:extLst>
                <a:ext uri="{FF2B5EF4-FFF2-40B4-BE49-F238E27FC236}">
                  <a16:creationId xmlns:a16="http://schemas.microsoft.com/office/drawing/2014/main" id="{142CD8E1-43D0-4DF1-801F-0D8B7CD22A48}"/>
                </a:ext>
              </a:extLst>
            </p:cNvPr>
            <p:cNvSpPr/>
            <p:nvPr/>
          </p:nvSpPr>
          <p:spPr>
            <a:xfrm>
              <a:off x="2637400" y="1797500"/>
              <a:ext cx="485675" cy="872750"/>
            </a:xfrm>
            <a:custGeom>
              <a:avLst/>
              <a:gdLst/>
              <a:ahLst/>
              <a:cxnLst/>
              <a:rect l="l" t="t" r="r" b="b"/>
              <a:pathLst>
                <a:path w="19427" h="34910" extrusionOk="0">
                  <a:moveTo>
                    <a:pt x="11903" y="1"/>
                  </a:moveTo>
                  <a:lnTo>
                    <a:pt x="0" y="2783"/>
                  </a:lnTo>
                  <a:lnTo>
                    <a:pt x="7523" y="34910"/>
                  </a:lnTo>
                  <a:lnTo>
                    <a:pt x="19426" y="32127"/>
                  </a:lnTo>
                  <a:lnTo>
                    <a:pt x="11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0;p41">
              <a:extLst>
                <a:ext uri="{FF2B5EF4-FFF2-40B4-BE49-F238E27FC236}">
                  <a16:creationId xmlns:a16="http://schemas.microsoft.com/office/drawing/2014/main" id="{F22DD20E-822B-4576-8775-0BEE7CC3C89E}"/>
                </a:ext>
              </a:extLst>
            </p:cNvPr>
            <p:cNvSpPr/>
            <p:nvPr/>
          </p:nvSpPr>
          <p:spPr>
            <a:xfrm>
              <a:off x="2444150" y="1990725"/>
              <a:ext cx="872775" cy="485675"/>
            </a:xfrm>
            <a:custGeom>
              <a:avLst/>
              <a:gdLst/>
              <a:ahLst/>
              <a:cxnLst/>
              <a:rect l="l" t="t" r="r" b="b"/>
              <a:pathLst>
                <a:path w="34911" h="19427" extrusionOk="0">
                  <a:moveTo>
                    <a:pt x="32128" y="1"/>
                  </a:moveTo>
                  <a:lnTo>
                    <a:pt x="1" y="7524"/>
                  </a:lnTo>
                  <a:lnTo>
                    <a:pt x="2783" y="19427"/>
                  </a:lnTo>
                  <a:lnTo>
                    <a:pt x="34910" y="11904"/>
                  </a:lnTo>
                  <a:lnTo>
                    <a:pt x="321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1;p41">
              <a:extLst>
                <a:ext uri="{FF2B5EF4-FFF2-40B4-BE49-F238E27FC236}">
                  <a16:creationId xmlns:a16="http://schemas.microsoft.com/office/drawing/2014/main" id="{CA79B216-776C-451A-9D59-A3B8E47A0699}"/>
                </a:ext>
              </a:extLst>
            </p:cNvPr>
            <p:cNvSpPr/>
            <p:nvPr/>
          </p:nvSpPr>
          <p:spPr>
            <a:xfrm>
              <a:off x="4556150" y="2472225"/>
              <a:ext cx="2039225" cy="1524875"/>
            </a:xfrm>
            <a:custGeom>
              <a:avLst/>
              <a:gdLst/>
              <a:ahLst/>
              <a:cxnLst/>
              <a:rect l="l" t="t" r="r" b="b"/>
              <a:pathLst>
                <a:path w="81569" h="60995" extrusionOk="0">
                  <a:moveTo>
                    <a:pt x="25970" y="1"/>
                  </a:moveTo>
                  <a:cubicBezTo>
                    <a:pt x="25400" y="1"/>
                    <a:pt x="24816" y="29"/>
                    <a:pt x="24218" y="89"/>
                  </a:cubicBezTo>
                  <a:cubicBezTo>
                    <a:pt x="7162" y="1764"/>
                    <a:pt x="0" y="38864"/>
                    <a:pt x="36070" y="60995"/>
                  </a:cubicBezTo>
                  <a:cubicBezTo>
                    <a:pt x="77164" y="50819"/>
                    <a:pt x="81569" y="13307"/>
                    <a:pt x="65828" y="6530"/>
                  </a:cubicBezTo>
                  <a:cubicBezTo>
                    <a:pt x="63516" y="5540"/>
                    <a:pt x="61270" y="5141"/>
                    <a:pt x="59151" y="5141"/>
                  </a:cubicBezTo>
                  <a:cubicBezTo>
                    <a:pt x="50289" y="5141"/>
                    <a:pt x="43644" y="12121"/>
                    <a:pt x="43644" y="12121"/>
                  </a:cubicBezTo>
                  <a:cubicBezTo>
                    <a:pt x="43644" y="12121"/>
                    <a:pt x="37761" y="1"/>
                    <a:pt x="25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2;p41">
              <a:extLst>
                <a:ext uri="{FF2B5EF4-FFF2-40B4-BE49-F238E27FC236}">
                  <a16:creationId xmlns:a16="http://schemas.microsoft.com/office/drawing/2014/main" id="{89845A68-FB15-48AF-BE71-1D150B0A7BD2}"/>
                </a:ext>
              </a:extLst>
            </p:cNvPr>
            <p:cNvSpPr/>
            <p:nvPr/>
          </p:nvSpPr>
          <p:spPr>
            <a:xfrm>
              <a:off x="3556500" y="370425"/>
              <a:ext cx="3270150" cy="3339425"/>
            </a:xfrm>
            <a:custGeom>
              <a:avLst/>
              <a:gdLst/>
              <a:ahLst/>
              <a:cxnLst/>
              <a:rect l="l" t="t" r="r" b="b"/>
              <a:pathLst>
                <a:path w="130806" h="133577" extrusionOk="0">
                  <a:moveTo>
                    <a:pt x="33442" y="5632"/>
                  </a:moveTo>
                  <a:cubicBezTo>
                    <a:pt x="39883" y="5632"/>
                    <a:pt x="46248" y="7823"/>
                    <a:pt x="52404" y="12176"/>
                  </a:cubicBezTo>
                  <a:cubicBezTo>
                    <a:pt x="58948" y="16840"/>
                    <a:pt x="62788" y="22302"/>
                    <a:pt x="62840" y="22354"/>
                  </a:cubicBezTo>
                  <a:cubicBezTo>
                    <a:pt x="63355" y="23100"/>
                    <a:pt x="64231" y="23564"/>
                    <a:pt x="65158" y="23564"/>
                  </a:cubicBezTo>
                  <a:cubicBezTo>
                    <a:pt x="66086" y="23564"/>
                    <a:pt x="66962" y="23100"/>
                    <a:pt x="67477" y="22354"/>
                  </a:cubicBezTo>
                  <a:cubicBezTo>
                    <a:pt x="67529" y="22302"/>
                    <a:pt x="71367" y="16840"/>
                    <a:pt x="77911" y="12176"/>
                  </a:cubicBezTo>
                  <a:cubicBezTo>
                    <a:pt x="84067" y="7824"/>
                    <a:pt x="90411" y="5634"/>
                    <a:pt x="96855" y="5634"/>
                  </a:cubicBezTo>
                  <a:cubicBezTo>
                    <a:pt x="99338" y="5634"/>
                    <a:pt x="101836" y="5959"/>
                    <a:pt x="104344" y="6611"/>
                  </a:cubicBezTo>
                  <a:cubicBezTo>
                    <a:pt x="114392" y="9187"/>
                    <a:pt x="121479" y="19493"/>
                    <a:pt x="122843" y="33457"/>
                  </a:cubicBezTo>
                  <a:cubicBezTo>
                    <a:pt x="124982" y="55717"/>
                    <a:pt x="112486" y="88901"/>
                    <a:pt x="70181" y="109075"/>
                  </a:cubicBezTo>
                  <a:lnTo>
                    <a:pt x="64901" y="111240"/>
                  </a:lnTo>
                  <a:cubicBezTo>
                    <a:pt x="19814" y="91838"/>
                    <a:pt x="5695" y="57960"/>
                    <a:pt x="7369" y="34642"/>
                  </a:cubicBezTo>
                  <a:cubicBezTo>
                    <a:pt x="8426" y="20035"/>
                    <a:pt x="15562" y="9290"/>
                    <a:pt x="25970" y="6611"/>
                  </a:cubicBezTo>
                  <a:cubicBezTo>
                    <a:pt x="28471" y="5968"/>
                    <a:pt x="30969" y="5632"/>
                    <a:pt x="33442" y="5632"/>
                  </a:cubicBezTo>
                  <a:close/>
                  <a:moveTo>
                    <a:pt x="33343" y="0"/>
                  </a:moveTo>
                  <a:cubicBezTo>
                    <a:pt x="30417" y="0"/>
                    <a:pt x="27480" y="373"/>
                    <a:pt x="24554" y="1124"/>
                  </a:cubicBezTo>
                  <a:cubicBezTo>
                    <a:pt x="11724" y="4447"/>
                    <a:pt x="2964" y="17123"/>
                    <a:pt x="1752" y="34230"/>
                  </a:cubicBezTo>
                  <a:cubicBezTo>
                    <a:pt x="0" y="58526"/>
                    <a:pt x="13810" y="93308"/>
                    <a:pt x="57738" y="114201"/>
                  </a:cubicBezTo>
                  <a:lnTo>
                    <a:pt x="36070" y="123116"/>
                  </a:lnTo>
                  <a:cubicBezTo>
                    <a:pt x="34602" y="123709"/>
                    <a:pt x="33933" y="125358"/>
                    <a:pt x="34524" y="126801"/>
                  </a:cubicBezTo>
                  <a:cubicBezTo>
                    <a:pt x="34974" y="127894"/>
                    <a:pt x="36030" y="128558"/>
                    <a:pt x="37142" y="128558"/>
                  </a:cubicBezTo>
                  <a:cubicBezTo>
                    <a:pt x="37498" y="128558"/>
                    <a:pt x="37860" y="128490"/>
                    <a:pt x="38209" y="128347"/>
                  </a:cubicBezTo>
                  <a:lnTo>
                    <a:pt x="64874" y="117371"/>
                  </a:lnTo>
                  <a:cubicBezTo>
                    <a:pt x="70054" y="119587"/>
                    <a:pt x="96924" y="130923"/>
                    <a:pt x="105350" y="133448"/>
                  </a:cubicBezTo>
                  <a:cubicBezTo>
                    <a:pt x="105633" y="133524"/>
                    <a:pt x="105890" y="133576"/>
                    <a:pt x="106175" y="133576"/>
                  </a:cubicBezTo>
                  <a:cubicBezTo>
                    <a:pt x="107385" y="133576"/>
                    <a:pt x="108518" y="132778"/>
                    <a:pt x="108879" y="131566"/>
                  </a:cubicBezTo>
                  <a:cubicBezTo>
                    <a:pt x="109318" y="130072"/>
                    <a:pt x="108467" y="128475"/>
                    <a:pt x="106972" y="128038"/>
                  </a:cubicBezTo>
                  <a:cubicBezTo>
                    <a:pt x="100507" y="126104"/>
                    <a:pt x="81930" y="118402"/>
                    <a:pt x="72243" y="114356"/>
                  </a:cubicBezTo>
                  <a:lnTo>
                    <a:pt x="72397" y="114280"/>
                  </a:lnTo>
                  <a:cubicBezTo>
                    <a:pt x="72449" y="114280"/>
                    <a:pt x="72500" y="114253"/>
                    <a:pt x="72552" y="114228"/>
                  </a:cubicBezTo>
                  <a:cubicBezTo>
                    <a:pt x="117536" y="92766"/>
                    <a:pt x="130805" y="57005"/>
                    <a:pt x="128460" y="32917"/>
                  </a:cubicBezTo>
                  <a:cubicBezTo>
                    <a:pt x="126889" y="16504"/>
                    <a:pt x="118181" y="4319"/>
                    <a:pt x="105762" y="1124"/>
                  </a:cubicBezTo>
                  <a:cubicBezTo>
                    <a:pt x="102844" y="373"/>
                    <a:pt x="99910" y="0"/>
                    <a:pt x="96985" y="0"/>
                  </a:cubicBezTo>
                  <a:cubicBezTo>
                    <a:pt x="89271" y="0"/>
                    <a:pt x="81621" y="2594"/>
                    <a:pt x="74485" y="7693"/>
                  </a:cubicBezTo>
                  <a:cubicBezTo>
                    <a:pt x="70284" y="10682"/>
                    <a:pt x="67117" y="13928"/>
                    <a:pt x="65158" y="16195"/>
                  </a:cubicBezTo>
                  <a:cubicBezTo>
                    <a:pt x="63200" y="13928"/>
                    <a:pt x="60030" y="10682"/>
                    <a:pt x="55832" y="7693"/>
                  </a:cubicBezTo>
                  <a:cubicBezTo>
                    <a:pt x="48696" y="2594"/>
                    <a:pt x="41059" y="0"/>
                    <a:pt x="33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3;p41">
              <a:extLst>
                <a:ext uri="{FF2B5EF4-FFF2-40B4-BE49-F238E27FC236}">
                  <a16:creationId xmlns:a16="http://schemas.microsoft.com/office/drawing/2014/main" id="{C9D15A57-6DF7-4058-BA13-1FADED5B01EA}"/>
                </a:ext>
              </a:extLst>
            </p:cNvPr>
            <p:cNvSpPr/>
            <p:nvPr/>
          </p:nvSpPr>
          <p:spPr>
            <a:xfrm>
              <a:off x="4845975" y="774675"/>
              <a:ext cx="678925" cy="908825"/>
            </a:xfrm>
            <a:custGeom>
              <a:avLst/>
              <a:gdLst/>
              <a:ahLst/>
              <a:cxnLst/>
              <a:rect l="l" t="t" r="r" b="b"/>
              <a:pathLst>
                <a:path w="27157" h="36353" extrusionOk="0">
                  <a:moveTo>
                    <a:pt x="13579" y="7754"/>
                  </a:moveTo>
                  <a:cubicBezTo>
                    <a:pt x="17238" y="13216"/>
                    <a:pt x="21385" y="20585"/>
                    <a:pt x="21257" y="24140"/>
                  </a:cubicBezTo>
                  <a:lnTo>
                    <a:pt x="21257" y="24243"/>
                  </a:lnTo>
                  <a:cubicBezTo>
                    <a:pt x="21257" y="27799"/>
                    <a:pt x="17805" y="30684"/>
                    <a:pt x="13579" y="30684"/>
                  </a:cubicBezTo>
                  <a:cubicBezTo>
                    <a:pt x="9354" y="30684"/>
                    <a:pt x="5902" y="27799"/>
                    <a:pt x="5902" y="24243"/>
                  </a:cubicBezTo>
                  <a:lnTo>
                    <a:pt x="5902" y="24140"/>
                  </a:lnTo>
                  <a:cubicBezTo>
                    <a:pt x="5772" y="20585"/>
                    <a:pt x="9921" y="13216"/>
                    <a:pt x="13579" y="7754"/>
                  </a:cubicBezTo>
                  <a:close/>
                  <a:moveTo>
                    <a:pt x="13579" y="0"/>
                  </a:moveTo>
                  <a:cubicBezTo>
                    <a:pt x="12677" y="0"/>
                    <a:pt x="11852" y="437"/>
                    <a:pt x="11312" y="1159"/>
                  </a:cubicBezTo>
                  <a:cubicBezTo>
                    <a:pt x="10152" y="2705"/>
                    <a:pt x="1" y="16592"/>
                    <a:pt x="258" y="24295"/>
                  </a:cubicBezTo>
                  <a:cubicBezTo>
                    <a:pt x="285" y="30942"/>
                    <a:pt x="6262" y="36352"/>
                    <a:pt x="13579" y="36352"/>
                  </a:cubicBezTo>
                  <a:cubicBezTo>
                    <a:pt x="20896" y="36352"/>
                    <a:pt x="26874" y="30942"/>
                    <a:pt x="26898" y="24295"/>
                  </a:cubicBezTo>
                  <a:cubicBezTo>
                    <a:pt x="27156" y="16592"/>
                    <a:pt x="17005" y="2705"/>
                    <a:pt x="15847" y="1134"/>
                  </a:cubicBezTo>
                  <a:cubicBezTo>
                    <a:pt x="15305" y="437"/>
                    <a:pt x="14480" y="0"/>
                    <a:pt x="13579" y="0"/>
                  </a:cubicBezTo>
                  <a:close/>
                </a:path>
              </a:pathLst>
            </a:custGeom>
            <a:solidFill>
              <a:srgbClr val="025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4;p41">
              <a:extLst>
                <a:ext uri="{FF2B5EF4-FFF2-40B4-BE49-F238E27FC236}">
                  <a16:creationId xmlns:a16="http://schemas.microsoft.com/office/drawing/2014/main" id="{F72CB346-AD14-4213-8CA2-37D40F3B7D28}"/>
                </a:ext>
              </a:extLst>
            </p:cNvPr>
            <p:cNvSpPr/>
            <p:nvPr/>
          </p:nvSpPr>
          <p:spPr>
            <a:xfrm>
              <a:off x="5807650" y="3193250"/>
              <a:ext cx="896600" cy="896000"/>
            </a:xfrm>
            <a:custGeom>
              <a:avLst/>
              <a:gdLst/>
              <a:ahLst/>
              <a:cxnLst/>
              <a:rect l="l" t="t" r="r" b="b"/>
              <a:pathLst>
                <a:path w="35864" h="35840" extrusionOk="0">
                  <a:moveTo>
                    <a:pt x="17932" y="0"/>
                  </a:moveTo>
                  <a:cubicBezTo>
                    <a:pt x="8039" y="0"/>
                    <a:pt x="0" y="8014"/>
                    <a:pt x="0" y="17932"/>
                  </a:cubicBezTo>
                  <a:cubicBezTo>
                    <a:pt x="0" y="27825"/>
                    <a:pt x="8039" y="35839"/>
                    <a:pt x="17932" y="35839"/>
                  </a:cubicBezTo>
                  <a:cubicBezTo>
                    <a:pt x="27826" y="35839"/>
                    <a:pt x="35864" y="27825"/>
                    <a:pt x="35864" y="17932"/>
                  </a:cubicBezTo>
                  <a:cubicBezTo>
                    <a:pt x="35864" y="8014"/>
                    <a:pt x="27826" y="0"/>
                    <a:pt x="179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5;p41">
              <a:extLst>
                <a:ext uri="{FF2B5EF4-FFF2-40B4-BE49-F238E27FC236}">
                  <a16:creationId xmlns:a16="http://schemas.microsoft.com/office/drawing/2014/main" id="{4BC70D33-E561-4EB8-B4F8-C087FB64345A}"/>
                </a:ext>
              </a:extLst>
            </p:cNvPr>
            <p:cNvSpPr/>
            <p:nvPr/>
          </p:nvSpPr>
          <p:spPr>
            <a:xfrm>
              <a:off x="5998925" y="3383900"/>
              <a:ext cx="514000" cy="514675"/>
            </a:xfrm>
            <a:custGeom>
              <a:avLst/>
              <a:gdLst/>
              <a:ahLst/>
              <a:cxnLst/>
              <a:rect l="l" t="t" r="r" b="b"/>
              <a:pathLst>
                <a:path w="20560" h="20587" extrusionOk="0">
                  <a:moveTo>
                    <a:pt x="10281" y="0"/>
                  </a:moveTo>
                  <a:cubicBezTo>
                    <a:pt x="4586" y="0"/>
                    <a:pt x="0" y="4613"/>
                    <a:pt x="0" y="10306"/>
                  </a:cubicBezTo>
                  <a:cubicBezTo>
                    <a:pt x="0" y="15974"/>
                    <a:pt x="4586" y="20587"/>
                    <a:pt x="10281" y="20587"/>
                  </a:cubicBezTo>
                  <a:cubicBezTo>
                    <a:pt x="15949" y="20587"/>
                    <a:pt x="20560" y="15974"/>
                    <a:pt x="20560" y="10306"/>
                  </a:cubicBezTo>
                  <a:cubicBezTo>
                    <a:pt x="20560" y="4613"/>
                    <a:pt x="15949" y="0"/>
                    <a:pt x="10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6;p41">
              <a:extLst>
                <a:ext uri="{FF2B5EF4-FFF2-40B4-BE49-F238E27FC236}">
                  <a16:creationId xmlns:a16="http://schemas.microsoft.com/office/drawing/2014/main" id="{C2D3C465-4873-4A7F-A892-A1AD3C54B0EF}"/>
                </a:ext>
              </a:extLst>
            </p:cNvPr>
            <p:cNvSpPr/>
            <p:nvPr/>
          </p:nvSpPr>
          <p:spPr>
            <a:xfrm>
              <a:off x="2037700" y="3260025"/>
              <a:ext cx="2585450" cy="1600175"/>
            </a:xfrm>
            <a:custGeom>
              <a:avLst/>
              <a:gdLst/>
              <a:ahLst/>
              <a:cxnLst/>
              <a:rect l="l" t="t" r="r" b="b"/>
              <a:pathLst>
                <a:path w="103418" h="64007" extrusionOk="0">
                  <a:moveTo>
                    <a:pt x="80308" y="5652"/>
                  </a:moveTo>
                  <a:cubicBezTo>
                    <a:pt x="88165" y="5652"/>
                    <a:pt x="93602" y="7686"/>
                    <a:pt x="95328" y="11345"/>
                  </a:cubicBezTo>
                  <a:cubicBezTo>
                    <a:pt x="97234" y="15364"/>
                    <a:pt x="94839" y="21547"/>
                    <a:pt x="88732" y="28324"/>
                  </a:cubicBezTo>
                  <a:cubicBezTo>
                    <a:pt x="81982" y="35847"/>
                    <a:pt x="71676" y="43113"/>
                    <a:pt x="59670" y="48806"/>
                  </a:cubicBezTo>
                  <a:cubicBezTo>
                    <a:pt x="47664" y="54501"/>
                    <a:pt x="35504" y="57901"/>
                    <a:pt x="25404" y="58365"/>
                  </a:cubicBezTo>
                  <a:cubicBezTo>
                    <a:pt x="24599" y="58404"/>
                    <a:pt x="23816" y="58423"/>
                    <a:pt x="23055" y="58423"/>
                  </a:cubicBezTo>
                  <a:cubicBezTo>
                    <a:pt x="15208" y="58423"/>
                    <a:pt x="9829" y="56386"/>
                    <a:pt x="8091" y="52722"/>
                  </a:cubicBezTo>
                  <a:cubicBezTo>
                    <a:pt x="6184" y="48729"/>
                    <a:pt x="8581" y="42546"/>
                    <a:pt x="14686" y="35744"/>
                  </a:cubicBezTo>
                  <a:cubicBezTo>
                    <a:pt x="21437" y="28246"/>
                    <a:pt x="31742" y="20956"/>
                    <a:pt x="43748" y="15261"/>
                  </a:cubicBezTo>
                  <a:cubicBezTo>
                    <a:pt x="55754" y="9568"/>
                    <a:pt x="67915" y="6192"/>
                    <a:pt x="78014" y="5704"/>
                  </a:cubicBezTo>
                  <a:cubicBezTo>
                    <a:pt x="78787" y="5677"/>
                    <a:pt x="79560" y="5652"/>
                    <a:pt x="80308" y="5652"/>
                  </a:cubicBezTo>
                  <a:close/>
                  <a:moveTo>
                    <a:pt x="80273" y="1"/>
                  </a:moveTo>
                  <a:cubicBezTo>
                    <a:pt x="79454" y="1"/>
                    <a:pt x="78615" y="20"/>
                    <a:pt x="77757" y="60"/>
                  </a:cubicBezTo>
                  <a:cubicBezTo>
                    <a:pt x="66936" y="576"/>
                    <a:pt x="54002" y="4158"/>
                    <a:pt x="41326" y="10160"/>
                  </a:cubicBezTo>
                  <a:cubicBezTo>
                    <a:pt x="28677" y="16164"/>
                    <a:pt x="17702" y="23918"/>
                    <a:pt x="10461" y="31983"/>
                  </a:cubicBezTo>
                  <a:cubicBezTo>
                    <a:pt x="2680" y="40664"/>
                    <a:pt x="1" y="48909"/>
                    <a:pt x="2990" y="55144"/>
                  </a:cubicBezTo>
                  <a:cubicBezTo>
                    <a:pt x="5799" y="61069"/>
                    <a:pt x="13295" y="64007"/>
                    <a:pt x="23370" y="64007"/>
                  </a:cubicBezTo>
                  <a:cubicBezTo>
                    <a:pt x="34164" y="64007"/>
                    <a:pt x="47949" y="60632"/>
                    <a:pt x="62092" y="53934"/>
                  </a:cubicBezTo>
                  <a:cubicBezTo>
                    <a:pt x="74743" y="47930"/>
                    <a:pt x="85719" y="40176"/>
                    <a:pt x="92957" y="32111"/>
                  </a:cubicBezTo>
                  <a:cubicBezTo>
                    <a:pt x="100738" y="23429"/>
                    <a:pt x="103417" y="15185"/>
                    <a:pt x="100429" y="8923"/>
                  </a:cubicBezTo>
                  <a:cubicBezTo>
                    <a:pt x="97685" y="3125"/>
                    <a:pt x="90563" y="1"/>
                    <a:pt x="80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7;p41">
              <a:extLst>
                <a:ext uri="{FF2B5EF4-FFF2-40B4-BE49-F238E27FC236}">
                  <a16:creationId xmlns:a16="http://schemas.microsoft.com/office/drawing/2014/main" id="{B78F1193-7710-466B-8583-9A92D0BCFDE4}"/>
                </a:ext>
              </a:extLst>
            </p:cNvPr>
            <p:cNvSpPr/>
            <p:nvPr/>
          </p:nvSpPr>
          <p:spPr>
            <a:xfrm>
              <a:off x="3476000" y="3212175"/>
              <a:ext cx="1232175" cy="1172050"/>
            </a:xfrm>
            <a:custGeom>
              <a:avLst/>
              <a:gdLst/>
              <a:ahLst/>
              <a:cxnLst/>
              <a:rect l="l" t="t" r="r" b="b"/>
              <a:pathLst>
                <a:path w="49287" h="46882" extrusionOk="0">
                  <a:moveTo>
                    <a:pt x="22831" y="0"/>
                  </a:moveTo>
                  <a:cubicBezTo>
                    <a:pt x="17311" y="0"/>
                    <a:pt x="10978" y="879"/>
                    <a:pt x="4020" y="2671"/>
                  </a:cubicBezTo>
                  <a:cubicBezTo>
                    <a:pt x="1520" y="3314"/>
                    <a:pt x="1" y="5890"/>
                    <a:pt x="644" y="8391"/>
                  </a:cubicBezTo>
                  <a:cubicBezTo>
                    <a:pt x="1189" y="10524"/>
                    <a:pt x="3113" y="11939"/>
                    <a:pt x="5219" y="11939"/>
                  </a:cubicBezTo>
                  <a:cubicBezTo>
                    <a:pt x="5606" y="11939"/>
                    <a:pt x="5999" y="11891"/>
                    <a:pt x="6390" y="11791"/>
                  </a:cubicBezTo>
                  <a:cubicBezTo>
                    <a:pt x="12730" y="10162"/>
                    <a:pt x="18227" y="9464"/>
                    <a:pt x="22725" y="9464"/>
                  </a:cubicBezTo>
                  <a:cubicBezTo>
                    <a:pt x="30109" y="9464"/>
                    <a:pt x="34799" y="11346"/>
                    <a:pt x="36095" y="14083"/>
                  </a:cubicBezTo>
                  <a:cubicBezTo>
                    <a:pt x="38156" y="18438"/>
                    <a:pt x="33055" y="28177"/>
                    <a:pt x="19297" y="38380"/>
                  </a:cubicBezTo>
                  <a:cubicBezTo>
                    <a:pt x="17211" y="39926"/>
                    <a:pt x="16747" y="42863"/>
                    <a:pt x="18293" y="44949"/>
                  </a:cubicBezTo>
                  <a:cubicBezTo>
                    <a:pt x="19221" y="46212"/>
                    <a:pt x="20664" y="46882"/>
                    <a:pt x="22106" y="46882"/>
                  </a:cubicBezTo>
                  <a:cubicBezTo>
                    <a:pt x="23059" y="46882"/>
                    <a:pt x="24064" y="46573"/>
                    <a:pt x="24889" y="45954"/>
                  </a:cubicBezTo>
                  <a:cubicBezTo>
                    <a:pt x="41918" y="33355"/>
                    <a:pt x="49286" y="19933"/>
                    <a:pt x="44597" y="10039"/>
                  </a:cubicBezTo>
                  <a:cubicBezTo>
                    <a:pt x="41483" y="3435"/>
                    <a:pt x="33745" y="0"/>
                    <a:pt x="228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8;p41">
              <a:extLst>
                <a:ext uri="{FF2B5EF4-FFF2-40B4-BE49-F238E27FC236}">
                  <a16:creationId xmlns:a16="http://schemas.microsoft.com/office/drawing/2014/main" id="{E8033E1F-19B2-42C9-ADF7-893A0D6FDDCE}"/>
                </a:ext>
              </a:extLst>
            </p:cNvPr>
            <p:cNvSpPr/>
            <p:nvPr/>
          </p:nvSpPr>
          <p:spPr>
            <a:xfrm>
              <a:off x="1866375" y="4054725"/>
              <a:ext cx="619650" cy="1107575"/>
            </a:xfrm>
            <a:custGeom>
              <a:avLst/>
              <a:gdLst/>
              <a:ahLst/>
              <a:cxnLst/>
              <a:rect l="l" t="t" r="r" b="b"/>
              <a:pathLst>
                <a:path w="24786" h="44303" extrusionOk="0">
                  <a:moveTo>
                    <a:pt x="3213" y="0"/>
                  </a:moveTo>
                  <a:cubicBezTo>
                    <a:pt x="2810" y="0"/>
                    <a:pt x="2400" y="87"/>
                    <a:pt x="2010" y="271"/>
                  </a:cubicBezTo>
                  <a:cubicBezTo>
                    <a:pt x="594" y="941"/>
                    <a:pt x="1" y="2641"/>
                    <a:pt x="671" y="4033"/>
                  </a:cubicBezTo>
                  <a:lnTo>
                    <a:pt x="18990" y="42705"/>
                  </a:lnTo>
                  <a:cubicBezTo>
                    <a:pt x="19478" y="43709"/>
                    <a:pt x="20509" y="44303"/>
                    <a:pt x="21566" y="44303"/>
                  </a:cubicBezTo>
                  <a:cubicBezTo>
                    <a:pt x="21952" y="44303"/>
                    <a:pt x="22364" y="44225"/>
                    <a:pt x="22776" y="44045"/>
                  </a:cubicBezTo>
                  <a:cubicBezTo>
                    <a:pt x="24167" y="43375"/>
                    <a:pt x="24786" y="41675"/>
                    <a:pt x="24116" y="40284"/>
                  </a:cubicBezTo>
                  <a:lnTo>
                    <a:pt x="5772" y="1611"/>
                  </a:lnTo>
                  <a:cubicBezTo>
                    <a:pt x="5286" y="602"/>
                    <a:pt x="4273" y="0"/>
                    <a:pt x="32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9;p41">
              <a:extLst>
                <a:ext uri="{FF2B5EF4-FFF2-40B4-BE49-F238E27FC236}">
                  <a16:creationId xmlns:a16="http://schemas.microsoft.com/office/drawing/2014/main" id="{5F92E860-C1F9-4592-B305-B55D776A9764}"/>
                </a:ext>
              </a:extLst>
            </p:cNvPr>
            <p:cNvSpPr/>
            <p:nvPr/>
          </p:nvSpPr>
          <p:spPr>
            <a:xfrm>
              <a:off x="2270875" y="4973875"/>
              <a:ext cx="394875" cy="501475"/>
            </a:xfrm>
            <a:custGeom>
              <a:avLst/>
              <a:gdLst/>
              <a:ahLst/>
              <a:cxnLst/>
              <a:rect l="l" t="t" r="r" b="b"/>
              <a:pathLst>
                <a:path w="15795" h="20059" extrusionOk="0">
                  <a:moveTo>
                    <a:pt x="5353" y="0"/>
                  </a:moveTo>
                  <a:cubicBezTo>
                    <a:pt x="4680" y="0"/>
                    <a:pt x="3997" y="145"/>
                    <a:pt x="3350" y="451"/>
                  </a:cubicBezTo>
                  <a:cubicBezTo>
                    <a:pt x="1006" y="1584"/>
                    <a:pt x="0" y="4394"/>
                    <a:pt x="1109" y="6737"/>
                  </a:cubicBezTo>
                  <a:lnTo>
                    <a:pt x="6159" y="17379"/>
                  </a:lnTo>
                  <a:cubicBezTo>
                    <a:pt x="6957" y="19079"/>
                    <a:pt x="8657" y="20058"/>
                    <a:pt x="10409" y="20058"/>
                  </a:cubicBezTo>
                  <a:cubicBezTo>
                    <a:pt x="11106" y="20058"/>
                    <a:pt x="11776" y="19928"/>
                    <a:pt x="12445" y="19619"/>
                  </a:cubicBezTo>
                  <a:cubicBezTo>
                    <a:pt x="14789" y="18486"/>
                    <a:pt x="15795" y="15678"/>
                    <a:pt x="14661" y="13333"/>
                  </a:cubicBezTo>
                  <a:lnTo>
                    <a:pt x="9636" y="2693"/>
                  </a:lnTo>
                  <a:cubicBezTo>
                    <a:pt x="8816" y="995"/>
                    <a:pt x="7118" y="0"/>
                    <a:pt x="53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0;p41">
              <a:extLst>
                <a:ext uri="{FF2B5EF4-FFF2-40B4-BE49-F238E27FC236}">
                  <a16:creationId xmlns:a16="http://schemas.microsoft.com/office/drawing/2014/main" id="{60D6B8B8-17AC-4063-B1DB-C4CA22EBF352}"/>
                </a:ext>
              </a:extLst>
            </p:cNvPr>
            <p:cNvSpPr/>
            <p:nvPr/>
          </p:nvSpPr>
          <p:spPr>
            <a:xfrm>
              <a:off x="1679600" y="3726900"/>
              <a:ext cx="394200" cy="501475"/>
            </a:xfrm>
            <a:custGeom>
              <a:avLst/>
              <a:gdLst/>
              <a:ahLst/>
              <a:cxnLst/>
              <a:rect l="l" t="t" r="r" b="b"/>
              <a:pathLst>
                <a:path w="15768" h="20059" extrusionOk="0">
                  <a:moveTo>
                    <a:pt x="5352" y="0"/>
                  </a:moveTo>
                  <a:cubicBezTo>
                    <a:pt x="4680" y="0"/>
                    <a:pt x="3997" y="145"/>
                    <a:pt x="3349" y="451"/>
                  </a:cubicBezTo>
                  <a:cubicBezTo>
                    <a:pt x="1006" y="1584"/>
                    <a:pt x="0" y="4394"/>
                    <a:pt x="1109" y="6737"/>
                  </a:cubicBezTo>
                  <a:lnTo>
                    <a:pt x="6159" y="17352"/>
                  </a:lnTo>
                  <a:cubicBezTo>
                    <a:pt x="6956" y="19052"/>
                    <a:pt x="8657" y="20058"/>
                    <a:pt x="10409" y="20058"/>
                  </a:cubicBezTo>
                  <a:cubicBezTo>
                    <a:pt x="11079" y="20058"/>
                    <a:pt x="11775" y="19903"/>
                    <a:pt x="12418" y="19594"/>
                  </a:cubicBezTo>
                  <a:cubicBezTo>
                    <a:pt x="14789" y="18485"/>
                    <a:pt x="15768" y="15678"/>
                    <a:pt x="14661" y="13333"/>
                  </a:cubicBezTo>
                  <a:lnTo>
                    <a:pt x="9611" y="2693"/>
                  </a:lnTo>
                  <a:cubicBezTo>
                    <a:pt x="8808" y="995"/>
                    <a:pt x="7116" y="0"/>
                    <a:pt x="53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/>
            <a:r>
              <a:rPr lang="en-US">
                <a:solidFill>
                  <a:schemeClr val="accent2"/>
                </a:solidFill>
              </a:rPr>
              <a:t>Machine Learning Algorithms</a:t>
            </a:r>
          </a:p>
        </p:txBody>
      </p:sp>
      <p:sp>
        <p:nvSpPr>
          <p:cNvPr id="747" name="Google Shape;747;p44"/>
          <p:cNvSpPr txBox="1">
            <a:spLocks noGrp="1"/>
          </p:cNvSpPr>
          <p:nvPr>
            <p:ph type="subTitle" idx="3"/>
          </p:nvPr>
        </p:nvSpPr>
        <p:spPr>
          <a:xfrm>
            <a:off x="6228184" y="3187406"/>
            <a:ext cx="2419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>
                <a:solidFill>
                  <a:schemeClr val="accent2"/>
                </a:solidFill>
              </a:rPr>
              <a:t>K-Nearest Neighbors</a:t>
            </a:r>
          </a:p>
        </p:txBody>
      </p:sp>
      <p:sp>
        <p:nvSpPr>
          <p:cNvPr id="749" name="Google Shape;749;p44"/>
          <p:cNvSpPr txBox="1">
            <a:spLocks noGrp="1"/>
          </p:cNvSpPr>
          <p:nvPr>
            <p:ph type="subTitle" idx="1"/>
          </p:nvPr>
        </p:nvSpPr>
        <p:spPr>
          <a:xfrm>
            <a:off x="32633" y="3187406"/>
            <a:ext cx="2419500" cy="3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200"/>
              </a:spcAft>
            </a:pPr>
            <a:r>
              <a:rPr lang="en">
                <a:solidFill>
                  <a:srgbClr val="EB5B5E"/>
                </a:solidFill>
              </a:rPr>
              <a:t>Support Vector Machine</a:t>
            </a:r>
            <a:endParaRPr lang="en-US">
              <a:solidFill>
                <a:srgbClr val="EB5B5E"/>
              </a:solidFill>
            </a:endParaRPr>
          </a:p>
        </p:txBody>
      </p:sp>
      <p:pic>
        <p:nvPicPr>
          <p:cNvPr id="2" name="Picture 2" descr="Support Vector Machine Part-1 - Analytics Vidhya - Medium">
            <a:extLst>
              <a:ext uri="{FF2B5EF4-FFF2-40B4-BE49-F238E27FC236}">
                <a16:creationId xmlns:a16="http://schemas.microsoft.com/office/drawing/2014/main" id="{E19AEE3D-DE4A-4EF4-B1FB-B896DBE57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66" y="1609288"/>
            <a:ext cx="1810648" cy="1342640"/>
          </a:xfrm>
          <a:prstGeom prst="rect">
            <a:avLst/>
          </a:prstGeom>
        </p:spPr>
      </p:pic>
      <p:pic>
        <p:nvPicPr>
          <p:cNvPr id="3" name="Picture 3" descr="KNN Algorithm (K-Nearest Neighbors) - Notes on New Technologies">
            <a:extLst>
              <a:ext uri="{FF2B5EF4-FFF2-40B4-BE49-F238E27FC236}">
                <a16:creationId xmlns:a16="http://schemas.microsoft.com/office/drawing/2014/main" id="{02EF53D3-4261-4B37-B214-D3E0FD81E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00" y="1658268"/>
            <a:ext cx="1860788" cy="1341431"/>
          </a:xfrm>
          <a:prstGeom prst="rect">
            <a:avLst/>
          </a:prstGeom>
        </p:spPr>
      </p:pic>
      <p:pic>
        <p:nvPicPr>
          <p:cNvPr id="5" name="Picture 5" descr="How Decision Tree Algorithm works">
            <a:extLst>
              <a:ext uri="{FF2B5EF4-FFF2-40B4-BE49-F238E27FC236}">
                <a16:creationId xmlns:a16="http://schemas.microsoft.com/office/drawing/2014/main" id="{8C9F5B7E-5CAA-49F8-93AB-41B2D9016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093" y="1608959"/>
            <a:ext cx="1898169" cy="1390740"/>
          </a:xfrm>
          <a:prstGeom prst="rect">
            <a:avLst/>
          </a:prstGeom>
        </p:spPr>
      </p:pic>
      <p:sp>
        <p:nvSpPr>
          <p:cNvPr id="6" name="Google Shape;751;p44">
            <a:extLst>
              <a:ext uri="{FF2B5EF4-FFF2-40B4-BE49-F238E27FC236}">
                <a16:creationId xmlns:a16="http://schemas.microsoft.com/office/drawing/2014/main" id="{96D545A1-8002-4AE5-8DD6-935F9E2B8769}"/>
              </a:ext>
            </a:extLst>
          </p:cNvPr>
          <p:cNvSpPr txBox="1">
            <a:spLocks/>
          </p:cNvSpPr>
          <p:nvPr/>
        </p:nvSpPr>
        <p:spPr>
          <a:xfrm>
            <a:off x="3257299" y="3220308"/>
            <a:ext cx="1998963" cy="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258A1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258A1"/>
              </a:buClr>
              <a:buSzPts val="1400"/>
              <a:buFont typeface="Montserrat"/>
              <a:buNone/>
              <a:defRPr sz="1800" b="1" i="0" u="none" strike="noStrike" cap="none">
                <a:solidFill>
                  <a:srgbClr val="E94A4E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>
                <a:solidFill>
                  <a:schemeClr val="accent2"/>
                </a:solidFill>
              </a:rPr>
              <a:t>Decision Tree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rdiovascular System Disease by Slidesgo">
  <a:themeElements>
    <a:clrScheme name="Simple Light">
      <a:dk1>
        <a:srgbClr val="00BCBC"/>
      </a:dk1>
      <a:lt1>
        <a:srgbClr val="FFFFFF"/>
      </a:lt1>
      <a:dk2>
        <a:srgbClr val="E3F1FE"/>
      </a:dk2>
      <a:lt2>
        <a:srgbClr val="D4EBFC"/>
      </a:lt2>
      <a:accent1>
        <a:srgbClr val="0258A1"/>
      </a:accent1>
      <a:accent2>
        <a:srgbClr val="E94A4E"/>
      </a:accent2>
      <a:accent3>
        <a:srgbClr val="00958F"/>
      </a:accent3>
      <a:accent4>
        <a:srgbClr val="D4253B"/>
      </a:accent4>
      <a:accent5>
        <a:srgbClr val="414042"/>
      </a:accent5>
      <a:accent6>
        <a:srgbClr val="FFFFFF"/>
      </a:accent6>
      <a:hlink>
        <a:srgbClr val="0258A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595</Words>
  <Application>Microsoft Office PowerPoint</Application>
  <PresentationFormat>On-screen Show (16:9)</PresentationFormat>
  <Paragraphs>105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Kanit</vt:lpstr>
      <vt:lpstr>Montserrat</vt:lpstr>
      <vt:lpstr>Roboto Condensed</vt:lpstr>
      <vt:lpstr>Cardiovascular System Disease by Slidesgo</vt:lpstr>
      <vt:lpstr>HEART ATTACK RISK PREDICTION USING  MACHINE LEARNING TECHNIQUES</vt:lpstr>
      <vt:lpstr>Table of contents</vt:lpstr>
      <vt:lpstr>Introduction</vt:lpstr>
      <vt:lpstr>Dataset</vt:lpstr>
      <vt:lpstr>Epidemiology</vt:lpstr>
      <vt:lpstr>PowerPoint Presentation</vt:lpstr>
      <vt:lpstr>PowerPoint Presentation</vt:lpstr>
      <vt:lpstr>Flowchart</vt:lpstr>
      <vt:lpstr>Machine Learning Algorithms</vt:lpstr>
      <vt:lpstr>Decision Tree</vt:lpstr>
      <vt:lpstr>PowerPoint Presentation</vt:lpstr>
      <vt:lpstr>Support Vector Machine</vt:lpstr>
      <vt:lpstr>PowerPoint Presentation</vt:lpstr>
      <vt:lpstr>Result 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ATTACK PREDICTION USING  MACHINE LEARNING TECHNIQUES</dc:title>
  <dc:creator>HOME</dc:creator>
  <cp:lastModifiedBy>Sri Vidya Maddipati</cp:lastModifiedBy>
  <cp:revision>513</cp:revision>
  <dcterms:modified xsi:type="dcterms:W3CDTF">2021-09-08T00:43:46Z</dcterms:modified>
</cp:coreProperties>
</file>