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922-9804-4481-9FCF-BCCBA2E6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4DB58-5F99-4BBC-8365-91C2A9AB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7C03-4751-4CAB-9579-CEF682D1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452D-0A86-4C5C-8933-A24510F9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BE96-6984-4AF3-8ED1-717FDA83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4A1D-EC1D-4B71-ACAF-59603FA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43554-6E27-455D-B885-46526C88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D18-B17A-4AED-A40D-4F204D07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4B55-E5F1-4FA2-B39D-ED867B42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9784-3FED-4B02-BB9F-FD9C4DCE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96C23-B649-45F0-BB13-3AB3F73B7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1732-1584-449E-A977-3FDEF0AC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30AF3-1602-49EF-A5D4-C56A8796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08D0-3F76-4A31-823E-CB70B497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FE68-739C-4259-96A0-CFCAF883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72B2-3FC8-4D40-B631-7202FBB1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2869-1D0F-42EF-A557-7D858F575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59F70-2B0F-4BEE-A9DA-9491E94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F203-DD62-4BEA-94B3-C9DF06BE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31E8-4B8B-4448-86DD-072260E8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7632-E29B-4AA6-97CD-0740CD6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AF6E-6916-413B-A220-E5B355EB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0E6A-65D5-4E8C-B283-0965C74B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F412-BCB5-436E-AF87-1A343BE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8C6D-C2DF-4E38-9F7C-5658A490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B226-8D53-4BD7-9D9D-7EB8F151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2E2F-B7C0-4FC3-ADC8-DD13F6BDE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AB7E-BC2F-4C42-93F0-AA5BCF47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27C52-CD85-4C00-AB88-A31A42C9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76019-92CD-42BF-83A9-6FDA360E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7563E-FBEF-4539-BFE0-1470143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24BF-2D5A-47B3-A484-E9288D81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C5BF-C547-4034-9C59-9B71C5E3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B017-DB79-41C3-8997-50DF5688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19972-6CFB-4B44-B13E-3A0835440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597E-1000-42DE-93B1-0D43BE805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6D80-E2B3-49B2-8535-32B5563D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B73EC-F5D0-4B5C-A73E-EFED8A5A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2FAE8-DD43-47BD-99EF-7DEF50A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01C7-2D49-41BE-87DF-A4477574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CFE71-7E18-47A1-9258-062248FA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7FF68-9EC1-4195-B393-332DB3DF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45EB-85E8-4F24-A3C1-6923EC37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B7AFC-A9F8-4460-9789-29EF228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7A6C1-EA08-49DD-9F01-0AF54C59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3D87-C149-40BA-97A9-F0591542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22FB-CCEB-43EA-853D-AD8FD31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5964-DBB4-4CA5-BD4F-352C5D2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66A3D-DCF2-4A5C-9AC1-535182CB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A3A7A-BFEA-403F-A21D-2159A56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9C53A-1E18-408E-8D97-6E6290AF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DD60-217C-411D-B454-41271CB7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E542-6262-472B-A991-76B451FB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6BBE-DA65-4223-9EAD-6155BA06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1F612-EEEA-4346-87E6-DCCD50A9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D799D-E742-437A-B880-7021796D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C4D3-E593-4C88-97E1-4CBEE054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43F1-4A93-4088-9492-AB5B115F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2DAAE-D6C4-4521-8B9C-AF690B7F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7CE5B-8A35-43A0-9325-0E680BE6E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0C2F-E52A-4BB9-8A26-5F77A6FEF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5325-4414-494C-B35A-22A71A6B94DE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5D59-FF3B-473B-997F-56A99285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371F-B13D-4A4E-98B9-A2D02E8B7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CCDE-BE5E-40D5-AF90-03D021084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ncentarelbundock.github.io/Rdatasets/datase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8945BF-BFA3-4400-BFA8-DBD30BAD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35919-27A2-4661-9D85-EA72506E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15926"/>
            <a:ext cx="12192000" cy="3334043"/>
          </a:xfrm>
          <a:solidFill>
            <a:schemeClr val="tx1">
              <a:alpha val="56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Gasoline Production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Predictions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A268A-B472-4FD1-9E1F-AE66B5EA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27076"/>
            <a:ext cx="12192001" cy="1230924"/>
          </a:xfrm>
          <a:solidFill>
            <a:schemeClr val="tx1">
              <a:lumMod val="50000"/>
              <a:lumOff val="50000"/>
              <a:alpha val="78000"/>
            </a:schemeClr>
          </a:solidFill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Manash Kumar Mondal</a:t>
            </a:r>
          </a:p>
          <a:p>
            <a:r>
              <a:rPr lang="en-US" sz="2700" b="1" dirty="0">
                <a:solidFill>
                  <a:schemeClr val="bg1"/>
                </a:solidFill>
              </a:rPr>
              <a:t>161-15-7245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23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DDFF-4CD3-4428-8414-B4E88803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11E0AB-DB62-46B9-B76C-890DBCF2D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97" y="2025383"/>
            <a:ext cx="4839803" cy="320112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31A05-8E73-4152-9990-07820DB6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8" y="2025383"/>
            <a:ext cx="4763585" cy="320112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A1529B7-D649-4B51-83F1-B00055B075FE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4887351" cy="106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Training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FC9AB3-329C-4FEA-83A1-781BF8974D91}"/>
              </a:ext>
            </a:extLst>
          </p:cNvPr>
          <p:cNvSpPr txBox="1">
            <a:spLocks/>
          </p:cNvSpPr>
          <p:nvPr/>
        </p:nvSpPr>
        <p:spPr>
          <a:xfrm>
            <a:off x="6466451" y="5410296"/>
            <a:ext cx="4887351" cy="106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7778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DDFF-4CD3-4428-8414-B4E88803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1529B7-D649-4B51-83F1-B00055B075FE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4887351" cy="106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Training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FC9AB3-329C-4FEA-83A1-781BF8974D91}"/>
              </a:ext>
            </a:extLst>
          </p:cNvPr>
          <p:cNvSpPr txBox="1">
            <a:spLocks/>
          </p:cNvSpPr>
          <p:nvPr/>
        </p:nvSpPr>
        <p:spPr>
          <a:xfrm>
            <a:off x="6466451" y="5410296"/>
            <a:ext cx="4887351" cy="1065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52A02-9555-49EE-944E-A3C70E21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690688"/>
            <a:ext cx="4941426" cy="353140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4274FD-8367-4F09-A028-01C043AE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1" y="1630899"/>
            <a:ext cx="5017643" cy="3531405"/>
          </a:xfrm>
        </p:spPr>
      </p:pic>
    </p:spTree>
    <p:extLst>
      <p:ext uri="{BB962C8B-B14F-4D97-AF65-F5344CB8AC3E}">
        <p14:creationId xmlns:p14="http://schemas.microsoft.com/office/powerpoint/2010/main" val="187317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F012-390E-489D-96EE-929638D0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0A66-9366-4DD3-A28F-A913710E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Y = mx + C </a:t>
            </a:r>
          </a:p>
          <a:p>
            <a:pPr marL="0" indent="0">
              <a:buNone/>
            </a:pPr>
            <a:r>
              <a:rPr lang="en-US" dirty="0"/>
              <a:t> =&gt; Y = 0.07421111 x + ( -140.16189272125573 )     called  </a:t>
            </a:r>
            <a:r>
              <a:rPr lang="en-US" b="1" dirty="0">
                <a:solidFill>
                  <a:srgbClr val="0070C0"/>
                </a:solidFill>
              </a:rPr>
              <a:t>Best Fit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R^2 = 0.6008860874144708</a:t>
            </a:r>
          </a:p>
          <a:p>
            <a:r>
              <a:rPr lang="en-US" dirty="0"/>
              <a:t>60 %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99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A8F-3D91-4217-BE92-3A0B8AE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6AA7-7D68-439B-80CB-58AAFC03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 </a:t>
            </a:r>
            <a:r>
              <a:rPr lang="en-US" dirty="0">
                <a:hlinkClick r:id="rId2"/>
              </a:rPr>
              <a:t>https://vincentarelbundock.github.io/Rdatasets/datasets.html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 Google.com  (images)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51FEA-A5A2-4499-A302-E3D1BCE5D2A6}"/>
              </a:ext>
            </a:extLst>
          </p:cNvPr>
          <p:cNvSpPr txBox="1">
            <a:spLocks/>
          </p:cNvSpPr>
          <p:nvPr/>
        </p:nvSpPr>
        <p:spPr>
          <a:xfrm>
            <a:off x="1131277" y="4428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175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450D-D789-4463-9CFB-8CB69036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527D-A959-432C-ABA2-534DA894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121046"/>
            <a:ext cx="6251917" cy="4518904"/>
          </a:xfrm>
        </p:spPr>
        <p:txBody>
          <a:bodyPr/>
          <a:lstStyle/>
          <a:p>
            <a:r>
              <a:rPr lang="en-US" dirty="0"/>
              <a:t>Gasoline is economic backbone of many countries</a:t>
            </a:r>
          </a:p>
          <a:p>
            <a:r>
              <a:rPr lang="en-US" dirty="0"/>
              <a:t>So production predictions are more important</a:t>
            </a:r>
          </a:p>
          <a:p>
            <a:r>
              <a:rPr lang="en-US" dirty="0"/>
              <a:t>Regression is a method for predictions of future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7FA41-CE2A-4612-A11F-42D25664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1825625"/>
            <a:ext cx="4807361" cy="31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6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814B-1E45-4B08-A9D7-1F4CDA8B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3083-6946-4F49-9B5A-0162D656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14" y="2260302"/>
            <a:ext cx="6222677" cy="4154980"/>
          </a:xfrm>
        </p:spPr>
        <p:txBody>
          <a:bodyPr/>
          <a:lstStyle/>
          <a:p>
            <a:r>
              <a:rPr lang="en-US" dirty="0"/>
              <a:t>Build a model for predicting the gasoline production</a:t>
            </a:r>
          </a:p>
          <a:p>
            <a:r>
              <a:rPr lang="en-US" dirty="0"/>
              <a:t> Test it using test set and</a:t>
            </a:r>
          </a:p>
          <a:p>
            <a:r>
              <a:rPr lang="en-US" dirty="0"/>
              <a:t> Find R-Squared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A084F-65F3-478E-BE82-484E56ED9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31" y="1905952"/>
            <a:ext cx="3336655" cy="33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5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9B56-736E-4442-9F02-DC185E02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4BBA-623C-4869-818F-10E4F27F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08" y="1927275"/>
            <a:ext cx="8018584" cy="43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B313-FF95-4E29-87DA-1A89B43F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14FE-2F4E-4ED3-8DC1-0A292C60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316" y="2301729"/>
            <a:ext cx="3114822" cy="1325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500" b="1" dirty="0"/>
              <a:t>Y = mx +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F3CAF-9FC9-44E9-AEB6-9A351952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98" y="4478143"/>
            <a:ext cx="68580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5FA4E-4AA2-48C8-9704-8FBE2DAC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0" y="1351157"/>
            <a:ext cx="4704352" cy="29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1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6B5F-621E-4599-BE94-6556FCFF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Formula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A3EF8D-158E-436D-BA24-BD0228FB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5" y="2078845"/>
            <a:ext cx="5349955" cy="401246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506F1-D2DE-4582-95F4-40D8E4FFE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85" y="3231156"/>
            <a:ext cx="3857898" cy="17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5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B640-83B4-4965-B285-545A7C5E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1757-3DE9-4440-8006-EDA765D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7" y="2022573"/>
            <a:ext cx="5539153" cy="3956196"/>
          </a:xfrm>
        </p:spPr>
        <p:txBody>
          <a:bodyPr/>
          <a:lstStyle/>
          <a:p>
            <a:r>
              <a:rPr lang="en-US" dirty="0"/>
              <a:t>US finished motor gasoline product supplied</a:t>
            </a:r>
          </a:p>
          <a:p>
            <a:r>
              <a:rPr lang="en-US" dirty="0"/>
              <a:t>Filename: gasoline.csv</a:t>
            </a:r>
          </a:p>
          <a:p>
            <a:r>
              <a:rPr lang="en-US" dirty="0"/>
              <a:t>2 Columns ( time, value )</a:t>
            </a:r>
          </a:p>
          <a:p>
            <a:r>
              <a:rPr lang="en-US" dirty="0"/>
              <a:t>1355 rows</a:t>
            </a:r>
          </a:p>
          <a:p>
            <a:r>
              <a:rPr lang="en-US" dirty="0"/>
              <a:t>All Numeric</a:t>
            </a:r>
          </a:p>
          <a:p>
            <a:r>
              <a:rPr lang="en-US" dirty="0"/>
              <a:t>No missing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D9DE-0A3C-478F-91B8-1E5B13B7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51" y="1633378"/>
            <a:ext cx="501084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5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8395-B55A-4CC3-B160-41729B57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A965-9F7B-4FB3-86D2-7467F72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46" y="1825625"/>
            <a:ext cx="10515600" cy="4351338"/>
          </a:xfrm>
        </p:spPr>
        <p:txBody>
          <a:bodyPr/>
          <a:lstStyle/>
          <a:p>
            <a:r>
              <a:rPr lang="en-US" dirty="0"/>
              <a:t>Import dataset</a:t>
            </a:r>
          </a:p>
          <a:p>
            <a:r>
              <a:rPr lang="en-US" dirty="0"/>
              <a:t>Import libraries</a:t>
            </a:r>
          </a:p>
          <a:p>
            <a:r>
              <a:rPr lang="en-US" dirty="0"/>
              <a:t>Splitting dataset ( Training &amp; Test ) in 2 : 1 ratio</a:t>
            </a:r>
          </a:p>
          <a:p>
            <a:r>
              <a:rPr lang="en-US" dirty="0"/>
              <a:t>Then done Regression</a:t>
            </a:r>
          </a:p>
          <a:p>
            <a:r>
              <a:rPr lang="en-US" dirty="0"/>
              <a:t>Plotting data in graph</a:t>
            </a:r>
          </a:p>
          <a:p>
            <a:r>
              <a:rPr lang="en-US" dirty="0"/>
              <a:t>Find m, C, R-squared value</a:t>
            </a:r>
          </a:p>
        </p:txBody>
      </p:sp>
    </p:spTree>
    <p:extLst>
      <p:ext uri="{BB962C8B-B14F-4D97-AF65-F5344CB8AC3E}">
        <p14:creationId xmlns:p14="http://schemas.microsoft.com/office/powerpoint/2010/main" val="132574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203D-9A32-4B17-88E8-82B800A5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be noted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414D-8A52-4F0B-8903-299424DA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281"/>
            <a:ext cx="4971757" cy="4153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# Don’t need </a:t>
            </a:r>
          </a:p>
          <a:p>
            <a:r>
              <a:rPr lang="en-US" dirty="0"/>
              <a:t>to take care of missing value</a:t>
            </a:r>
          </a:p>
          <a:p>
            <a:r>
              <a:rPr lang="en-US" dirty="0"/>
              <a:t>Encoding categorical Data</a:t>
            </a:r>
          </a:p>
          <a:p>
            <a:r>
              <a:rPr lang="en-US" dirty="0"/>
              <a:t>Feature Scaling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EB5D9-64A4-4D02-AD8B-CA4FB84A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33" y="834806"/>
            <a:ext cx="3496211" cy="2716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8D971-47BA-4C58-9C50-ACE7AB8B0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33" y="3692366"/>
            <a:ext cx="3223796" cy="30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Gasoline Production  Predictions </vt:lpstr>
      <vt:lpstr>Introduction</vt:lpstr>
      <vt:lpstr>Literature Review</vt:lpstr>
      <vt:lpstr>Method</vt:lpstr>
      <vt:lpstr>What is Linear Regression ?</vt:lpstr>
      <vt:lpstr>Formula</vt:lpstr>
      <vt:lpstr>DataSet</vt:lpstr>
      <vt:lpstr>Steps</vt:lpstr>
      <vt:lpstr>Point to be noted</vt:lpstr>
      <vt:lpstr>Data</vt:lpstr>
      <vt:lpstr>Data</vt:lpstr>
      <vt:lpstr>Final 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MANASH KUMAR MONDAL</dc:creator>
  <cp:lastModifiedBy>MANASH KUMAR MONDAL</cp:lastModifiedBy>
  <cp:revision>23</cp:revision>
  <dcterms:created xsi:type="dcterms:W3CDTF">2019-04-03T04:16:50Z</dcterms:created>
  <dcterms:modified xsi:type="dcterms:W3CDTF">2019-04-03T05:28:04Z</dcterms:modified>
</cp:coreProperties>
</file>