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82463-920A-4E70-826E-B31B6617B95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2D4BDC0-4028-43F1-A7E2-DF90A3964564}">
      <dgm:prSet/>
      <dgm:spPr/>
      <dgm:t>
        <a:bodyPr/>
        <a:lstStyle/>
        <a:p>
          <a:r>
            <a:rPr lang="en-IN"/>
            <a:t>Admin login</a:t>
          </a:r>
          <a:endParaRPr lang="en-US"/>
        </a:p>
      </dgm:t>
    </dgm:pt>
    <dgm:pt modelId="{4055101C-FC8E-4A14-92A5-3B33F26892D1}" type="parTrans" cxnId="{FB7EF5EE-9630-42FC-B570-E87EA2F0E571}">
      <dgm:prSet/>
      <dgm:spPr/>
      <dgm:t>
        <a:bodyPr/>
        <a:lstStyle/>
        <a:p>
          <a:endParaRPr lang="en-US"/>
        </a:p>
      </dgm:t>
    </dgm:pt>
    <dgm:pt modelId="{3A5F1933-14BE-4EBB-9BD4-6D9FDA0F297D}" type="sibTrans" cxnId="{FB7EF5EE-9630-42FC-B570-E87EA2F0E571}">
      <dgm:prSet/>
      <dgm:spPr/>
      <dgm:t>
        <a:bodyPr/>
        <a:lstStyle/>
        <a:p>
          <a:endParaRPr lang="en-US"/>
        </a:p>
      </dgm:t>
    </dgm:pt>
    <dgm:pt modelId="{7D4DDAF1-92EE-4C82-AB86-0FC5D786AC38}">
      <dgm:prSet/>
      <dgm:spPr/>
      <dgm:t>
        <a:bodyPr/>
        <a:lstStyle/>
        <a:p>
          <a:r>
            <a:rPr lang="en-IN"/>
            <a:t>Registration</a:t>
          </a:r>
          <a:endParaRPr lang="en-US"/>
        </a:p>
      </dgm:t>
    </dgm:pt>
    <dgm:pt modelId="{71D10C32-7F85-4D10-8C28-ED75FBC444DA}" type="parTrans" cxnId="{F4274DFD-23F9-4A6E-805B-F66AFC0A9B19}">
      <dgm:prSet/>
      <dgm:spPr/>
      <dgm:t>
        <a:bodyPr/>
        <a:lstStyle/>
        <a:p>
          <a:endParaRPr lang="en-US"/>
        </a:p>
      </dgm:t>
    </dgm:pt>
    <dgm:pt modelId="{5CBE5B10-730D-45A2-B6D5-33BBC2238117}" type="sibTrans" cxnId="{F4274DFD-23F9-4A6E-805B-F66AFC0A9B19}">
      <dgm:prSet/>
      <dgm:spPr/>
      <dgm:t>
        <a:bodyPr/>
        <a:lstStyle/>
        <a:p>
          <a:endParaRPr lang="en-US"/>
        </a:p>
      </dgm:t>
    </dgm:pt>
    <dgm:pt modelId="{0389068B-00B4-4726-9559-55F5C082B68C}">
      <dgm:prSet/>
      <dgm:spPr/>
      <dgm:t>
        <a:bodyPr/>
        <a:lstStyle/>
        <a:p>
          <a:r>
            <a:rPr lang="en-IN"/>
            <a:t>Check Availability</a:t>
          </a:r>
          <a:endParaRPr lang="en-US"/>
        </a:p>
      </dgm:t>
    </dgm:pt>
    <dgm:pt modelId="{B08162EE-8D04-41F4-8B23-937CFC095EFE}" type="parTrans" cxnId="{5A4EC5CB-93E3-4597-B821-6F6EAD2A8FDC}">
      <dgm:prSet/>
      <dgm:spPr/>
      <dgm:t>
        <a:bodyPr/>
        <a:lstStyle/>
        <a:p>
          <a:endParaRPr lang="en-US"/>
        </a:p>
      </dgm:t>
    </dgm:pt>
    <dgm:pt modelId="{BA4B5094-8F05-4AFF-87E3-BBCCC1300A03}" type="sibTrans" cxnId="{5A4EC5CB-93E3-4597-B821-6F6EAD2A8FDC}">
      <dgm:prSet/>
      <dgm:spPr/>
      <dgm:t>
        <a:bodyPr/>
        <a:lstStyle/>
        <a:p>
          <a:endParaRPr lang="en-US"/>
        </a:p>
      </dgm:t>
    </dgm:pt>
    <dgm:pt modelId="{E7B3624B-C8F0-4801-A6B9-3CF65B66095C}">
      <dgm:prSet/>
      <dgm:spPr/>
      <dgm:t>
        <a:bodyPr/>
        <a:lstStyle/>
        <a:p>
          <a:r>
            <a:rPr lang="en-IN"/>
            <a:t>Student</a:t>
          </a:r>
          <a:endParaRPr lang="en-US"/>
        </a:p>
      </dgm:t>
    </dgm:pt>
    <dgm:pt modelId="{2B27C4B9-46E6-4CFA-88B5-3A18E43E5158}" type="parTrans" cxnId="{0446AFF2-6EEE-452C-AECE-7E5247A962C5}">
      <dgm:prSet/>
      <dgm:spPr/>
      <dgm:t>
        <a:bodyPr/>
        <a:lstStyle/>
        <a:p>
          <a:endParaRPr lang="en-US"/>
        </a:p>
      </dgm:t>
    </dgm:pt>
    <dgm:pt modelId="{3E6BA0CD-36A4-4552-9BF6-799789BB4CFD}" type="sibTrans" cxnId="{0446AFF2-6EEE-452C-AECE-7E5247A962C5}">
      <dgm:prSet/>
      <dgm:spPr/>
      <dgm:t>
        <a:bodyPr/>
        <a:lstStyle/>
        <a:p>
          <a:endParaRPr lang="en-US"/>
        </a:p>
      </dgm:t>
    </dgm:pt>
    <dgm:pt modelId="{D70F4CAF-2937-43E6-A88A-E33C04B7FC3A}">
      <dgm:prSet/>
      <dgm:spPr/>
      <dgm:t>
        <a:bodyPr/>
        <a:lstStyle/>
        <a:p>
          <a:r>
            <a:rPr lang="en-IN"/>
            <a:t>Organisation</a:t>
          </a:r>
          <a:endParaRPr lang="en-US"/>
        </a:p>
      </dgm:t>
    </dgm:pt>
    <dgm:pt modelId="{1D426CD2-FCAC-4D1E-B4C4-85292B6D44E2}" type="parTrans" cxnId="{62C3A68D-6231-47A1-878C-D57E4C4FBC9A}">
      <dgm:prSet/>
      <dgm:spPr/>
      <dgm:t>
        <a:bodyPr/>
        <a:lstStyle/>
        <a:p>
          <a:endParaRPr lang="en-US"/>
        </a:p>
      </dgm:t>
    </dgm:pt>
    <dgm:pt modelId="{3EF6E3EC-7210-4233-8C1E-ABEE3BDD993C}" type="sibTrans" cxnId="{62C3A68D-6231-47A1-878C-D57E4C4FBC9A}">
      <dgm:prSet/>
      <dgm:spPr/>
      <dgm:t>
        <a:bodyPr/>
        <a:lstStyle/>
        <a:p>
          <a:endParaRPr lang="en-US"/>
        </a:p>
      </dgm:t>
    </dgm:pt>
    <dgm:pt modelId="{EA4A4B19-97A6-4D38-841D-1C18B45B3E1C}" type="pres">
      <dgm:prSet presAssocID="{55E82463-920A-4E70-826E-B31B6617B951}" presName="root" presStyleCnt="0">
        <dgm:presLayoutVars>
          <dgm:dir/>
          <dgm:resizeHandles val="exact"/>
        </dgm:presLayoutVars>
      </dgm:prSet>
      <dgm:spPr/>
    </dgm:pt>
    <dgm:pt modelId="{31F8FFAE-3F51-4E75-9462-2BADE34A1CA7}" type="pres">
      <dgm:prSet presAssocID="{C2D4BDC0-4028-43F1-A7E2-DF90A3964564}" presName="compNode" presStyleCnt="0"/>
      <dgm:spPr/>
    </dgm:pt>
    <dgm:pt modelId="{BF70DB43-5D2F-4A2E-B3D2-B91DCF866D5A}" type="pres">
      <dgm:prSet presAssocID="{C2D4BDC0-4028-43F1-A7E2-DF90A3964564}" presName="bgRect" presStyleLbl="bgShp" presStyleIdx="0" presStyleCnt="5"/>
      <dgm:spPr/>
    </dgm:pt>
    <dgm:pt modelId="{D951CE48-82E4-47AD-B60B-E42E397AA081}" type="pres">
      <dgm:prSet presAssocID="{C2D4BDC0-4028-43F1-A7E2-DF90A396456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B4432C48-A12E-486E-B510-4ABE0E139863}" type="pres">
      <dgm:prSet presAssocID="{C2D4BDC0-4028-43F1-A7E2-DF90A3964564}" presName="spaceRect" presStyleCnt="0"/>
      <dgm:spPr/>
    </dgm:pt>
    <dgm:pt modelId="{F4E60F13-5EE6-458D-86DE-D655CE8A766B}" type="pres">
      <dgm:prSet presAssocID="{C2D4BDC0-4028-43F1-A7E2-DF90A3964564}" presName="parTx" presStyleLbl="revTx" presStyleIdx="0" presStyleCnt="5">
        <dgm:presLayoutVars>
          <dgm:chMax val="0"/>
          <dgm:chPref val="0"/>
        </dgm:presLayoutVars>
      </dgm:prSet>
      <dgm:spPr/>
    </dgm:pt>
    <dgm:pt modelId="{8DEFD6A9-E7C7-44C8-8E5F-12D1A725CAF9}" type="pres">
      <dgm:prSet presAssocID="{3A5F1933-14BE-4EBB-9BD4-6D9FDA0F297D}" presName="sibTrans" presStyleCnt="0"/>
      <dgm:spPr/>
    </dgm:pt>
    <dgm:pt modelId="{D883C083-5E2E-478B-9430-E1783DAED6A2}" type="pres">
      <dgm:prSet presAssocID="{7D4DDAF1-92EE-4C82-AB86-0FC5D786AC38}" presName="compNode" presStyleCnt="0"/>
      <dgm:spPr/>
    </dgm:pt>
    <dgm:pt modelId="{7C2AD2A4-35D7-41CC-B003-6218516ABAEA}" type="pres">
      <dgm:prSet presAssocID="{7D4DDAF1-92EE-4C82-AB86-0FC5D786AC38}" presName="bgRect" presStyleLbl="bgShp" presStyleIdx="1" presStyleCnt="5"/>
      <dgm:spPr/>
    </dgm:pt>
    <dgm:pt modelId="{01DC0CCB-AAB0-4142-AF67-D10F32E31D2F}" type="pres">
      <dgm:prSet presAssocID="{7D4DDAF1-92EE-4C82-AB86-0FC5D786AC3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C9BEA717-480C-408A-B047-DA73EBA12755}" type="pres">
      <dgm:prSet presAssocID="{7D4DDAF1-92EE-4C82-AB86-0FC5D786AC38}" presName="spaceRect" presStyleCnt="0"/>
      <dgm:spPr/>
    </dgm:pt>
    <dgm:pt modelId="{7DFC699C-C5C1-48A5-A21D-413E98FCB64A}" type="pres">
      <dgm:prSet presAssocID="{7D4DDAF1-92EE-4C82-AB86-0FC5D786AC38}" presName="parTx" presStyleLbl="revTx" presStyleIdx="1" presStyleCnt="5">
        <dgm:presLayoutVars>
          <dgm:chMax val="0"/>
          <dgm:chPref val="0"/>
        </dgm:presLayoutVars>
      </dgm:prSet>
      <dgm:spPr/>
    </dgm:pt>
    <dgm:pt modelId="{E5AF20F0-DBF2-4DDB-9ED5-92F896A9ACB8}" type="pres">
      <dgm:prSet presAssocID="{5CBE5B10-730D-45A2-B6D5-33BBC2238117}" presName="sibTrans" presStyleCnt="0"/>
      <dgm:spPr/>
    </dgm:pt>
    <dgm:pt modelId="{4AD0ED54-79F8-45F1-9648-29DC7FAD9C63}" type="pres">
      <dgm:prSet presAssocID="{0389068B-00B4-4726-9559-55F5C082B68C}" presName="compNode" presStyleCnt="0"/>
      <dgm:spPr/>
    </dgm:pt>
    <dgm:pt modelId="{B187C4C0-B173-42EE-B358-C053000E3D12}" type="pres">
      <dgm:prSet presAssocID="{0389068B-00B4-4726-9559-55F5C082B68C}" presName="bgRect" presStyleLbl="bgShp" presStyleIdx="2" presStyleCnt="5"/>
      <dgm:spPr/>
    </dgm:pt>
    <dgm:pt modelId="{2502570A-ECA1-4AF9-A19A-549E2455DD49}" type="pres">
      <dgm:prSet presAssocID="{0389068B-00B4-4726-9559-55F5C082B68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091AE4D6-2E7B-4582-BD47-A6806CB2BB86}" type="pres">
      <dgm:prSet presAssocID="{0389068B-00B4-4726-9559-55F5C082B68C}" presName="spaceRect" presStyleCnt="0"/>
      <dgm:spPr/>
    </dgm:pt>
    <dgm:pt modelId="{F4C378E1-7D11-49EA-B985-7CC80407855E}" type="pres">
      <dgm:prSet presAssocID="{0389068B-00B4-4726-9559-55F5C082B68C}" presName="parTx" presStyleLbl="revTx" presStyleIdx="2" presStyleCnt="5">
        <dgm:presLayoutVars>
          <dgm:chMax val="0"/>
          <dgm:chPref val="0"/>
        </dgm:presLayoutVars>
      </dgm:prSet>
      <dgm:spPr/>
    </dgm:pt>
    <dgm:pt modelId="{967E9B04-660B-4F69-9666-E05A2F8EC406}" type="pres">
      <dgm:prSet presAssocID="{BA4B5094-8F05-4AFF-87E3-BBCCC1300A03}" presName="sibTrans" presStyleCnt="0"/>
      <dgm:spPr/>
    </dgm:pt>
    <dgm:pt modelId="{FF4F8183-0D3C-458B-9311-E6265E475F2D}" type="pres">
      <dgm:prSet presAssocID="{E7B3624B-C8F0-4801-A6B9-3CF65B66095C}" presName="compNode" presStyleCnt="0"/>
      <dgm:spPr/>
    </dgm:pt>
    <dgm:pt modelId="{63A41E77-3DE8-4770-A3C4-2973BF452EC9}" type="pres">
      <dgm:prSet presAssocID="{E7B3624B-C8F0-4801-A6B9-3CF65B66095C}" presName="bgRect" presStyleLbl="bgShp" presStyleIdx="3" presStyleCnt="5"/>
      <dgm:spPr/>
    </dgm:pt>
    <dgm:pt modelId="{760992B4-4079-4F6B-9926-91555206D734}" type="pres">
      <dgm:prSet presAssocID="{E7B3624B-C8F0-4801-A6B9-3CF65B66095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FD301079-0C4B-4397-AA9F-C98D37AB31DA}" type="pres">
      <dgm:prSet presAssocID="{E7B3624B-C8F0-4801-A6B9-3CF65B66095C}" presName="spaceRect" presStyleCnt="0"/>
      <dgm:spPr/>
    </dgm:pt>
    <dgm:pt modelId="{D4E0F1BE-4D5C-48C9-B989-CA7D7D1589B6}" type="pres">
      <dgm:prSet presAssocID="{E7B3624B-C8F0-4801-A6B9-3CF65B66095C}" presName="parTx" presStyleLbl="revTx" presStyleIdx="3" presStyleCnt="5">
        <dgm:presLayoutVars>
          <dgm:chMax val="0"/>
          <dgm:chPref val="0"/>
        </dgm:presLayoutVars>
      </dgm:prSet>
      <dgm:spPr/>
    </dgm:pt>
    <dgm:pt modelId="{4D0BF5B7-03B0-4759-B0A2-3A6AF6BF3D72}" type="pres">
      <dgm:prSet presAssocID="{3E6BA0CD-36A4-4552-9BF6-799789BB4CFD}" presName="sibTrans" presStyleCnt="0"/>
      <dgm:spPr/>
    </dgm:pt>
    <dgm:pt modelId="{B559EA35-D5F1-407F-9497-C7FD699C7E6A}" type="pres">
      <dgm:prSet presAssocID="{D70F4CAF-2937-43E6-A88A-E33C04B7FC3A}" presName="compNode" presStyleCnt="0"/>
      <dgm:spPr/>
    </dgm:pt>
    <dgm:pt modelId="{D5D95B99-61FD-4603-8667-B19F2818A4FA}" type="pres">
      <dgm:prSet presAssocID="{D70F4CAF-2937-43E6-A88A-E33C04B7FC3A}" presName="bgRect" presStyleLbl="bgShp" presStyleIdx="4" presStyleCnt="5"/>
      <dgm:spPr/>
    </dgm:pt>
    <dgm:pt modelId="{07F2A900-649D-4216-BA19-2E813BD22500}" type="pres">
      <dgm:prSet presAssocID="{D70F4CAF-2937-43E6-A88A-E33C04B7FC3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4E9927A1-9E29-4443-A413-D6F52B9130A2}" type="pres">
      <dgm:prSet presAssocID="{D70F4CAF-2937-43E6-A88A-E33C04B7FC3A}" presName="spaceRect" presStyleCnt="0"/>
      <dgm:spPr/>
    </dgm:pt>
    <dgm:pt modelId="{A4025563-9F12-4141-BC89-8D6F9E3D2C4C}" type="pres">
      <dgm:prSet presAssocID="{D70F4CAF-2937-43E6-A88A-E33C04B7FC3A}" presName="parTx" presStyleLbl="revTx" presStyleIdx="4" presStyleCnt="5">
        <dgm:presLayoutVars>
          <dgm:chMax val="0"/>
          <dgm:chPref val="0"/>
        </dgm:presLayoutVars>
      </dgm:prSet>
      <dgm:spPr/>
    </dgm:pt>
  </dgm:ptLst>
  <dgm:cxnLst>
    <dgm:cxn modelId="{63CA2204-64F5-41B6-8E4F-CFCA36F77A43}" type="presOf" srcId="{E7B3624B-C8F0-4801-A6B9-3CF65B66095C}" destId="{D4E0F1BE-4D5C-48C9-B989-CA7D7D1589B6}" srcOrd="0" destOrd="0" presId="urn:microsoft.com/office/officeart/2018/2/layout/IconVerticalSolidList"/>
    <dgm:cxn modelId="{ECA8003E-580A-44DA-829A-ACC5BF626597}" type="presOf" srcId="{55E82463-920A-4E70-826E-B31B6617B951}" destId="{EA4A4B19-97A6-4D38-841D-1C18B45B3E1C}" srcOrd="0" destOrd="0" presId="urn:microsoft.com/office/officeart/2018/2/layout/IconVerticalSolidList"/>
    <dgm:cxn modelId="{62C3A68D-6231-47A1-878C-D57E4C4FBC9A}" srcId="{55E82463-920A-4E70-826E-B31B6617B951}" destId="{D70F4CAF-2937-43E6-A88A-E33C04B7FC3A}" srcOrd="4" destOrd="0" parTransId="{1D426CD2-FCAC-4D1E-B4C4-85292B6D44E2}" sibTransId="{3EF6E3EC-7210-4233-8C1E-ABEE3BDD993C}"/>
    <dgm:cxn modelId="{6F33E8A5-01FE-4BBE-940B-5341B11C1E96}" type="presOf" srcId="{C2D4BDC0-4028-43F1-A7E2-DF90A3964564}" destId="{F4E60F13-5EE6-458D-86DE-D655CE8A766B}" srcOrd="0" destOrd="0" presId="urn:microsoft.com/office/officeart/2018/2/layout/IconVerticalSolidList"/>
    <dgm:cxn modelId="{5A4EC5CB-93E3-4597-B821-6F6EAD2A8FDC}" srcId="{55E82463-920A-4E70-826E-B31B6617B951}" destId="{0389068B-00B4-4726-9559-55F5C082B68C}" srcOrd="2" destOrd="0" parTransId="{B08162EE-8D04-41F4-8B23-937CFC095EFE}" sibTransId="{BA4B5094-8F05-4AFF-87E3-BBCCC1300A03}"/>
    <dgm:cxn modelId="{7AADF9CF-129D-44C8-9116-577A1619ACD0}" type="presOf" srcId="{0389068B-00B4-4726-9559-55F5C082B68C}" destId="{F4C378E1-7D11-49EA-B985-7CC80407855E}" srcOrd="0" destOrd="0" presId="urn:microsoft.com/office/officeart/2018/2/layout/IconVerticalSolidList"/>
    <dgm:cxn modelId="{DA7349D1-8D2E-49CD-A457-E84B267A6F71}" type="presOf" srcId="{D70F4CAF-2937-43E6-A88A-E33C04B7FC3A}" destId="{A4025563-9F12-4141-BC89-8D6F9E3D2C4C}" srcOrd="0" destOrd="0" presId="urn:microsoft.com/office/officeart/2018/2/layout/IconVerticalSolidList"/>
    <dgm:cxn modelId="{F75203D9-DE47-410C-B677-4973F1A81615}" type="presOf" srcId="{7D4DDAF1-92EE-4C82-AB86-0FC5D786AC38}" destId="{7DFC699C-C5C1-48A5-A21D-413E98FCB64A}" srcOrd="0" destOrd="0" presId="urn:microsoft.com/office/officeart/2018/2/layout/IconVerticalSolidList"/>
    <dgm:cxn modelId="{FB7EF5EE-9630-42FC-B570-E87EA2F0E571}" srcId="{55E82463-920A-4E70-826E-B31B6617B951}" destId="{C2D4BDC0-4028-43F1-A7E2-DF90A3964564}" srcOrd="0" destOrd="0" parTransId="{4055101C-FC8E-4A14-92A5-3B33F26892D1}" sibTransId="{3A5F1933-14BE-4EBB-9BD4-6D9FDA0F297D}"/>
    <dgm:cxn modelId="{0446AFF2-6EEE-452C-AECE-7E5247A962C5}" srcId="{55E82463-920A-4E70-826E-B31B6617B951}" destId="{E7B3624B-C8F0-4801-A6B9-3CF65B66095C}" srcOrd="3" destOrd="0" parTransId="{2B27C4B9-46E6-4CFA-88B5-3A18E43E5158}" sibTransId="{3E6BA0CD-36A4-4552-9BF6-799789BB4CFD}"/>
    <dgm:cxn modelId="{F4274DFD-23F9-4A6E-805B-F66AFC0A9B19}" srcId="{55E82463-920A-4E70-826E-B31B6617B951}" destId="{7D4DDAF1-92EE-4C82-AB86-0FC5D786AC38}" srcOrd="1" destOrd="0" parTransId="{71D10C32-7F85-4D10-8C28-ED75FBC444DA}" sibTransId="{5CBE5B10-730D-45A2-B6D5-33BBC2238117}"/>
    <dgm:cxn modelId="{4539B567-2DCA-4BFC-B792-CEAB3CC7A706}" type="presParOf" srcId="{EA4A4B19-97A6-4D38-841D-1C18B45B3E1C}" destId="{31F8FFAE-3F51-4E75-9462-2BADE34A1CA7}" srcOrd="0" destOrd="0" presId="urn:microsoft.com/office/officeart/2018/2/layout/IconVerticalSolidList"/>
    <dgm:cxn modelId="{2E43DF1A-45B0-4751-881F-3806B84D5A6D}" type="presParOf" srcId="{31F8FFAE-3F51-4E75-9462-2BADE34A1CA7}" destId="{BF70DB43-5D2F-4A2E-B3D2-B91DCF866D5A}" srcOrd="0" destOrd="0" presId="urn:microsoft.com/office/officeart/2018/2/layout/IconVerticalSolidList"/>
    <dgm:cxn modelId="{068D59B4-70FB-4D5F-BF2E-91C6DC3048C1}" type="presParOf" srcId="{31F8FFAE-3F51-4E75-9462-2BADE34A1CA7}" destId="{D951CE48-82E4-47AD-B60B-E42E397AA081}" srcOrd="1" destOrd="0" presId="urn:microsoft.com/office/officeart/2018/2/layout/IconVerticalSolidList"/>
    <dgm:cxn modelId="{D4C49A83-AF05-4CB0-BB9D-53F6DD0F2421}" type="presParOf" srcId="{31F8FFAE-3F51-4E75-9462-2BADE34A1CA7}" destId="{B4432C48-A12E-486E-B510-4ABE0E139863}" srcOrd="2" destOrd="0" presId="urn:microsoft.com/office/officeart/2018/2/layout/IconVerticalSolidList"/>
    <dgm:cxn modelId="{5BAEAF68-EC3D-44F5-BE69-865DBE177F30}" type="presParOf" srcId="{31F8FFAE-3F51-4E75-9462-2BADE34A1CA7}" destId="{F4E60F13-5EE6-458D-86DE-D655CE8A766B}" srcOrd="3" destOrd="0" presId="urn:microsoft.com/office/officeart/2018/2/layout/IconVerticalSolidList"/>
    <dgm:cxn modelId="{88E1E37B-E4E0-4F98-AB61-570CF24F31CA}" type="presParOf" srcId="{EA4A4B19-97A6-4D38-841D-1C18B45B3E1C}" destId="{8DEFD6A9-E7C7-44C8-8E5F-12D1A725CAF9}" srcOrd="1" destOrd="0" presId="urn:microsoft.com/office/officeart/2018/2/layout/IconVerticalSolidList"/>
    <dgm:cxn modelId="{986DC396-28FE-4742-939F-E93E409B2972}" type="presParOf" srcId="{EA4A4B19-97A6-4D38-841D-1C18B45B3E1C}" destId="{D883C083-5E2E-478B-9430-E1783DAED6A2}" srcOrd="2" destOrd="0" presId="urn:microsoft.com/office/officeart/2018/2/layout/IconVerticalSolidList"/>
    <dgm:cxn modelId="{196B7633-35AC-48FF-A7E5-C2DBA5373AFF}" type="presParOf" srcId="{D883C083-5E2E-478B-9430-E1783DAED6A2}" destId="{7C2AD2A4-35D7-41CC-B003-6218516ABAEA}" srcOrd="0" destOrd="0" presId="urn:microsoft.com/office/officeart/2018/2/layout/IconVerticalSolidList"/>
    <dgm:cxn modelId="{ADC60821-0576-4C06-A191-078A612078ED}" type="presParOf" srcId="{D883C083-5E2E-478B-9430-E1783DAED6A2}" destId="{01DC0CCB-AAB0-4142-AF67-D10F32E31D2F}" srcOrd="1" destOrd="0" presId="urn:microsoft.com/office/officeart/2018/2/layout/IconVerticalSolidList"/>
    <dgm:cxn modelId="{F69CF926-3892-49B2-BE29-5DD2B1B32E66}" type="presParOf" srcId="{D883C083-5E2E-478B-9430-E1783DAED6A2}" destId="{C9BEA717-480C-408A-B047-DA73EBA12755}" srcOrd="2" destOrd="0" presId="urn:microsoft.com/office/officeart/2018/2/layout/IconVerticalSolidList"/>
    <dgm:cxn modelId="{B3421B84-17B2-4825-8284-F82E3933A13F}" type="presParOf" srcId="{D883C083-5E2E-478B-9430-E1783DAED6A2}" destId="{7DFC699C-C5C1-48A5-A21D-413E98FCB64A}" srcOrd="3" destOrd="0" presId="urn:microsoft.com/office/officeart/2018/2/layout/IconVerticalSolidList"/>
    <dgm:cxn modelId="{F4439293-5D30-489A-B082-1094B843F2B7}" type="presParOf" srcId="{EA4A4B19-97A6-4D38-841D-1C18B45B3E1C}" destId="{E5AF20F0-DBF2-4DDB-9ED5-92F896A9ACB8}" srcOrd="3" destOrd="0" presId="urn:microsoft.com/office/officeart/2018/2/layout/IconVerticalSolidList"/>
    <dgm:cxn modelId="{82938A86-3972-42B6-9095-78C44EAD2FA1}" type="presParOf" srcId="{EA4A4B19-97A6-4D38-841D-1C18B45B3E1C}" destId="{4AD0ED54-79F8-45F1-9648-29DC7FAD9C63}" srcOrd="4" destOrd="0" presId="urn:microsoft.com/office/officeart/2018/2/layout/IconVerticalSolidList"/>
    <dgm:cxn modelId="{5462FDA3-90F0-43D5-BEC5-35EC9EEDB796}" type="presParOf" srcId="{4AD0ED54-79F8-45F1-9648-29DC7FAD9C63}" destId="{B187C4C0-B173-42EE-B358-C053000E3D12}" srcOrd="0" destOrd="0" presId="urn:microsoft.com/office/officeart/2018/2/layout/IconVerticalSolidList"/>
    <dgm:cxn modelId="{778E2403-098F-439E-9926-58713CE1DB9C}" type="presParOf" srcId="{4AD0ED54-79F8-45F1-9648-29DC7FAD9C63}" destId="{2502570A-ECA1-4AF9-A19A-549E2455DD49}" srcOrd="1" destOrd="0" presId="urn:microsoft.com/office/officeart/2018/2/layout/IconVerticalSolidList"/>
    <dgm:cxn modelId="{10A48C9F-4385-42B6-BAE7-FA0CA42767FE}" type="presParOf" srcId="{4AD0ED54-79F8-45F1-9648-29DC7FAD9C63}" destId="{091AE4D6-2E7B-4582-BD47-A6806CB2BB86}" srcOrd="2" destOrd="0" presId="urn:microsoft.com/office/officeart/2018/2/layout/IconVerticalSolidList"/>
    <dgm:cxn modelId="{8CE10F78-7D72-41B9-9B4E-3F88413D21B0}" type="presParOf" srcId="{4AD0ED54-79F8-45F1-9648-29DC7FAD9C63}" destId="{F4C378E1-7D11-49EA-B985-7CC80407855E}" srcOrd="3" destOrd="0" presId="urn:microsoft.com/office/officeart/2018/2/layout/IconVerticalSolidList"/>
    <dgm:cxn modelId="{673C8F5B-8908-4585-AA23-612D5EC1B755}" type="presParOf" srcId="{EA4A4B19-97A6-4D38-841D-1C18B45B3E1C}" destId="{967E9B04-660B-4F69-9666-E05A2F8EC406}" srcOrd="5" destOrd="0" presId="urn:microsoft.com/office/officeart/2018/2/layout/IconVerticalSolidList"/>
    <dgm:cxn modelId="{67800E06-A3A0-4CE4-928C-4205F22F1EAE}" type="presParOf" srcId="{EA4A4B19-97A6-4D38-841D-1C18B45B3E1C}" destId="{FF4F8183-0D3C-458B-9311-E6265E475F2D}" srcOrd="6" destOrd="0" presId="urn:microsoft.com/office/officeart/2018/2/layout/IconVerticalSolidList"/>
    <dgm:cxn modelId="{53B97CFC-25F3-4DEC-A24E-9D9FD51A69A7}" type="presParOf" srcId="{FF4F8183-0D3C-458B-9311-E6265E475F2D}" destId="{63A41E77-3DE8-4770-A3C4-2973BF452EC9}" srcOrd="0" destOrd="0" presId="urn:microsoft.com/office/officeart/2018/2/layout/IconVerticalSolidList"/>
    <dgm:cxn modelId="{91CB7757-17A2-43EC-BAC1-91A35F3E1516}" type="presParOf" srcId="{FF4F8183-0D3C-458B-9311-E6265E475F2D}" destId="{760992B4-4079-4F6B-9926-91555206D734}" srcOrd="1" destOrd="0" presId="urn:microsoft.com/office/officeart/2018/2/layout/IconVerticalSolidList"/>
    <dgm:cxn modelId="{DB6A3E0C-02EF-4730-BAC4-F20743798D1D}" type="presParOf" srcId="{FF4F8183-0D3C-458B-9311-E6265E475F2D}" destId="{FD301079-0C4B-4397-AA9F-C98D37AB31DA}" srcOrd="2" destOrd="0" presId="urn:microsoft.com/office/officeart/2018/2/layout/IconVerticalSolidList"/>
    <dgm:cxn modelId="{E3C31BEF-0AA6-4600-ABC4-CF25AF849362}" type="presParOf" srcId="{FF4F8183-0D3C-458B-9311-E6265E475F2D}" destId="{D4E0F1BE-4D5C-48C9-B989-CA7D7D1589B6}" srcOrd="3" destOrd="0" presId="urn:microsoft.com/office/officeart/2018/2/layout/IconVerticalSolidList"/>
    <dgm:cxn modelId="{54E5DCFC-853C-4C60-8CB9-E59505CE8609}" type="presParOf" srcId="{EA4A4B19-97A6-4D38-841D-1C18B45B3E1C}" destId="{4D0BF5B7-03B0-4759-B0A2-3A6AF6BF3D72}" srcOrd="7" destOrd="0" presId="urn:microsoft.com/office/officeart/2018/2/layout/IconVerticalSolidList"/>
    <dgm:cxn modelId="{CF02BBC3-BC83-44B0-BC75-DDF3F7D6F5D6}" type="presParOf" srcId="{EA4A4B19-97A6-4D38-841D-1C18B45B3E1C}" destId="{B559EA35-D5F1-407F-9497-C7FD699C7E6A}" srcOrd="8" destOrd="0" presId="urn:microsoft.com/office/officeart/2018/2/layout/IconVerticalSolidList"/>
    <dgm:cxn modelId="{1C765AD3-F2A2-43C4-AFED-22F5AB6B842F}" type="presParOf" srcId="{B559EA35-D5F1-407F-9497-C7FD699C7E6A}" destId="{D5D95B99-61FD-4603-8667-B19F2818A4FA}" srcOrd="0" destOrd="0" presId="urn:microsoft.com/office/officeart/2018/2/layout/IconVerticalSolidList"/>
    <dgm:cxn modelId="{C6128767-25EA-4B71-96A2-F57EE3554213}" type="presParOf" srcId="{B559EA35-D5F1-407F-9497-C7FD699C7E6A}" destId="{07F2A900-649D-4216-BA19-2E813BD22500}" srcOrd="1" destOrd="0" presId="urn:microsoft.com/office/officeart/2018/2/layout/IconVerticalSolidList"/>
    <dgm:cxn modelId="{C7604B41-2183-46C0-8105-C175AA6E28BA}" type="presParOf" srcId="{B559EA35-D5F1-407F-9497-C7FD699C7E6A}" destId="{4E9927A1-9E29-4443-A413-D6F52B9130A2}" srcOrd="2" destOrd="0" presId="urn:microsoft.com/office/officeart/2018/2/layout/IconVerticalSolidList"/>
    <dgm:cxn modelId="{157A9EB5-5F5A-4FA4-BD1D-8423BA3CF7EA}" type="presParOf" srcId="{B559EA35-D5F1-407F-9497-C7FD699C7E6A}" destId="{A4025563-9F12-4141-BC89-8D6F9E3D2C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0DB43-5D2F-4A2E-B3D2-B91DCF866D5A}">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51CE48-82E4-47AD-B60B-E42E397AA081}">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E60F13-5EE6-458D-86DE-D655CE8A766B}">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IN" sz="1900" kern="1200"/>
            <a:t>Admin login</a:t>
          </a:r>
          <a:endParaRPr lang="en-US" sz="1900" kern="1200"/>
        </a:p>
      </dsp:txBody>
      <dsp:txXfrm>
        <a:off x="1131174" y="4597"/>
        <a:ext cx="5382429" cy="979371"/>
      </dsp:txXfrm>
    </dsp:sp>
    <dsp:sp modelId="{7C2AD2A4-35D7-41CC-B003-6218516ABAEA}">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DC0CCB-AAB0-4142-AF67-D10F32E31D2F}">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FC699C-C5C1-48A5-A21D-413E98FCB64A}">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IN" sz="1900" kern="1200"/>
            <a:t>Registration</a:t>
          </a:r>
          <a:endParaRPr lang="en-US" sz="1900" kern="1200"/>
        </a:p>
      </dsp:txBody>
      <dsp:txXfrm>
        <a:off x="1131174" y="1228812"/>
        <a:ext cx="5382429" cy="979371"/>
      </dsp:txXfrm>
    </dsp:sp>
    <dsp:sp modelId="{B187C4C0-B173-42EE-B358-C053000E3D1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02570A-ECA1-4AF9-A19A-549E2455DD4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C378E1-7D11-49EA-B985-7CC80407855E}">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IN" sz="1900" kern="1200"/>
            <a:t>Check Availability</a:t>
          </a:r>
          <a:endParaRPr lang="en-US" sz="1900" kern="1200"/>
        </a:p>
      </dsp:txBody>
      <dsp:txXfrm>
        <a:off x="1131174" y="2453027"/>
        <a:ext cx="5382429" cy="979371"/>
      </dsp:txXfrm>
    </dsp:sp>
    <dsp:sp modelId="{63A41E77-3DE8-4770-A3C4-2973BF452EC9}">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0992B4-4079-4F6B-9926-91555206D734}">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E0F1BE-4D5C-48C9-B989-CA7D7D1589B6}">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IN" sz="1900" kern="1200"/>
            <a:t>Student</a:t>
          </a:r>
          <a:endParaRPr lang="en-US" sz="1900" kern="1200"/>
        </a:p>
      </dsp:txBody>
      <dsp:txXfrm>
        <a:off x="1131174" y="3677241"/>
        <a:ext cx="5382429" cy="979371"/>
      </dsp:txXfrm>
    </dsp:sp>
    <dsp:sp modelId="{D5D95B99-61FD-4603-8667-B19F2818A4FA}">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F2A900-649D-4216-BA19-2E813BD22500}">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025563-9F12-4141-BC89-8D6F9E3D2C4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44550">
            <a:lnSpc>
              <a:spcPct val="90000"/>
            </a:lnSpc>
            <a:spcBef>
              <a:spcPct val="0"/>
            </a:spcBef>
            <a:spcAft>
              <a:spcPct val="35000"/>
            </a:spcAft>
            <a:buNone/>
          </a:pPr>
          <a:r>
            <a:rPr lang="en-IN" sz="1900" kern="1200"/>
            <a:t>Organisation</a:t>
          </a:r>
          <a:endParaRPr lang="en-US" sz="1900" kern="1200"/>
        </a:p>
      </dsp:txBody>
      <dsp:txXfrm>
        <a:off x="1131174" y="4901456"/>
        <a:ext cx="5382429" cy="9793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4B74-8A1D-4447-A557-C2F3C6B1FB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51FA46-C833-4902-BC85-FA39FC67DB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32E328-DBA8-4E74-9495-FBDD0351348E}"/>
              </a:ext>
            </a:extLst>
          </p:cNvPr>
          <p:cNvSpPr>
            <a:spLocks noGrp="1"/>
          </p:cNvSpPr>
          <p:nvPr>
            <p:ph type="dt" sz="half" idx="10"/>
          </p:nvPr>
        </p:nvSpPr>
        <p:spPr/>
        <p:txBody>
          <a:bodyPr/>
          <a:lstStyle/>
          <a:p>
            <a:fld id="{B8F8F31A-0661-4C45-AD57-285F0F4BD66D}" type="datetimeFigureOut">
              <a:rPr lang="en-IN" smtClean="0"/>
              <a:t>13-11-2019</a:t>
            </a:fld>
            <a:endParaRPr lang="en-IN"/>
          </a:p>
        </p:txBody>
      </p:sp>
      <p:sp>
        <p:nvSpPr>
          <p:cNvPr id="5" name="Footer Placeholder 4">
            <a:extLst>
              <a:ext uri="{FF2B5EF4-FFF2-40B4-BE49-F238E27FC236}">
                <a16:creationId xmlns:a16="http://schemas.microsoft.com/office/drawing/2014/main" id="{EC41E04E-FB6F-44B6-B9B0-2A9FA46E2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07BA56-5F3F-4AC3-A295-0F9F453D8BFA}"/>
              </a:ext>
            </a:extLst>
          </p:cNvPr>
          <p:cNvSpPr>
            <a:spLocks noGrp="1"/>
          </p:cNvSpPr>
          <p:nvPr>
            <p:ph type="sldNum" sz="quarter" idx="12"/>
          </p:nvPr>
        </p:nvSpPr>
        <p:spPr/>
        <p:txBody>
          <a:bodyPr/>
          <a:lstStyle/>
          <a:p>
            <a:fld id="{E9412B91-78E7-4E2A-BC61-AA35144AC101}" type="slidenum">
              <a:rPr lang="en-IN" smtClean="0"/>
              <a:t>‹#›</a:t>
            </a:fld>
            <a:endParaRPr lang="en-IN"/>
          </a:p>
        </p:txBody>
      </p:sp>
    </p:spTree>
    <p:extLst>
      <p:ext uri="{BB962C8B-B14F-4D97-AF65-F5344CB8AC3E}">
        <p14:creationId xmlns:p14="http://schemas.microsoft.com/office/powerpoint/2010/main" val="107940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C401-0CDD-4D1F-A6A5-72FC13A3DA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503787-BF19-4CB0-A408-81F7F35849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4E55B8-5E5A-48C4-BB59-209E222B4597}"/>
              </a:ext>
            </a:extLst>
          </p:cNvPr>
          <p:cNvSpPr>
            <a:spLocks noGrp="1"/>
          </p:cNvSpPr>
          <p:nvPr>
            <p:ph type="dt" sz="half" idx="10"/>
          </p:nvPr>
        </p:nvSpPr>
        <p:spPr/>
        <p:txBody>
          <a:bodyPr/>
          <a:lstStyle/>
          <a:p>
            <a:fld id="{B8F8F31A-0661-4C45-AD57-285F0F4BD66D}" type="datetimeFigureOut">
              <a:rPr lang="en-IN" smtClean="0"/>
              <a:t>13-11-2019</a:t>
            </a:fld>
            <a:endParaRPr lang="en-IN"/>
          </a:p>
        </p:txBody>
      </p:sp>
      <p:sp>
        <p:nvSpPr>
          <p:cNvPr id="5" name="Footer Placeholder 4">
            <a:extLst>
              <a:ext uri="{FF2B5EF4-FFF2-40B4-BE49-F238E27FC236}">
                <a16:creationId xmlns:a16="http://schemas.microsoft.com/office/drawing/2014/main" id="{CA9196DC-B06A-419B-BD94-4A7B7A6EF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E19B38-15CC-4285-94F9-01AE0E94B601}"/>
              </a:ext>
            </a:extLst>
          </p:cNvPr>
          <p:cNvSpPr>
            <a:spLocks noGrp="1"/>
          </p:cNvSpPr>
          <p:nvPr>
            <p:ph type="sldNum" sz="quarter" idx="12"/>
          </p:nvPr>
        </p:nvSpPr>
        <p:spPr/>
        <p:txBody>
          <a:bodyPr/>
          <a:lstStyle/>
          <a:p>
            <a:fld id="{E9412B91-78E7-4E2A-BC61-AA35144AC101}" type="slidenum">
              <a:rPr lang="en-IN" smtClean="0"/>
              <a:t>‹#›</a:t>
            </a:fld>
            <a:endParaRPr lang="en-IN"/>
          </a:p>
        </p:txBody>
      </p:sp>
    </p:spTree>
    <p:extLst>
      <p:ext uri="{BB962C8B-B14F-4D97-AF65-F5344CB8AC3E}">
        <p14:creationId xmlns:p14="http://schemas.microsoft.com/office/powerpoint/2010/main" val="399544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122997-FA72-49E1-BCAE-808EB54F4C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51AAB2-3C82-4AF0-A171-C791EEE6B1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3EA13B-5D21-41EA-B8BF-3C8C3CECD433}"/>
              </a:ext>
            </a:extLst>
          </p:cNvPr>
          <p:cNvSpPr>
            <a:spLocks noGrp="1"/>
          </p:cNvSpPr>
          <p:nvPr>
            <p:ph type="dt" sz="half" idx="10"/>
          </p:nvPr>
        </p:nvSpPr>
        <p:spPr/>
        <p:txBody>
          <a:bodyPr/>
          <a:lstStyle/>
          <a:p>
            <a:fld id="{B8F8F31A-0661-4C45-AD57-285F0F4BD66D}" type="datetimeFigureOut">
              <a:rPr lang="en-IN" smtClean="0"/>
              <a:t>13-11-2019</a:t>
            </a:fld>
            <a:endParaRPr lang="en-IN"/>
          </a:p>
        </p:txBody>
      </p:sp>
      <p:sp>
        <p:nvSpPr>
          <p:cNvPr id="5" name="Footer Placeholder 4">
            <a:extLst>
              <a:ext uri="{FF2B5EF4-FFF2-40B4-BE49-F238E27FC236}">
                <a16:creationId xmlns:a16="http://schemas.microsoft.com/office/drawing/2014/main" id="{6ADF26DB-3E98-443D-B75C-3469CE497B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9C232C-CB9F-4542-B40A-4C10E0EAFAD6}"/>
              </a:ext>
            </a:extLst>
          </p:cNvPr>
          <p:cNvSpPr>
            <a:spLocks noGrp="1"/>
          </p:cNvSpPr>
          <p:nvPr>
            <p:ph type="sldNum" sz="quarter" idx="12"/>
          </p:nvPr>
        </p:nvSpPr>
        <p:spPr/>
        <p:txBody>
          <a:bodyPr/>
          <a:lstStyle/>
          <a:p>
            <a:fld id="{E9412B91-78E7-4E2A-BC61-AA35144AC101}" type="slidenum">
              <a:rPr lang="en-IN" smtClean="0"/>
              <a:t>‹#›</a:t>
            </a:fld>
            <a:endParaRPr lang="en-IN"/>
          </a:p>
        </p:txBody>
      </p:sp>
    </p:spTree>
    <p:extLst>
      <p:ext uri="{BB962C8B-B14F-4D97-AF65-F5344CB8AC3E}">
        <p14:creationId xmlns:p14="http://schemas.microsoft.com/office/powerpoint/2010/main" val="162741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866F-A805-46E2-BD51-23CD3DC868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DDDEDB-3CE5-45A9-B389-56308E3F1E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B6F3EA-77EA-439D-BC0C-8906F5AB2C30}"/>
              </a:ext>
            </a:extLst>
          </p:cNvPr>
          <p:cNvSpPr>
            <a:spLocks noGrp="1"/>
          </p:cNvSpPr>
          <p:nvPr>
            <p:ph type="dt" sz="half" idx="10"/>
          </p:nvPr>
        </p:nvSpPr>
        <p:spPr/>
        <p:txBody>
          <a:bodyPr/>
          <a:lstStyle/>
          <a:p>
            <a:fld id="{B8F8F31A-0661-4C45-AD57-285F0F4BD66D}" type="datetimeFigureOut">
              <a:rPr lang="en-IN" smtClean="0"/>
              <a:t>13-11-2019</a:t>
            </a:fld>
            <a:endParaRPr lang="en-IN"/>
          </a:p>
        </p:txBody>
      </p:sp>
      <p:sp>
        <p:nvSpPr>
          <p:cNvPr id="5" name="Footer Placeholder 4">
            <a:extLst>
              <a:ext uri="{FF2B5EF4-FFF2-40B4-BE49-F238E27FC236}">
                <a16:creationId xmlns:a16="http://schemas.microsoft.com/office/drawing/2014/main" id="{A5454B2F-CC6C-4542-99CB-9A54C1C8F7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0A2F09-3743-4EA5-8396-C370956E87F9}"/>
              </a:ext>
            </a:extLst>
          </p:cNvPr>
          <p:cNvSpPr>
            <a:spLocks noGrp="1"/>
          </p:cNvSpPr>
          <p:nvPr>
            <p:ph type="sldNum" sz="quarter" idx="12"/>
          </p:nvPr>
        </p:nvSpPr>
        <p:spPr/>
        <p:txBody>
          <a:bodyPr/>
          <a:lstStyle/>
          <a:p>
            <a:fld id="{E9412B91-78E7-4E2A-BC61-AA35144AC101}" type="slidenum">
              <a:rPr lang="en-IN" smtClean="0"/>
              <a:t>‹#›</a:t>
            </a:fld>
            <a:endParaRPr lang="en-IN"/>
          </a:p>
        </p:txBody>
      </p:sp>
    </p:spTree>
    <p:extLst>
      <p:ext uri="{BB962C8B-B14F-4D97-AF65-F5344CB8AC3E}">
        <p14:creationId xmlns:p14="http://schemas.microsoft.com/office/powerpoint/2010/main" val="272628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86B0-E290-4C50-BA49-2CF08D5CB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88EFB8-CC63-41AA-AA00-3553484BD1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C5566F-C1CB-4EB8-A130-1857A2132497}"/>
              </a:ext>
            </a:extLst>
          </p:cNvPr>
          <p:cNvSpPr>
            <a:spLocks noGrp="1"/>
          </p:cNvSpPr>
          <p:nvPr>
            <p:ph type="dt" sz="half" idx="10"/>
          </p:nvPr>
        </p:nvSpPr>
        <p:spPr/>
        <p:txBody>
          <a:bodyPr/>
          <a:lstStyle/>
          <a:p>
            <a:fld id="{B8F8F31A-0661-4C45-AD57-285F0F4BD66D}" type="datetimeFigureOut">
              <a:rPr lang="en-IN" smtClean="0"/>
              <a:t>13-11-2019</a:t>
            </a:fld>
            <a:endParaRPr lang="en-IN"/>
          </a:p>
        </p:txBody>
      </p:sp>
      <p:sp>
        <p:nvSpPr>
          <p:cNvPr id="5" name="Footer Placeholder 4">
            <a:extLst>
              <a:ext uri="{FF2B5EF4-FFF2-40B4-BE49-F238E27FC236}">
                <a16:creationId xmlns:a16="http://schemas.microsoft.com/office/drawing/2014/main" id="{B0F4455F-BA35-42F5-9518-54E62E28F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333779-D661-4BB0-9246-688EC5F1EC0C}"/>
              </a:ext>
            </a:extLst>
          </p:cNvPr>
          <p:cNvSpPr>
            <a:spLocks noGrp="1"/>
          </p:cNvSpPr>
          <p:nvPr>
            <p:ph type="sldNum" sz="quarter" idx="12"/>
          </p:nvPr>
        </p:nvSpPr>
        <p:spPr/>
        <p:txBody>
          <a:bodyPr/>
          <a:lstStyle/>
          <a:p>
            <a:fld id="{E9412B91-78E7-4E2A-BC61-AA35144AC101}" type="slidenum">
              <a:rPr lang="en-IN" smtClean="0"/>
              <a:t>‹#›</a:t>
            </a:fld>
            <a:endParaRPr lang="en-IN"/>
          </a:p>
        </p:txBody>
      </p:sp>
    </p:spTree>
    <p:extLst>
      <p:ext uri="{BB962C8B-B14F-4D97-AF65-F5344CB8AC3E}">
        <p14:creationId xmlns:p14="http://schemas.microsoft.com/office/powerpoint/2010/main" val="19431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2693-4034-462D-B255-62089D655B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A12E8D-72EE-4FD1-AD1F-B87E96FD35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15E8B6-5630-47BD-898D-58A4757448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5F8135-418B-4324-BF13-F3CA416ABB91}"/>
              </a:ext>
            </a:extLst>
          </p:cNvPr>
          <p:cNvSpPr>
            <a:spLocks noGrp="1"/>
          </p:cNvSpPr>
          <p:nvPr>
            <p:ph type="dt" sz="half" idx="10"/>
          </p:nvPr>
        </p:nvSpPr>
        <p:spPr/>
        <p:txBody>
          <a:bodyPr/>
          <a:lstStyle/>
          <a:p>
            <a:fld id="{B8F8F31A-0661-4C45-AD57-285F0F4BD66D}" type="datetimeFigureOut">
              <a:rPr lang="en-IN" smtClean="0"/>
              <a:t>13-11-2019</a:t>
            </a:fld>
            <a:endParaRPr lang="en-IN"/>
          </a:p>
        </p:txBody>
      </p:sp>
      <p:sp>
        <p:nvSpPr>
          <p:cNvPr id="6" name="Footer Placeholder 5">
            <a:extLst>
              <a:ext uri="{FF2B5EF4-FFF2-40B4-BE49-F238E27FC236}">
                <a16:creationId xmlns:a16="http://schemas.microsoft.com/office/drawing/2014/main" id="{BA71FD86-F5EA-409E-9B5B-517414461C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4098A0-6795-4630-AA96-87A6309FEFBD}"/>
              </a:ext>
            </a:extLst>
          </p:cNvPr>
          <p:cNvSpPr>
            <a:spLocks noGrp="1"/>
          </p:cNvSpPr>
          <p:nvPr>
            <p:ph type="sldNum" sz="quarter" idx="12"/>
          </p:nvPr>
        </p:nvSpPr>
        <p:spPr/>
        <p:txBody>
          <a:bodyPr/>
          <a:lstStyle/>
          <a:p>
            <a:fld id="{E9412B91-78E7-4E2A-BC61-AA35144AC101}" type="slidenum">
              <a:rPr lang="en-IN" smtClean="0"/>
              <a:t>‹#›</a:t>
            </a:fld>
            <a:endParaRPr lang="en-IN"/>
          </a:p>
        </p:txBody>
      </p:sp>
    </p:spTree>
    <p:extLst>
      <p:ext uri="{BB962C8B-B14F-4D97-AF65-F5344CB8AC3E}">
        <p14:creationId xmlns:p14="http://schemas.microsoft.com/office/powerpoint/2010/main" val="293296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80A7-DE30-4EB0-89D0-275BBCEAF9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CA29D2-835C-4CAA-888E-F127537F2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FA1A06-EB57-4097-8638-64228EDEC6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72A633-34A3-431E-B71B-1D3A787F8B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6B5C82-63C2-4970-9A0B-1A052BD0B1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AD872A-D389-41A4-977F-8D66B36C4BE4}"/>
              </a:ext>
            </a:extLst>
          </p:cNvPr>
          <p:cNvSpPr>
            <a:spLocks noGrp="1"/>
          </p:cNvSpPr>
          <p:nvPr>
            <p:ph type="dt" sz="half" idx="10"/>
          </p:nvPr>
        </p:nvSpPr>
        <p:spPr/>
        <p:txBody>
          <a:bodyPr/>
          <a:lstStyle/>
          <a:p>
            <a:fld id="{B8F8F31A-0661-4C45-AD57-285F0F4BD66D}" type="datetimeFigureOut">
              <a:rPr lang="en-IN" smtClean="0"/>
              <a:t>13-11-2019</a:t>
            </a:fld>
            <a:endParaRPr lang="en-IN"/>
          </a:p>
        </p:txBody>
      </p:sp>
      <p:sp>
        <p:nvSpPr>
          <p:cNvPr id="8" name="Footer Placeholder 7">
            <a:extLst>
              <a:ext uri="{FF2B5EF4-FFF2-40B4-BE49-F238E27FC236}">
                <a16:creationId xmlns:a16="http://schemas.microsoft.com/office/drawing/2014/main" id="{878F63EE-F357-451F-9BC1-A3F6D67E76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D42423-7033-43EA-ABFA-064E94B7C866}"/>
              </a:ext>
            </a:extLst>
          </p:cNvPr>
          <p:cNvSpPr>
            <a:spLocks noGrp="1"/>
          </p:cNvSpPr>
          <p:nvPr>
            <p:ph type="sldNum" sz="quarter" idx="12"/>
          </p:nvPr>
        </p:nvSpPr>
        <p:spPr/>
        <p:txBody>
          <a:bodyPr/>
          <a:lstStyle/>
          <a:p>
            <a:fld id="{E9412B91-78E7-4E2A-BC61-AA35144AC101}" type="slidenum">
              <a:rPr lang="en-IN" smtClean="0"/>
              <a:t>‹#›</a:t>
            </a:fld>
            <a:endParaRPr lang="en-IN"/>
          </a:p>
        </p:txBody>
      </p:sp>
    </p:spTree>
    <p:extLst>
      <p:ext uri="{BB962C8B-B14F-4D97-AF65-F5344CB8AC3E}">
        <p14:creationId xmlns:p14="http://schemas.microsoft.com/office/powerpoint/2010/main" val="2457177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9C6D-13B2-403F-A5F3-0F6C5721FA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725DA0-CAC6-4458-A1F4-42A52749626B}"/>
              </a:ext>
            </a:extLst>
          </p:cNvPr>
          <p:cNvSpPr>
            <a:spLocks noGrp="1"/>
          </p:cNvSpPr>
          <p:nvPr>
            <p:ph type="dt" sz="half" idx="10"/>
          </p:nvPr>
        </p:nvSpPr>
        <p:spPr/>
        <p:txBody>
          <a:bodyPr/>
          <a:lstStyle/>
          <a:p>
            <a:fld id="{B8F8F31A-0661-4C45-AD57-285F0F4BD66D}" type="datetimeFigureOut">
              <a:rPr lang="en-IN" smtClean="0"/>
              <a:t>13-11-2019</a:t>
            </a:fld>
            <a:endParaRPr lang="en-IN"/>
          </a:p>
        </p:txBody>
      </p:sp>
      <p:sp>
        <p:nvSpPr>
          <p:cNvPr id="4" name="Footer Placeholder 3">
            <a:extLst>
              <a:ext uri="{FF2B5EF4-FFF2-40B4-BE49-F238E27FC236}">
                <a16:creationId xmlns:a16="http://schemas.microsoft.com/office/drawing/2014/main" id="{67903C2D-CF15-43C5-96A1-4874BEA59D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063125-B47E-434E-99A1-1C4B8DAAC82C}"/>
              </a:ext>
            </a:extLst>
          </p:cNvPr>
          <p:cNvSpPr>
            <a:spLocks noGrp="1"/>
          </p:cNvSpPr>
          <p:nvPr>
            <p:ph type="sldNum" sz="quarter" idx="12"/>
          </p:nvPr>
        </p:nvSpPr>
        <p:spPr/>
        <p:txBody>
          <a:bodyPr/>
          <a:lstStyle/>
          <a:p>
            <a:fld id="{E9412B91-78E7-4E2A-BC61-AA35144AC101}" type="slidenum">
              <a:rPr lang="en-IN" smtClean="0"/>
              <a:t>‹#›</a:t>
            </a:fld>
            <a:endParaRPr lang="en-IN"/>
          </a:p>
        </p:txBody>
      </p:sp>
    </p:spTree>
    <p:extLst>
      <p:ext uri="{BB962C8B-B14F-4D97-AF65-F5344CB8AC3E}">
        <p14:creationId xmlns:p14="http://schemas.microsoft.com/office/powerpoint/2010/main" val="55091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9D7BD1-E09A-46C8-9ADA-0F8554F12C25}"/>
              </a:ext>
            </a:extLst>
          </p:cNvPr>
          <p:cNvSpPr>
            <a:spLocks noGrp="1"/>
          </p:cNvSpPr>
          <p:nvPr>
            <p:ph type="dt" sz="half" idx="10"/>
          </p:nvPr>
        </p:nvSpPr>
        <p:spPr/>
        <p:txBody>
          <a:bodyPr/>
          <a:lstStyle/>
          <a:p>
            <a:fld id="{B8F8F31A-0661-4C45-AD57-285F0F4BD66D}" type="datetimeFigureOut">
              <a:rPr lang="en-IN" smtClean="0"/>
              <a:t>13-11-2019</a:t>
            </a:fld>
            <a:endParaRPr lang="en-IN"/>
          </a:p>
        </p:txBody>
      </p:sp>
      <p:sp>
        <p:nvSpPr>
          <p:cNvPr id="3" name="Footer Placeholder 2">
            <a:extLst>
              <a:ext uri="{FF2B5EF4-FFF2-40B4-BE49-F238E27FC236}">
                <a16:creationId xmlns:a16="http://schemas.microsoft.com/office/drawing/2014/main" id="{78B5AFE7-F6FD-446D-AC87-782AC9839A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861689-47B7-4300-A756-6F97AE7A90B5}"/>
              </a:ext>
            </a:extLst>
          </p:cNvPr>
          <p:cNvSpPr>
            <a:spLocks noGrp="1"/>
          </p:cNvSpPr>
          <p:nvPr>
            <p:ph type="sldNum" sz="quarter" idx="12"/>
          </p:nvPr>
        </p:nvSpPr>
        <p:spPr/>
        <p:txBody>
          <a:bodyPr/>
          <a:lstStyle/>
          <a:p>
            <a:fld id="{E9412B91-78E7-4E2A-BC61-AA35144AC101}" type="slidenum">
              <a:rPr lang="en-IN" smtClean="0"/>
              <a:t>‹#›</a:t>
            </a:fld>
            <a:endParaRPr lang="en-IN"/>
          </a:p>
        </p:txBody>
      </p:sp>
    </p:spTree>
    <p:extLst>
      <p:ext uri="{BB962C8B-B14F-4D97-AF65-F5344CB8AC3E}">
        <p14:creationId xmlns:p14="http://schemas.microsoft.com/office/powerpoint/2010/main" val="272069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5D04-E048-4669-BFEB-073F8C57A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1F6BE5-E495-43B9-BDC3-900AD7E764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CDDBB7-D43B-4FFB-BD26-88B82B817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3382BF-6B1E-4A4C-9E31-3BF6885EC6DE}"/>
              </a:ext>
            </a:extLst>
          </p:cNvPr>
          <p:cNvSpPr>
            <a:spLocks noGrp="1"/>
          </p:cNvSpPr>
          <p:nvPr>
            <p:ph type="dt" sz="half" idx="10"/>
          </p:nvPr>
        </p:nvSpPr>
        <p:spPr/>
        <p:txBody>
          <a:bodyPr/>
          <a:lstStyle/>
          <a:p>
            <a:fld id="{B8F8F31A-0661-4C45-AD57-285F0F4BD66D}" type="datetimeFigureOut">
              <a:rPr lang="en-IN" smtClean="0"/>
              <a:t>13-11-2019</a:t>
            </a:fld>
            <a:endParaRPr lang="en-IN"/>
          </a:p>
        </p:txBody>
      </p:sp>
      <p:sp>
        <p:nvSpPr>
          <p:cNvPr id="6" name="Footer Placeholder 5">
            <a:extLst>
              <a:ext uri="{FF2B5EF4-FFF2-40B4-BE49-F238E27FC236}">
                <a16:creationId xmlns:a16="http://schemas.microsoft.com/office/drawing/2014/main" id="{A5891B35-0C1A-4BF1-A46F-05EBAA4C2A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AC13FC-AA4D-40EA-B1C6-39483D4373B0}"/>
              </a:ext>
            </a:extLst>
          </p:cNvPr>
          <p:cNvSpPr>
            <a:spLocks noGrp="1"/>
          </p:cNvSpPr>
          <p:nvPr>
            <p:ph type="sldNum" sz="quarter" idx="12"/>
          </p:nvPr>
        </p:nvSpPr>
        <p:spPr/>
        <p:txBody>
          <a:bodyPr/>
          <a:lstStyle/>
          <a:p>
            <a:fld id="{E9412B91-78E7-4E2A-BC61-AA35144AC101}" type="slidenum">
              <a:rPr lang="en-IN" smtClean="0"/>
              <a:t>‹#›</a:t>
            </a:fld>
            <a:endParaRPr lang="en-IN"/>
          </a:p>
        </p:txBody>
      </p:sp>
    </p:spTree>
    <p:extLst>
      <p:ext uri="{BB962C8B-B14F-4D97-AF65-F5344CB8AC3E}">
        <p14:creationId xmlns:p14="http://schemas.microsoft.com/office/powerpoint/2010/main" val="3073782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3343-D4E8-4526-BA61-1005BED72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6BB9E1-9B01-4FBD-A48C-105B9567BE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5FC27E-5798-44D9-8503-9037737DF2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A01D3A-0745-4B1A-9060-1FDE9843190B}"/>
              </a:ext>
            </a:extLst>
          </p:cNvPr>
          <p:cNvSpPr>
            <a:spLocks noGrp="1"/>
          </p:cNvSpPr>
          <p:nvPr>
            <p:ph type="dt" sz="half" idx="10"/>
          </p:nvPr>
        </p:nvSpPr>
        <p:spPr/>
        <p:txBody>
          <a:bodyPr/>
          <a:lstStyle/>
          <a:p>
            <a:fld id="{B8F8F31A-0661-4C45-AD57-285F0F4BD66D}" type="datetimeFigureOut">
              <a:rPr lang="en-IN" smtClean="0"/>
              <a:t>13-11-2019</a:t>
            </a:fld>
            <a:endParaRPr lang="en-IN"/>
          </a:p>
        </p:txBody>
      </p:sp>
      <p:sp>
        <p:nvSpPr>
          <p:cNvPr id="6" name="Footer Placeholder 5">
            <a:extLst>
              <a:ext uri="{FF2B5EF4-FFF2-40B4-BE49-F238E27FC236}">
                <a16:creationId xmlns:a16="http://schemas.microsoft.com/office/drawing/2014/main" id="{29E7C226-46E9-44F0-A6D2-5AD99E7078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AD5D96-4358-4172-A727-941B4DB2E94E}"/>
              </a:ext>
            </a:extLst>
          </p:cNvPr>
          <p:cNvSpPr>
            <a:spLocks noGrp="1"/>
          </p:cNvSpPr>
          <p:nvPr>
            <p:ph type="sldNum" sz="quarter" idx="12"/>
          </p:nvPr>
        </p:nvSpPr>
        <p:spPr/>
        <p:txBody>
          <a:bodyPr/>
          <a:lstStyle/>
          <a:p>
            <a:fld id="{E9412B91-78E7-4E2A-BC61-AA35144AC101}" type="slidenum">
              <a:rPr lang="en-IN" smtClean="0"/>
              <a:t>‹#›</a:t>
            </a:fld>
            <a:endParaRPr lang="en-IN"/>
          </a:p>
        </p:txBody>
      </p:sp>
    </p:spTree>
    <p:extLst>
      <p:ext uri="{BB962C8B-B14F-4D97-AF65-F5344CB8AC3E}">
        <p14:creationId xmlns:p14="http://schemas.microsoft.com/office/powerpoint/2010/main" val="1489877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9CE20-EF0A-4C6F-B395-3493EBA33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77923A-0DDF-4CE3-8519-FEB997185B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AC4AB7-AF3C-4C6F-BB24-9E4FB5302A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F31A-0661-4C45-AD57-285F0F4BD66D}" type="datetimeFigureOut">
              <a:rPr lang="en-IN" smtClean="0"/>
              <a:t>13-11-2019</a:t>
            </a:fld>
            <a:endParaRPr lang="en-IN"/>
          </a:p>
        </p:txBody>
      </p:sp>
      <p:sp>
        <p:nvSpPr>
          <p:cNvPr id="5" name="Footer Placeholder 4">
            <a:extLst>
              <a:ext uri="{FF2B5EF4-FFF2-40B4-BE49-F238E27FC236}">
                <a16:creationId xmlns:a16="http://schemas.microsoft.com/office/drawing/2014/main" id="{FB1A29D3-29F7-4BA9-BD5A-15B1F07B7A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D1D0E7-3FCA-4F83-99BC-F2C769E965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12B91-78E7-4E2A-BC61-AA35144AC101}" type="slidenum">
              <a:rPr lang="en-IN" smtClean="0"/>
              <a:t>‹#›</a:t>
            </a:fld>
            <a:endParaRPr lang="en-IN"/>
          </a:p>
        </p:txBody>
      </p:sp>
    </p:spTree>
    <p:extLst>
      <p:ext uri="{BB962C8B-B14F-4D97-AF65-F5344CB8AC3E}">
        <p14:creationId xmlns:p14="http://schemas.microsoft.com/office/powerpoint/2010/main" val="4212491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705EA2-C159-4F85-857E-104E26A43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487400" cy="6858000"/>
          </a:xfrm>
          <a:prstGeom prst="rect">
            <a:avLst/>
          </a:prstGeom>
        </p:spPr>
      </p:pic>
      <p:sp>
        <p:nvSpPr>
          <p:cNvPr id="3" name="Subtitle 2">
            <a:extLst>
              <a:ext uri="{FF2B5EF4-FFF2-40B4-BE49-F238E27FC236}">
                <a16:creationId xmlns:a16="http://schemas.microsoft.com/office/drawing/2014/main" id="{51A8B3E9-624D-427D-9827-993D216CA336}"/>
              </a:ext>
            </a:extLst>
          </p:cNvPr>
          <p:cNvSpPr>
            <a:spLocks noGrp="1"/>
          </p:cNvSpPr>
          <p:nvPr>
            <p:ph type="subTitle" idx="1"/>
          </p:nvPr>
        </p:nvSpPr>
        <p:spPr>
          <a:xfrm>
            <a:off x="8102991" y="1534086"/>
            <a:ext cx="4089009" cy="1655762"/>
          </a:xfrm>
        </p:spPr>
        <p:txBody>
          <a:bodyPr>
            <a:normAutofit/>
          </a:bodyPr>
          <a:lstStyle/>
          <a:p>
            <a:r>
              <a:rPr lang="en-IN" sz="2800" dirty="0"/>
              <a:t>Submitted by </a:t>
            </a:r>
            <a:br>
              <a:rPr lang="en-IN" sz="2800" dirty="0"/>
            </a:br>
            <a:r>
              <a:rPr lang="en-IN" sz="2800" dirty="0" err="1"/>
              <a:t>Aaradhya</a:t>
            </a:r>
            <a:r>
              <a:rPr lang="en-IN" sz="2800" dirty="0"/>
              <a:t> Aggarwal</a:t>
            </a:r>
            <a:br>
              <a:rPr lang="en-IN" sz="2800" dirty="0"/>
            </a:br>
            <a:r>
              <a:rPr lang="en-IN" sz="2800" dirty="0" err="1"/>
              <a:t>Deekshitha</a:t>
            </a:r>
            <a:r>
              <a:rPr lang="en-IN" sz="2800" dirty="0"/>
              <a:t> Chowdary</a:t>
            </a:r>
          </a:p>
        </p:txBody>
      </p:sp>
    </p:spTree>
    <p:extLst>
      <p:ext uri="{BB962C8B-B14F-4D97-AF65-F5344CB8AC3E}">
        <p14:creationId xmlns:p14="http://schemas.microsoft.com/office/powerpoint/2010/main" val="1809605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rowd of people in a dark room&#10;&#10;Description automatically generated">
            <a:extLst>
              <a:ext uri="{FF2B5EF4-FFF2-40B4-BE49-F238E27FC236}">
                <a16:creationId xmlns:a16="http://schemas.microsoft.com/office/drawing/2014/main" id="{1FEC1860-A9D7-4F9F-9AF8-AE3B3FF6B2CA}"/>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4334" b="11396"/>
          <a:stretch/>
        </p:blipFill>
        <p:spPr>
          <a:xfrm>
            <a:off x="20" y="10"/>
            <a:ext cx="12191980" cy="6857990"/>
          </a:xfrm>
          <a:prstGeom prst="rect">
            <a:avLst/>
          </a:prstGeom>
        </p:spPr>
      </p:pic>
      <p:sp>
        <p:nvSpPr>
          <p:cNvPr id="2" name="Title 1">
            <a:extLst>
              <a:ext uri="{FF2B5EF4-FFF2-40B4-BE49-F238E27FC236}">
                <a16:creationId xmlns:a16="http://schemas.microsoft.com/office/drawing/2014/main" id="{B0A349EA-2A5C-4744-8A07-B5676A74F50A}"/>
              </a:ext>
            </a:extLst>
          </p:cNvPr>
          <p:cNvSpPr>
            <a:spLocks noGrp="1"/>
          </p:cNvSpPr>
          <p:nvPr>
            <p:ph type="title"/>
          </p:nvPr>
        </p:nvSpPr>
        <p:spPr>
          <a:xfrm>
            <a:off x="838200" y="365125"/>
            <a:ext cx="10515600" cy="1325563"/>
          </a:xfrm>
        </p:spPr>
        <p:txBody>
          <a:bodyPr>
            <a:normAutofit/>
          </a:bodyPr>
          <a:lstStyle/>
          <a:p>
            <a:pPr algn="ctr"/>
            <a:r>
              <a:rPr lang="en-IN" dirty="0">
                <a:solidFill>
                  <a:srgbClr val="FFFFFF"/>
                </a:solidFill>
              </a:rPr>
              <a:t>Introduction</a:t>
            </a:r>
          </a:p>
        </p:txBody>
      </p:sp>
      <p:sp>
        <p:nvSpPr>
          <p:cNvPr id="3" name="Content Placeholder 2">
            <a:extLst>
              <a:ext uri="{FF2B5EF4-FFF2-40B4-BE49-F238E27FC236}">
                <a16:creationId xmlns:a16="http://schemas.microsoft.com/office/drawing/2014/main" id="{2FC11986-ABA5-494F-84F7-1905752707F7}"/>
              </a:ext>
            </a:extLst>
          </p:cNvPr>
          <p:cNvSpPr>
            <a:spLocks noGrp="1"/>
          </p:cNvSpPr>
          <p:nvPr>
            <p:ph idx="1"/>
          </p:nvPr>
        </p:nvSpPr>
        <p:spPr>
          <a:xfrm>
            <a:off x="838200" y="1825625"/>
            <a:ext cx="10515600" cy="4351338"/>
          </a:xfrm>
        </p:spPr>
        <p:txBody>
          <a:bodyPr>
            <a:normAutofit/>
          </a:bodyPr>
          <a:lstStyle/>
          <a:p>
            <a:r>
              <a:rPr lang="en-IN" dirty="0">
                <a:solidFill>
                  <a:srgbClr val="FFFFFF"/>
                </a:solidFill>
              </a:rPr>
              <a:t>Online Event Management System is a project of building a software that serves the functionality of an event manager. </a:t>
            </a:r>
          </a:p>
          <a:p>
            <a:r>
              <a:rPr lang="en-IN" dirty="0">
                <a:solidFill>
                  <a:srgbClr val="FFFFFF"/>
                </a:solidFill>
              </a:rPr>
              <a:t>The system allow registered user login and new user are allowed to register on the application. The system helps in the management of events, users and the aspects related to them.</a:t>
            </a:r>
          </a:p>
          <a:p>
            <a:r>
              <a:rPr lang="en-IN" dirty="0">
                <a:solidFill>
                  <a:srgbClr val="FFFFFF"/>
                </a:solidFill>
              </a:rPr>
              <a:t>The system then allows the user to select the event in which the user wants to participate. All the data is logged in the database and the user is given a receipt number for his entry. The data is then sent to administrator and they may interact with the client as per their interest.</a:t>
            </a:r>
          </a:p>
        </p:txBody>
      </p:sp>
    </p:spTree>
    <p:extLst>
      <p:ext uri="{BB962C8B-B14F-4D97-AF65-F5344CB8AC3E}">
        <p14:creationId xmlns:p14="http://schemas.microsoft.com/office/powerpoint/2010/main" val="324230822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D71334-8C46-46D2-9DEE-DCFF3884F917}"/>
              </a:ext>
            </a:extLst>
          </p:cNvPr>
          <p:cNvSpPr>
            <a:spLocks noGrp="1"/>
          </p:cNvSpPr>
          <p:nvPr>
            <p:ph type="title"/>
          </p:nvPr>
        </p:nvSpPr>
        <p:spPr>
          <a:xfrm>
            <a:off x="863029" y="1012004"/>
            <a:ext cx="3416158" cy="4795408"/>
          </a:xfrm>
        </p:spPr>
        <p:txBody>
          <a:bodyPr>
            <a:normAutofit/>
          </a:bodyPr>
          <a:lstStyle/>
          <a:p>
            <a:pPr algn="ctr"/>
            <a:r>
              <a:rPr lang="en-IN" dirty="0">
                <a:solidFill>
                  <a:srgbClr val="FFFFFF"/>
                </a:solidFill>
              </a:rPr>
              <a:t>Modules</a:t>
            </a:r>
            <a:br>
              <a:rPr lang="en-IN" dirty="0">
                <a:solidFill>
                  <a:srgbClr val="FFFFFF"/>
                </a:solidFill>
              </a:rPr>
            </a:br>
            <a:r>
              <a:rPr lang="en-IN" dirty="0">
                <a:solidFill>
                  <a:srgbClr val="FFFFFF"/>
                </a:solidFill>
              </a:rPr>
              <a:t>in </a:t>
            </a:r>
            <a:br>
              <a:rPr lang="en-IN" dirty="0">
                <a:solidFill>
                  <a:srgbClr val="FFFFFF"/>
                </a:solidFill>
              </a:rPr>
            </a:br>
            <a:r>
              <a:rPr lang="en-IN" dirty="0">
                <a:solidFill>
                  <a:srgbClr val="FFFFFF"/>
                </a:solidFill>
              </a:rPr>
              <a:t>Software </a:t>
            </a:r>
          </a:p>
        </p:txBody>
      </p:sp>
      <p:graphicFrame>
        <p:nvGraphicFramePr>
          <p:cNvPr id="23" name="Content Placeholder 2">
            <a:extLst>
              <a:ext uri="{FF2B5EF4-FFF2-40B4-BE49-F238E27FC236}">
                <a16:creationId xmlns:a16="http://schemas.microsoft.com/office/drawing/2014/main" id="{2E7587F7-2DBF-400A-A9D6-FA58D00B536E}"/>
              </a:ext>
            </a:extLst>
          </p:cNvPr>
          <p:cNvGraphicFramePr>
            <a:graphicFrameLocks noGrp="1"/>
          </p:cNvGraphicFramePr>
          <p:nvPr>
            <p:ph idx="1"/>
            <p:extLst>
              <p:ext uri="{D42A27DB-BD31-4B8C-83A1-F6EECF244321}">
                <p14:modId xmlns:p14="http://schemas.microsoft.com/office/powerpoint/2010/main" val="212657680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7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9A002-3C40-4B95-837A-5758FEA049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F7B3FE-EEC1-4D78-B51D-0EA6B95D0C5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64573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132</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Introduction</vt:lpstr>
      <vt:lpstr>Modules in  Software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Jahnavi Prasad</dc:creator>
  <cp:lastModifiedBy>Jahnavi Prasad</cp:lastModifiedBy>
  <cp:revision>2</cp:revision>
  <dcterms:created xsi:type="dcterms:W3CDTF">2019-11-13T17:59:08Z</dcterms:created>
  <dcterms:modified xsi:type="dcterms:W3CDTF">2019-11-13T18:13:43Z</dcterms:modified>
</cp:coreProperties>
</file>