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4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EF4F-002D-4562-A56E-3E9540D8C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3145A-EE7E-4CB8-9AFF-7D7F7934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9270-FD55-42FD-96B7-73492C55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64D-6206-4D63-B4AC-AC68C7586AB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AB8C-D36D-466E-82AC-A5B956E0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122F0-17DF-4016-B018-B14AFB02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CACB-2724-4581-BC3C-DC82E4BF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5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A9F2-638B-408C-9DD3-BE9077F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7463D-7F82-42A7-8C79-19F58BC6C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50C62-2C2F-4AD1-853C-B344BFE6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64D-6206-4D63-B4AC-AC68C7586AB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DC69-982F-4EA6-8BB4-570027C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4B5E-9A0B-4D07-9165-5E78B50F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CACB-2724-4581-BC3C-DC82E4BF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7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0DA47-163A-4237-9004-D0AABC1AA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87F08-4E96-42A8-B325-F5696D0F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685E-6985-4549-ABB3-D2AB7C8E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64D-6206-4D63-B4AC-AC68C7586AB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7084-0D41-4179-8C2F-A43CFFD6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E21A-81C9-4EB0-A413-33523974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CACB-2724-4581-BC3C-DC82E4BF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CFF9-D8D2-4247-9FF0-88A24C6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DF66-4197-4E83-B404-6AEDF05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AC3A-C7E1-4C55-AD9B-7645F071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64D-6206-4D63-B4AC-AC68C7586AB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5322-F976-4B37-AA09-54CB575B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C27D1-F553-4EE8-A64A-B624DEF1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CACB-2724-4581-BC3C-DC82E4BF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DE44-47D2-48BB-81B1-05838D5B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76B3D-3004-4C65-8B26-2C8D3349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AF595-BFB0-4687-AC57-D37623AB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64D-6206-4D63-B4AC-AC68C7586AB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3EC3D-CA50-415D-B8AE-C5C23D23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C227A-6940-4143-9EDD-1B3714B2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CACB-2724-4581-BC3C-DC82E4BF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5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07CB-6C3F-4589-9A8D-1A1BD103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5D1B-C9F6-42C5-AF81-5AA128A9A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6846B-3FDF-40DF-AABC-176872E8D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0397-598A-47F9-87E0-01ABF6DC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64D-6206-4D63-B4AC-AC68C7586AB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C0232-BA5D-4B80-89F5-49AD19F2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F88FE-BF9A-4A09-A6E0-8AD915A1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CACB-2724-4581-BC3C-DC82E4BF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763C-C2DE-4816-A486-B2663611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D5D7B-1F3C-40F3-AC3F-2AB77A25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897D2-D2AC-4369-B17A-263509FB3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42811-939D-4278-B599-D84676971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7A801-36AD-4530-9C91-B84F0092F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DC143-75B1-471C-B41E-4D7EACFA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64D-6206-4D63-B4AC-AC68C7586AB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2A8B1-2F32-4EB0-97A9-88F8D8FD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58B2C-250C-4CD0-BE15-94B4AC6A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CACB-2724-4581-BC3C-DC82E4BF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0CB3-611C-445F-9B93-2C85CD5F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5DAE0-23AC-4E36-9E5E-B2F5DC0D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64D-6206-4D63-B4AC-AC68C7586AB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6601A-FE37-447A-B4DD-5A334568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9AF12-99C4-4281-8768-5AF4E11B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CACB-2724-4581-BC3C-DC82E4BF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A7D89-D814-4981-ADBE-E73F23A4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64D-6206-4D63-B4AC-AC68C7586AB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554F3-1EBF-45B6-8455-050715D3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E4F56-33F4-43DB-B756-98118EE7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CACB-2724-4581-BC3C-DC82E4BF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0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BAE9-34EE-48F2-B2E9-3C88A7BB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69208-A8E6-48F4-9A03-54913EE5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AB37D-1875-4BE5-9FBB-062CB4A50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7DACE-A875-47B5-A6DD-A7402099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64D-6206-4D63-B4AC-AC68C7586AB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4694-620B-4B1B-83A6-164170B9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8F02-F8F0-48DB-ACB1-038A678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CACB-2724-4581-BC3C-DC82E4BF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1F14-8AFE-49B5-98BA-8864BC4B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66174-49C7-4B93-8CE8-94BB07B07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8716D-B56A-4DDA-A796-0089E0A74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D9A66-BEFB-45D0-B463-6CBA7175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64D-6206-4D63-B4AC-AC68C7586AB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ED63A-7E63-44FE-B1B4-7D8ADB67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8BC8D-797D-4176-A32D-C6D21D14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CACB-2724-4581-BC3C-DC82E4BF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3BE0E-BA34-4A76-AC38-AC3AAEB2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261C2-CC9D-41C6-AD23-D245ABCA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6CE4-7CA1-4BC5-A054-7D624136D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964D-6206-4D63-B4AC-AC68C7586AB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634D-0945-423F-95F1-9FB9805A4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CDCF7-9F1D-48ED-94F0-BB7173866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CACB-2724-4581-BC3C-DC82E4BF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0499DE-E991-438F-847F-FB426C801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8" y="2584129"/>
            <a:ext cx="8234756" cy="91210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7200" dirty="0"/>
              <a:t>World of Point Clouds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9B0F62-B0CB-473F-8B4A-B1DEB804E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918" y="3496230"/>
            <a:ext cx="5013661" cy="745877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dirty="0"/>
              <a:t>By </a:t>
            </a:r>
            <a:br>
              <a:rPr lang="en-US" dirty="0"/>
            </a:br>
            <a:r>
              <a:rPr lang="en-US" dirty="0"/>
              <a:t>Manash J Konwar</a:t>
            </a:r>
          </a:p>
        </p:txBody>
      </p:sp>
    </p:spTree>
    <p:extLst>
      <p:ext uri="{BB962C8B-B14F-4D97-AF65-F5344CB8AC3E}">
        <p14:creationId xmlns:p14="http://schemas.microsoft.com/office/powerpoint/2010/main" val="386198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8D80-0E3B-443B-80F3-0129276B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Google Shape;2722;p35">
            <a:extLst>
              <a:ext uri="{FF2B5EF4-FFF2-40B4-BE49-F238E27FC236}">
                <a16:creationId xmlns:a16="http://schemas.microsoft.com/office/drawing/2014/main" id="{5D385A55-7799-4934-B2A9-1FF7B0E55D52}"/>
              </a:ext>
            </a:extLst>
          </p:cNvPr>
          <p:cNvSpPr txBox="1">
            <a:spLocks/>
          </p:cNvSpPr>
          <p:nvPr/>
        </p:nvSpPr>
        <p:spPr>
          <a:xfrm>
            <a:off x="723899" y="1504598"/>
            <a:ext cx="9816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/>
              <a:t>01</a:t>
            </a:r>
          </a:p>
        </p:txBody>
      </p:sp>
      <p:sp>
        <p:nvSpPr>
          <p:cNvPr id="6" name="Google Shape;2723;p35">
            <a:extLst>
              <a:ext uri="{FF2B5EF4-FFF2-40B4-BE49-F238E27FC236}">
                <a16:creationId xmlns:a16="http://schemas.microsoft.com/office/drawing/2014/main" id="{2BE6F2E4-DF8E-4382-B7CA-43F1F659B7C5}"/>
              </a:ext>
            </a:extLst>
          </p:cNvPr>
          <p:cNvSpPr txBox="1">
            <a:spLocks/>
          </p:cNvSpPr>
          <p:nvPr/>
        </p:nvSpPr>
        <p:spPr>
          <a:xfrm>
            <a:off x="1763339" y="1794248"/>
            <a:ext cx="1932900" cy="4647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OVERVIEW</a:t>
            </a:r>
          </a:p>
        </p:txBody>
      </p:sp>
      <p:sp>
        <p:nvSpPr>
          <p:cNvPr id="7" name="Google Shape;2724;p35">
            <a:extLst>
              <a:ext uri="{FF2B5EF4-FFF2-40B4-BE49-F238E27FC236}">
                <a16:creationId xmlns:a16="http://schemas.microsoft.com/office/drawing/2014/main" id="{B1DD596D-75AC-4E41-8E67-21818DF2D621}"/>
              </a:ext>
            </a:extLst>
          </p:cNvPr>
          <p:cNvSpPr txBox="1">
            <a:spLocks/>
          </p:cNvSpPr>
          <p:nvPr/>
        </p:nvSpPr>
        <p:spPr>
          <a:xfrm>
            <a:off x="1705498" y="2350937"/>
            <a:ext cx="4180951" cy="963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/>
              <a:t>What are Point Clouds?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LIDARS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Applications around Point Clouds</a:t>
            </a:r>
          </a:p>
        </p:txBody>
      </p:sp>
      <p:sp>
        <p:nvSpPr>
          <p:cNvPr id="8" name="Google Shape;2725;p35">
            <a:extLst>
              <a:ext uri="{FF2B5EF4-FFF2-40B4-BE49-F238E27FC236}">
                <a16:creationId xmlns:a16="http://schemas.microsoft.com/office/drawing/2014/main" id="{ADF9D7B6-C883-40EA-AD3A-421D035A4589}"/>
              </a:ext>
            </a:extLst>
          </p:cNvPr>
          <p:cNvSpPr txBox="1">
            <a:spLocks/>
          </p:cNvSpPr>
          <p:nvPr/>
        </p:nvSpPr>
        <p:spPr>
          <a:xfrm>
            <a:off x="723899" y="3598160"/>
            <a:ext cx="9816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/>
              <a:t>02</a:t>
            </a:r>
          </a:p>
        </p:txBody>
      </p:sp>
      <p:sp>
        <p:nvSpPr>
          <p:cNvPr id="9" name="Google Shape;2726;p35">
            <a:extLst>
              <a:ext uri="{FF2B5EF4-FFF2-40B4-BE49-F238E27FC236}">
                <a16:creationId xmlns:a16="http://schemas.microsoft.com/office/drawing/2014/main" id="{3B07AAED-1DB2-4B17-9218-E1623EC900BB}"/>
              </a:ext>
            </a:extLst>
          </p:cNvPr>
          <p:cNvSpPr txBox="1">
            <a:spLocks/>
          </p:cNvSpPr>
          <p:nvPr/>
        </p:nvSpPr>
        <p:spPr>
          <a:xfrm>
            <a:off x="1763339" y="3807419"/>
            <a:ext cx="1932900" cy="4647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POINTNET</a:t>
            </a:r>
          </a:p>
        </p:txBody>
      </p:sp>
      <p:sp>
        <p:nvSpPr>
          <p:cNvPr id="10" name="Google Shape;2724;p35">
            <a:extLst>
              <a:ext uri="{FF2B5EF4-FFF2-40B4-BE49-F238E27FC236}">
                <a16:creationId xmlns:a16="http://schemas.microsoft.com/office/drawing/2014/main" id="{20F86675-7D46-4DC7-9CBD-39A3E0FAB2BD}"/>
              </a:ext>
            </a:extLst>
          </p:cNvPr>
          <p:cNvSpPr txBox="1">
            <a:spLocks/>
          </p:cNvSpPr>
          <p:nvPr/>
        </p:nvSpPr>
        <p:spPr>
          <a:xfrm>
            <a:off x="1705499" y="4493769"/>
            <a:ext cx="4180951" cy="963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/>
              <a:t>Overall Architecture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Features of Pointnet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Usage of Pointnet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11" name="Google Shape;2725;p35">
            <a:extLst>
              <a:ext uri="{FF2B5EF4-FFF2-40B4-BE49-F238E27FC236}">
                <a16:creationId xmlns:a16="http://schemas.microsoft.com/office/drawing/2014/main" id="{CE9E0CA5-BB8C-4B0F-95C5-6CCAA8950C72}"/>
              </a:ext>
            </a:extLst>
          </p:cNvPr>
          <p:cNvSpPr txBox="1">
            <a:spLocks/>
          </p:cNvSpPr>
          <p:nvPr/>
        </p:nvSpPr>
        <p:spPr>
          <a:xfrm>
            <a:off x="6505809" y="1504598"/>
            <a:ext cx="9816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/>
              <a:t>03</a:t>
            </a:r>
          </a:p>
        </p:txBody>
      </p:sp>
      <p:sp>
        <p:nvSpPr>
          <p:cNvPr id="12" name="Google Shape;2726;p35">
            <a:extLst>
              <a:ext uri="{FF2B5EF4-FFF2-40B4-BE49-F238E27FC236}">
                <a16:creationId xmlns:a16="http://schemas.microsoft.com/office/drawing/2014/main" id="{BE9D821A-A6D5-475C-8A95-49D925964F28}"/>
              </a:ext>
            </a:extLst>
          </p:cNvPr>
          <p:cNvSpPr txBox="1">
            <a:spLocks/>
          </p:cNvSpPr>
          <p:nvPr/>
        </p:nvSpPr>
        <p:spPr>
          <a:xfrm>
            <a:off x="7487408" y="1757307"/>
            <a:ext cx="2209041" cy="4647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EXPLORATION</a:t>
            </a:r>
          </a:p>
        </p:txBody>
      </p:sp>
      <p:sp>
        <p:nvSpPr>
          <p:cNvPr id="13" name="Google Shape;2724;p35">
            <a:extLst>
              <a:ext uri="{FF2B5EF4-FFF2-40B4-BE49-F238E27FC236}">
                <a16:creationId xmlns:a16="http://schemas.microsoft.com/office/drawing/2014/main" id="{ABD8BC70-221C-4D02-98FA-64F543BD1F55}"/>
              </a:ext>
            </a:extLst>
          </p:cNvPr>
          <p:cNvSpPr txBox="1">
            <a:spLocks/>
          </p:cNvSpPr>
          <p:nvPr/>
        </p:nvSpPr>
        <p:spPr>
          <a:xfrm>
            <a:off x="7487409" y="2429270"/>
            <a:ext cx="4180951" cy="1260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/>
              <a:t>Current Solution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Datasets Utilized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Features of Solution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Dash Integration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pic>
        <p:nvPicPr>
          <p:cNvPr id="14" name="Graphic 13" descr="Chat">
            <a:extLst>
              <a:ext uri="{FF2B5EF4-FFF2-40B4-BE49-F238E27FC236}">
                <a16:creationId xmlns:a16="http://schemas.microsoft.com/office/drawing/2014/main" id="{B108C655-E7BC-467C-AE11-39A6B411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0129" y="2258948"/>
            <a:ext cx="1097280" cy="1097280"/>
          </a:xfrm>
          <a:prstGeom prst="rect">
            <a:avLst/>
          </a:prstGeom>
        </p:spPr>
      </p:pic>
      <p:pic>
        <p:nvPicPr>
          <p:cNvPr id="15" name="Graphic 14" descr="Blackboard">
            <a:extLst>
              <a:ext uri="{FF2B5EF4-FFF2-40B4-BE49-F238E27FC236}">
                <a16:creationId xmlns:a16="http://schemas.microsoft.com/office/drawing/2014/main" id="{16C4B743-15A6-4042-B79E-86BCD9A20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059" y="4272119"/>
            <a:ext cx="1097280" cy="1097280"/>
          </a:xfrm>
          <a:prstGeom prst="rect">
            <a:avLst/>
          </a:prstGeom>
        </p:spPr>
      </p:pic>
      <p:pic>
        <p:nvPicPr>
          <p:cNvPr id="16" name="Graphic 15" descr="Open Book">
            <a:extLst>
              <a:ext uri="{FF2B5EF4-FFF2-40B4-BE49-F238E27FC236}">
                <a16:creationId xmlns:a16="http://schemas.microsoft.com/office/drawing/2014/main" id="{06DCC7DC-190C-4AF7-A1B6-9CFF12D54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631" y="2278288"/>
            <a:ext cx="1097280" cy="1097280"/>
          </a:xfrm>
          <a:prstGeom prst="rect">
            <a:avLst/>
          </a:prstGeom>
        </p:spPr>
      </p:pic>
      <p:pic>
        <p:nvPicPr>
          <p:cNvPr id="17" name="Content Placeholder 4" descr="Scales of Justice">
            <a:extLst>
              <a:ext uri="{FF2B5EF4-FFF2-40B4-BE49-F238E27FC236}">
                <a16:creationId xmlns:a16="http://schemas.microsoft.com/office/drawing/2014/main" id="{4023EE97-C240-4DB1-8507-5ACF4BFAC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05645" y="4275787"/>
            <a:ext cx="1097280" cy="1097280"/>
          </a:xfrm>
          <a:prstGeom prst="rect">
            <a:avLst/>
          </a:prstGeom>
        </p:spPr>
      </p:pic>
      <p:sp>
        <p:nvSpPr>
          <p:cNvPr id="18" name="Google Shape;2731;p35">
            <a:extLst>
              <a:ext uri="{FF2B5EF4-FFF2-40B4-BE49-F238E27FC236}">
                <a16:creationId xmlns:a16="http://schemas.microsoft.com/office/drawing/2014/main" id="{5DFC709F-4001-4E08-957F-6D2F42596D1B}"/>
              </a:ext>
            </a:extLst>
          </p:cNvPr>
          <p:cNvSpPr txBox="1">
            <a:spLocks/>
          </p:cNvSpPr>
          <p:nvPr/>
        </p:nvSpPr>
        <p:spPr>
          <a:xfrm>
            <a:off x="6505645" y="3598160"/>
            <a:ext cx="9816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/>
              <a:t>04</a:t>
            </a:r>
          </a:p>
        </p:txBody>
      </p:sp>
      <p:sp>
        <p:nvSpPr>
          <p:cNvPr id="19" name="Google Shape;2726;p35">
            <a:extLst>
              <a:ext uri="{FF2B5EF4-FFF2-40B4-BE49-F238E27FC236}">
                <a16:creationId xmlns:a16="http://schemas.microsoft.com/office/drawing/2014/main" id="{BF75AC60-3D7E-4BB9-965E-2113EC733C16}"/>
              </a:ext>
            </a:extLst>
          </p:cNvPr>
          <p:cNvSpPr txBox="1">
            <a:spLocks/>
          </p:cNvSpPr>
          <p:nvPr/>
        </p:nvSpPr>
        <p:spPr>
          <a:xfrm>
            <a:off x="7472095" y="3774146"/>
            <a:ext cx="1932900" cy="4647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NEXT STEPS</a:t>
            </a:r>
          </a:p>
        </p:txBody>
      </p:sp>
      <p:sp>
        <p:nvSpPr>
          <p:cNvPr id="20" name="Google Shape;2724;p35">
            <a:extLst>
              <a:ext uri="{FF2B5EF4-FFF2-40B4-BE49-F238E27FC236}">
                <a16:creationId xmlns:a16="http://schemas.microsoft.com/office/drawing/2014/main" id="{1480DE16-8CA6-4354-A183-CC847AC33189}"/>
              </a:ext>
            </a:extLst>
          </p:cNvPr>
          <p:cNvSpPr txBox="1">
            <a:spLocks/>
          </p:cNvSpPr>
          <p:nvPr/>
        </p:nvSpPr>
        <p:spPr>
          <a:xfrm>
            <a:off x="7487409" y="4370642"/>
            <a:ext cx="4180951" cy="13788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/>
              <a:t>Frustum Pointnet/ Voxel Pointnet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3D Object Detection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Develop Benchmark Metrices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Code Repository Links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77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25C3-2BB5-4500-95CF-0F31677C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Overview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3498F-97D2-42F0-A120-5FA92E9608BB}"/>
              </a:ext>
            </a:extLst>
          </p:cNvPr>
          <p:cNvSpPr txBox="1"/>
          <p:nvPr/>
        </p:nvSpPr>
        <p:spPr>
          <a:xfrm>
            <a:off x="838200" y="1047750"/>
            <a:ext cx="290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are Point Clouds?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B83E5-9758-4BA9-A864-F01E1DBB5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856" y="995913"/>
            <a:ext cx="2063824" cy="2214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8FC2A-2BC3-4041-8C62-E5FE154E9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651" y="962026"/>
            <a:ext cx="3677120" cy="252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D51B5-6E88-468E-99CF-09C12B0FC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217" y="3659580"/>
            <a:ext cx="3939102" cy="2236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63D5FC-6623-4C06-AF8E-6614D7364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319" y="3371469"/>
            <a:ext cx="2621836" cy="2800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187175-8134-462D-A2B1-9AD5C07F3287}"/>
              </a:ext>
            </a:extLst>
          </p:cNvPr>
          <p:cNvSpPr txBox="1"/>
          <p:nvPr/>
        </p:nvSpPr>
        <p:spPr>
          <a:xfrm>
            <a:off x="838200" y="1600200"/>
            <a:ext cx="436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Point clouds are essentially the simplest form of 3D models. They are collections of individual points plotted in 3D space.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Each point contains several measurements, including its coordinates along the X, Y, and Z-axes, and sometimes additional data such as a color value, which is stored in RGB format, and luminance value, which determines how bright the point is.</a:t>
            </a:r>
          </a:p>
          <a:p>
            <a:endParaRPr lang="en-US" sz="1400" dirty="0"/>
          </a:p>
        </p:txBody>
      </p:sp>
      <p:pic>
        <p:nvPicPr>
          <p:cNvPr id="1026" name="Picture 2" descr="diagram of points plotted in 3d space on x, y, z axes">
            <a:extLst>
              <a:ext uri="{FF2B5EF4-FFF2-40B4-BE49-F238E27FC236}">
                <a16:creationId xmlns:a16="http://schemas.microsoft.com/office/drawing/2014/main" id="{CB496BB3-6D04-4244-B192-A497563D2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47" y="4043912"/>
            <a:ext cx="3589867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52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5BBA-EAE9-427B-AD20-BB637316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77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E9F44-26C9-4A72-804C-950E4EBB0E16}"/>
              </a:ext>
            </a:extLst>
          </p:cNvPr>
          <p:cNvSpPr txBox="1"/>
          <p:nvPr/>
        </p:nvSpPr>
        <p:spPr>
          <a:xfrm>
            <a:off x="838200" y="1104900"/>
            <a:ext cx="290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LIDARS</a:t>
            </a:r>
          </a:p>
        </p:txBody>
      </p:sp>
    </p:spTree>
    <p:extLst>
      <p:ext uri="{BB962C8B-B14F-4D97-AF65-F5344CB8AC3E}">
        <p14:creationId xmlns:p14="http://schemas.microsoft.com/office/powerpoint/2010/main" val="266622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139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World of Point Clouds</vt:lpstr>
      <vt:lpstr>Table of Contents</vt:lpstr>
      <vt:lpstr>Overview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Point Clouds</dc:title>
  <dc:creator>Jyoti Konwar, Manash</dc:creator>
  <cp:lastModifiedBy>Jyoti Konwar, Manash</cp:lastModifiedBy>
  <cp:revision>16</cp:revision>
  <dcterms:created xsi:type="dcterms:W3CDTF">2022-02-26T07:12:57Z</dcterms:created>
  <dcterms:modified xsi:type="dcterms:W3CDTF">2022-02-26T17:21:00Z</dcterms:modified>
</cp:coreProperties>
</file>