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9" r:id="rId3"/>
    <p:sldId id="793" r:id="rId4"/>
    <p:sldId id="303" r:id="rId5"/>
    <p:sldId id="304" r:id="rId6"/>
    <p:sldId id="791" r:id="rId7"/>
    <p:sldId id="305" r:id="rId8"/>
    <p:sldId id="789" r:id="rId9"/>
    <p:sldId id="306" r:id="rId10"/>
    <p:sldId id="790" r:id="rId11"/>
    <p:sldId id="7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4"/>
    <p:restoredTop sz="95748"/>
  </p:normalViewPr>
  <p:slideViewPr>
    <p:cSldViewPr snapToGrid="0">
      <p:cViewPr varScale="1">
        <p:scale>
          <a:sx n="109" d="100"/>
          <a:sy n="10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Total Total Order Revenue along Market Segment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CD-6945-AD73-B905686871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CD-6945-AD73-B9056868714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CD-6945-AD73-B90568687145}"/>
              </c:ext>
            </c:extLst>
          </c:dPt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0.53796643304842995</c:v>
                </c:pt>
                <c:pt idx="1">
                  <c:v>0.19500998183751342</c:v>
                </c:pt>
                <c:pt idx="2">
                  <c:v>0.26702358511405661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6-8342-8DD3-3F9FD99FFA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Order 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CD-6945-AD73-B905686871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CD-6945-AD73-B905686871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CD-6945-AD73-B90568687145}"/>
              </c:ext>
            </c:extLst>
          </c:dPt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Sheet1!$C$2:$C$4</c:f>
              <c:numCache>
                <c:formatCode>"$"#,##0.00,,"M";\-"$"#,##0.00,,"M"</c:formatCode>
                <c:ptCount val="3"/>
                <c:pt idx="0">
                  <c:v>38150694.930000015</c:v>
                </c:pt>
                <c:pt idx="1">
                  <c:v>13829424.789999973</c:v>
                </c:pt>
                <c:pt idx="2">
                  <c:v>18936377.270000003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46-8342-8DD3-3F9FD99FF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465-D244-80D7-06102058520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465-D244-80D7-06102058520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465-D244-80D7-06102058520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465-D244-80D7-06102058520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465-D244-80D7-06102058520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465-D244-80D7-06102058520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465-D244-80D7-06102058520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65-D244-80D7-06102058520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65-D244-80D7-06102058520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465-D244-80D7-06102058520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465-D244-80D7-061020585206}"/>
                </c:ext>
              </c:extLst>
            </c:dLbl>
            <c:dLbl>
              <c:idx val="12"/>
              <c:layout>
                <c:manualLayout>
                  <c:x val="1.0468108412029328E-2"/>
                  <c:y val="3.3931348517286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465-D244-80D7-06102058520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65-D244-80D7-06102058520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65-D244-80D7-06102058520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65-D244-80D7-06102058520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65-D244-80D7-06102058520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65-D244-80D7-06102058520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465-D244-80D7-06102058520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465-D244-80D7-061020585206}"/>
                </c:ext>
              </c:extLst>
            </c:dLbl>
            <c:numFmt formatCode="&quot;$&quot;#,##0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Sheet1!$A$2:$A$21</c:f>
              <c:strCache>
                <c:ptCount val="20"/>
                <c:pt idx="0">
                  <c:v>2011 Q1</c:v>
                </c:pt>
                <c:pt idx="1">
                  <c:v>2011 Q2</c:v>
                </c:pt>
                <c:pt idx="2">
                  <c:v>2011 Q3</c:v>
                </c:pt>
                <c:pt idx="3">
                  <c:v>2011 Q4</c:v>
                </c:pt>
                <c:pt idx="4">
                  <c:v>2012 Q1</c:v>
                </c:pt>
                <c:pt idx="5">
                  <c:v>2012 Q2</c:v>
                </c:pt>
                <c:pt idx="6">
                  <c:v>2012 Q3</c:v>
                </c:pt>
                <c:pt idx="7">
                  <c:v>2012 Q4</c:v>
                </c:pt>
                <c:pt idx="8">
                  <c:v>2013 Q1</c:v>
                </c:pt>
                <c:pt idx="9">
                  <c:v>2013 Q2</c:v>
                </c:pt>
                <c:pt idx="10">
                  <c:v>2013 Q3</c:v>
                </c:pt>
                <c:pt idx="11">
                  <c:v>2013 Q4</c:v>
                </c:pt>
                <c:pt idx="12">
                  <c:v>2014 Q1</c:v>
                </c:pt>
                <c:pt idx="13">
                  <c:v>2014 Q2</c:v>
                </c:pt>
                <c:pt idx="14">
                  <c:v>2014 Q3</c:v>
                </c:pt>
                <c:pt idx="15">
                  <c:v>2014 Q4</c:v>
                </c:pt>
                <c:pt idx="16">
                  <c:v>2015 Q1</c:v>
                </c:pt>
                <c:pt idx="17">
                  <c:v>2015 Q2</c:v>
                </c:pt>
                <c:pt idx="18">
                  <c:v>2015 Q3</c:v>
                </c:pt>
                <c:pt idx="19">
                  <c:v>2015 Q4</c:v>
                </c:pt>
              </c:strCache>
            </c:strRef>
          </c:cat>
          <c:val>
            <c:numRef>
              <c:f>Sheet1!$B$2:$B$21</c:f>
              <c:numCache>
                <c:formatCode>#,##0</c:formatCode>
                <c:ptCount val="20"/>
                <c:pt idx="0">
                  <c:v>4187289.5200000042</c:v>
                </c:pt>
                <c:pt idx="1">
                  <c:v>4192858.9899999984</c:v>
                </c:pt>
                <c:pt idx="2">
                  <c:v>3035854.13</c:v>
                </c:pt>
                <c:pt idx="3">
                  <c:v>2847382.4099999992</c:v>
                </c:pt>
                <c:pt idx="4">
                  <c:v>4995383.9500000067</c:v>
                </c:pt>
                <c:pt idx="5">
                  <c:v>3963087.8499999954</c:v>
                </c:pt>
                <c:pt idx="6">
                  <c:v>2500304.1</c:v>
                </c:pt>
                <c:pt idx="7">
                  <c:v>3029386.9799999991</c:v>
                </c:pt>
                <c:pt idx="8">
                  <c:v>3394743.4700000007</c:v>
                </c:pt>
                <c:pt idx="9">
                  <c:v>2533090.5200000019</c:v>
                </c:pt>
                <c:pt idx="10">
                  <c:v>3035258.9600000032</c:v>
                </c:pt>
                <c:pt idx="11">
                  <c:v>5343634.790000001</c:v>
                </c:pt>
                <c:pt idx="12">
                  <c:v>2346179.2900000005</c:v>
                </c:pt>
                <c:pt idx="13">
                  <c:v>2704834.3299999968</c:v>
                </c:pt>
                <c:pt idx="14">
                  <c:v>5274611.57</c:v>
                </c:pt>
                <c:pt idx="15">
                  <c:v>4324898.37</c:v>
                </c:pt>
                <c:pt idx="16">
                  <c:v>4275144.3600000031</c:v>
                </c:pt>
                <c:pt idx="17">
                  <c:v>2931803.0999999996</c:v>
                </c:pt>
                <c:pt idx="18">
                  <c:v>3085295.5400000019</c:v>
                </c:pt>
                <c:pt idx="19">
                  <c:v>2915454.7599999993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65-D244-80D7-061020585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801983"/>
        <c:axId val="535312736"/>
      </c:lineChart>
      <c:catAx>
        <c:axId val="14980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312736"/>
        <c:crosses val="autoZero"/>
        <c:auto val="1"/>
        <c:lblAlgn val="ctr"/>
        <c:lblOffset val="100"/>
        <c:noMultiLvlLbl val="0"/>
      </c:catAx>
      <c:valAx>
        <c:axId val="5353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0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41635061231625"/>
          <c:y val="1.9547470527021084E-2"/>
          <c:w val="0.81032210887386558"/>
          <c:h val="0.9516249216629877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Human-RX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6"/>
                <c:pt idx="0">
                  <c:v>Claudia Creighton</c:v>
                </c:pt>
                <c:pt idx="1">
                  <c:v>Denise Dahlen</c:v>
                </c:pt>
                <c:pt idx="2">
                  <c:v>Brock Brown</c:v>
                </c:pt>
                <c:pt idx="3">
                  <c:v>Jerry Jones</c:v>
                </c:pt>
                <c:pt idx="4">
                  <c:v>Oscar O'Briant</c:v>
                </c:pt>
                <c:pt idx="5">
                  <c:v>Barry Braxton</c:v>
                </c:pt>
                <c:pt idx="6">
                  <c:v>Cassy Cousins</c:v>
                </c:pt>
                <c:pt idx="7">
                  <c:v>Brandt Budd</c:v>
                </c:pt>
                <c:pt idx="8">
                  <c:v>Deborah Dominguez</c:v>
                </c:pt>
                <c:pt idx="9">
                  <c:v>Wally Wasserman</c:v>
                </c:pt>
                <c:pt idx="10">
                  <c:v>Pricilla Patt</c:v>
                </c:pt>
                <c:pt idx="11">
                  <c:v>Stephen Skaria</c:v>
                </c:pt>
                <c:pt idx="12">
                  <c:v>Bill Barreto</c:v>
                </c:pt>
                <c:pt idx="13">
                  <c:v>Dolly DeCherney</c:v>
                </c:pt>
                <c:pt idx="14">
                  <c:v>Mary Monton</c:v>
                </c:pt>
                <c:pt idx="15">
                  <c:v>Terry Thomas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51</c:v>
                </c:pt>
                <c:pt idx="1">
                  <c:v>57</c:v>
                </c:pt>
                <c:pt idx="2">
                  <c:v>65</c:v>
                </c:pt>
                <c:pt idx="3">
                  <c:v>66</c:v>
                </c:pt>
                <c:pt idx="4">
                  <c:v>75</c:v>
                </c:pt>
                <c:pt idx="5">
                  <c:v>88</c:v>
                </c:pt>
                <c:pt idx="6">
                  <c:v>91</c:v>
                </c:pt>
                <c:pt idx="7">
                  <c:v>92</c:v>
                </c:pt>
                <c:pt idx="8">
                  <c:v>127</c:v>
                </c:pt>
                <c:pt idx="9">
                  <c:v>136</c:v>
                </c:pt>
                <c:pt idx="10">
                  <c:v>147</c:v>
                </c:pt>
                <c:pt idx="11">
                  <c:v>150</c:v>
                </c:pt>
                <c:pt idx="12">
                  <c:v>155</c:v>
                </c:pt>
                <c:pt idx="13">
                  <c:v>163</c:v>
                </c:pt>
                <c:pt idx="14">
                  <c:v>178</c:v>
                </c:pt>
                <c:pt idx="15">
                  <c:v>250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9-B245-BD81-2E5C0CCFC5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Human - OTC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6"/>
                <c:pt idx="0">
                  <c:v>Claudia Creighton</c:v>
                </c:pt>
                <c:pt idx="1">
                  <c:v>Denise Dahlen</c:v>
                </c:pt>
                <c:pt idx="2">
                  <c:v>Brock Brown</c:v>
                </c:pt>
                <c:pt idx="3">
                  <c:v>Jerry Jones</c:v>
                </c:pt>
                <c:pt idx="4">
                  <c:v>Oscar O'Briant</c:v>
                </c:pt>
                <c:pt idx="5">
                  <c:v>Barry Braxton</c:v>
                </c:pt>
                <c:pt idx="6">
                  <c:v>Cassy Cousins</c:v>
                </c:pt>
                <c:pt idx="7">
                  <c:v>Brandt Budd</c:v>
                </c:pt>
                <c:pt idx="8">
                  <c:v>Deborah Dominguez</c:v>
                </c:pt>
                <c:pt idx="9">
                  <c:v>Wally Wasserman</c:v>
                </c:pt>
                <c:pt idx="10">
                  <c:v>Pricilla Patt</c:v>
                </c:pt>
                <c:pt idx="11">
                  <c:v>Stephen Skaria</c:v>
                </c:pt>
                <c:pt idx="12">
                  <c:v>Bill Barreto</c:v>
                </c:pt>
                <c:pt idx="13">
                  <c:v>Dolly DeCherney</c:v>
                </c:pt>
                <c:pt idx="14">
                  <c:v>Mary Monton</c:v>
                </c:pt>
                <c:pt idx="15">
                  <c:v>Terry Thomas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160</c:v>
                </c:pt>
                <c:pt idx="1">
                  <c:v>123</c:v>
                </c:pt>
                <c:pt idx="2">
                  <c:v>184</c:v>
                </c:pt>
                <c:pt idx="3">
                  <c:v>124</c:v>
                </c:pt>
                <c:pt idx="4">
                  <c:v>179</c:v>
                </c:pt>
                <c:pt idx="5">
                  <c:v>152</c:v>
                </c:pt>
                <c:pt idx="6">
                  <c:v>168</c:v>
                </c:pt>
                <c:pt idx="7">
                  <c:v>198</c:v>
                </c:pt>
                <c:pt idx="8">
                  <c:v>252</c:v>
                </c:pt>
                <c:pt idx="9">
                  <c:v>282</c:v>
                </c:pt>
                <c:pt idx="10">
                  <c:v>345</c:v>
                </c:pt>
                <c:pt idx="11">
                  <c:v>300</c:v>
                </c:pt>
                <c:pt idx="12">
                  <c:v>365</c:v>
                </c:pt>
                <c:pt idx="13">
                  <c:v>351</c:v>
                </c:pt>
                <c:pt idx="14">
                  <c:v>379</c:v>
                </c:pt>
                <c:pt idx="15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9-B245-BD81-2E5C0CCFC5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Animal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6"/>
                <c:pt idx="0">
                  <c:v>Claudia Creighton</c:v>
                </c:pt>
                <c:pt idx="1">
                  <c:v>Denise Dahlen</c:v>
                </c:pt>
                <c:pt idx="2">
                  <c:v>Brock Brown</c:v>
                </c:pt>
                <c:pt idx="3">
                  <c:v>Jerry Jones</c:v>
                </c:pt>
                <c:pt idx="4">
                  <c:v>Oscar O'Briant</c:v>
                </c:pt>
                <c:pt idx="5">
                  <c:v>Barry Braxton</c:v>
                </c:pt>
                <c:pt idx="6">
                  <c:v>Cassy Cousins</c:v>
                </c:pt>
                <c:pt idx="7">
                  <c:v>Brandt Budd</c:v>
                </c:pt>
                <c:pt idx="8">
                  <c:v>Deborah Dominguez</c:v>
                </c:pt>
                <c:pt idx="9">
                  <c:v>Wally Wasserman</c:v>
                </c:pt>
                <c:pt idx="10">
                  <c:v>Pricilla Patt</c:v>
                </c:pt>
                <c:pt idx="11">
                  <c:v>Stephen Skaria</c:v>
                </c:pt>
                <c:pt idx="12">
                  <c:v>Bill Barreto</c:v>
                </c:pt>
                <c:pt idx="13">
                  <c:v>Dolly DeCherney</c:v>
                </c:pt>
                <c:pt idx="14">
                  <c:v>Mary Monton</c:v>
                </c:pt>
                <c:pt idx="15">
                  <c:v>Terry Thomas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60</c:v>
                </c:pt>
                <c:pt idx="1">
                  <c:v>53</c:v>
                </c:pt>
                <c:pt idx="2">
                  <c:v>59</c:v>
                </c:pt>
                <c:pt idx="3">
                  <c:v>56</c:v>
                </c:pt>
                <c:pt idx="4">
                  <c:v>60</c:v>
                </c:pt>
                <c:pt idx="5">
                  <c:v>55</c:v>
                </c:pt>
                <c:pt idx="6">
                  <c:v>98</c:v>
                </c:pt>
                <c:pt idx="7">
                  <c:v>83</c:v>
                </c:pt>
                <c:pt idx="8">
                  <c:v>91</c:v>
                </c:pt>
                <c:pt idx="9">
                  <c:v>104</c:v>
                </c:pt>
                <c:pt idx="10">
                  <c:v>140</c:v>
                </c:pt>
                <c:pt idx="11">
                  <c:v>121</c:v>
                </c:pt>
                <c:pt idx="12">
                  <c:v>113</c:v>
                </c:pt>
                <c:pt idx="13">
                  <c:v>116</c:v>
                </c:pt>
                <c:pt idx="14">
                  <c:v>118</c:v>
                </c:pt>
                <c:pt idx="15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9-B245-BD81-2E5C0CCFC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503373727"/>
        <c:axId val="1731909952"/>
      </c:barChart>
      <c:catAx>
        <c:axId val="1503373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909952"/>
        <c:crosses val="autoZero"/>
        <c:auto val="1"/>
        <c:lblAlgn val="ctr"/>
        <c:lblOffset val="100"/>
        <c:noMultiLvlLbl val="0"/>
      </c:catAx>
      <c:valAx>
        <c:axId val="1731909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337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0913696035140754"/>
          <c:y val="0.78242935636845601"/>
          <c:w val="0.33652332687139835"/>
          <c:h val="5.3616461575192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Total Count of Order ID along Market Segment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1-3D45-9B18-FFC814E78E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A31-3D45-9B18-FFC814E78EB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1-3D45-9B18-FFC814E78EB2}"/>
              </c:ext>
            </c:extLst>
          </c:dPt>
          <c:dLbls>
            <c:dLbl>
              <c:idx val="0"/>
              <c:layout>
                <c:manualLayout>
                  <c:x val="-0.15719902500492805"/>
                  <c:y val="0.164551005006585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31-3D45-9B18-FFC814E78EB2}"/>
                </c:ext>
              </c:extLst>
            </c:dLbl>
            <c:dLbl>
              <c:idx val="1"/>
              <c:layout>
                <c:manualLayout>
                  <c:x val="4.9149348487485915E-2"/>
                  <c:y val="-0.203427812091368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31-3D45-9B18-FFC814E78EB2}"/>
                </c:ext>
              </c:extLst>
            </c:dLbl>
            <c:dLbl>
              <c:idx val="2"/>
              <c:layout>
                <c:manualLayout>
                  <c:x val="0.12805925691811509"/>
                  <c:y val="0.2195078541227454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31-3D45-9B18-FFC814E78EB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0.25498921251348433</c:v>
                </c:pt>
                <c:pt idx="1">
                  <c:v>0.5442286947141316</c:v>
                </c:pt>
                <c:pt idx="2">
                  <c:v>0.20078209277238404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1-3D45-9B18-FFC814E78E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of Order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3E-6D44-9653-29369B9AE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3E-6D44-9653-29369B9AE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3E-6D44-9653-29369B9AED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1891</c:v>
                </c:pt>
                <c:pt idx="1">
                  <c:v>4036</c:v>
                </c:pt>
                <c:pt idx="2">
                  <c:v>1489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1-3D45-9B18-FFC814E78E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749-E343-8F0A-51BEE1FE38D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BB-184C-9180-D61FF9BB7A81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BB-184C-9180-D61FF9BB7A81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BB-184C-9180-D61FF9BB7A81}"/>
              </c:ext>
            </c:extLst>
          </c:dPt>
          <c:dPt>
            <c:idx val="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6BB-184C-9180-D61FF9BB7A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="1" dirty="0"/>
                      <a:t>South</a:t>
                    </a:r>
                  </a:p>
                  <a:p>
                    <a:fld id="{3D844A0B-9457-394B-9502-6CCAB67CCCE7}" type="VALUE">
                      <a:rPr lang="en-US" b="1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749-E343-8F0A-51BEE1FE38D6}"/>
                </c:ext>
              </c:extLst>
            </c:dLbl>
            <c:numFmt formatCode="&quot;$&quot;#,##0" sourceLinked="0"/>
            <c:spPr>
              <a:solidFill>
                <a:schemeClr val="bg1">
                  <a:alpha val="4249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20338993.890000001</c:v>
                </c:pt>
                <c:pt idx="1">
                  <c:v>18663102.789999969</c:v>
                </c:pt>
                <c:pt idx="2">
                  <c:v>16933477.549999986</c:v>
                </c:pt>
                <c:pt idx="3">
                  <c:v>14980922.760000011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9-E343-8F0A-51BEE1FE3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Idaho</c:v>
                </c:pt>
                <c:pt idx="1">
                  <c:v>California</c:v>
                </c:pt>
                <c:pt idx="2">
                  <c:v>Utah</c:v>
                </c:pt>
                <c:pt idx="3">
                  <c:v>Colorado</c:v>
                </c:pt>
                <c:pt idx="4">
                  <c:v>Washington</c:v>
                </c:pt>
                <c:pt idx="5">
                  <c:v>New Mexico</c:v>
                </c:pt>
                <c:pt idx="6">
                  <c:v>Arizona</c:v>
                </c:pt>
                <c:pt idx="7">
                  <c:v>Maryland</c:v>
                </c:pt>
                <c:pt idx="8">
                  <c:v>South Carolina</c:v>
                </c:pt>
                <c:pt idx="9">
                  <c:v>North Carolina</c:v>
                </c:pt>
                <c:pt idx="10">
                  <c:v>Georgia</c:v>
                </c:pt>
                <c:pt idx="11">
                  <c:v>Florida</c:v>
                </c:pt>
                <c:pt idx="12">
                  <c:v>Virginia</c:v>
                </c:pt>
                <c:pt idx="13">
                  <c:v>Alabama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7" formatCode="#,##0">
                  <c:v>3694585.0500000017</c:v>
                </c:pt>
                <c:pt idx="8" formatCode="#,##0">
                  <c:v>3592669.6599999978</c:v>
                </c:pt>
                <c:pt idx="9" formatCode="#,##0">
                  <c:v>3054545.4100000011</c:v>
                </c:pt>
                <c:pt idx="10" formatCode="#,##0">
                  <c:v>2773144.7500000005</c:v>
                </c:pt>
                <c:pt idx="11" formatCode="#,##0">
                  <c:v>2713129.9400000009</c:v>
                </c:pt>
                <c:pt idx="12" formatCode="#,##0">
                  <c:v>2472920.2099999995</c:v>
                </c:pt>
                <c:pt idx="13" formatCode="#,##0">
                  <c:v>2037998.8699999985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B-EC45-9D30-935E2D1FD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Idaho</c:v>
                </c:pt>
                <c:pt idx="1">
                  <c:v>California</c:v>
                </c:pt>
                <c:pt idx="2">
                  <c:v>Utah</c:v>
                </c:pt>
                <c:pt idx="3">
                  <c:v>Colorado</c:v>
                </c:pt>
                <c:pt idx="4">
                  <c:v>Washington</c:v>
                </c:pt>
                <c:pt idx="5">
                  <c:v>New Mexico</c:v>
                </c:pt>
                <c:pt idx="6">
                  <c:v>Arizona</c:v>
                </c:pt>
                <c:pt idx="7">
                  <c:v>Maryland</c:v>
                </c:pt>
                <c:pt idx="8">
                  <c:v>South Carolina</c:v>
                </c:pt>
                <c:pt idx="9">
                  <c:v>North Carolina</c:v>
                </c:pt>
                <c:pt idx="10">
                  <c:v>Georgia</c:v>
                </c:pt>
                <c:pt idx="11">
                  <c:v>Florida</c:v>
                </c:pt>
                <c:pt idx="12">
                  <c:v>Virginia</c:v>
                </c:pt>
                <c:pt idx="13">
                  <c:v>Alabama</c:v>
                </c:pt>
              </c:strCache>
            </c:strRef>
          </c:cat>
          <c:val>
            <c:numRef>
              <c:f>Sheet1!$C$2:$C$15</c:f>
              <c:numCache>
                <c:formatCode>#,##0</c:formatCode>
                <c:ptCount val="14"/>
                <c:pt idx="0">
                  <c:v>4189175.5800000015</c:v>
                </c:pt>
                <c:pt idx="1">
                  <c:v>3191733.9600000028</c:v>
                </c:pt>
                <c:pt idx="2">
                  <c:v>2905456.4800000004</c:v>
                </c:pt>
                <c:pt idx="3">
                  <c:v>2275968.3199999994</c:v>
                </c:pt>
                <c:pt idx="4">
                  <c:v>2147778.6399999978</c:v>
                </c:pt>
                <c:pt idx="5">
                  <c:v>2106678.61</c:v>
                </c:pt>
                <c:pt idx="6">
                  <c:v>1846311.2000000002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B-EC45-9D30-935E2D1FD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954514415"/>
        <c:axId val="954857743"/>
      </c:barChart>
      <c:catAx>
        <c:axId val="9545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857743"/>
        <c:crosses val="autoZero"/>
        <c:auto val="1"/>
        <c:lblAlgn val="ctr"/>
        <c:lblOffset val="100"/>
        <c:noMultiLvlLbl val="0"/>
      </c:catAx>
      <c:valAx>
        <c:axId val="95485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51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Michigan</c:v>
                </c:pt>
                <c:pt idx="1">
                  <c:v>Massachusetts</c:v>
                </c:pt>
                <c:pt idx="2">
                  <c:v>New York</c:v>
                </c:pt>
                <c:pt idx="3">
                  <c:v>Idaho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3889001.2000000007</c:v>
                </c:pt>
                <c:pt idx="1">
                  <c:v>3929348.4400000009</c:v>
                </c:pt>
                <c:pt idx="2">
                  <c:v>4156715.799999998</c:v>
                </c:pt>
                <c:pt idx="3">
                  <c:v>4189175.5800000015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4-5F42-AE06-1E1A088BCB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34822687"/>
        <c:axId val="1660881199"/>
      </c:barChart>
      <c:catAx>
        <c:axId val="1634822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81199"/>
        <c:crosses val="autoZero"/>
        <c:auto val="1"/>
        <c:lblAlgn val="ctr"/>
        <c:lblOffset val="100"/>
        <c:noMultiLvlLbl val="0"/>
      </c:catAx>
      <c:valAx>
        <c:axId val="1660881199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22687"/>
        <c:crosses val="autoZero"/>
        <c:crossBetween val="between"/>
        <c:dispUnits>
          <c:builtInUnit val="thousands"/>
          <c:dispUnitsLbl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B2-B94D-9CBF-72AE5EABD31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7B2-B94D-9CBF-72AE5EABD3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B2-B94D-9CBF-72AE5EABD31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B2-B94D-9CBF-72AE5EABD31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7B2-B94D-9CBF-72AE5EABD316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2-B94D-9CBF-72AE5EABD316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7B2-B94D-9CBF-72AE5EABD316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2-B94D-9CBF-72AE5EABD31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B2-B94D-9CBF-72AE5EABD316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B2-B94D-9CBF-72AE5EABD316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 Iv (Infusion)</c:v>
                </c:pt>
                <c:pt idx="1">
                  <c:v> Intramuscular</c:v>
                </c:pt>
                <c:pt idx="2">
                  <c:v> Delayed Release</c:v>
                </c:pt>
                <c:pt idx="3">
                  <c:v> Oral</c:v>
                </c:pt>
                <c:pt idx="4">
                  <c:v> Injection</c:v>
                </c:pt>
              </c:strCache>
            </c:strRef>
          </c:cat>
          <c:val>
            <c:numRef>
              <c:f>Sheet1!$B$2:$B$6</c:f>
              <c:numCache>
                <c:formatCode>#,##0.00,,"M";\-#,##0.00,,"M"</c:formatCode>
                <c:ptCount val="5"/>
                <c:pt idx="0">
                  <c:v>20412697.86999999</c:v>
                </c:pt>
                <c:pt idx="1">
                  <c:v>15761682.909999995</c:v>
                </c:pt>
                <c:pt idx="2">
                  <c:v>13870337.289999999</c:v>
                </c:pt>
                <c:pt idx="3">
                  <c:v>12108726.750000004</c:v>
                </c:pt>
                <c:pt idx="4">
                  <c:v>5696180.3199999984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2-B94D-9CBF-72AE5EABD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-26"/>
        <c:axId val="1722295503"/>
        <c:axId val="1722298159"/>
      </c:barChart>
      <c:catAx>
        <c:axId val="1722295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298159"/>
        <c:crosses val="autoZero"/>
        <c:auto val="1"/>
        <c:lblAlgn val="ctr"/>
        <c:lblOffset val="100"/>
        <c:noMultiLvlLbl val="0"/>
      </c:catAx>
      <c:valAx>
        <c:axId val="172229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,,&quot;M&quot;;\-#,##0.0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295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Delayed Release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CF5-624C-8031-3A4D7C5FE6AE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CF5-624C-8031-3A4D7C5FE6AE}"/>
              </c:ext>
            </c:extLst>
          </c:dPt>
          <c:dLbls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F5-624C-8031-3A4D7C5FE6AE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1268747.82</c:v>
                </c:pt>
                <c:pt idx="1">
                  <c:v>1742676.14</c:v>
                </c:pt>
                <c:pt idx="2">
                  <c:v>10858913.329999998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5-624C-8031-3A4D7C5FE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Extended Release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523589.5500000001</c:v>
                </c:pt>
                <c:pt idx="1">
                  <c:v>189719.96000000002</c:v>
                </c:pt>
                <c:pt idx="2">
                  <c:v>297631.08999999997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5-624C-8031-3A4D7C5FE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Injection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195456.42</c:v>
                </c:pt>
                <c:pt idx="1">
                  <c:v>822555.17999999993</c:v>
                </c:pt>
                <c:pt idx="2">
                  <c:v>4678168.72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F5-624C-8031-3A4D7C5FE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Intramuscular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1087442.6499999999</c:v>
                </c:pt>
                <c:pt idx="1">
                  <c:v>6109487.8799999999</c:v>
                </c:pt>
                <c:pt idx="2">
                  <c:v>8564752.379999999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F5-624C-8031-3A4D7C5FE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Iv (Infusion)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CF5-624C-8031-3A4D7C5FE6A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CF5-624C-8031-3A4D7C5FE6AE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F5-624C-8031-3A4D7C5FE6AE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10349751.23</c:v>
                </c:pt>
                <c:pt idx="1">
                  <c:v>402109.10000000009</c:v>
                </c:pt>
                <c:pt idx="2">
                  <c:v>9660837.5399999991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F5-624C-8031-3A4D7C5FE6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Oral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CF5-624C-8031-3A4D7C5FE6AE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F5-624C-8031-3A4D7C5FE6AE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1">
                  <c:v>9336139.3500000015</c:v>
                </c:pt>
                <c:pt idx="2">
                  <c:v>2772587.4000000004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F5-624C-8031-3A4D7C5FE6A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Sublingual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Human - OTC</c:v>
                </c:pt>
                <c:pt idx="1">
                  <c:v>Human - Rx</c:v>
                </c:pt>
                <c:pt idx="2">
                  <c:v>Animal</c:v>
                </c:pt>
              </c:strCache>
            </c:strRef>
          </c:cat>
          <c:val>
            <c:numRef>
              <c:f>Sheet1!$H$2:$H$4</c:f>
              <c:numCache>
                <c:formatCode>#,##0</c:formatCode>
                <c:ptCount val="3"/>
                <c:pt idx="0">
                  <c:v>404437.12</c:v>
                </c:pt>
                <c:pt idx="1">
                  <c:v>333689.65999999997</c:v>
                </c:pt>
                <c:pt idx="2">
                  <c:v>1317804.4700000002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F5-624C-8031-3A4D7C5FE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8508527"/>
        <c:axId val="1498647919"/>
      </c:barChart>
      <c:catAx>
        <c:axId val="149850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647919"/>
        <c:crosses val="autoZero"/>
        <c:auto val="1"/>
        <c:lblAlgn val="ctr"/>
        <c:lblOffset val="100"/>
        <c:noMultiLvlLbl val="0"/>
      </c:catAx>
      <c:valAx>
        <c:axId val="149864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508527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Cream</c:v>
                </c:pt>
                <c:pt idx="1">
                  <c:v>Concentrate</c:v>
                </c:pt>
                <c:pt idx="2">
                  <c:v>Spray</c:v>
                </c:pt>
                <c:pt idx="3">
                  <c:v>Capsule</c:v>
                </c:pt>
                <c:pt idx="4">
                  <c:v>Suspension</c:v>
                </c:pt>
                <c:pt idx="5">
                  <c:v>Tablet</c:v>
                </c:pt>
                <c:pt idx="6">
                  <c:v>Syrup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21527418.159999996</c:v>
                </c:pt>
                <c:pt idx="1">
                  <c:v>8496950.9300000053</c:v>
                </c:pt>
                <c:pt idx="2">
                  <c:v>7148314</c:v>
                </c:pt>
                <c:pt idx="3">
                  <c:v>6397361.3699999955</c:v>
                </c:pt>
                <c:pt idx="4">
                  <c:v>5221004.370000001</c:v>
                </c:pt>
                <c:pt idx="5">
                  <c:v>4581202.68</c:v>
                </c:pt>
                <c:pt idx="6">
                  <c:v>4099926.9799999995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5-6D4F-AD4C-49D91D3CC5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Order Gross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Cream</c:v>
                </c:pt>
                <c:pt idx="1">
                  <c:v>Concentrate</c:v>
                </c:pt>
                <c:pt idx="2">
                  <c:v>Spray</c:v>
                </c:pt>
                <c:pt idx="3">
                  <c:v>Capsule</c:v>
                </c:pt>
                <c:pt idx="4">
                  <c:v>Suspension</c:v>
                </c:pt>
                <c:pt idx="5">
                  <c:v>Tablet</c:v>
                </c:pt>
                <c:pt idx="6">
                  <c:v>Syrup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15478774.029999996</c:v>
                </c:pt>
                <c:pt idx="1">
                  <c:v>4700501.2999999961</c:v>
                </c:pt>
                <c:pt idx="2">
                  <c:v>4371533.28</c:v>
                </c:pt>
                <c:pt idx="3">
                  <c:v>3036046.7499999981</c:v>
                </c:pt>
                <c:pt idx="4">
                  <c:v>4127694.6600000011</c:v>
                </c:pt>
                <c:pt idx="5">
                  <c:v>2888756.1300000041</c:v>
                </c:pt>
                <c:pt idx="6">
                  <c:v>2214611.7599999974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5-6D4F-AD4C-49D91D3CC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057535"/>
        <c:axId val="1751059263"/>
      </c:barChart>
      <c:catAx>
        <c:axId val="17510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059263"/>
        <c:crosses val="autoZero"/>
        <c:auto val="1"/>
        <c:lblAlgn val="ctr"/>
        <c:lblOffset val="100"/>
        <c:noMultiLvlLbl val="0"/>
      </c:catAx>
      <c:valAx>
        <c:axId val="175105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05753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Sheet1!$B$2:$B$13</cx:f>
        <cx:lvl ptCount="12">
          <cx:pt idx="0">Alabama</cx:pt>
          <cx:pt idx="1">Arizona</cx:pt>
          <cx:pt idx="2">California</cx:pt>
          <cx:pt idx="3">Colorado</cx:pt>
          <cx:pt idx="4">Connecticut</cx:pt>
          <cx:pt idx="5">Delaware</cx:pt>
          <cx:pt idx="6">Florida</cx:pt>
          <cx:pt idx="7">Georgia</cx:pt>
          <cx:pt idx="8">Idaho</cx:pt>
          <cx:pt idx="9">Illinois</cx:pt>
          <cx:pt idx="10">Maryland</cx:pt>
          <cx:pt idx="11">Massachusetts</cx:pt>
        </cx:lvl>
      </cx:strDim>
      <cx:numDim type="colorVal">
        <cx:f>Sheet1!$A$2:$A$13</cx:f>
        <cx:lvl ptCount="12" formatCode="#,##0">
          <cx:pt idx="0">2037998.8699999985</cx:pt>
          <cx:pt idx="1">1846311.2000000002</cx:pt>
          <cx:pt idx="2">3191733.9600000028</cx:pt>
          <cx:pt idx="3">2275968.3199999994</cx:pt>
          <cx:pt idx="4">1837328.4100000008</cx:pt>
          <cx:pt idx="5">2128046.0099999998</cx:pt>
          <cx:pt idx="6">2713129.9400000009</cx:pt>
          <cx:pt idx="7">2773144.7500000005</cx:pt>
          <cx:pt idx="8">4189175.5800000015</cx:pt>
          <cx:pt idx="9">2841399.0700000008</cx:pt>
          <cx:pt idx="10">3694585.0500000017</cx:pt>
          <cx:pt idx="11">3929348.4400000009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title>
    <cx:plotArea>
      <cx:plotAreaRegion>
        <cx:series layoutId="regionMap" uniqueId="{5ED0BE52-B38F-0347-8C57-89B4B095019E}">
          <cx:tx>
            <cx:txData>
              <cx:f>Sheet1!$A$1</cx:f>
              <cx:v>Total Order Revenue</cx:v>
            </cx:txData>
          </cx:tx>
          <cx:dataLabels pos="ctr">
            <cx:visibility seriesName="0" categoryName="1" value="0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1HvZct24suWvOPzcVBHEQODEqRtxwGGPmj3qhaGSZHAACZLgAPLrOyWXqyzZ1+XbXRHdpQcNmxtk
Agu5cuXC1r/v3L/u9MNt/8rVurH/unO/vs6Hof3XL7/Yu/yhvrUndXHXG2s+DSd3pv7FfPpU3D38
ct/fzkWjfgl8RH65y2/74cG9/q9/w93Ugzmau9uhMM3l+NAvVw921IP9wbXvXnp1Z8ZmeByu4E6/
vn7bFMPD/avr4XZ4sK9fPTRDMSxvlvbh19fP3vn61S8v7/fNs19pCG8Y72EsFifUxzT0KXv9SptG
/f66J8SJjzgOKPfF0xf+8tCz2xoG/nQ8T9Hc3t/3D9a++v3nN8OfTeGbq4U10efViMxj0G+vn2b5
y/PV/q9/v3gB5v3ila8AeblIf3UJQq+LJi7s0Bd3A/r1dWSa5uFuKO7G4cvKfIbj2Rv/h3AQdEJD
iijG1H/6Qs9RCYOTEPOAo4B+eehnOH4ymu+D8Wzws/Bhmm9e/8VW/P8Snd39bW6+LNHfgAs5wVz4
YUDQ52zgz3FBiJwwKnDok+DLUz8D85eBfB+S34e9AGMX/yPB+E9frKa5/bIw//dwYHISCBxAHpDP
cIQv4UAnjBEqGGVf0ugzY34G5ScC+j4sfwx8Acx/bv6RwGweTK+KvxOY4IQR4CceBt8FhuMTQggO
ic8/89uLqvITAX0fmD8GvgBm859/JDDxg76db/uHvzFloJ77PGQBpp+REc9TJqQnhHFGMOKfr78o
MD8T0feh+XPkC2zi5B+Jzemttbd3+WgfhuGFEns2wf9p6Q9OUAjoUAYr/7USC4HLfJADoAk+IwO1
52sy++l4vg/Pi+HPpvDr69N/Zv6c3vaLvm3uv6zU31By+ImgQQgYvECHnYQ+gmokfi9FLxjtZyL5
74D5MoeXmPwzVUBktOlv7/9GVYYBE8EpBdH1XbWMfHpCScgxewHKz4TyfVD+HPkClOj8H0lmO62L
xhR/J4/5JwhkMgFY/qCrr+mMixNEOMOU/1mIvqazn4no+9j8OfIFNrvjPxKb6FYXn0zf/K0CLTwJ
KGFMIPH9lEHihEEdCoX/O599odDf+8yfiun7+Hw9nxcIRf/MMpMCoxX3f6N+DvgJFZSiAL8oMzw4
ITzEJOD4u8L5JyL5Pih/DHyBSPrPzJn/6Nvfbuu/EREMjgu0kgHzf08YKCXP6IydcALaLPB/73gA
uK/p7CcC+j4wfwx8Acx//h8B899baX/4i/HtcJs8GZNfuWk/vvo0d7BMXwx95m8+W4Avq7u7B/OS
MU6+ktmPN3m2+O8Le2caWzTfGfVwa4dfX3sc8PNZAJ4bWJ0heDzgg84PT5dEcMI5YoArwZyE4CW8
ftWYfsh/fU3CEx/MUcIRXAlCSMzXr6wZny5Bpj4aQYLCrvG5gAi/TPLC6EVBPC/+ftWM9YUpmsH+
+hrB9mo/v+1xhgSaMTAEsR8QDLdDDEMM7d3tFXjPj+/+XwHy82qkOTsIZfptmA3unAxXFDX9lnZu
SbmZ8jPalLJFK941qnVR4y9JEWJ/M5L59Kvl+z28Z+H43wknfEwGgqjPGYJ5fx1OBYvSBm1ND5gG
PF7avE3L4G5awvbcb25Fm7UR5fUgvak9n8Ws9z9+PiTTN6sREgarKwTmPHgM76vVECVbrQhCcuhd
9tHwabymLtuywTaH2c90MrOhjqd2OFo6FZsfPxs9LvULKGCrwF6BHs0Hp+/F3Pt8ztVYIXKo6pne
mmypNmzBsl5GHpd9EbzxSnVYa1mZcN17ZXnPar2vTFkfSkuGDbZFL1Xu51E923X7F8FBk/hNcIhR
2G/cRyJ8Cv6rlZm7alp8rycHndk+KW33kequTbsuQ2ltC0+ONldSERV7tOGxV9QbPSodV1NwrY23
7Boru9nx9MdxEWhOX8YF2YBEQBnijD/m69eIOaNtHbqCHPIpIxvVZS62Q+vHTSY++VWl3hK/3OBA
e3G5kjm2eqJ73dV0D4lYbKqtLUmwxXZKme6Ww7IMYer52RjNoSrPfbQXYoqJG/trbLpALuA8SaYK
dJiZu2d5zy5H85F1NtyKimyLdenivFDmhg3irVcG5Mqr2gtIsupUoCb2hxJdMr9MtQra/SiWy1Fl
n2xD+svMeEYWluNdXoYfPRa894NGAFf/cRxz8XkvPUsv9M1qgV/JGfM5ClkI1f75apUoz0atMnIo
jPFTlVkSM4qGuIJllFZnhVxdV0aFYUrypr8zWd5F/6eBIATMgyDTIaFeJJoqsa/zZSEHyod5P/r5
ae1n+God3aYNhutlrTa0XeyBZGQ3DPVu4J578+PF+HbnMDhc49BIwOkU9ykY61/vnGJoe4+ZkRym
LP/kBVsSNmvkxmUHwvWCFGUKGP0VvX3LtvBMFoDJDz+hJLzYrf5UknAINDlgn25db2js2eDaKH5h
stpLS+Gvh5qWZ8GAtKzW8NQnWvYdwu/6nv5F6gTf8g3zcRCigGECQPAXm4FnGE2rh/DBVMPRVDM+
YjGccr1GfqnFlc+XOxp6RVw3YRHpYp7SdWpOkTPrzq5NEeO8RadQs7i0C6X7mS86EUxfYb+hO7OU
o+z6KtvxwRzr3i5pZYC80VRHkG6j/DGYwbfMzXwCdcx/JE8C1v1zNLMABVnGKnKYyWIOzdpm532v
sKQurzeu9GWXCX5sPetFHdVkpy0dk2xhN9i03ZVdVzm3/izbsWpSvoY4wnNfxabNp90448NEA+9M
W5Vkfi5iVqM68cdqSbxFhakOsZIDqxZJW1tsSmH77Y+nB+cNL1gOJkUePaDH7Rr6L9Kl0oK5umph
31S02zqvrSOQ8bOcm9EcuunDqJwBN/SHXPG4/5+XIwbVCHOKQpAhwcv8cC3vTR92+FBQ4a5qpZaL
tugvUNtVUtBepKLm+SbXmB+evvEgIuy+6pr6L4oyel57oNATAuo4FAQUSvhtprb5YHTXtd5+yCov
LZB/TbTQm5CpKspd4TbBXPppyzmTtfLwaWAtVELb4y0P7LgRWsVK9eq6QVP/F0WbPmfUx9jA/wl9
kIqQ0gQ/arivWaStVtD2KBT7TtQR83SYIDqUUTXVFAqFWOJpLOsIYjuF0z97QMMYt3XGzx/ripp1
kARd6Es1Ye8w0yKTzBVbOimcItEdqoyKTW9gGzcNDbdu5okAVSYLZUXiAhhYLpTIYMkODo306Dqt
TkXZoTNesG67DFzEjmSXvuKyVVwkjaX7oW9Vakvub1zu+5I/6r4qr4tNXbm0602dgDyq4mUtgrgs
TYK8SWyJav2LeVsgYw4/3mcA4fOdBg4aC6GGQ+IKaHQYqL/na9hwVxJXY7JXCunIUvbWX/M1NQXz
UtbU59hlMxTt0Y9Lb7Byhdgjw1gZgULLa5n11bwvS6gjne+apOA0l77pln2Nl2pXekzqYQn2xTCX
Kcium5rUu7WsZtg7xMi8dXi/lAzvRcgu3ewXG11VhSSemWLkhqiqgnDfcFtuZjafdapUUa2mAMAO
7T4naol6kZXRupJKS+T6dl/WzbJGRBTt/ulvV2ocWxE20u8xFJk25DzN1j7Ca5vvPD1Nydxicyhy
XEhe9GI/u202zstZM69ppsf6EMyqiYaADSnIA9hCc3UYOoejdeFb4I3ikg3Y23S4FLJo3uu2mnZr
3lwZTq+A1/Ltoyzq9XSzFC5ZdG6v86Br5ZT7QSI6z0UtY9l5RUMm/ZpcDMCh57M3mHjq1jxhfjvv
QP9vujK3x9ryWrZUhUmF9SLDxYrjoPpWGjEXgF7g9qQZs6hbNYlC14Lsqb1mjy2Kyi74EPr6cQOP
OsKTu7VQhK+1vimb8gOmW72iIkHjoONwKtzRktlE6+y/N5NSuxHR23EYddLaMpCrtxhpUGY2NtRN
7ELfk0M94X1qmg5L0hZkR6ezYsTs1IpyszozHZreRnoQ4fWsViENy9KOD8NGrBnbL+vytmyK+ehK
vA2on+/8mj00jk+pzUWX6NAaiU1RpASNZRzmg7qYJmSlPxZbrG1+UzXLOeHNts6K6QrOYmI7YxDy
w3jFqqk6ZrphUtGsSbpShyDj8zek6sLLHGV9xBUIj7ruN7Njw67gnY6LRn+yzKorb8o+ZX6QJTOt
6mTKtdi4YQAxS/V62qh3VSv6vQGuKcYmPxuyepHByvmHue2VLJvTrpzDQ5aTdgNCdYyqLJwTpCcc
q2Xp34zTmIi+3YxeFmFulyte5xtqcnfmURbhuqDJ2vptzGBb75Co+mgIPZTw9izo1ibxNV23sNdw
bPoR9AwCbLDglcyDhkMq6Tnu1Nh+3uF94ydDncFOFfAb6rJPoujtwazmXiiowUKs5mLm5gyYLIjb
fBUbhcsqotZf9mJkKLb2Nw9S422GP5bNfCWqIjiuMygLDJ30ps1JeZib6dQbdTp3S3dtsdooMmcX
AxvicrEe0EeNYsEeioYPCa37PrVejiJRTWZXq/VgdThLUpZ5ytZSXS5ld0uws9veinZrlb7NbCmB
MMTZREh3ARM0ciz7cJcF2S0R2XIYavPJI9N8qkbkx5nBPPIBVUn6sXijKOywpthbVCzvSHbdBwXs
inEM74cjXaf8ygTWly0H4U1C3J/bpopXVtd77Tc4Yt0nMSPvVFN7a/XQnZNwkvW4/qb8Zt4342IT
WmGzqYr+Q+GDo92F763pbwqUxdbQ/JyZWkuVKRIvXFSnmZqjeQ7xnlp4oDNhHQ0dUODagQFQjfps
JP2y8T1Ay69FJ4Wf+1ETeuXRdN67HtrhDZ3DLuq1jYAIzF0NkkJWtpI1Qu1FWym7m3h1rE2RnQY5
q2BnNte+y7OUCbybvPUmpwtOym4JJfJCvesmEmfddNPnshxruxGNDSPojXo1yHKOYEnZseBou9js
tBTOXmKRNhkPUjZMY0RoX0LaGZv0doA21AToTRNu1RCqNyPCk6S6ftuT0h09VGXvOkIelO8Wydel
gjYaIpmaEV/qtuWyZrN4N4rKnOEMGKkM9RQ3uU8lFOtmW4REul6vEmXdewcKTSKi+m0/ju5YT+JN
vnQF5Nu0wQ6Rcy9niSM1jztnncQNXd6oo/MnUNfEtzJU/llhRHUzqS6aUalSRKCnrh3dWdt5u2lA
F13WwXAyHjNr+am3nvYTn9On5qyBzjgNhgGWrO/zViJemE0/NmE0B6sGvXi92sBI50i3E8BOl1Um
B9O4BNWcHpZqvYCPCsKSBc2U1nXRJ35p34A5Fh5UzU3SVeImq5m5qlfRROVQzgmb51k2gcPvJ4Km
tC1d4jwgJ7xWUCEC+7AuVsXNjKddk2W59KAbkjPtxqQxmxl6hjjPyZIYVjnYJMGl8uwSMQq9hAiy
HFK3oknIBpK0jX4Tek4fsT0uU+9thenGWNpWLYdxbaFbbN2F5ZnsSaui3Gb02AbeW9EjIjNvcnJQ
im7c2EIbX/VQ8/vQS/QInMJ6HjnPq/fOD/F5MFejrEKbBt0sPnR2+TDpot+6moybQHQfvQ5ktlrI
GmWoZomvqjpuOj/bVmsG5thjc8HJbO+XMlBAkIV/qMzaydGBa9SR5lNtcR5zj+Jjl4eXA+vqc26R
J8XQurQe+XGahv4SdPgKjxMqERlNddvnB21JFyvUm71H0zZ0zd7LoX/BS0L9FafM5J6WDc5tCtZ+
MucV282Lg+4SDzER3rQpVuSnrmojz5FSBoNzx6kvy2Qoyx5wHCnoIAPdPwH/BnW8P3bc21Pn2kMx
BTrq12neAw/7DbTEIlxC6MenOWZmiDUS7Lw3XRdNpixkSfJhtzDkH4JJn4mxv+8CvNwU6lGABZs+
X7xTZ0lCqnI8sxkr4gxVIukncVZ2GIy+tTUb1+BB8gEsrwC8VCj+QZkOrunjagFaVFPFt5mpXTLV
Zk64DfrYEySQJa6ztMZFebpoMBxk13k0eXpi2eXjpmVFISv6USs0H8tM+BE4eSReg5Ie83UqJFTe
4Ej0HtcDiYZmobs8b3iSjaw6dVDBN5hZAfnOfdlrL4XKiJJ5FQ/hwD/lZpp3lpObqWH3bVtCu0v8
pMnKIYZTst8qLyugJanzePami6keaCp6B/s/EGnb4z7J+vXo4+msYSM0KmT4GHhiN7iDt8D+rlH7
QCi6wSKA7AoYlZkrN8gVUDvInWnnPCFT/WE0Vb6dqgJo2ihpEbtytXNpximLuya/YezwaIa5HOeb
0LgFupRPrlmNnIL6Nx6O76mtdqHPUlY4EbemViDiaLrOhZL9aq8dpGxiw6aI5vbG8rba1A6tyVJP
UnVu2GmhsrQnTdwvYx1lOTolXZ9FU2lPvYC7rd+kzYiGlL+ZZpTL3uF3HH4uCGCbh+WGuoqlRe52
nHZKajosgLW59evldkTldlzQHU0m1DUy9/X1tMwqbnlJItKSbd2/88YiiOpKiKigFkc9vQ80bSJb
9TopUbfKUVfSARiGWJDYIuikaYNGto6eLVNuorkbWhDGFY1wa1vZlB7A0q3RvBgS5aq5nPwuKsJl
TBAekgx7KOZtVPlLActTyrwvqiQPu2PnuIurkpXSzqqPG92B+mWxsaOJtU9sPBfmzJRkSIYpDQPE
YSmG67FdK6m7YNrFQhRZDGenKLLIKklmfaGGSafT6raILaB7pxZ6D0WTnLbQ7Ax2uwQVFNmsAVOc
Vknr5bCd1ZzJtbVEonLoo85lMSqQl0DTZ4ZiBi2r86gUxSDZet5VZx6uPo6Vf1PnNU8JcywaRi/C
tDn3wn4zZv4QTQIIHTq1GDQiT4UtxpgTJMeueICOd0uafEh6kjXx1JN3UBguQIvek5UZ4CSo3Cps
Y9Cdc0y88JJ7RbEJLElxT7u0Wbsr3aAmwU3TJRXPU1Do0g3Vrja4BgoFlgv9bet1DwuFFgObagO0
+b7PZiIFWEkU1yArlYekUcG1nwNb1PUo5BqaAylrG9W4uoauYr/O1iRh2wwRBLppFF6Ax9hWjG0R
lxY3EoqWkHoM601W3fOcPsyOQs3AfpjapdwsLnxTZN2SVF0OhaDMkrrOccyUOvoIdykeAl9OfOoi
6PEv67Y6K/h81YIIBv4YCPSU4m7ygCqnHmx6OPZRqXCSce/OdSzGE73GM1mlP2dv5x7f47Y2BzyC
cV6HOu67Yoq7IHWiSjLEULQaA8rRQPmxA6slGn/DzcWqcydn4dG4ChPlsWheG/B3KTZxPdFZGvOb
9hYtBzgA2lbBfTXNNhFmolKvOgq9LkFLY4+GKzkP6OMU0D5igz4qEIJRpadtEwojCW1DYFqXv183
Q2fPeEanKJuFijSxl0EA9/SyNn8MZEczmIX1WSOnKZMe3G6d0oq0/VnNNHTr4WUz5TaGT3TU0kd6
T9lH2iNfUmLc+TJtszJAEpe0jsop9+QcwhrD1uWw/tVZMKk66RG04wTMqoTUZM+hmwCq+K24MU5Y
SZyDzxzkUOoFKGUeQHUZsZA0gvMy0Pm0LiO/J6PkXQgdl7oibOxlW+FRZkseJFaxY9lDda0R3VQ6
fI9RH7luM6kebYOmliGbbnv6QQfDvScqkCfD/rGEBW4ZY2XJweJCR9Dl4I1Z0bHoxzXK/WGIvbHa
kznfhrV61/jtJ6SAnkfXgsgV0A5THg1cnymocllQ51El2IU3LG2KdRWtYE9vQ7aqKPDF1Vy0sbbN
dAQLdL5WwqAEeos1CQS4RHjt+oTyxkD1qcoE+XqLEaq6CC8iygS5AcfT3/cZnlI4LsjifBr1Fike
goXl/HT0Gi/WS1ZFXRcuaTgXwcaZ7oEKjk4ZM8cJaHiPChDasQhTf+qZDHzDEk5ceQb3Kc+eftOu
Kc9yVV/gJV93f75uBzJLb10QsI4poKPyuYRPL6jPfz69Bk1J68MyQ8VtsS2jkZRaOjsNm0l3+VmL
ceWDmp2WfZfNu+Hxtf7ptWXI7/OmzrfG9epsDryt8q2/D7tcnT19o3/8xnDmR04tvXSKv8Uz+0A0
nrYjc2A6aTuLXa68I5z5wJ/h3B2rlsIWqqJWIDgn6IogaQvd3ujUtGMrrafrbVNMM7SJC5dNOPFo
9KosCmr/BrpiF4donVPRNlHFAEKkkqJu721T1pJX5RDZbLrk81Y00P+EhlRp63lgryDQMLmPDouF
+u2zcA9TmhqbjrRaIrC2T3s6p/k0lLGGw0MgzprEIfPuKe2PK8mtrBT4YxTKTEXH67JU56PO/Q0x
eQq3PQdTRkXFCt0cfLpHSwmntFValIGQ/bS8sR2+XQrLYmhPPo1roCUjHSTQo8eYY1D/XR7XFFzq
CCxRMNL7sN9ZsuZXHE1HG+D8YixlhYr8dCbNxhXgiGLLpuMjU87LgqFyK5C1TYkPnpopGCLW39EK
ukGz2joC04MfXDsOR247X65jc27XYj1rlTYbKFJuU2BInqwsvCs6oi0J5iCGJjrYWd/Rg67X+wWb
/BpOL07DYMiPnHfetm890AVLJs7ZKBtq+0u/CsW2B2kh1xqF14hCMckUmmIvr+qDpfW5pRSKtdLz
tqyXeltViwDGHtwmbAQomhZSNO/U3i9QuXOmjDyPE2DoNZeTzYtNH0zmwgerTLrQRGEt7DEr1yQM
5vd17qkYjjfo0TbNNeu6c1qU1dH0lbRdyE7ntshTHkDIjQr4BurmvGHdRePbMMkzji5pflVp3iVz
Vqj3k63PeIvy30ybDtyB6caKMG47imMvGKYEsuWj8bTe1npYpXadF4WL7rcmfFuGA9D77NZTeJau
kEl7B3VAjUV/rcudDog50Nzc9V1vz4k2xXadeAtWIFTXgLobMYXv1iBwcACE6gNMPd+0dTAlzqm9
mfEehGq16Tlh0KEQdnBNk4bQ3FZEqNN5uQhWHEI2ziqBI0khRcvGqLAoi+BEcJaW9stVC/J+UGN3
MMq8D0ztR4XTdBuGlXfkXXMtlioVnulSzqD+D4Ouj6YG/0RN0Pg4od73bXbr8aDYM8Ovlpn0R/jA
xVukKTogF6ySgUe3b1fvrb/k5gphvIN2m8emQyR6aj4D06ndMLFTcIrUxWhVLusmA6LGqtvU4B+e
tv7kn2pSolPrayPhPFak1vrrIp9efHrP3NDplF83K6g3wuxlTvz8ep4rmxZwBgyGFUiAaM5BmTT1
cDkJMuygFGppnDZdPBpCjyZzOKkZXqSoSTPJycFJAB5ncEcatQn5G9R6/Z6UYGOsZoH/1TJL0kH7
s51n9kZkWGy7vl7i0PSSgS26aedOSB7AGTiEDudawezv2hLaZ50FUU6r8HEfX+Ur+uC7D+WcjTHW
hY0Iro7W9yfAIDeQBs6LPJXlMW5AegJh+dCHJn0vcQHZCNECyQV1rMoMlB0vtnPJqqg2+X2BDRTV
JQ5IcwrH+UR2BW3Smoh47M8FNGRydouuZVfld5jlKFk9b9mXBYvGnIktt16wJ8HIdr56107jsn/6
Bnl0tZLyjngcmJS7DmgXrJaVg0c/zuDZP/1m3KOH35aBhY8hKfBOB2UOPjT9scCZg4RlC+hyCqui
OVia+Wrm/aS9CNTYfkW2OEzT46Ec9P3zIOlovHjiSNJ5QnAW5HxppqaEBgP8E46PrIHc8IGafeW5
VORoV+M8lIPQemd7aEKChV0vM7uzKqRRyZ74Fb2ZO0c3E2ov536ZIgd0nTjqzotSgSc1yTyzsMx4
KqUZ4f8NFQH+sniG7n8s9zm2oPHwYJN8fKg74nYhsQdvneGsCqR6zGq6qypwoztlPtG+8g7A/ltw
4VqJR7JsK74pWmj5FobnTTP2es/b/03JmS65qmPb+lXuC6gCRCP4c3/QuLezz5Vr/SFWt4UAgSSQ
aJ7+Dmftql373IgT50RkONxl2mmD5pxjfEPpm9qYeBKsypKI/7ahjk/Dine8RKQp3YTVESNZ5nWG
X/24t5mSqcob0qDL6pshk0MVHDDF8o6JTGPlzJSo1lOtlxBjVXeF0NSW3iTRHEKKyLw2fQ8coee5
Iy+L8e4KSMYIj8uUQdxP+MThk6UPXguBKu3MN4dZ8tgICOt+hyXK4eBu1splNiztEulsG712ZzuJ
z7vx8nVuNaAWyGArXU8YO7NwbbbHwD+SeRn3UPn3PA6fFSytPNqsLokFWGKHLJpEWtrGCyGDxPVe
EvgYkQqLBj2Jt5Iu99kGYZMEX4VPvT3pzHUKjTx2i1/AvK32ter2sBSSvJYqLunyE9IcwbQGSS9G
Gwp9kXHMO8mmf3kQiWTHIOHqu+SzyKms1XfW0vpWL09bvYaHrfUefa6mPciZETZxchMyDI4DravC
EpuRYbb5MBjY2H5TKmp4CTHEZb2QRb15w9nFFv9bUqOr61FvVPxbh9LuWNo+BZizMfg0eUeGLzEK
w47PmHr88FBF1VeZenOp/XTOIQ7wTLZblA1Yl/JNLaJcWLGsmKvxx2CmtFQXkRqeXFtVO1/9GCGG
H+J0Pgx1WkF/feah64qJVr9MTH5HPOhKVyVdhsbvmwDPk5EUzXXYwUrTDHOQqNnJ0yrcYYF4q335
4tGElzyuvs4y3orGJf1uMVAJ5hFcQ4tlf296+DSTZIfOC8q0D94rzr+mJphzFawq7+OEF+sq/GJI
BVYFTKu1GFATK5ipQVVMRDuQMktXbpjbxzGgN7Y271MdwPFozXNj7M9tmXAo/jELdAsathMVszpX
vWJYKXZJA1FE2HLzPjYjIOELrfHnOZahZN1tqRMlGeKCcdmeMcDHy/wzVXeJA450MYdt3hgt92Tg
aNNFHjfeHo4wKl63AM7y14sPiWIHjOwtWvqumMfuPYqNKgQ6q0xGaJpTpUUmZKyLtoufNhJ+Wz0X
Yz1I6AlQYbnG4VCmNDA5dOe5WKsQi0VwP7zJH1GzeoUxuivjNYz2EKchefhnHVbBHuYr1vhV/wIi
htMjGX951UiLZVrmbGpqVVDr71ofItCMeTxlaMA3ByHDS3Z63t6IHJ7SLdmnxJsO4zR7J62cLlW4
Lo/OOzf3RhLil0F5EPBIoWrDiFsMEDC/eVkwwp/noQjAzhUrWu9TkDboSeO0zUHWNAWW1SgnsQ5P
kTA4gvT2lfFpemtEHT3EtXuwLuVPdKwOaTS3r12ewFg1lYkvc4c1oSKq2VMCP3n20MTLcHXnGb0d
ZXzYWXkEaKkuo973afTWJ8n3uBvUIVnZQbcTe1CDzVLo9LtNmGbndRgsJMX45I/dg9jcWdpgeZGw
DLOun143TqpzHfbJJbQ1+quwmIO02m82TPeKoVFScmwgOQWYgymmI6kojkVdDmMMO3/tRQbfAMef
9d+6al7KMWyLvlUn4kL+Em3ityUBpJxh669yWG6RTeb9SgNdekr+7DeHEaMZx0NAku9AtmjGVeC9
U75V+SSCjPbteFBC5LZNNAz35bFHw3WqeygvYfpluJsdFeXfgmX4ImfjZzDX+AFd6U864L8ZnHV5
IiUso20b91PD+nKYpgDWrP/oceXteyaXAh3gdBCK7HxXdnUrdn0a9iAXwlz2Ks1TSE15JQYPVjBc
IocXeo14/2tg9meovXY/Vf41GuLkEgh3aEGTHE2iVD4EXd7VQ7CnfjeXQYQKDQ8pKcZaMXQTih96
/HrWt0mX95YH+ewlIzQr6+/BxfyAHz3lsAefEqzF+yDpmnyNtcq90YA/7Kcma+L1JjuS5q2o8PVA
vRSRgsO1hE/cl/s4wCQqdQt4wRSRwOpmQzQ/ayXRbYWaljzVE5pef29F+mxN5J0qHtQZX5K4BJia
j1pe+2jm+3VtT2B1eOkIk9nQW9iS8MP9WtIs5Si6Vb2yXSDo18rhm6sBR3R0UeAM2qOHlTNPBExR
CLptNHXHzeFor7I6XAxUSPTQUASLsRkPlSb1KSiHDuUcfmaz6PpdWZ1NHlqRAc5N7oFLLd3WQi9g
bkWpiYNj1HN/Rz1jc7cBj0q3WJ3Tujm3bDr2znwYJvu9u3uDoTcneVQ1f6xi1Zmagx9L1HoHm2yn
sFsxoWvOi2lc95rr7mLaEJTiErKMiZofCWnJS6X3SRsVRjA4hiHYkZgxk/e/GelzvqjwMkxLXABR
CbOegP+MI3pQw67Ht/RAerSqgUHxBj2Th7U5EMsE3LMZYuucliuctWkcdV7HCkdoPaEtHEWTeWQC
X+GDNdMYr8e4OgRDYo9Ni4GKYCziFJY4AaeUQxvHgMBqsRMSwydnYUlNm54SCMaPgKhePVBp2SDo
rZtDsksmdHAN1dXe134Zf9BF+iX0GXkJ4a+TpfmKKTtBdU29XWWiP3TS+2WTABn0xUEKyeGAiHvZ
GEFSp/MJBfTmumkfYix9iEYHf9QfL9QYk3cxB0Jr1cXF5up0Ne2CYT2HbuhuevMxf24+g3JA4BuC
Jc/MurgidotGUzLWKF6rX1ROv7EVp0pCujflWbWrqxl6uTeet7GmxQAuo4hctN0sPjnwNNMpZHhp
NTqTbWmyFdXKYaoJewQXc+B0OgSppphwiZ9DkDCwHjC7NqadMhYKiQMb2NWdms/qBg7Kanje+HIo
14atjzO2JclQcZIysfoCamEq+3B7JHE/lgGmsJxSBbCBTX2ejqG8GeWve7fGKjOULcXUTBhBg6Q6
te69yePRow9sIE2xVN64YwsIktqxzFod7GgI2X1d4OQoB88kke6ZAxV8kSk9twafm/ab6lR5aa4W
W47EfRH4+HKPR1umNlM0PD3PS/oWbc0P39YH9IUWpbf5z4vP+9zfH/i8j3SeRkUIlizxWlKGCmb0
OA0nwelwalhUd4BtcPXzzs8LzZImH8d4zq3pzX4Aolnp0Zwa2pgT2fypQ8XA7b/uZMQzJ43a1aHT
xtXPZ44VjrN6gskuGcP8PWO1yKrWrHDv8duy387VgDLZegPew+cr159v5/OqJ3t5RPYABaRXp78u
tFu77j/uZCv6UBE3P0lT65PGv3faIu/ZzKvehdEQ7Qkd95+P/fUET1cxxlaV5CMsmX++W59vY5d9
vvHPi/r+zzLrLk6LBm19PJ0kXXBx/9hnnP6dbNcD26rhBFv1RbeB3EX3W2kLdi+OIYXeb33eNSfB
sBt5+BLKRmIF5W3G23Y4CiisE0T4Te6HYBUHV8Fm1ZJ/j7fo1+evt/dvRoWJ2fv96xgGUE8WNMck
BfLwSdn9GZr5E/3+Z/ADpt9qBK//3BPo3zf/7+sg8fO5Z81fd963FPrr1vVfexH9t8/CZgj3tN74
X590fzf//lt4M3++u3ts5m83/r8Mz78CK/dn/k8f/J9GeKgHFPjf4Ov9Ff4e4UEW5/+8C2xT8R85
yH+Gfz5/888YD2P/gHJ137wA+Hzqh/8R40F0Lo4CbNxy16oongAE9F8xHu8fceD5HktYCpI2vpOP
f8Z4AvYPP01A4zNQjyFN4/R/E+OhgHL/hutGIVLIzAfNzhg2i0mD/xrQAJowd33D6+NMogYq4fBb
Oj3mdBYPI5vMGWtEV3ZqAAlt7XcY7PK4kks7+/bmdmsdAhuwUA0gGQm7NXnft1URhZLcjcyditl3
0VQPdvHQoMVLlY2co63Rqtp3Tb1mM6+uIj6rFSrC6p3g+6e54SnJLQpcWc3bl/l7DNeoxMzMCrsd
oJ/MmGrUYfZg3pgBY7cXp9ALgmLTGv3ZMhzDkCBtsxK4Kf38nfH6XvjmXRP3PPer5ex4t11m6Gkb
a9OC1/pBAmjPQM7mHZzVusVs0VH/mNYY2/uqv5LB10XYuLj06YsF81oErXU7L3RXjH/b4xIPpJSY
eEqAOwNEW4gU/tpi4Z4UgNsgNQDYwZOHyQADmROv7ASwEUWXF4Sokl0kCuMWiMC9Fjm1900EYPph
o60HkP2i6DAfFArwmF1A0KzqaubFonlhpIg1dDUfJT3joLoKDgkC35PYzcI2u7pWTUFB7dbburwG
LnmWyZiPyMMflwiBJBqN18SHA3hA8/+qgGdcvJq8+tQv12l8j+v5KYJ75+Z4p2NIUWbNeqOLQXzZ
KGa/FHqgB/xYQQWHOu5s+uYx9T3sq8ypFVRMYHZTu4K0mJLj/dGg4302Qavi/fhtbtIhR4sH6kXC
YfP88DYJM2ceUlM71cHAXBY/F34Pn6f20X3Hp5mjkqyBO/Eh6s6J567UeR9iGNvLtiL2RRcoznUQ
ZwBsXCbQdRQYoKYMERt/37hNwYOOLOiReNo34bhDRA282QiBecABnk0RJF9Ps+hsRac/NgzLU3+e
0AjigONDoRNvKoCzzrmmMh9Wyved5CJPlp+T5K8elQr4lbHFzNsrNXWTVV7wrHx6AY/9RLv0AbAF
z/X8LYRoBfex+dCqNg+m87JFbPOBBFWStZZlkViS0iL8UJIx3QnjxxkoqfqeHsskTMnd3PsokJCb
ea9Po1MbDP90H6x2LXQbQxQLyLxHRqiU1n6hXSePvBqa0tamwEqA02zBuAEOGXZLdakMeYJfqwum
zUMdzFcktfb+CFhnALieDWiNOskSmIP1SzuGELsgL+TT6GdasdsUSn1lwu0c0NI3oKlUPQsDGJRC
hQILknlq+9VMss/6gf6KEn2rqnUHjBPnYjjKve0wSDOnbLZuZi6HZKo/5uixwqBwSBcBKXQbg3Kq
2KF2SJO0H03zjCSGyOysCseoKAM/ujHT6B2KW27WL72//F6JY/vaRTcdLwCADd0xX+dDdNdG4EsU
9eIe17XuIIWD93B3e9dYZL1me/C7VO/jij8hcblLveppdA8VHbfSpDX+QndjPfI3QRsHOQVFhp4S
zpfboqXgwA7yNAJBUAvv4I3f03WLcn/8vixWFsxjxcq97952/4L4VufYr2DHKrtnrsZS1oz8QBII
XhE3Py31OsAIYbjvzHbUNKWXbnZr5gXV86LT6q1Ghk93L7LWQ4l2//tqazheGAxPY48Rywz1b6WA
yqZz8CBmECFdwB4CXrnTUs/v4OolGPT3Km40ogNQxubkKNo6eXLoCFuFsM3iNpknqeEFEp4K43Md
gcWdLpAXf8fNH7AZ3rttAjKyplMRtfT3bPtsltCx13hdMxJ5r0zKsZzHn1wE8y2Ihha7WCA5AARr
ByIJMC37kfQxsPj1rhcGWLAm5GeaxICRwcqkhw2eMbRA24X8Kd77zEL8JCtiEULh2zXIClYRUAww
iJkjKckwdV9aBsCwDe6eX3SuU5GbOnyTymsy5I40xtHjunXiVEHgSAbkKAIyqRMHUScRENnVlOMz
ZvaKfutNe4cx0Q+zm/eLQltImp4XDlWyMhV9gmCZA0focRbI+TRGBNh/VEZRVIwkpQCklpLPmJWi
dlFAISUCgH5cJGv/Yjqz5iCfAJeDkIxT5g7yj7SbPjCDtTnr9NMIH+ToH5YNdE7Srg+ddws7CHd0
wfIyKVvUIQW6OAVJITyDsZobkCJI91Qp5H7R8bOOKu+xs2nZRAGOHfGOWqDzqoWqAdXbv7kaFK1B
WZulfgzaEUkyOFQA7qHgsf5joWF9jmsCnZuJo516oAIGgSwRq+t46IOYIO4Lo6OO3Y2FFhUS4hrS
OC9iJMFpcKR9JNbDRTfLI2niQ63GQ9Qg5TLZF3gPb1GYvrYVDhTefqmHPsmWZP6S+jgs/UXvZoU8
3cD0kusYkiAn2129OmqhtoMbj1hX9W4l40ls+iHBRPXUJmcFDSDQzNzSGbjTsGGCxs4Feme2dLe6
9GkLyPpUWQ1Pa91+2bXChLPoZIdT7Zsy87OdVnIcOY7/VLscYjrP0XMgu1LRCXmJ4AQRi2JqvCOE
D9EcYTBtVWFh3hbDrFQWqt9DFNqdXobf2q4xmOs1gYclYYOHZiei2d8Nc3Ia27U/wQr7Kpfg1dik
3YEHf+ZoQEQHJd2mqYUrC1fODuC/pXesVuSGjUT+DeVIGIJskNfmKAruytyHgPRdbQvGKb1mseQH
eOnywTNJWQsIaJqBTQXC1R48p2t8LPWbG6oIIjv9VldiDxgRBb7J03RcvsSmVQgWyVe/ZV8iCw5w
W3LYMsgwHwKIb6WeegqhfbK7jeMLHXwwvIv4HsEK+jAe/znUfg+DtkVyNjjHeh5xAuET80gAFIem
b4CkCyaS+ELjkO5SPvtFzFKUsYi+yw59Vxx335vJm0B+ws1DAADiyBDDC3fPcp3eO+s2eKk1L4ap
KtimjytPpwtfMPxtzL3pFIm6rcHKNQJbuQ5QNzPGNnWFQzdmgHWo+uFVOrgFPckiBrQf8kpz2tbp
KEX9JHwVncFofFcOMLNvtidBFLQ3DvaIf0ALwYqov8WGvIK2CIugrqosxCwGtpKAp2P1FSrpmNXd
9tQJKDIanusTDPY/gHuByYtdhvYhORq0T7mZWXNUEEG6pFmKofrS3g9USLE7GG39Ed1Kd0n8BS0S
1joxV2YnRwh1gI9UmfBoyEXrVgi1C44vc+UV63Yb+9G0as6WuVP7uYMdQH8QAsnAUTXnhHo/Rk6/
hXSIj/AxHjpU0bMv07CQm9IZeeg9LNGIDinEE/vnChyBf8+uRLZ5brabHuqnKgSrPcUCLWUXAndM
E5H7m0GuBzMkFNpsGMOntTe08KzJVw2bzYze87C4/jah92E1WvQ0QR2bQXmBKMHi3oR6v92nBvsc
ebOPMIF5YkF0QVz/WoEJgfu52EMHBSabK90AhhtHVNktKJYFKjNWJLgg42a+ylB/QcuL3g450Txw
g5/3agRPuMoM2YcUqFd9VGGgX1vID1nvGntFnMVlI0RqnN34vOFBZwq/w9Nl2YfOvi3Mh23ZGyiw
yVLttkmu5zuJV4QBtOclgJW/LXMB1syeOvIH1pgGPbmV3yJ3ZNo/VYF9N1B+SMPQpIb05ngSwCAP
YfVuA818ZY6rC1yxpGy5IwpwQ7GuMh8EmiJbAnwwCbKJsPYBjveGxtrqbxr4KdBtZQ9bBYg0IBxZ
K9iyuavm91Cw/cb668oaeLmTnD8q1fx0CbrRpl0extr9tgGMINiNvECg/dHDsHGJLFYUAZlKIvIX
VLF/5PeHcPwNVTge41n8GAN39hIcoy1OgKLu6I+6uxAZ4aXIIHb1rL+s0fqb6vZ5bDx171h7sET0
Ml5DEu173V97HyT5MCI9HkGOA++UZMyrf/DWApxo9Dc5mmMSr6h7j6ZB1MWq75iinmK3vs/E7BAn
2QpKzxI23kTmac97X2diS5/hGO6jCrIukNHaa0Bo8w7O4XOs0udo4d8TuHFLakoTmawDZ1YY/r0i
9gjcP49Cf8cx3jDsSkHbjmaVb4vUDaehS05ex45CgoylLt5HYV3EY3yIq/pH6r8t21ZumN7cor4i
Wpb7cfoWYk+BDGDkkr5Wa/oT3edX5rCGhLCpiPpK/WsKH8XE0JRQWhKvw2wA+HLC8seqx43Tc1+r
d0EceNw525LxEWyLy6aOPUfNVnT1BrvKx7YaddPqbIEAP2He5O50/1NNJ59UOBUOoUQfOlQhgUpk
lCwPUVxf1Gwem41+9GY4NPOcRw7EYYUVmlRlF4FX6PltQJwHWURgzlgXFnyaOBxjvVs4fRo8/z3Q
5gBMHkGgNvrROkSUhutGwLYL3b5it5Jro8zDysgjRXphjL9aNZSkHS48qXI2kkKZsNyUEpcPI/pm
5wfea91Dp2+wKvvHaqAxFu/wAXbcNz0oqNr0jnLcbFtSQtAUQhRb2m9RGqHf09EPK9ML+l+at/UC
/C+0dxx2t6LFaQHUKB+7SOgFpQCNQAymCK1d3PQ3Rm0px/pnGi1PXbVAEWgw9lH2GCVgaZV7FWDC
NYjmz6+mF30epXInzSGtMbxLjKNUvzQDbwt/bjNIunBmE9i+90TIQE9TGhzg4uZJRL8km53zBmv7
jIp0/8zJnLyaIdynvH6t1NXNsN+9vejpmlUujrMhYsW2po+Wzu/cqbvGjURHo7AE5ZBB3tBWvEO9
6NBGYXomdfXYxm7HG9FnoQujl2eFvSXOPfFtCQ5aZVa2j+1CxDGY0U9BcQGY5XkXwO57D3gcOCQs
GqpGB7Bhjhrg+iT4mjovPnIH3iEeFQZlAugzcXvUfnviwXQV3HtYLBQAFC4wxEpe45m8iIHugJDD
/KhCxIJGsNQUB/7QTUvZImjc8+WytbAd+hSWFlDQAXumoLdxwMWT3baw7mHU7EsqnTsMmCLqeN6y
xY4TDonUIra53bqmypCKOFALE87zsPs52ro7Lll1SB9j2/BLwBVC3QJtHCyLqG4AHtzi5Go02oKm
phjm6yt6xx/MBT8IwhcGbVwzo1rEU9rAJopvIApttmBEy5YOeJoafijhkqMMlcsh8M25L8FKpuOj
4rrOpzvJEDfnhSH3VY3eD0Pm9dUTDzqpeJZW/ZBXU/Qa8uSK0vfogoZk2MNlz1byGjvyYIP5nY6Q
YIYRapWn0h0RMAyiDnVx2L6Bt9VZENQhQDzo44M94LjcUYNMAWgYkNZ9exVeAkiD+wh9U1B+qi7N
JuoTacH+Vy3MSj1DbsJxF/nItNeKYueCAU20+hm6qcoXExfN0EVHsOplQwMkpNsBm8ioDixS0W3s
0qZ0uHnYoP21F+2xSpuyrs107qB4Fki7noB+eTMCWMLFW8bGAIBny4suUOfer5A4BYsBWW3+JZtR
5R0jMqs3cxgVlg0fUmcp2/kSAHUC40HPNMLIMSwvTe0KtFsVjNrpm5/QJpvQ2MydAbuATWEiXw05
j6YzvLW0nGz1wcMY1CBBzqT1YPOOY7GZwD/4Zr4NAgAsgUsCSBWBTx3/gbivyi3TmCQj9xFPLeaF
GXFiInNujM3EPZY0pphKZuzRcE7NFu+oIk+2o32BZyOzQTH4yYjtEZdqD5RWmO626ICaysB4UQgC
bsSUgOYsRUAAu8LAHm2j6LAu8cnUHfADCeo8rAh0FMgb0l/d82J/DcG8ALYAUjcgpxskwVXbMAH3
7M1FGo7lQEH1K7lcJgWhslPjbW7MI1uGvQ8pNpsXt5SaAI/QPyOEIXEGN7+2BcxRi4EuRyf6k1XR
b8n8fjd3FTbfSVhzdsp7Mel48Igai9Dyx8njT4EgtypxOKpTZDvDu62KKQe94GJzH9sRgQluHlUX
/hQISRdJ4y5i4NfNr3YtNfdTNJAFnGVk7dVAct6SY09fK+R+N8fwhxH7BI1364DNIjQzPXVD8GrJ
AHFgJd96ArZGMu80ORZgGovrnHvkWgXoTIjaCS/WeQxmbfQCbPcinZezvamm92Hk0GOBdKkUhkrY
ujykwZiDgNQFyNeTBb82m/QX8ehbvEGRihvsBAGaZdtDUD1UTh4qhrmDiHs+3SAyx7HXj+KgzZgv
dQmmABCoBWrl0nyjR11dOuS4J6N/GhLSssKhfB+ZntIO+waw+wUfFT3VTRftYn98DJbJP4jGz4HU
o7cYgGLP9fjnNcPNVs5zf183CDnhRMFEiFmnwFY38enzQtYd8uYhjU901TgAP++cUrHmNMCpPmLN
PFku7A7sxHhsAqpPyL3eIMhEu0GDr1C9VxeQZmgWCzWcwvtFwDmMtsnx4bT2C64GPEUoLwHahW2H
DuEq1j3kZA2q1R1mKdc98jbqFLgQF/dr84SmJlmPnUIB6+L6aIcn6cMfK5GjOiPdgVHk89VrH3lz
FVZF3A9pV0CTR1jh/rqfb+bzGiTxAV/73+5DF1osjaKHMcKX6KQekA9hVTGbLclpDd0HMjQ99TH9
86LuMbbCWUHmQvanJYqgdUnk3IEW4ipLBGszjd3ZTgnwCuzvgPrT0+iihYcHxjA6O7ioe5x56jQJ
2Ie1QgDFFzbMfZD1p88Li7OmnKn3/a+7aJSc0OUiLU8tJLW/HlBr8Odvfd7XrGAm1glL+18PzAMM
jECjmYNLd4QCOO4xSg6nvy7AlgHu+rwtxFRqQ4d7EgsU2ZhOmaSW7Jklp37kUzFx2haJ1C+sq+R1
QGgbPA6q6QwBW8vqLFnvHZNQZJ3nNuyb4PuF52RQmAmOvkXauG6Pg9+gfbAjwF8MK01KCBaeluxR
CZ5kj8I/r9Z77ipzEwo9UoNamgGABns8z+LCGr5lcoPIG9O2KmsX/94oeAfVuyNmguhiVyDtUyJL
BVWKLC+UA1mR6G6hQiKdFCavM07DwidQFVch39ZmnPfhOmcMB+W5CYOfgqKwLNgYaNeuzatfdepC
VAuBntUl1ujTypd7EeACc+ZMy6Gyj9j+ZTxjj5DSH1azU8DHt0RXqDdBc5ggDeWK8dMWpGCCF4sd
JJwFBmO9BRFB74Dt6+CsV+6rJvLNW0ZaIhU7xAM4YPmEOTEA5KzYsassxiXDciySAfwguMwWFwOa
OMp/YPbtHhXxwdZVQDN5l9se24uZXv3SdHgYvRsP6UGDCTDBuu8YdE8Zvbf+5LLWBL8liV/u7Cq2
UDt33dohzosoJgkrwIzNFbtBvrU6XbMoAj+ZHGNwdTBPRIRM5PI6ruzUtK+O9tBbgvmhsuEz9m84
zmlz88QKwn94hxiPeb9fF4yS/dsaYsXdhi0HbfWtlunj/WVV4sMqkciex9gurRbNL+zjmzko+DDi
1o9Ke6WsABsRT75EIfsSEjg4DqIsIiMfvcXKOmzmF2JqHxP+wwgQfIa9OcAJ0/ErCFSoavTFYF8p
i+0NIFQygLTjl/t/l4eQG65tHG9AgabvzPHHFHRONER4lzWWIfQTk7s1PMHkFmbSi17v2/4NG06P
TnX9vlLem0bewtENU6Kwv8Z5QnuFORcKOGolPSovJOdxeqXNUiEmjf0CMQMeqRZ7QU2JtRFVXkuT
zUL+bsP/x96ZLbmJrdv6iTgBE5jArfouG2Vjp31DpDuaSQ+T7unPh1x72+Vde1Wc+xMrlkrKlJwS
oNn8Y4zvd6CN1H25KaZVmpQNcU+MDOwqMGI188q2ppdKBF+JXMKGqKhBWXoguDO13YMxSZx1Q826
r3PZ3ccNFYe9Sxhg5RtYoG3l94c6TuRjQRWzdIH3mWgZ8D+Lbd50el3MfIQCZW85dAhF9nsNVKq3
jc/3eckuFRc+vl/tvhly2ESdJMWY7lEpnTuBBJf2nbGGfGWw1aXgG9Z3jYQgs5yPBuvmrombAKdv
e2dN/kcih++MlfamKO1Pfdn47GX5zHWDzbCfvmLcqFZGto2wAu+7ISPZEzYv0lEUECbJwsZ+iAqy
LcNQNzvqNWqVkJ22KNYdpFeap6xLv0yFjxbSXhPZ/vAUhdCZWOuUl2SEXWNYJwEJQ4UQYXIWN/YY
rYrY/jxXPqcn8LEEB5c5qJ9CbX8bcjxBbUjNtWxJ6XZFtnK4s/wqSbx6pVT7TZAHL33ng0z4kkJc
4etYfmg86yGY+mGHv3Ugj2rss/oDm6xgbaPdr6PMwdk1NOkxCCPiwWwp89x9QVHHSxxR/A0Gj52b
bVBtrLeQR/AUtz1L5yTZ1J9MPeNggp/AdcIp8Zuz65UfTcO9x46UbSgjpPH8se3ro3CGh86Kdkkn
+ctApHAAaizkrnXoZfySxsRefdksy1TEO9/AthpNrI2NmoETGzpEthHT7X5qJYURodm+H6hmvxkx
0bgQ5M+Ee866NI38XLMEa93CZi5Vm7Dyn+pAkuhGueGyKWz9XZTztaofPYEzyqEMOIZci8svUmJj
SKzh23LBN/G8xWW4NZzoaDsGfqGS4oR2rkp5G2NK39s+OgSy3PHW5o2W1OKCwXycQioxLBbExp3G
17ismjW+t6dcZZeq/0IApFn5fXfEs3OcavLacmGyORbioevjw9Lr2dXRFq9Otqq9YEOw+qAwTVKn
ukpPPtpZdy20Af6KDHVmP9z+7tRlmO6Uipdg6q7xyqe4NcuVwJVgzSy5HTPh6pQEElggsSJS0047
2asXjwGqa9TiJpi+G0G3L31BLpSaymp0KbK5ot6m+qnFK7jqTcJZflPcBUX4JC21saeh2efOe0Ad
dyVd92vFuIUL6dQ29Wtap/sWVoNbGPd20J8AOb2RMnrE5Eaxn0JR1MWMYI793mbTyZi8z53v//Cz
L2YZKuzj8qXA+9Cm6cYsPAsyEKp7Yx4YXAeKwlRYR/MwD81nyrhsFn2ICH63LxhojaJ+T6P8CTPF
QxO466xy5kPXh9mmz715yxrkEpvRCdzqC5T7j1XJMcMyu2JteUwmQsUB7wWmbL1abFcVVooKGWZl
UD5lTb5FfT2lrtwiB76Du8u3Oqte03489cmT6XZfzYg1jsBTPSzRiP7CRLvPuv7BZDKwYiQbZzpW
JWVia6YuSRgtX9cWantjsI2f0MSI2uwbE/v+VIo7P0m2k+m81bO5qFfhuQy7TYE7QZNLY5eIlmK6
a6+uPqW6/9iqDhNfkjzYMeypLk2uQ1d8830qSMrRb35Wb9uu/VJPAL/q4kORsSzQyWst+0+Op9Sq
L8Yra41ix/7RYwLAnpkN6j3u7F2AOrGiXLrSRfPF5XyG/ij4MhBKJ1vrZ5bCzP0cASO7pqV5qcaN
MIFgoPXZD1kIwoyZplggNvPa5atU2puFHLCq9DhuiyHhSnCbGp2yeqOgT+g4MRG8OnRJS713NY6A
kIkCWYxsS1ffmTl6scOBwU6QEiLEjTqI6FNryJ051eeiY+Xj+MyUWEjOVF4fXQNfnRcf09F5H3pF
ImV68SfrnaIZMZSh3xu4b5kvC5qQOIBHyUG1nQQSkFfrXHRAMB354pjesY97Rp8FOjDY08X1UNr8
hqS5FN7EUKoPkde5D61WbECF8bWs+Vdc40PBqGm2tV7JnHWL2zgfsQYACJBwZaQ1HWNKxrflvtd9
E5L6FNH9ZhUY1jI1PxR9yEKlZsici5Oluq+Gw7toDYt0SLSejWEzBzmXT7GVGHnWonEDbB3WUfG6
g3GqreRViULvolK5bKweTZUmZ41SYueLbDajyIB0IHX0EiTyzYzRBaJwvJugAXVmf5atr7ZW3Z5D
TWA2LarvUw26Voj5WqTz3ktUvmrJYpRsh6gqIIV0Pi5YO8XV5L3D4J2hyLgbb0yJCbTpFsDNocC2
66Dwr60ykuuYMsgK9WDYl4b7sZ6T4Vi3OVU6C33SSz7WYn7QLCL3QI1McDjqyhIIj8LkvWG8OTRz
E6xZbpHHIJq4Km00br3kgWEnZPp+orjaaxiBoyk/j5QrtnPJuMLJdXaFET/VWKe3UNPCFekFWUYP
Zdy+iTkFZzLa88bAmNQG+Pp9L9pbEBE4+voUkI04od4QEJ2/IQadq5ZdRdm691bYe1jfx1cuhYbJ
5FG4A6y4rLwaXvo6mFlB3ZqpNimYyLAVb9ORXAb2sHrDYs1i1cwnZ4g6FniHwom6T9tmfFX4rqym
WrHIgzWFEyHQuyEt6kMVHWegJKuIDaFZ28jzUL5YLzoDdQL5GEwYQ0o3ucuoW+3RnE2icurJrewv
VaTSi+keA0U8XFVXbc3nMY7sI5JZZ86cki5nZcOElae9WrmRPx+daiY1YrqgNFK8UlTzqiXdUcdQ
YILxtaMsNIjiqSuHS90LuUbD/9C1Zb6x3beg+io7r90YLVRHUyRPeTI/FTZlugbNcmqj4SlUV78E
6UxNxDMoi5VU76XOhl02Gz+aeUZSSgbJsDwG61L0R9fVP0QAToR4995JzVfH+Jwp+d2ESjQUojjb
Bc4Zu08uM37XbRAJl+W7vU2G4h4O1AfH5bIuSN8ZFNvSud3kflbsDBnLnSbsMLTdfW+N5saZBMXB
rtvBcUm21KP9lVBAVGYbVJWeCvLezCGcNdY26bHV06IHxuspC2FSBHs5Ov6hLLy9P36gPEONUBoe
Zvb+SyGQZfIqfB5G780S4wfKEa+6EExwddDsjVzejwUx8Xb6BvDoo8w0Sxo87OyvZLLOdQiAzDhC
o9N75ethZQ2Ru2EO5TLN2sdUOvEqpuHFxlP9rgNCWwfU6iM/fZ+J/gmdvw0Z9qdQfwbotwN5hS5f
hTULquEOQfxuIlexMetIXtFmPbv4LguS+ypE9dAa8snA9hM376GdvQc/wYKfz721npiyD3IWD+TX
WWhR6nTtXUzQoR+EgjBjfRkmEk4qszZ5lB6Y+6J9ab3qwMnXyMSYT7K82NlGvPKz/DF145jVWX8N
CvHce9/aNIcJ48cQSyhhd/oN7GVYNTkEODAIHf+fsSytAi/L9mE4X2xTs80VbQudyzkhdx9UIrdd
ALOXQD1RW4u4qr8d2Ig14xYa3GuS6FWc23jRncbeQCDG/U6cRhc/6kIR/dIRrJtEfiF5Va1Unspt
n1hPBJW74zgUDM2TfNNffKKFB1WjJlFi1J4Fv2PKKPd0bLmKJQrAllYNr75b38VCJnvfx6M9F9PG
rV+TkKxUkM/Pkmz7KeH7y4IvI6gtCFDqEfhGk2mxxSWzB3KGslYcLLsb1uhbz3MUCr6sD25DZd0K
k3fpi+TYi/6hNVzU+VH3m2wkrBgn47SZSakFRe89GS64MWleUsMeAPdw5bZlsdYgDAmSO9gVswNi
Trgtp6E/uMZBkCK+qoh3RkoSh16PhhtVW9scv93cx//fqP1y6yX7v/dacKEF3Q4VJvK/Gjb83aj9
Dh2hiMDS/a3Zws+X/eXStiz5f/AWuXIB1dsuZYn/braAB4/WppK9lrX0Nv0vg/bStU7Q+YQ5V1rc
4hX/y6DtLL2dXMvGSi08h4ZD1v+LQftmv/6dpkyvSN+6GcchcwjrxrH/jZ9P9aXWRqvlVZm4hItG
Tce2w3WAIgBXIaceYLtrMpdUUQIL8P8AxNo02W4NVn5CZKmBhgWHNNPmnZGpH78dyX/gwos/ueS8
uwCoB2BpPOwcoIXQ+9u7i9zRyby4c66SolDNAukuCxBwOoB1xySzrqUTPrkWuKGiTElUgo1Ye9Ky
DjpqYbySl9qqiAo6TNtV7LvpJZypW5gYaSifDPGDDhO4ggXLL4lMWIZf/uXtL3DvPw4u/RpME4mM
XSHn/+9vHzSkGhp8b9c5QMNvWPGQWsImpzwExgq7BgC9OHhk2kao+4R5s3vsLPwH0osvqHLJRUS4
MDsfUblc8ktqywbLeg0wdSSl4W+KPMx3iaibI3LQk/AE82hkrWC2g8OqTO+SG9n1Xz7T36HIDt2r
PAHveunwwWez/vxMwk6iIgAcfOVCx4vVmt66b7xoZw6QcFngssK33Ivi+thVyl+oeDXYPiueLhCf
hz0E2VefqPXZy9nQLEhoSrFsl/RapMp5kkuBENsFULSo+xdy+A0c//fTwVvnu+PwjeJbZf9xNRVV
EeqoCsTVwmxpSiN9IsKIPxHPRp7gIIj6GEI7LrZkUtjNs/FzRWIZZ7+L+fKQJlawLZfuDGM0jztb
l6yy1IDFDeNwzUc401jhzuhxbE8eUD7RFPGDb+Atxt9GUjZoN3jlpnWakKwLS/xUXBtsRpyYYp4v
KDJa7QiFVgTbOkFMVEMc44svk70xVOXBs5nISxOQVRktvpz4WoXhhqUrKrwRWMd6iu6TWAZ3txsF
CLiXQFBlrNeNMllD1MnRTYxuZ1FbxS6CmheV0+egxM3rD8nH3ij1XWo42bIZGvctbQ8Q4MEIMaH2
D7d7g+ofMaaBPbCN9skWi25bh1Tyg71fExQG3LEapHqRM67+ZlTW1rCcDthQUx/H1kRbNapvkxwD
zHAs7osIB8roO4CGqwPe+H+D04t/ulTlDeBNLsW0/2zmgPxj69GLxdUQ+tJ7GkXTb5p9SOIKhKxz
9D1xP9jon+XUvlLGtrcq92cCFCUbOkE2l7rRXhMWsfDOXTJtXQdjE6mG7DDOa2r/wR1ll+Djv3zD
Fqz4n5epDBj6PEr4gv/+fdSQhuml0Aus6+waaxI/8VOk5IPtQfYUEg5eXQg2TiFEON/zizsASqfE
UM9t8A6tXpylmfy4wdMHH7LCsoMznBhGY425aYr1v7aH+YejTP7I9j24SwwLf47RfRAUih2RdQUf
X+P2AnYxqc/JkF1iXeq17xOvTAv/5BcOddlCXawofU2U3x3/83Fbeg/9edxswJWe45u8G/fPvhHh
RGjSNDlLuuhJxlnOpfmYxam8lATCY9PQH/L+k0Juek5mdRcJdi/dIMTD7VBSNt8l05DdN8UC4Jz0
Olob5lKzR3FbNa3lbpLUuHBysI4UxaEfc+8o4GlTyCjvC4LLQ2gFtC6x2jW6tHkxjIKSWpq9pSo2
fqbmfq4w/mle/IdLxLZNhyXF0qvkf4xkwjHKAMireW3H5KujB+DSPqIrlgRvk6Xu09SqHwCEroZR
Q9EIR0Dm0qbcTsJIJPYMFxd06OSzk4sXU0SXk2eZjXEPR9fY1AYa8X8+N0vjyT/PjcfigjmD/3n/
o8GIVaVmYti9uDYtyUyRJz12ewsjof5aTbAHfBctqCZ6whodxK72QH3kTepQHhEbrdxHC7DPFvLe
VxfTwMWKldq4fvnZMS0Sq0vLCcwM6kh88mFYyuTUb2wUyI8ScsnBjO2GhkQx5WX+wkG3eK0DiS0V
e+wOuate9ZaXXzTYrAvGQptAwpnE4xMJGP/SqT7Y+ilUPWMkw84Orpj9/r722fcavf+QjnNHeVQ8
ooy6PxDj1kVSWVci2ic71XClUuvZCiL7NR+pJlmihO2wANuLfLwLpW2c8rjZOsuHEg2wu/983J1l
rPhjLPEEXwniTa4dMKD8fSxJaaqj/SmwrkFQ0UDFm/snQHflefaa5iANOT6BH0QCYX1xmaaZHRdG
LllOJN4Mdsi56YQ73TpgiKy9QxVZa7ujeAinKDWj/phiH4h8EtlV9Kr7dh3STX5X1Roqu60hPHSs
DYvJeY6oI+/6NH1QBkVl3zfWWSHOM6LcnV9C0auncDFHOoBdFXvBMnsG8G+vg87Z5bEGjsI8SGHI
q7a5q4KjYD/0L1foH808busaz3Yc3zEpITqu+ceRMkahexk61pXOAB+dGlnX1/EbuAIgkbXlbHxp
YKIbGuTkJM/P7oTGp3HrKWeszpj925VdTXeFDSLqP59D+ecqUpouYxobB9NyaZD05zvLUdtTE12P
3T/NGFIgXI+B6xbEzl4BH/gXyNGX0QA8YdAHZWPJRYqsodv4ssL+s1y+la3YLU4NWqCgDwmEM3o6
6d68QJi7m8VioAlltnfwIO2cDo6Fame16XQ8AZM5gNg0nwb740BZDofhbFF2ks4BTMK7UWTD0QpX
hTHTpyNzwXs4hCBH/OHQdKig1fi8HFLtbrtc/LYs1mZf2WtqzCTWY73qkiDeWTC+1oUD5DaOAjB1
uYlJiUi9bVnTvVLvqZr0BRZNlTE0s/YoWauLDyq3rF3v2w2m5SpfzP5IpIGDfBaJFtnWmbc2nqEN
cODs38bfwPmzr4/kPPCFosWXIxzv1o/v953J7KuA2vwUXQ01lPe5ATvUMTLgS0XsrUvj4rr1tyQc
O/LYk39EBjgFdhG/dLPRHGmXkK1jwkljo+7dSSPyCW+eN6TIWTZa5pFIIJUV+MPdjuJNC2TrC8F9
9jZpH24n9K37sk12ulMKC/Wnjtr8kwqp+/XSvNPlYxqoB7OH2ccBM/dx2nxNtNznlF5J47tu/DRQ
FHzOO+OkbBIQIiWhWDjbkdYWcH9Y/9JNQt8VEx8JijprVVqL6CAyN8w46VkDaNyM2ZOXZGiLEJUx
XwQHeERrPD3VqYopQEliSHuzQcDPR0es28LDg0fJGYDgck/oK3Xfk7cQ4qIkDC+Q2LamGtWDWw/b
nNAtpvMGGyN6bBUB8mhd8r2VP1qHSImnYB7C64Ryqi+FHIAd1elHa/CaQ7oABZqg3M4KQFtDqGad
Z/BboG2CMfaShyj2g1WdVv3eS1tvzz9r05AnbTfdELIZAxIGjZuKmllSLRpZ9N7X2dvUWNZRYzld
z60ZbeWISag2pkuAbrQlQ4mRrzgA/UW38WG9W6lO7ycfmXIMA7m1x/wrKtN0KJqYz+k69yOsfMPl
3WSUDqPmwcYDtDZVa216e7AXmhvWP7Mrt6PlL+6x76kYsrM5tPd5n5l76dM0paG4KWdDX52Bq4fT
m+2r3PtmpUb4E2g+DzXEEhO/Qh/Yj7A3P7f2/F74RbxLF6DShKuAOcOiC4J8dJrwrUEjfkzKYeeU
5I8biwsCa+4Oz155IPOZ7dyy/eZkQhxHj1AA1EHzhcTWsYQceOa0JWvDx+wVTNbBdm2Auy2UYWNE
e64We4HKcJRM8rHiq3IYKxp6VRis4IsFBczLUn/H9gG+uWnTu8yaZiZwu6U617b3IXTP+6wJNjOy
zdG3fLrOIL5RziBOHTLfBoslZW6H/C4k1qcT2g+Zjj9evVbSkUYY677gY8kl7uxnWM9pD4XJL4kL
KvIl+cohx3ExabnpQ3Zh0Qxv3FL3Q/ajpOHO45gB3rTM+j7gPYcsucqoRZaxw2ij6Ti8oYyItluz
AmdAbkCX2PLcSQRHnIDUP1VD5nWOWnCUWCpmemsixpvZucmqaEueqyJqR/rWN8cP5He4MEyzoDRg
+B9Hg8/fz4dq8V+RUyFu13Uo2/M0PKbAa3I8AB0HqU1x6ukczQGAHQYQ+vzdYyg7dQuEMY/luw5V
snW9+ZB0o3wgkVLvs8W+ELqGSxV6rtbSAwsmmuArJs81DVg+o8Ub+z5twwEwFhYQjysfSqaaT/Yc
MdbG3Xd8UuN9sNx4Fboo4eVyx95uaegSqn0/Zt8menMRPRi6oyHCx5JqtVHPzguNQu+aJozI5dtw
uoOmP1hx8wHekHiWBBRi+PL3ibn3qD3Q0oJatcFl+yWZIaWGhgeuOFcoKwGybmWtWIwRdLWa8Vy5
r3HFXkjNMaZLB0JeMHuPt7UMBvaHFpv6fUh8L4rD+BCBd91HitZHlDJY3/WkWxgI5DZuSWZgtsDG
G3qPuhw/1zA4snqMnx3lbENXtvhg5jc3hvSR4w1YWbpWm7r3ypfBeahSb8XwZT0wTsUbXaWHVrjk
bWgAsaP6v7FlTicTmnatrH5siBwb3+POso+6CR/xTce4grXzalni1Yhnelf4MMqmxCWCqaOyOf12
l907j/ejQHFiN1ujfeOhZFtU/Xwo2hEe0u03QMIeGJXnnbO0fqIN5mxu55Gx+udjE0NcSIvHNTir
8lQvDsnbTTwad8Jrvd1ocFh17Ta/3TQBJNnKPXqFw/UxMspuPV98gyZD/tFmXYTPYeF7e9MpWW68
aJ5OIWw58KF4j6xkfYOmxEPf74XIj2lkTCAO+vefP46TS4yzb4/FRp+IyWsYXmF30kmOtdRxIQkv
dtMcr6fHlv6QjLh9kaZ1e7rdxBaOSCSm9tRl8VcJeIs+mjgJwgDipyjNaTcU2StdQV8bsNp7vydK
BNUYKL9vFyeMb0xAMQ317N5Kzl7Bl2VuerrfzNOziBmoc5FnLIVobDO6x/7GtXFxU0KvK4leLpib
/344ow9uZqN2V16A7jo41QiotPgApg267AJrud1gWKp+3rs9bCbDOfTYNIKFL3NjyDAXV6fbw9u9
aLBxH90epyMgXGhKa9srHprRek4JNB+hIqACY4jfo/PALYWG0dDbAY+Mmvf4Cl8shzpoH+l206vp
0UyAfRl+d25qYBOe9d2sIPsO+E/oCSnZ0yIpKR9fWVfPtAAiN0MLNwnfHv//JkPP8gdQrlnw0nVN
sou8UG0Nkb0PQbtHGEXydsjI6F7JTThUO0/iDo8rBKzYnZBqSlDEGSkTPGscKOoVp6Exf5C5fkdo
3iSGx9eTpmArWD/HBk5ps+A0W+VsIuxUHkucCzHm4kh7qCOOSweSrVUfiK0D09oNPqnQDlgzy4hI
07Onv4gxu+3V8R2A65RuojZx2FHOjCp3A1+5X2OpPVMaOhSZzwWRY2KiKojyr5Ybpq9jEOGhvf0o
NeridHve7d7tZ7+e+/O1/+uvf/0LbkxxsOuNeP3n38xbhtTVrz9TLZ2QgmmEHr28r9vT1e05ou4z
mD3eqZpgo/98x7fXVcuqiKap3wG4inl7+6slw9MMTr3jjJCY+PlXfr37X3/v54eJcEgrQCFWNBkb
t6GNZlaMuxTi4Zl2bjbfPjZIftl9S9Nwb4w2HoF5IE8HypfIRpjo0+0G/nKz1qlpYxboGPBBrIup
79aF5dPoKbAEySYw8CndUc+mVNCXg54dh0NyY12JrzFE3WNixu6pIKJ1UoObQn5wIY0ZHYRi3+eb
fPv17UazDzoBwVFYXypnHRR2goi2vJpZ0KW9Xnqm5cy8vz3v9qPbze0hyUPnYCxx++Ufuf3czfy/
7lXgrTBjpcHm1wtYyWMrYLdMuHvyD/QXwOVukPzFmXZyGybP0CBytkZFX/s5aY70jXYYz26O5Yzy
UwlEz8Xlcrtb5EY7kyzzE4a15Xe3m0GauMJTEsGnsmIRBuULb9piQr/d0C7hr3u3h3GK+9wjCK/w
Yf7Xc+Cx/P6cX6+7PfvXw9u9MWppndr6DEGDCSZWe4Iigli+Esqx/XlZs79E3ZDsBBoAC6B8zE+/
bopaAs/79ZhurL//+o+Ht+d1i23+1yuiKfan9a/H//QSlgM9+QlFh2NNrePns/ObH//2wtkeeRe/
Xtkmqtu7TDmE6RnlRXgIb47925N/Pe3XHzUWF/+vh//0vJsa9uu1v33w22/+eMkQ1MZ2tu8Cu3qE
+krB8edBGrVnW9X69u9U4dx2z3SVzU/EPvL8cDsy9E8s8sNsenh9PPdwO2e/zujtYdCJxQGAsZhD
f7t/+/Gvp97u3U5vAvxipsiyvKDvLWNak0CZ93YKE8wUrPsJ71fbpUVMzUZcL8NcMw0uHRyWK2Cc
Rdq+jct4GNwGH0lCH4vSwMYHmd8tIKmplsUT7bj+umlaH+Pjr8ehG0HjbmOX3LrE2gB/zLn908s/
Gi9TqCvw5cGiOJOdwmhPSJc82rC+HdXbeWlY+O5EXb5U7OqO4bKCEcsJnrvXjBjD7QD+cfhvP/vt
FFW3y/TnUf91l2wbl02i9WdfR1/pN4yK5SbleSrncTVrvKpB7RVXGmmdxxD3V4bd4alUdDNaVey4
wMX6Bg1pkpR4vQyhlo+LhukoqNGep+Nt1XXtvgcRui5ZSuIOn5s7JIi7sRb1RxcgYGhf/OIaWm50
VMF0jMzIw8YC/VvH1heo3g6JefMFiHdyFB0ZVrM5A1q/1n4jDhRavgBzbN3pHlNhtnUYgpnzUIla
2m6UopZ3iY5f5sbwWCI4L+mAU1TW/peSwQoeSkrkdujjrQEAYz0mwee6Kaz7Ug/ABx07XMjRNFyv
KI1J83MQ+3LXixSHp299chUWnwkrlBa5sS6jrnpQM5ZLXQw4w8JxVwxs6A1nek/mkShWT3/RlAqU
CVJig8IkWBsEkli/YoevPLEa7XI8Btb4dUYA3g25EezDqI0eTdJW3qZdmpSn0QQ+uPSOeF6+FWE+
7cxWB2CfB/IcZvBUF1Hy5LVzva/69LXPaXOEOEz6Y6oiHLSlv01zWtuLnoKZbc3Rvo2S48CX4QE0
DR0g4qzf1UlJC1vzo7sQhS3auK+TfIw2HPb7YvKxZzTFV9oRFnd9RXgF5NmBOugjA1J9BmEeH7Mk
u09T2R8zqa6QMfMXTTtdlkXOl1FM5gesiCYMm3NpeB4tAsiQ+2LaawnhpQN8egwhRg+TYipMa/CS
9HJYcz6+zh7szACsRILbqAhHRdQo/ZGX1CkVHZ6AvhZE0GuiPaccHeiSa7/44NPzw7Bfxrbx37OI
hn6R0OKAC5DmxYRUyKBdlGRQINKJc67FI+q2Fk5aK7jUpQ9BwBhZZ4fzti77h37S9cGzxukpAU3q
ahObrquvohspodgTGmXuqzNJt5ZLLWWjx0Rn+N797ITY61JETLA3Fo009rq7dnTA2+je8S9ZXxFR
9qyjUybHGuvwTk/UEE238jdNqCBl9JN7HgfjM/AGBRViVMEli3O9MvO4PyfWF8PA3G/0yAm42rCq
zh2dZWRNFFXitnnE4DkLWsqJpLoPKGJvwxIYNLHX5D4NrA/oN6xg2aHvLIvGVLNb0vyTC2saAKXk
TXG2Gu85roDf5O8zkvOHLvgiqulpSorwaiXOZ7t2xsdoDF2w89MdEl5+73rkPlmr9MemHOFcle2H
ZmzcZ5gGd5lo0ktrjl+LhhpVRNMAuAf5sCHUAQybYNWMuP4Cw3Q7mHQ1LHLVHIq2/DDYfnVkf7q0
oifqbdNFb+k0DjHrWKGbyLJozr01B1shUt4dBxhgtGMcsml+TauseVHjKg3F+KhsMAVRe/Vz7Eml
PBmJm1EqRhW1Mo8lUibWKZy3fZM45h7RBnZOj/OQ3iDmxY9luS8z9IO6mKIzDtZ14UK6ESwK4KKC
s8J6QsON4ONI776L0854aYWeNyamOcB8c7axQ8c+s/AayVOK9GDVpFrBHYdWodc0Q3qbBt45u324
Kk33Bifeg5mQhXeGV3yfuuINNvKOp+BYo+E60p2uzvWoYX5Y8bNoQNtD+4HNNlc2aovRocV/CWjr
e19U/r2OAXzDFfgEqbu67yqwU/RYWle2TE4qm/MLsutXYZYv9PV86aLJ30WVdyA3c5fm1VtpNPfS
pdOLSVMQIxg/mZ2Cy46VZpsGTQjPzqb0/d1MjwMBxXfrTYQFHUxig7YTx8rT1ktCN0KPVh5l73we
6BEBsaB/6tz0h6tSej1m6CZuSTWXXn09e9mXFoV6hdLQHPPpyU+IRPWjJEAii/l56Kkw2gUngNaA
oL/MVSZT4xW4/8HzLiJLxUsM1mlEDri4JAlXKA/eOjewvk8+kKUpMo9l3Ox6d/o4O3W7rSL8l25f
pNuyrAPaGTybS1uSiE4U6zEe8dL1/t4I2QFOBubclHoUyC9CNLQsLqCI37l643S6ehatT0nLrh5i
Em1Y9yx9yecv5TA1V+zxV5gEzyzlcPWjHozZML3ZrSJzll1aO42fg4j2BVacQlttmwob4RC/ArTr
rx7oLRgd2H9mqa9EhgjuNV8MEipEzmZiR4qLlmokDSrTQRCgGad100cDNSDstlPHnEZcmLz2TSnJ
qCbo+dp3jj7dfhLaUQMrsPiu0iA7EHkDJ1bKPR29aayJA29uWUMJIvEbenxmd1WZ7pOKvwPOsbqL
0hGDsDvwvQCVQGlYpa9TJ1dNROJh8vP0gVgg/uQZmPiwdF8cxuJhzN3s1CRZg9fTXrdSnHXLxEAe
rt1U3fRNut39BBppFU3JO9xb7xgVy7C98PymAgJKw6KSpVcT7IAjULqfMD3o7jCzhnr0YBOebLN0
jyNRsC3Qpo6p16HZtZIr33F+FJMePlRuelKmpNt4mCVPbRYBAUkimA7p/BgH6t2Op/Ku7QsTto1N
jhpXNSKgrJ1dukSakV3Yyjvevp6AfowOic+OqqiQx76UwyulFS5fg+4+DQby/8veeWxHjmRb9l96
jlowaAx64nABV3RqEROsUIQwaGUAvv5tMF+tqsyqrvqBnnBFRgZJdwdgdu3ec/apzJhwNFJdqZXU
d5rzOuhOjvBeo/yrlfmIh1BB+5Oc7lr1ENcf/MrlCCi/389ieU+c1trMOj4WqY0YMmciXCKLlmnE
JxPUpfvSVxCvcUNBjGgjaJZSvgGzjJjoGWSeKQMZpzPTmtOZ7dYRmTZ6l5DAYuTvFvacUVlUsLRY
/ajpt6vwmXpgepZ2aSAuIwNLqRiiCN3PzOFFINx0g9TLQ6wJ3oG2MM0V3Ma6853hnbjT3eHAB2kW
hfowSyJRHLJJ4pbJXMWc6WGaSF5tSIFy/fspHgGylfkT4vxmO6beuO0Eyz8lDHfFvNzEYmZwfwnm
Rc99W4Td7UhzecW+TgDYsqTPkTNc4xgYV2PPywHuR+BFVkgW+6+0mfKDPvK49giIdpnb3Wmyb8nA
IPK4w1WpW59UdXnoG8rdljaa5WmofzPMebQHQ/9FzgKNZBzQ7F71Ts7uFvar8VDn7kuyFMv3JHYi
yEukB3Ug02D9wU9DB0+0itFoB98lXUGzSS/rYszPcPv1pvzh1vWOLAt1ilKxbAi30WizRcNliRP/
UjvFTTgudT3qkV2aE23eSU4aLbX0haM4ccjug9atlVeUh0M0wGgR3sNXXHS/tkv0JWXKBtZhT/Y0
dkFo60lsDbSFsVklhUIAkeG+icjI/PDj/JuXkOxi505zUYRsKTXFZ73H14BYWA97XLCBis17ryy8
e7tUB3z9tG1UemYkGNLKpq9iLR+NT8Rgw2LQMY7ZCkhRIBSRIKNti07NYD5maGaC3AZF2Wgd1bIj
8yPDKr57YmCXU+xDX58CHTwjogT6xdZEyOBL7X4BzzFR9K6OEMn37uvJn0/S0D+mIoelJ9hQVsB8
OY0XSoWeV1CbYe1Ovxpb3KZ5XyuHtRoo0LmR/j0q0JshaLaQZHqUYGuBpnbbFADFfZNVH7WQ53So
MWdjoyQWDwtbxvTt0CleDmVVhiaiH4+JKB4zvFlH30MgP2neJwWPedbaDpagby3HSaijw952Mxz/
2BKncRiIPqGFO313OgYwloYTytblrbC60zRFlE1Ot+zTtpE72bt0l0ybh97qyRFx7nBprrl03+x6
dn+XHSHn1UeK8vnRyfRbPpgfJNP5N9ev30pfilNvWAWOvm6m3iSFtMnAZWhiOFcSVX2SIvVLSD66
Og0nYDYW5JZjcYcWi3QifmZBAEFAwGnji+cxr0NTiwombYt36hMiOzzde5Ssv/kMFTKv8LlnM9o5
xIXFQa9H4yAskKuobT/pjT+S4cuHVblcPjLbnRok1RKLj0pFV8qj7gRT+dDicMc3jdqgJVlEXkha
+WgsJe6xKJGk3TT11q6q5TZxJTa12UY7T6OPD12mEr15AOp3P/fg/qUdnSrryWly6yr6nvyjWFRE
no8PeQZlo3LSqx/l5PShmtrnAlalL8gA9bzk8CXPjFMglhbZznvW14B+SceQw8YSNdlYh5Ox3rZr
MS616e7HaDK/GTIQeS7baEF+rQdo+k7N3U/hVYHFgPpCOHioe91yHJyqwnRE6lecLiU/OV1JoCSV
L9VWxgXG8VR9IkM8JKLhe2HsoiDJmY8ajKvTiZpSt87NkP9uYpyfyHB0iqNKnsivot1YYAXYxK+J
p12Y0lR38fRNqxFqejQh7xFEZ7CMUUZ8fZGIXa9NMb8p6Q4hlV9xWQo7LLyG81mZgCfJUCLlXh8k
Flk5HG+eOw+TunzvWguppE/wVuTU0d5CN7JTijPI19gJb8yJIDKwVVHz+r+tgVwzj9BKzhV/OckL
/w7KNXLTxa79S8l5hHR58sckm00ofe8XE/+QxWA4N518aKQU5xg/yT7K5vNsulxw3daulq+IfW0M
Zysm7dFS2EhxtYfabP8w1nidTCuTUCWV2HAmOue2/c6Azzt6MvER5Oq/qqVWaINKDeQ0XpxhAHPG
cxPWYwWKptO6dbRC/C9GMCOzBgJxLfpCFT14q83h3hGLvsn9oiHrYgZb0vOfST1Z6AhgbmsuuA/C
IqtdV1ZjkDH4OHAixs/EwxXQtsnPZaVnZDYv905ewJymjzy0zG7IHKo2AtbZDn0C6qsd3L2QQYT5
Zle/cGfuCPZTl57T2JE6/I17piPW9LGnq4E92L/Taro0va4X+yHRp/sZPw9Z9E7AbYp1J7asB9vX
zvQXwF5k5TXHYlnGhRk6OplNHAlJwql9SoSI6GiDzuvJyDTCQvKOeh5Z1z6G/LLtrPSto6d4tdsy
gq3bY5w3SJTKE9c/JMDCAnSYiihI6swa1e+ZHzZb8MPcuZlDcG+o3Vpgq4AoVJD33S94UNF1quN7
Ix5vSRr5r1MvkCiXJGyy7xJvUnu4sTkt6ggDT6UlKElzqwh9hII7083RydnDjqlvQ8hL1Rx6aZL2
ONfFTjNXFCQYT603HgkQ+10pZqxxV054O+3h4hNVHdoMygihFZ8a/Jur2xWw0dvmRt4ZYbhpelq4
S8E6eUNYOozP5TrcTqJc3GmETnYVIDhGXggh9QIipT6dKtdX98mSnRz6M1qibqpzXupauxK2l+4t
V/TbwQcXMon52me+BfwhHq5unN+0ptUDZz2QxI2d3RXL8LYMyd4dyQdWpFwUJFnghx2MF8WS6MON
fB7bnsEvCKCmM5pvfjHuWyv/aRg+UT+N8dTYWhrKCBWF4UMkKMyheBgcKhKQMHvYPxhr/KWjMie9
B/HJPfJL8xi1PA054CuKMayXvZPtXHoPAWqdbIuWcj0yqCElptDtsOMqd7waE+ZXeNQ7NyJ2hUxH
i14Wg3PVAscglYbT+lqUZEJkp5j0jT3jSybtdQuVAfElAaJrqKx6Nm1MrhFjfgYGkbGbMrwYvTxF
q/fIiLythQX/kA1iYIKBhaHrrZT5nf7dp4KywVVdHYmZV0rtNNhG9ihMhiHgPS34wF+WBLiFS6CD
/uV5jYnIjuMfhIaMjBkfY5aLu0QrP0mcC2yTI7kH5AkGEHi1eURw2eGRDLwl14OWo17AHEXbj5CP
46wDMlyq7OLNkCgSwPzVHG2IRFwOXvcC5NjfSS/VjozgTdRMi7vpQeCSj8zMviss9yT7mTJNDsa+
r0g4E7G154kmMRf2grUCiiPtZpQToyt4f3GmD2ddehubgGlvTSWfoHCuy6yaLSuAyFYfqrF5IiPZ
QwR+NRnhh+i84QSU1v6P/prePWY+FXVb+/NtXjgutFqe7ZcyepvrtgY+4YFXBYd1M9U9u1F60Tr3
/asFQ26UFdiJAUH+w6xywQwXQVAV9DxuizUxRBz1bRfL4aC1v9PWzmmnKgB24/jLLpyzT/YVBnsd
pX6uMJFP9pPdlVrQVDayiQb2glP55GtiT5ZAhEPwwYCJZP3J234wm/SlADy17WiZgrlrOUnWZD/1
I10UtUo4kkj/1gt8tl4sdWS3QPkLc+LeSUrnZgz6KZ2t/bS0UKgQcW+dpVyA7EVNaLgV7T+Xyto0
6/yRIKoXD3O9P5GFG8fptMP8jMhTH4u97lfWvirsu6lzB5IWghKYdEVUol2bvwckFhdR2NtJZD2G
QdQTmFG53XxyXrJCm0A9ssOlVCrbJQVR2gxCBnh1KDBGNI5dbV8TORbnTEY3Vep7z63s76q+GksC
jq+gj1RkuE+AV/6SGkbsQscO37eQe4eU5DsxVL+/xPDR5P0gLbB729CrgiBhe9EBlgLbGw/8zVEY
/gyy6CYFY7WCLGtTTZvWGI7iBwVXeusXmPxmO+VX06vuRyel2Qj5YZ9VyFMlT3NAtzko1NBegTBf
7FiUj/RtjUBAfNhSTb30GZwXxs2oB1LbuyA4+rDquj03MR6JgeSgXUuS6Sbr8n43Nx2KBw9GrEG2
mxM5wawXaJKy6hyNg85km0hzd6U8zowkkOqiDynh0WaNY29RFQ9hp4sL7lILqpk8rn5ga36a86Q+
2kkb72kr2cFX6zGLMdBq/b0hJ7r0GvG0Vk9uAIfhS+Zor2PE/MVD83mOZX3r0lW86GsYpZmelkrE
J+U/1m7mnr++5Bpgk6QrHnM3MlFuWr8TzqgIh1HPbZQGRT67o0quLqV0pjeZuuhOk10pEuwNpfSf
a8t/ghqszjEJ4fi916da0oybclpcMulvKOG6m1ETvxfpJEAhGvRou2qYbFw//2z8Ud+59cJG1tVX
EyT6mSFLfwT8T0FCMNbJRvMvpHZp8iF/gcwsH9ofxhqIl1byhd1ZXMoZW2/bHCzNyJ50lPUrO4+R
jbDmq0/EurbI7jB1uYeIoyVkfu0tiJZEAlKbgQ6nhyVFYZgw/9C9Ng31X1OiJedmZLWXpvZUAuM5
G4MNn0v417mQR9i2LpL7tjlhgPuWNgNO4KLlifJgESuPLm8K5EFR1LpWOYV4HOhhJYYZSCiANGzS
cM7I4rUTEYUoRJALzYR5zYXnBaNDchiHEWerRc2T3pnTQYlkTwik+1i688GEFkckmLgrSvmtX1YF
zVh3j+XKzFMK/BdntXNNqMExK2kUirTqzyStHarJ0G9E6b3yEdQ7a6EEn01xDyQpPZRMKAPE7cW+
8TI4VyXBgCYV8QGNbnvy6LAkU4VkzzEuc6790BTcWyBEy97FIL2v09c+LqaQhK5505fA39FmXKMS
pkqcj/0l92KytKeBXCz5w6/KbeoZxfeM1XRjIl/B8RNfa9mrHemZ2d4WGauRk1ZbQiahCClhvtsj
zWHZv8kqj055pz2bZKjcdTHrlmuJ6NC0gvAGf3loYUrfR9NnyVB+NyacLmj5zPdOEmW3aSVJQLFv
9bo7VVjGkObpyGhISUQjW/bXoSTtcLQ5PxiAY9Vok3mR21dyHn8WRMQdYY9oN4b9T37O6IN2XXs3
KZKyos1CM+iJPccHM1C4ZyhgUQczT8OlGY7+I31v+aRpn/ncVwdmhiAI16OOquVlojMCnjBHiROn
3G1Zmlwcad4yq6puvnCLu7x7+eM/jJH7Akl2oKUI9hyrdM+aiWAVlJa1Sy2LD5nD2XNqKG4SEY8X
s7fJLxxAMQHFc8Mvw4WhqKCMjhMlo6LqQHgJoymyDJuRkZURa9VFzdnbsGbD6kK/rxhYdcng7P5I
9K5FSyfKCL9OirwFVL+ZFrpdv2als957do/A1nEPRrrAd9DxPCcpzbspm+5JsoJQFD20iZhuvAIq
dPAKuTLynYyqaYfm90DsBmdanIRb1KHu1Vma7wsAhT14RfvUxMLZW638iNf1xHWjMmh67SHuxgx9
+jyF6Bi1LWWkG2Ib33GofshLU12ZG2iHRpGk06xjx7pj21c+mj2rBsmxVqwlZTGSmGxTD2wONLu8
jYb/YlP2pAiC7Dzr4FHUxD7ciA5NFrmSWdSRpkCSQlcjmxtH/Ga8JzSJ/XjwBhpy8SRex4pjWaN+
0sCU4WzNyT5SBVSrugVgliLnN43eBMEszrW+ZDfOyZjA3ZS4+sRmFlHWILUKkHltb4tnGvrwn3N6
rKHtqvkZXHj2ELNkxeQlQBian1Rn8y/01ENXJiD4ruVZKnbRYlxoLmA0yjRGJBX5A1E7oMvBQjOL
xHgGp4lOOrsWNDOpNGjzKq/+7ZjSAjLljnclgc804rZSS51vJh5F14GkOJg9C9PgncW6eALmHEKd
66Y1pJbUs0PxB+gIYHcbGpVL/64gBZgzCoGFNhrp1T6Z0iJkiHWCGZPdj/QzArKgEEn0WX+qkVsw
03TuanILtwsHrkvrGG8RGJLY6V+5WC+p8hTzCgiDNgHltOEmzp06WNzEMl5Gs/phGY2CKnowCgB/
uc0BqI586g+neFzWEIupPZT2AH/b1YASpU+FocqdNjj9/VIVR2vFlJJ4F3xN5mTOo14L5YW9mLl6
Rhqz4RjizrCyszs/DxYC9LnKfRbIfIaDMiHQctSH7Zm8ST/aGpUZapyULrn1Q0OOe4iHeMtQomHb
HNwtE8wY5oWTnPtKZ+UQEGSKpN95Ce6RUvSMiZtF7dI2pRsC1hblghVvuxkwSVnQgu3VeYBUdv8c
I1Y627AriuyV0qnZImaGRiVbfTc4JGVFJqOSNUjTKIsXpNLT2bcmdZ6ZFE2dbcItlM21RbByIETx
h2vG5Vk3zOL89afKrsuzkuI1btp6H5nVcootvnz9aVpMnKHaTC8p72CQ0NiGvHXobXQCrYjAkRrI
xrw0Rjk9VI8K+xCTZC5zOZIjPWU+BDYQlFtdLuJ5BnwaNBD/Cf7yrM1UJtO1ZXz/ZS8rGa8+LdlP
hFg34oGdj47zSuKLj3pyh0cC5Ouzq8j+7mHT1o7mnk25mgpSmoEdmVTG2KsHM/uGLNF+AqgFQZLo
olQf9KA4V3U3bEVlwA/vP6u0eE+o/A+MH+jqol5nU17cPbXtiZEZ9VeREo44vVt6wTKXeKTLeiaH
yCIj4Yz3PcUz7WmVNtfFIggBpTTqckUWVuN59cFLxufEz4yLlrBS0ob6PvBCMrR6G9QUn6K3G6iN
PMat7qx6lf48WtZrIaZH5HlklGXVzywlEFBE2nY2bEGCoH21Iq/adj3uXd8iTjydORh647llXHT2
o+JSD0DKVY2N16qous1+wK7hk0xomy8xvvcTZZKz7Zly0z1ld+jdZfOHRLY1oHrO5j5dhcslYaSM
A/N+ZYN2MMlje4e+m2yCgu5JqkwNlgmJjG79PORes4s9VolSjzCeM50KsnKGYjLAXuomGuatL2gr
KtDTYytBxBYk+Q6ysh/S1AEI7NvH7IoGMnoxOwKmSZqeAt9BkZK6Ob3Rcv6ONLwJdfsUa5pzpZVF
2W9ou7QD6kugLvH06KLYNw8Fkxf4pQTFOB4Zahk93cW22QfmKkRYpUKFBKFMaDw3Y2gqXQ+14gdG
l+oA/vWW0JDd4CyBj985O1IvD3LI3J8q7Kp2pxY1PFZGe/MS1W5bWyMhe6D/CVjCAWA6mgBUfUGl
bYhbM/bXzMK2XFTvBS01AuQtl/UFaKBRu/1eRZzyXEQTsw+JKfTzHt+L405A9/0JRV+RX2Hb/Jwy
IhlkJI/m7L40ghFJ48LPmqwMtzgpD7u+tmmoMq6kkja2jueLKweUhzYSMHft9iM29Tuj6or73jZI
9FXxtfPEPbFRC43aPNqyEM6nJMZQr5c68zDmT5z/Vs2jutMsVye1pHv88hP0lnhGolkd+566yLKy
p6ytxnApndfecnOO1u6MS0X7ZSt2iiKRpN3Pvo/dRmHTY+oUOLkwL2Xff4/bpj+nI9HYK2Hly5f3
/4ko/5WIoq9O+/93dOXr77aoyv7POJSv7/l7aKX4m8Xo2l8zKA2c7iaAFfW76//v/9Fc82+WydV2
HUs4+B0dftPfmSj233TBXzNVd3XgJ9BS/o5EMQjBZJbD/7HxR654lb8nd/6vmfqPBFLwLf/GXP1n
y6xt+LYtfN/lBVqma2EH/bNl1hPjsKQomsPY8X9667qWPixCoZKJqef/6YP5N7/rL5512/IcYfJO
LdZyH17vmgn6zzbCaBgbw6ziKGQpkHvDAwjsjpMZIH9Jd0SutvqvrtOPJFQ0OgfQ0ntvtOmYF2zs
6Vh8K9wCGG1lb1rVqa2C6S6nOd5acoUDlOkLzf1nIOqU6I55TnOQdDWVzHZoMalbkjbuRGBCZqeX
Cpu0YonbaeNc4f1t7//zG3X/JQaUN2o7useokrMGl/fPbzShYJvAzvrhHFvh1NPBJogNqVdqs74w
7xQUdHZq/LT0/DNPGVVOLZYEOox9VNa7tO7pKBdhohefhVVc8pz0QFRs1HmtvZMlvZnZIVzewPLC
IgSdshBvklz6k8G6CurB8Mzj6GClXGJA6sCwaTCjucpqwpgROA2VeSK/qNr7bvaaIvI45fSXyBEu
C5I3GADCP062eUtblXEGr5QxCUhzQqUV7BpcXqA5iXh/nxuHeKa4CRNPvJTprMMyYX7k+VmYeTAy
fZMyRLnpJyfTsKwVjSQuQNKZcktWz7z8bvLmXurxpyMZtC4yfaqJXDTUNAa8LdZwS35UDeKfyB+/
o2DPgsLJ1X8xHLt/Nhz/cVO6ZL8KpGg2T+hfbkq9tWqzQKwVJgnnF9FEz5kpv/nAw4FTrrnzVB1t
OYBIsDJ7OzY6Y8QW/qFjhx1CEHC4PY0uTFbS9AJXJjpDG4ewVcPYGqnCIVoSE99471PnMFO1DGfD
oYv8jIx8OabSbQ1ho837eO/ND+Jt1HOb82T6aWc+1UFKCg/VXLLJKu77ZkRFpQhBXyz/R854/GS2
zXuelBdOvZy9UqxC3goSs+W5MOpXyr37ouLGcye5kTOpAkJ+62xO+t3c7ZHqjeo4M0ej4XmX0WYe
jB7AZACpC9FMRyrlCPWUf4CVhatolTD4sJQ+6AI6dDSDGkowufv+vHWtHH2l/PRaiVvUfix87pj/
8kzxyPzD2//HZYK64UOH8tj4jb841jvLHIbZVX6YmmTWgisFgxnb815wHOyNtRx9/8+/8F+zfHmI
PQ8ZKnZ5QEB/JWzYo+gKTi5+aE6wFh3nfvFSpqPrw+CUwxuc9juTHFGyrIZ3OXMHpxVX2K0ItBhK
csnS+BPJS9zE4Th8/OfX9u/uWdgfHncLShP/r2wfQ3TozbXcD12kEkyhDqTZFwG7UrdBxWCDUGM+
gs7qv1yDf/NrV7aCabsQUIx/Qcz4rWF4udK8EM3W52R7z4wJdXQK2Seg0WiNEzrIznv+z+9V6Oul
/culR/nO7Bxnpvmve1QWC8NXPLih3sO/SONbrEg5T1R+iWp9DFyyiWg3yD6wXqLOJU2OTPRmMsag
cvVPUlHOBBKPAa53Vv8EzQN95SZjkYngDBAGl5M74R9m30XFl9EW5IXkQY1weZs7xb3VpWmQz+lb
SbBraTk4cfioZyZ2W+lUu4bfS5MHUyFQ631WE/PS6veOWZGr7EBWBit4BErWAYkHJQa7q/oWz9gC
XGavqACmhkk0p5pqdQ157c9ef5G1JAJtUDckWMCTwZlslgZWMfofDIaswdKVRDEhpYh8QpFhPHxO
yDBEhHUsS/sRady08+TK79wMzpejhtsyn5YL4Xq7Sl85/zOXraYBjo+d2EYHRno+P5tj9TIAVIDA
2wNUn+dHt2fPaTRUlUCpn2mU8cJ8Plxafe8OtmWEQewO8J9wsjUl5qe97iUybGnQVwPS6MlCSpe3
xX8BEggD7NtfbgmkFII91jVcz/F9e92A/wmVFhGJRa3dTmHsG+NGMZkox9swLwvazK4KSDLCYzxz
8qQzbmJNSnr3ij9LwxgfH+fJ8rfjLgenACmnhDPv6aHw0C3mBSFHRcZGRK0SIKgPFEpG8J1DfKkM
cJFZJwJjPQsh0GZBhxqB3zGxUFeX9CyRef3kZAWEGFHT3BWMEj1Ft4J+KUd0excJN8CYDhu5ipN9
UsyfdH1PpO5C+7T9HxXHgkQ9+pUifXcUCE66/gAnhCHLYjHw6eyAtN/nqcZNyJrFpNHZdPgF6+XJ
1JNLbpePXuNBbZ5ak4AZyLu1MN79lWUK1WFvFyVxOmjHdn2Gp81bAIUOlFixKMjdE7gTxbzXSqi9
GHXfHMem0ZPMB68wX7ql+iAwiaZCZ7+1MwongpOfmIGCkyWDGXvjNovci5eTm+J0Gty3gTFMlG7H
3n3g98JKcX3QGu2xLwBRMzF4MrM6NMZ05+kY8B2pru0M1M7jE8LFae+sV/D3xNo042PZ2J8zhoRD
Qe+krIGhCCJpiLrkdUdZAlALx6Zr4ytypNhLPyMYaTH43oSMkshgdwKmyWe1zWcSGZFG8unRZqXR
6R+1mOKrZmaEkCwAtpIFhjN/pzTzNouPo62HeU11KvZ0y7czvdrNQrdiu3rEhtgZb11Xp/txIbKD
IdO2yUzCwF0fdihymw15MAm3v4UpMzMpAU3QzlIiGMYufW5LaOxguYGapwi78rVnZdXJVorifbbR
vU1N8krw3lNmN3hG6iOCS5LU5Ax1GaxPgQ0hb0ymw8j7XPuQWNwM6GG3jPkGitxJctuFjU6uFX0N
eHOz/4CoGLa0Nj7FHYo+etIvwAEwQwnzgTm+hrVXnkVnAE7AvSj5MWwlzoFx/qvd2HeOji6tE4nG
MmQeSp3dpZkaVkEjNg56QiOe9GC7Sl9KemOZgI+jKt0ES1+/TAZw78XP1yi/ytwUgzi4hdGGQFCo
ISTGDV/jjJ6QBhdLUDTlzIoyJySpwXit6EotiXmbR5gomva9qCayDawNu427SU0aQ+1UELFHlghp
HI+xzvUvWl0/I1I/dRy1jZEKFXPHhi5csQdk/2RGK/O+ZIm14jLs0iTIs/Qh80qeJ089dhoZZsMA
C5a52GVpSfFzBE81s+VwlukS0AL9MHlsNhMc6jpCtaCp7Coz7MOyODRN9dGaVYeImKQtp5g1GIV1
xFzP/O73J0AwvxpWm2OreI7R2APmiO7ypnkqPfv4sFd+cqVbRHicVl6R6O8dZsm1m4CAGX83YFho
WkchK9tdN4HUbj76Znj2O+ObtE7wgU/N/BUnT0A5SlXSDNoyCxZXvSGE2g59RNGNIRC1zDJhv1xK
tyXBgvjmeag2dVK8tDlaE+LVv0uPTiBxy0+5v8T0qc3AMQtn41YjyjmWehpZxq1vczhrJG7vaKfE
ZHiKg2YgE9Yd+H95fhnLiOiZIlBTtdyNXcyowMg/spJPJ7Fea10Vl6JNK3zyNcoKpd58PPgbDQLQ
Q635ZehWHbRh0TxYsaPtK04HMktgUzFSgAkScW7cZO7MhN1wanbgnp+vqxdPdR2nj/GxSRgxWzzM
dWUwqLT6F9cvH8iovkmzz7YlKuNMAcnsPW/XIN4NusV9oRNEc6ssLLDBgBKX5SufAsxDh8DQ6xPy
An34Q+Dbv0fpcwuwIgCosU8S86GMdZ1DF4o489BP1peE/9nFDT9lrXOSiHZYFCKCe8hPIlYHP/nY
MK9zrRUXbpqUkrAPlHpBmWFvOgO7nL+gzBfHVFVst7N2SCeuFQ65H1r6jae820WZyra2778Onf8w
CfbqGFRSV7cHCxXCKgiLNw96W8RHpysOsknd3apn3xLf3Qb1OOz1Qr/oHic/6kicagNmxsV8r33r
g/6xUSPv8yr2zXQczraDG9yMf0Ipwwzzs7AwvRQNGFKqqRc0IClK1Trb1rY6GVH3pmv+z6hIQ6cm
zQCaxat0IHm7BMZz1h+hJ00yHHTrfWzn54LlhfgDCGPuVG56FzH26G+l4hgp89Pgu59ZBojd9lpe
6Fi9KX+NB3EAppfJXWUm71H8TgM/LxHz6UDqgsz0D6Kepk2fGAyp+F41pzGc/2Hf4Q+ap9yGfUZp
oAQUYlStC1g/qJjqjdwvY9NqXrYZMzADLbiqsB2WF23I96tPMCx9WEDwcmjLsub28tNGIYFoSqpQ
zOKNVGiyYHV7ZzSW2OmIe2F0FPQi9JYL7J1h9nxO6y9bvIpHLc5JEwfb3tR4Upr4JTE4rqFhE5n6
6AlxY+t8N2JB1AnWv1R/LLCv7zS3B/umLQiziTTdlG1RAPvT6GinWwaR2BtHb9rZNRkd4DJ/J5ne
nob5e9k790qRquvSRThq9fTeu/GlT6LTiB4WHF7C6EZ7mVEdHycdZYaqRySoBTB+C0c020BOE9W6
lzUYvfJotRq4Bk6uHRpNx9YP+srO4ADY/vGFtnpPt7wYMUQQ3ewD5ahMFN6enItgWDT6OhNgF93w
myNvdzhN0EVPX3/6x5d4bVAUmRy2+jCSiuVGy2n04sMMCeAAgpjctFyvT9gxnH2/VHdY45ZT0uBC
z4oUpAS2p/WzHE5eb7gYu6ZDYyPl9Pxz7BVAMvP+7itKTZJP0WIH25dt35/IKWfnUIgoE7DqG5mJ
w2Aa19rWr/oa36MM2Ou9cc0Mxn6yeOEWZ9u1JPHCWHfgl1CN2GO/Id5KrlLSMxi9fdMJuYk1+Xto
03u1FCaW+fK3LXLyLB/qlLPHMsf3EUEIlEl06t3kXlXdS9lJCI/puUDe06rpjOVnC0r5uzc436yT
tx4/RywgQ1H9ho5/bxDJIQyMe5Xr+kxF0KN6K+HVYV8ngxkNMTXUeWzWMoV0o0xf2PpohnnQANsZ
wAy6GBbTnt+yIIon/6/4xrkPiZM+AH40h3I3uh0/1RGrawDdUm+U1nHU8vFUY2Za7cxf9mmHMJid
PVSv/0ikk1xo2dnnuOAR1dIqZRTnRaevL6XKNTArQMKUitAncsuixTxYSMUONGkapjkSgWpaoKhq
2uo5I5aiW2EpX1f3609f90q6MARO54g6G+BXcvhyf//DB+5ZA4rWxilI3vQDfEPPjoEZ18adZVQF
2A/sq2mrf+BmYs0Yy1fI84dybWjomfxEofzMgSm0cvIr/NK+GH384oP/O8yOz+vVbRQs7G7lmncl
ICJ6M/2duFccXEeypngIkO9SxKUodIKG0i2wgAxqemnvbGP5RSgbej56mH3mobpBPBKjXPAqfBR1
au+XdiCFiuOk0jV95yxXB2ROxv8g+mLaKYfjScTH0/bZJ+NX1ktb+z2NmY9LijcAD29jw8IH+0QM
h0WJeXI5XrZrpsg0z8aONE+5butr6+/rkEjadVA76Gysog+/NItfR+5l5Gej9Zo3BblCtYHlaVp/
XRqZ4HzmHUnm3B+08L7aXFrhPzd6/q1ZFupaWdQbPc9+dtH/sHdmy20j25p+IuwAEkACuOU8iZIo
m7Z1g6BsCfM84+nPl6x9ouxydVV0X/eFGdRgAQQSmbn+9Q/Jh4VjlgrzlCOfL67Poa4hhAxStJQk
0q6jVr/EAvK5P/BLDgTLvi8WXsHqCsESp3jmQ6i/ygrQWJYYFW+goiz71phXxEcTLy2e/LYnxXRi
CxdH5c1tcaCo8108Wc6SAIqdk3a3TEI8jHqxT4HITyLC+zZ1VdrzArmGWIZSDDsHPLW94U5Pm50R
M86hXFUKxyRyYE2KLJaaNONaOsq2Pa5gnEaEbLqwZtWtdH3ufow6cD/aPOOdghWHIvT4WONz69Q/
fKmMAgaMJQ16en4PUCHj5gsGa1tnAuGw9eJqdFB1rcoHw0iGY41LwCqlU7UcYIUWJpsmMPcczZdD
A1bjpGA9P409hmXHzuDhvt+ekJkmCqN2Kf34teVGrPsZbx6dpSwGGRzs4jH2cBhJ9HmgYTtcZlrc
+InTT7MT86yZ7rNuA5xE0DkWWJ9etAhtE2HrtKm4KshfUvSX0beoi541H6z3PuqSMYRWppMsMrI7
QUSz5KuPeWb/EOJloYAQcs+Q1tAzX/ggjvQf9AUsl09pTPxPrH5G1VYxoPaujbyIQ5mhKqkVEuNk
9nNdW9/TEmzI8xGL6Pp7pOlnnG/DHprPRMrE/ZJGMXZ7ZrRUQOUU8IzaeQQHl79WJDf2tmT1zT1i
tEzhuDDfFrKB1c0AXw9t8pKN4zmGWrLuC2q5LLLcRaenAj4BTmdBZjykZbLLARsWNgvFembAL8aW
+3oHt3PAOJDtYY99CO53IDwaEVDrAtrvLpsz9gtw78QIMFyUkNyMVvWHpwTYKLP3XTtUyKrj18AC
hTG0U08e+aKOC6x6rAs+xMkG+J7lOHTQXxlwDDUsJhGqbjysp+Hs5+3O819CiPtwZGceWoKRKL9y
TL1XdlwksImoFOBI741o2tea/TWg9UBVUK6rHG+1IHkbYK7ukw6WXurOH5mOzpABbIcAa5qnDJB9
DJd8yuOcg6D+fjJq/RlJ8zYzQef0GFhpJjkJXAjIgoEHfmEv8+R478mkWvwBvMJtHtxPKHDOCNCf
G59hywaqSTMMDEqcG7WOhHA1xmYrx6otNjeGT+5M1NdirXfVc9NgLhcWyYc+M9PCTTWZKhc6Llor
f0K/0+E2L3ATXgHY61mFE1fkodZLV5negKtp5X5KCJ3Rcaxjkmm++77/oFBcPzm11XQJ++CLnvFQ
j1IQ602Ci9eTfldW7IIDUq2lb4cwHSmoiLR7r8qEQK0oPNoGcsqSHt8utgBIvXjYacwpyxCPX/AH
Wm1Z0Dd08uHjD9EFruitrvoDS+zKJ7mLgv/kDQU6TR4UeHjsEkfKnMaafHI4tMfA22V4BhTVrtZF
tcIcK0GAEZRlsadT8CWy2me9GXYFiJQhlFjJRVThUHZg6xByP66yzdiMBRheDvJbbaQ0OtKJRF9n
Z2TOrXe17xgfIpI3NGsp2MFV5l4abAujOAKKQtJaU9+UIv5SpljRRdP46tiDtmj6ZN8jZ8a4lLom
J+DJS3scuCQeh57Y2a34hM0GlPoIW/X0jDriuSt0lCQZwTkeYi0/rXceJivHqpBvRpd+hSt5yhCb
riG+xus4ZTw6Oglf+tyzFtlfDX8ONkNTnTXPwvRviuJjRtr5SgVxWW3XsxNOiiPag/4g2+c/iH8R
Cqg5wyXNNt/he1U45eMmuwZnDlGX/S9DJ9ARNP/0de0Ba1bFcNCawkWCYNRbUwsukHXmg5EhL3Pw
C1r2itPTYE3LXFKtUEICiM66fihCcyJZDAMZXGX42gv9R8MUxSLpXKQ3mZmffBqyM05e9OpQLQMW
kLApAmLLMMQcUIVNmgnTIkmQBLJiGlASAnG4v7u/IIGgY8ravU5bYpPvL36XhtS4GEa1YWL+8b37
D2bc58D8R7QF4IQ1vpRxYL4EnRmdSmRjQ5Xx5CWFWFrAIrvcpz8JZEpp3Ow7liP7qHscqGDVXvh5
rB/+fLG9MlqYVjeuw6LKj5pVH+6tgf9PSvgXUoKg64/n+P+ZlPBwa5rb97Br3qF8/0xN+O///C81
QXr/8eib0FKjowb7AJLBn8wEW6dN7tioqizBb/zJTBD/oQXngLu70qYJZPKj/6UmGP8ReF6rzpRJ
pw63/v8basJvTXTAXt2DqmbQgTNopf+K8XvmJLWk1MqdXhM7b+mwLy3I4KW5wXvVp5RGlvPTRfob
gsLfHZGNpWXSajIFz9yvR0xzK7fmkXwGVCq+yWLmlp+FPA0WdecAbvcvfYy/cC9wuVbcALJtdEtF
dbhc/p+bGEELJ67GlmFnpBvqiXypOdO1nNmMVPP1nz/Z3xxKtews3eaAOkf79VA9OjmvqOdyp7zy
E6JrfC36iEz6RMHbPx9JnfQvzTqGk0nDlNgRxsBvd62V4dyE9ljusInyKAQq/IzhQ6DxJvXknw9l
MOZ/O5YEbHMdOkAuuUO/fqqg1CkjQz6VmdQCoaN+dat6VbqQ/gjKXMiKTWfh7o0aPjIex2jpnLNJ
8h7mMg//fCq/GmQzPvnUJKJ7QiUVSXpuv56J02ewpb2h3HkestLEf5Ad9jP4E+Azdh3L8YLNwLsf
Bf92Bf7uvkpTSogTcIs8+y9XQDNs9v5GwRDSqCsJAxMO0v5iuFTteIGsHC3y4BTn8zW+R3Nr0a22
yOqekIRHBI1hxSs/xTL5t5bt354WfWI8wx1Lyr8+urIuOgEtody1FvhtkNo76XC01hzYXrntjw7n
7rriGzENRl0i4irS5ykBxi+7/oVGwmKasRKRwe3/4TbRNGR6gqnC9PLrbZq7mKT0Iit3WlfVCH5F
saqJJpumgQfc4onA2MAR7bdSEMb6z4c2fm9ZMkR+Orb6+U8tS4xnrB4IsdyNtvmIqxGGhlBGaGMA
5NXjddTppeJ1tBukfIvootR++y+j5W/vyk9n8JfpbUjQqPc5ZzCH+AwLZ7zKkVQ+lSMV/3ualW78
/lBAUiMMCn6ZZwnh/GVwEsxku1lRZrtCxwO1QnvB3hxrRfwJ9Z6WGm4BdI1RUX6mL2FTqGkUPe5w
sWtzh+NxQoE1HV3+z5ROUHAZO6bmgRESutDo15LoIS/pz4HeXSCHXIp4M9rFF1XdeVF8k0Zjsgkd
r3MKsFmcygB7MXa6M5qShfp9UozpfRHpOWDmNJkveIgiWcYkpXGx+5mPlWSAJgm/ZLf0ss3unM8E
xjq2wVixl2TX01HigRr74WJZmL0QPRka4S416OeFJl123csB9qhRNUth3tNtaManCO9luo74zI/7
wuMcAZGXc5I/tQ61th4ih8wyECoZJvsM7sjkm5hez1dEdzur+QFv9pY6+hEve5M29yaysLsoh34t
PIzQoGUUGKKp8SQ8hrCR8xmi/Nm0m++umorVldGTgeoDI5gSmrcziu+a0xOO2YcfMoy2wnEemoYO
78DnMka5g471KW07gI1mVXM975NHK8djWBP4rtW4yI1TdsOU+mrVXCDBjIe7D38ABoERudzs7jZo
fDh37lYiBqjsW3bXDuNgaGmeFAbspMzhthRjjjC+OHRAD/fL7+MKNSQJTDftk83+Hzvb7KPOGqzT
ww+g6wdh4uqLTYG2xGcctWD5HbfuhTXyUTVKASp6/dpH+MJ776NbYnDgDtdwYJ0QdCLIY7zGpXeo
QuOxxF4OdTVn4rvz82i6DNj5CgH84nnzjnjyI8JM/r+HVu8Z4TerSxmQQ80lyP1qlUc/qn48wue7
qUPkM7YXgxpoEY0hjhdN1WtD9eVp6c2cVW+SK8Xm5zyW8uwk+lUb0hV6wo8ELMKIs1vv2OnCHK9V
NSGTIZWyCJ7NQgyKRX0hemBl4Zm/qgIEsH7QPScZNDnPbGCmeIxPq/GzdVrQfiOS23PDoyXTauWz
vZg5oyVNkk1VRtqyqWLyJkjsYXV8lEH/7pIKtBAmN6uW3rStknPxjlzJeLLhgiwVW4Hn6nQ/ewdz
xwUNp4tad+OKlJfohlgRskp1G9D2IEg+eTRylqOR5ktLmIs01K9qKENk5lHW5VnrjHoxw3SMDe5N
xBq7hcy/FH5/Neu43DQ1kE8ST58NSo6TNXJuVDEdLzSFyPzxIQQQDDQyPuiXBmb8eB+O4PsfpGgk
izljHCBu/mqK4FlpCemlcOj7VAIF/2OQ49VLeVYK8gp8rAGGKznWoMMac3HlV/jbzxMZxhgkACfe
2l7pmhI62EjbttP00szsCe/TVq+W+rATNDoZQmVgQTZFZw5/4GqoG4U1pP7dnxd95DyT7QkIiOAC
pn744RRltUh1pr62DsA5ks9Ondy0ytpVUftqR4d+4hnoGS5GkNxcraS/pY9b2bFkkY1BQ8SlET1U
mrm9/4LXbSnalMa2vwI8JotW47RGyakjbuavcBSfdWhVa+a5cSvA5YmiuMXIAI4KminHIpgGh3m9
xs4p8fwHHbt23I01TP71ne316xGQcYW58LgZUuZtDRPBDc32BxesfzWN4ipT9XThl8AfqhaypVWL
4UeLjwL00Npo/UWJIBR4F7u4iph0H0OQgBg9jQtTum5PW5QBb0GeFA0ZKuFwMM1q77TMok2plsmC
lHlN57BS1/CTQ2oc0x7Gk9ldirZ5qIjtRvkMnzYoFQpId04bSdulOfkZoymaFjnuOF7KhUsNLIY1
nqs05FqhjL6iKQS3VgPyvnlBFfqhlgM9Sz/sQO40nUvDFNe2pK5Orf6j8vUX5BDLXjeeB987Tl0M
ntYXyJjwUPnjFk3tl87LtmOGhFgNfqJ0cLw8mJ1SzEUMqDzOb4aBh56BznrRIEyeqiFf2gzrcOwL
ElC79w4Uc20X8qUijn0/+PHeIGVlE2Wg6ulUKnWQ32wwcPtcdVyRgNAUt8pOLdyKFRjFm+wa5NJz
AnLvJVh5tEhqZUyUnU7EPa0SxH7k73EDFfUJEYgLEkq7esYaUNlG1WZwcAZO3tZ4Di387vsAKAIF
AmZ9RbkS07yLZ2NkeOI6BMMBDUzu7aM8h2XVVuMqc8guiHgIa1k8ILEKMbVk2+5O75XbnkXHvDWx
ZoJ/v0tdZXFWXKQ+gceWmuGyc0fCcmwORjvjHaZNtXCjfg2Tof3j3hUpz1A/tx+5dW3q7nEcGS6k
STsr0xO3JES+lxDLtejnCvATMnOYctsdx7jxH5GjgVsS17JDD6ot7nsiS4zfvRhHSAjN3mrCb8iD
NQCkjxc1AjfIESH1RTiYK5ojGs0I9rLklcfL7n3UMzwJ3GWR86FQoV5ovF7zkUcAe5UXmCfPQs3l
tjzPBJGSF8QjGgzmVwcZBy7N3A67wwE4JnIF23ieZUH3qPxeNvYVDvv7XVRquvpnbFb01ZzHtLJn
CBRFhAwqHXjHXUlXrTueKsqDjVVmBwrNdmVCAVwmwbBpu+4UuMJetUH+qZVlhHdH261knBHPxbqI
s5wssGk6NY7AR8djY9DxLK/yarRPXU5yWf4iWrd/wVmYub1osChwv0/Z8Gw47vAWB+4yTOQhCCb5
Gqw73dk0rTZ8igvr1PcmzC/DjKBeRF/dptePGaDoSQNKSqLU36LNPYqq31Z+GT0EFVHYHg3EZSsC
awUxHaPcsPgeedgIz1WcbHNtrUfG1YNbIicAXTEidmcpXenRxkHmv59oFi48HQkOXv6Q65VLIiyK
bZPRWcI2RMfopZoQgk3g8RIKnvmAFvAlx3984bzea3KLYT/gkNp25Gk3PmY42VgvU2Q3kVS+fuLJ
Hkm8NtAeJxJLQBuObBmWK2/qEdjh04oHvXsFXEfmk5SrCo/0ZZB1T7rR88sOKS2iCY5WVh0rq6vw
6QAzl+2EEZAHQzOu2h/aIM9dHmOsLIjuMyNvO5bkcoF08lAkFw9pmJ1dYRtCSFJbhnpkAkt0eoew
BaH2F3Kd+UiVATY/bOd7O7J8IPg3Nu2QdMu0eKxN4+Qjul9GWl3QMF/pLvutfrS+WpqGQ13ATA47
i41WQGFSmS2PvlRQpEd0Q4Z3wahoyCYH9Cobs9nSxiU4YQnoRTcuhsjNl7HDuJzWNrk3jC/PpbkV
0QuMulVQY9jRtQTXDNLOaG3QRg2hPg3YBp1CA9n5FHSsSOOmmxqEwl79mAx9siTRZlqpCEOjTTBM
cmDN6H3/rYl40kio7xdpD6HGxPw4dyOwdwGjyMWD1XEw7x16BHNo7qoGna4XYAsydPau0DBUrVlh
VtAiphW8JAsfKWMRKZcGQ/PfYMkxnLioS0sdXbYtUs0qWtsy/DBr58AzmG7vK11uYvBFO4cIFNWX
VW4icz0n2wCcgOkMZ+c8v0ASEVvasYfIhYvYeajdWBW2I4FWwSjCB+R6C+J3Pqd+lW2mvnlLK83f
TAHuqJlIXosU8bSZfq0kefa66DeJ0bAparFdtDA5dVv5yXXIOKN6kxs/6h/k1Hz23BjXj6yvgJXD
YkUy1UoX7A2gg+7ckdSIPGebbnQmOQUMglltKV1D9Nu+84425QPNP+Oai8RfuBMVhsY22Y5M5u8y
vakF8w90CcvLoFgmEfufGIvmBc+6RVjRl94Wh6kgZFmqTUFCTN/CmDEJ0yrWd8E+S+pUZhBZ9QE2
IGxHb3vftiYh8vBy4syaL0DXrLBUM3Hflps6G55G7FaWOjZUmjFypiY3iDZEwh4PvQ3XZDZd0niK
J+akL4UbnO9b3TamzHRFO0LWi6/CZfOWBO3FWNSFeG8nPnetVzev3KqdcuGLa57qiJgJvpK53m9x
dyGAQftmM3cwCcLx84N8PZug9/zzBB8aFfEHXXufTXycr4PUf9TS0MWOh2+VQ0Gjueo2gq0dPL0P
un3JyqjcaKetTKJeTqG7tihMsYqgoWeNMCIxJJthaiP9o77LfI2ci4wHl9AWzajWqcZtjFWx1Sms
pVNXIXShNxAUBTk+fpsL/WrHNRl4ZnITOIcuB/rKGX0VOHhejFkAbj4xtKGUimQrci5ukT45/Xie
Hfslc+XZAzksLdpQMU4RbnUufPWI2fMVtpGJYqVaFTH2gvhkY+5DGTKMyScyk6qdVqXpxsAMbyWx
BjD7/KQ5VrYJKphKfpR/m6yzLagvHRvXUp9aj3IlcClN4VKy3Ut4+WNL1ebPTsw8l1N8TZU+LcrG
hyjHgqrKUtl6r6LdaVbEPcVk6T5Cg66hY+rNxzhLVy4ZoWimuNfqtDuSA3ERDJY9NoNwK9OdMHU8
cswC3Sfli1TCJiGdlwi9RVKyUhtZfzEzb1hkobELzOFi0rqHMoIduMOFZ2dPgbbJoohIF29cx11/
gVwk8C0LDkFWPMgCBa7d9EfSQa73e0DSj4/P3LwLO3UOal7NC1VbqPpYD6cvFqzkDv7Poqyjae36
HgYp5gRpTIEUZkrImKOddZutFi5FBA3zHBq9YjGokyDcYIVYnewUmT2ozRTXSfn8UaySiXLs7M8O
1s0LrZjwfhUniaZh0djTM9GoJ8eZjmnSPgpgCAxoD1hc0a7P+Q31pxX+YQf921B8tiR0wg5jr5gx
kpvhkwekZwq5Kzr3teztaFEaI5G4bHYnJ7qZqkSHG5/ouE4p+O1+8oZac0qL8SpQgusx3zci8dHK
fDUU/E8tgVNPjMAe5FnVuwVJaAz4JJJnPwNLMcajmxnQICMaweb4YMasmJoNbyRbceU/qwkDishX
bLwSndnGGQ0YmSYaZFW24cDGhJY2JzYabIKp9bDPWJjVyx1NrpQgsrZfNVcCngnKy8SajmpdhgK0
aOf8ve55plVR3xds2TuDboVTeCcUQ6wAbYi4Dze6KnDXbDE8SPjzlRHM/whQP2YBPelxeX9qZ4WO
wR/4QWoClH9VRrhmdSz/eNA27kgSU/OajBQgaqLF8TPqf9AzvqipRN3VcO52EueoMQ1vsfE9zhPi
vvDJTdOcaUZ7hF38gJHVBL+Lj60giL7h6QnG8WKjn+nC75WBHxioSi1FwKq+9zumjFldk95/Hufx
q/qYUuPs1aSo/CZsFzDT0bj3CrjsGkE1KdRC8lnwdODUxExjWcl6zFi57r0Bs60cQlMxzvd9qLea
MV/xhf0Yy/RSecVmHjAFCHn8RzbqiwDB+UhWE7IKSFgGBKq6EYdYB/Tq86+TRAdtpdQdCvCxg/Bj
skA15MBZh422p9WzNdgkOmpo31+iWoFTiyiDkFDpEeSuKdxJfFbHkSHYVDSYaFis5TA+OTKd1ndg
IfyU2rjC+MJtoG4x8IKIArz1lI6fAY58ohDkbqmdQNeR12na4OwoAq9ZiieTQjxML7vldXfuUwFn
qL/gpE5tzagUY7ZtNLnFEphq/Q6fYa3tmVg5uf7D0BKU0jCre1ycGEmD+ohjPbwBHq6rGsf+DiYr
+g3mJPQDbW883J+H1re4hTWVfURBNWnuSmbyhz2TSpxgI0FBg9J0XAW2+8WUYue2WFHQIODxQ0eF
3Ti1oSq1/UiFG6QHA4yxL6jZYM8qf9jWV+U9631fIeIMmLjtdF53yl5YugkE9+6SDuN2KoW51gD/
sU0hsTTsx0WpdtQ2KOy90goUVIZiFgFDmeJaCZ3MVesjDZfFHSNVSn8L1yqyj06DRnkUh8wGMmD3
lnvWsi8DwCkYzRyfIVnNgokU5C4jBQyvW+jWgJS+MUBjG8Nt1WFUVnsthPApemlk5W0xqzdJSKyT
VFsZFMi6WTyHkt1k3vbawm/OIuZvV0yvJGq0ijvUN0wxuHf9yOuerBBVe+azXEexi3K24RK1Dlz6
djoN8cAq5XeEALewC2m43hCusGM4B6Z1tsbs447SaBofuk6jVVVK9v66627tiCRZovSW2Hb8sdix
VUQajQIgsimNPVt4a7xaF9rk/HBCSIGeguQy32LQxO47LFv+ZKaxUoYYaClArCxBo9EmUBp4pL7B
XcIJBkPkOHMgXEYfk+oFlB49JOh1X6xRfnQjcT0ufIcCFCEyw4+4fMomJUidQZTm4mszt4/IMoAh
i4QiCntnYmQw0iM3a0GRd7zXzNgJATmrtS3B6AwjYPleNdqwUGD1rKApYfNg5mbisGN8BGVY0KzO
IGB1qzrwNlrDhkTYKGatLrvVMPpwQEKt2z3cn+VGE9So5fx4383dPyhbrwkeusXcTJEHMpt56qab
LX8U17Y+ENFzYFSXxi3fPBqM27QiMFz/hl0ieANNAB9XbCeC+GaGpg/kgKeCujaIqtHbVPsC/6Ol
GvVjcsGnls0XBFn40fm2yadvaNDY3DnRefaeBycwuAF+ezRT6tBWCtixDw1rKVMp4TWovg8xH+1g
jXvdLSkK6umHbzpfyDguN5TnW2LcmNw8QtorL/taVi0mmtkmJQl4dBladp5usrxfhtV3jCDlJrQf
/b7Ya3r5bQ5cB6kita7fNqcGAd8euzMN7kncr6AiHgcRiYdR77sXHPc+k0ew0DJ73BHYayO/2Mz2
eCk9ohsc4DuMXjQ4VFOp5KVafcWqeh7REPvQPIvZrE6GSXSDX1iwbmCJjwJpQV+d+yRF1kO+ySYR
MNJk55qELCAlq6q0wYKZbUPcjZjtmfpJ5PkixH0MGSGdudL3+x2klE91Z8o9TLblwHab8uiWD6a1
8t3PNkoTO2sWTlNqry0h8WCkQbyDr0gKtJ58wZrc2g6dnZwM9NhbC+VzjmmagVRJv8iqa4mPGdtD
1sj2kKgXCOvVPu5jImJG53B/8Q3edd+KvDcOjAX53xe7cA5tPLH91z0NoIMo7E0/lc9plUoCNHmR
aScPNk/OEAQF3u8lfz7NH9NIBliKariCmnwYYwA/CMGLZchMY+DuDELIbOcnHr4jhU7iaZp+b3RN
HLpM/5aXNBQQK+EgFuISUwwGlgjqJUr8b15NkvndrHDECOvw58v9e3HJziOskrcIMtmUFtOeq2kd
4JBah/u7v3xphp25DaDyR4q8Yykaj1SEHk2RfP58KRXxx1AUoP7OBqoUMSiGIYTmaU1mfId5uGIP
hXcmkcMsALEogWGUDaG7GTzcYM1xXOuwkDJFVrq/EFFiHghF4rlStKU/fxDfSU2K3mQo3tP9Bbhf
/PGuuzOiZvUTR9GkOl1YPK1R9eRpOs29Ur80iaFfiirGFTIHGgx9iQV97pwSEX02ZV2dLBIdKRwj
nK9TPThwly5YPy+zUS9fdFmf+PF4lkYXLs0kjfeQ2hDIRHm0xCQGOltem8+2oYnnKNTLtYzDaE3m
Wb5qDbvZWOwImHQmojEXndsyoNSXAO3V08Ax7l+Ng41oRB81IjJyd9t1nE4wTOVlRj54weTVARoH
p7h/T7EBW6+TT5aGTZ9ePM/ouqp4Imoz+mbpRfoYrUZKQwlpMuxB92ecxVmIuM4NZlbA3+otrt8/
jBFxMJa+JiUAxrn3d726Cz99T5fNpg+srzhkhstk8LvVIJxvmo7vzkgywxFnveCYIXbyovHQq5f7
u7EPXwDOZuxNWcEdUn8OgUw/Yhrt64S24eH+rfsLBP//fllCYVc+xOmaSS/dC/oMAkzyYIevnOBz
0lf2QRRtyYpvnadnr/V7uk28uNP0neUI+QXC6pdJbIuhfrE1EjLqYtq5lrkW6imG+C0P7eTp286K
T8SrBgw/5SqftxsQ95M9GXwHaSP7fxudFsG/XZ0cbRM43Ky9ehkx1axCoppQya7xtwwOxGm2B0xD
NaA74heHSCfOKXpGhNIdehKm4D2r2SZVE03hF9so6bytiV2asUQ8F65KEeINQU25TUdxDt14TStR
7Px2UzqJi2sYznmxQTipRFuaqD8lddvexJn72MVteExSA3XEjOFkf5fWyPx7VXHsaWt1Oqdg1d2h
UCcTCBKu2RLyVnetHs0jKRNAEYQR+RFB5bNOCIh6d3/xrfq/7yK7FJvMc1k5OwKEymmbonM9hEqg
Mw0od+7v7t+zg89D4BMuLQyPdW4EHg/xvWcIIPYTvtuuhWaTgmo0rxNxCzZmuEfycJ/KMMLPoiLc
dayRqNXTzgjazyJxuPPjIpwmnFEZzAAPQ3DyI/cgOvREEhXsqfRsQDoZ7C1KnjwlWSsq9TfftbYY
tjaxvguJN/aq8ooo6UsysmM0JhNzK4BMjX3IASMw5Qlofrbjgf4cluOLWQsfdRLW1o2mgXtYr7rA
dLfvmx8Vm/K2TrttGohy/WGW2iIybJ7ZAQ1nOAm5NhxoZDj5udIpV0Xi1wvPab7GdvbWSPeNwoS8
MVj7dhe8YZ99m6x6OTrYkQYYTxWzTT9k3ARaSBKatdXFsGVf5vJIjKG5nRP2evHE5pZgPjZGwvnU
hsMKkGVZ4uwdMSHXWJ/jbIz/q+mc05DZrpavUWp+q2f+SD2HHy6ykAVG3uS7ADUadvYlKFHr26H7
Cf/wN9Np38zcAPd6jqAkL9KAHRz5jGI5Z/XXQUtOs3mYK0EzTtDvlVm9sXGQpoxqyQgroq/MQg+J
HtZ7DV536lTlVnTdE8GkGMSMHREQabvIas1am72PnCVigZuhGdOL6xf185jbw5rdbH2alUcBraiP
WPRIohTKQ3DGChP9o/oYoSoE0vhT79Q4sFNhWWN679f5XiuWcbHL/PrZIIOscyif7ohe7AUfCgoa
7wWVDsLiZvmyFf6B+LRsGdvDtfYI+bbRQ5Fuf9NbnwKSBFcKnTsH3Yqx/G+c+ilRggKZ3CJPfzHZ
LIIdUjO7WbuMyNp2e3AB+w4hQSXogIVIxbvBMdYWO4tUu3/mF1mKYvYL8c7TqQqgNWExJUzjbpnw
E7+IkLEA8SbwlVnYu3yiVilxdVwbc40LIFu4Mntjp4c8oUpZzjLwCQU1eTTUiGBQalZ7TfoSJjMB
qgisprnO6lIGwIyWu0rNYY9/qA//IFewcHMeY0mX2aa47Hzq7dKGMTJ9SJNBgE2CixB9F6G4XmAA
dCtiaWya6ptEtTbaMVasg4IO0s3MdM2WP15lnXaS0Fj++aIYv1mHqIsCh9RwLFvxH//KywtEMLlA
InhSGNcOOlGdULKqU4pG98FwjjMu4x5RQGPnrv752OJvjo2xIYICy4AA5f3V7aqxejsD6k93pep4
Zz71FwcywitBO2dN2OdCTBcJW2QajavriL03EAdEFUZb9OJ7mBnWFpIqeC1T1z4QPbEfLSCffz5L
+RspzNMN3bGxt9E906Rp+CstLa/HPLFI4tmZiKNo1FIgug2eUkzDFJOTgtdyTMpLiUw68OBVQRmr
huRDkTmiiLuY5XRHUExtCipiuAY3U9Vy+MR4a6fIb3Gd3VKgQsbExhJsyoI4fC0aPB+KpzsFMdBV
3a7gwLYi5fNrPDnOYgwoCu88DcqEDxrBcuWkuCL2FPIiITItZsEN5vGYqLN0TawRmp5W3Fhj8Bdb
u2HCez6z+wv20O8RSv9vnkwvqmAD57nJerikNQZH1vhFKJAxktXeztnfhjfCgfptbU4vmLrs/vla
40/y+zNq4DGFN5jj6PI3wiqk+UJzgT52kUzspadbaziqVL+Kb1KrmYysQDqNxMGA0fSLJJ+yVZxK
cTZ6ayNHvWA5AFF2HcLDNRz6j3kbYaLYa9tUrdfTAJ4zZyk+aWEAflJ7/cXyaQCXRnGaGy/b9Dri
nVnrmdzaYiOJeLyDzUEIYmEG4TILb0GjQYQzwKsjbp1qKOIXjrZ1YO6vqVGQoIBlZey6hMKeY7HD
DX1eAjMUNXAbGdekarVPQ0hjKjHw2SWd96szUxHT075lAjEh7hvLcmLmweD3FYtGdoXq52HKy73f
2mnvaUxwOpiDZqjIrrz9nnl3uD7LBDsFc0381BbzllsngBszU9+6YUvLS8/WedDryL8xp/XDCEVI
jlhp4gILEB8LaC4R9QktgguHgU9te+3ljrWXWnG2nGQfltp7IRg+OUGdq8K3vxk92z0f37Y2Tiiw
dHhlDdaONe3eRd6QdpIJFKkxLpK0SxBcY9ZR3oQZI5aFNoUFkI2BRrmhQ3AIiuHNGoh2kPmGLI8H
s3T2pSIJSHxjAKXkzqy11yDjOVenWu2JznvXhvGCqWf/OEmc2A3sVhHjj1eyHSBrVISSDG19SBEK
/8tw/ZsVxbCFRJgipe3ZfzXACjo4JpbWJDvMwDgfVgOH77GH835gqZo7MUVrCLpE83nhY9SGlpdP
UigmnaU4DFWb/gt/93fGt2filiSwauMpYm5VDlU/LXLtJAeJ2DPapXbwrczip/9h70yW41ayLfsr
ZTVHGnoHBjUJANExgp0YpMQJTJQo9J2jcQBf/xaYL6sy7yt7aTWvNLuyq7wSowHgfvycvdemfD5t
rW8SFNEiLqd4U5w1anrdpFek3v6M9e7N8px/8938XxZ3y0dvbWKRsJFE/lV6PmbjFLt1kx2HdG5R
3vBUkcWak6yIsoXgIN/8JTmqTavzyyUDIEyQnPdbfwOwisVum22hdvg1cTnqY/Zi2ukS0QmLg6yd
//z319H/LzJ539ZZc1DI+zCT7L/qcCmwbcbgKj1Cco9DjSk6yopQn/ocayq+I1yT2W4tXRERl7Bh
qu7ICVdnodsyMvmLNKgvcE9UNGZeFaGfEOBk6EZlcJ48y85C+qyQBXuEec3ov+56RpIRaA8OjzXo
iHby+5Mq5lu15A0ZqKhizUricy3s0Ncc/9XnLGTqz6b8phXkQH71xBMtY/eR69EsrJBOH6lIisZa
+UbkRwH5pgYGM2bpnscigMGd3NzK3LuVf++my3r1J9i7C3MLzVJhYrfuOZc8NlbX1oFpGISs+dqb
bPsyzJDvcgfr35cSsa5GHBI9xy+paE1PzfO1l5QBrs4ekZopAEMW5LWuv/kp2qjEqha439oJsOBj
PSZ/nEYfD651jHO8a00PXmpp5nzfuTIN3LW7dH7bPpdQergLWK0qYmWPMss+MYU2f68+/r816t9Y
ozYuKiXMf2eNyurPf7ZE/eff+Iclyv2bb7mOjf/HcT0LAc3/8UQZf9M9HRGqAX7wP0Gu/6C1ir/Z
VPImRhQdc4Gp8wj+wxNl/U13hHB0gcRCt03//wnX+rWu/EuVD7PB0vlBG0PVxWrylwVQ5EhFZ209
jssO2yUnFGNnDqAxduYv4yzfxxftlIQo1JyTSv5NrfhfLQwsIa4DdRZFP7ha4y8v3tRO07k6emg6
duh2gnW4K9V9RSExHHSCS4jocD/ZAv7p+jz+/cP9j3qsHpsMXP7/+p//9mW3quqfFv3Rjp1JZrys
/D52QVo9jNohGstgS4vq75yW5/7fvOS2jfzrt/yvH/QvzoXCZQDncTY6kkVFPq4BaKqPEg4/WTjk
r//9x7PF5pj715fDu4QFT5imTuyG8Vd3Vo9qI08mHClwImK6KOKAgfRhHiB0WLXXXbO+SCOLwG6E
xwmxrFaRX/2KwjcVTEkATl5FVa/oWGNvz53rB9SNcBS6tglWSRwRji1ERL0+7lehv8ViMnYkuun7
hd75mNu/YYHsZi78zlKiPtbYUkIJE/UAJIZVuiOMIlcPMQkFYZWrq+3CFcrWHuwQvcXQ7bz9xP9C
yL0pEH4izM3nMWnsYNXn3QyhN5IMEnbEB9zHQ5bifJAhgRJvhY8mA7b4jUxvXOSL+DaLMv52HTOY
XmabHZVa9SgWOkoo1O1G2htHV/7sl5k7z/rJOk8Tq15uGBkDVY/gH0vn3LuToOnRXwWRLqZDbk86
npQ5/LIa/95E/Yryxvp0qvGatd27ZU43eqshhocrEa1vi0lunUASR+bDxupzY3hsMhiVxpINcB0P
O9xA92PM2OjdBeP3OtkIm0Z1m0mCDtpWvuvJFghoNkGdIUkmAy6oGhR+7gzk3mqOXfGL2vrT0vh7
yuJKmAVnIST3kICg53leFRj1+tQYzaFVDJ4lVVjE14Z8Zvlea2c8NFU0DKsbji1KlNKgPEd02zZZ
ZNvNu0C/k2dE+IzLZ7HOt9S1GBbP1PLzbVEb6SxuD1NNRwfd1SdIulvS/q6r/ids9zJcMIns/BwR
H/PKpcirSKj2PYbIpAl3b9YeHWx3usFR+9RVg4B7gP/GzyFm66YvzsPSPDJOJdCx39LN6Ea2DqNc
ULqemz4nDssVtFs2UI0/0jSRbfaXNSOPBC47nOZNu1S5KBJKy5rCqudb81oTW7r+B/b7vCPEmQZy
1difGna4gzFkgQ00f1doj7GpUMTk2Z8ebNmu6kn7wE10KXBdcziA0GCW8ntu2TPmuP6333hERaQQ
U5gYnKuCP62t1qdOAAKNLu45cwVJR3CWgbUu6DzeSGe7oMCgOAT6lEToDsxr6Ysj+hsCvDreMwqs
J9+QzxhIk6A0jEtDnymYONlFlo6mu6SXN5Q6WT3GNpPg/kEFSlVR1lgT9TCLdSQrRSe5ZfgLU3f4
utC+x6JDexDYxiM/KwmagTWemdROmfLQarbOqw+hkapr0ppPKGv+fvvWJkCguGt+Gbk7Uc+UTwlU
qN2U9CTy2Vt6K2LlueTTxdoGmiTnaTtdVTvhFkTizrd5qV+KSnHIcxhMlMM7xJwkgIwHdZIJoC18
aJcMnHaTqfMCgrrXGT9LrR7xcekQb4n/U+udMEV+GsGJENrqRlMhH7MaRlw/9levHW5aLckQGPn6
vu48wBiM9SaK5KR9N00ewzLDJJbnMQEecRI52xPXYPoPBGLedA8IAPzIwjPb2UT2TU6zG2nHFkmC
f2BYeTqLBFq4puNhGb6Zijwu0whWmyfV2H7BwIjWA5njiHNpT0jbbSJmLOgdyey3lqHwxye5uEjd
8MJ4dcK0lcSJYHqNN+TE6ChSGWG+BIiUGeABtDAScHgEaJ6228lrNKyFJosZKeGhaLNbab3KjpEU
c17UD5X7RMTHPnd5IFNgnSTMvA5tiw1J5xEH1IEEhyX/azkqdPQftGGWirglZ3MQbD6YKuZDMfWk
C8WNndifQ89CBZtnCkuPxX9WYW3GzwRO8Z+5qPZqflLPsxb7PgpF9xkSwYHz1A058IwQoIGKkD3J
SR1GWd80s5B75GYZ9T+QwO2mWIe9IxogferWTctNonyBE/PAYKgNdNKVAqBJN8Ip9onIvo2orVlU
mesr+9PcprOj2tYYWb3LzLl1YKSSVux8aX02eHxMxLysmcZJn60nZZd0baunyu/+kJkYIhllJrs9
xzZXdJ35unqN9LaJzgTwOvwlXZXg7mHWoVXneO2vo85XUc1cnTG/9Clf67wt7jMz7FagCRDDpuD/
onEql0AM9p9ALoSllBq7JnJgXJnmZyY01k5IF+XwMI2Hbh1el+I4T6yfms9HS7y838F5OPW+fN++
kqVjizHtbYTM01QVwCCKaf36gIYGcq4b0/PXDe+0wzsQ33Pti/bgE6PIawaLwT5K1/Qg+uEHOzKN
WjONZM4F92OiTvS+ehJ2f2Vrf0+t5LssUpTJwj4w7CouC9v4KHrwhFl88JFNhQPCm1GWH6sB+ZMA
LTdwYhxhzCWYNct1U4BAnstUBq+cJCBkOE+eYujStD3RFW2cg2/vn/KFo1DjSyPypHswUuciWzhL
RkqwpqGqJ1nzUJizesSMfY8H5drVMFYVstBy2/nSgRjBfHiytQYXYZMiuUH6OBdxmE/NWcIPDTyQ
h7Oo9jYILFhrWOGH2f+ziR9gvpphWultaNQ6kyo+wpByWkpJYtdWYCwQ6oFsbex8BPM3kGkEuUGF
YpXVDm0L+sXLwPFlaGiX/k6qFyKEIl0UDwOjHADP3Rp6s/dddoJxseljVWHQ2IkpqtBP7sQiUW8n
fRnpjD5CNtXfvbNGbWU/ghQ02ADnS8E/zVCTb7KBHc3JfFOpFnpOdSgnypo4H+9UPox3udtxlzp7
IoKAimpM4OxRK3ZZZpNp7/xwxaZEaxQvNZvvylBnTIY49ZDSYtwf4U8BTFSJ/4A36yklh4k11v45
w7fCC5dgP1IohRD4MXew+FBp7fF1ArDe537xMq108WFVxTSjyg8N7BA78speMTHyQW+us2hLM+xs
cF8NJ9uZWcK5N3lHkxpOOcInCK3KDRLxNLrxh72UBTE/2jvJutQ62sK3sUxH+gJEUgHerRSuT9N8
1qDiILTCTsVcwesZERBsvBc5BRwfpYVWRddGH1cPta68mMSyW8qtYaYUr1Dy5H6asSFZax4xTp2d
ST8iO6/2rtGGLWnJzMssnbIMMW9n4JYxAAwdGQz+WkVbn3NLMoFhlj45Hjra6cUbRsLZIPewO6Bx
TnWiCHTvvFjs6dJWWrT2v1nt1J07zZfEIpN2gJW3Awv9khOZEGRO/LPp2ID+/iayDjH2AghueYDD
ePHn7N2ofPRbukpAuhFMZ6TwcNKmYZiZ+SbmnGSfa/qbtvknsqE9utaso1UhXMnXQQQR1bTDHSsP
DYdQVIP2y2Jlz1YqqlAME+Nl065DORhGBLZy85pQ/rSTJQ/z7N3bm2I4QzPB3pt3cXPK8hT5hTjN
jdhmoE5Y0qU8tDI01vn3JHio4hQ4dpaXJxZgioKBObM3gG1Lk1Y/DiaepbLYovj6Xz2PZtS0v7/E
kuhzfiFDQ0KyCmIMQC/uIDKi1ESxky+M0Oc2LJz59yZijYjjRlKUNqzba8HTwpLbaQRklxZv/uuO
YqHIBIlCnhNf4efnoU93SkgYY6weyXIxVOvuzLFGWmFv7o0BEy4nCQOB2oJtPYmzy6zFj6XzOym5
2L0L99ap66tTrGWEZoU+G4y5uXGyCNBgB/8r+yiGqUSHmnECQUZu+64W+aC/dhxuqWwI2gBkw1R4
pW+zFwmhhCNe8pDEjFsGdHRkfA6lSBWgJTtxKJTzs4JwSbF1Wj05PVbZwjLgVKRjx4eYLXyf9y7V
lRpQbLIRq7n44FQ0gWPaZnSdTS1cyYNmjTCZ24QdfYGO6kF1Hay25ujj7GvdfHVM7HqDgaabYK8s
MJp7keHGsdINiR+D4WrT4rnVCTzbEIXQm0m0N7pxJ0fKFhNBK3nyrEcMRf20YFWspjxsHOtiZ8VH
WquavY0ZqVkFYwk5f7btexTEv0cOrIHoSv+AyQlCNcct2pq/q8TEZrcWZ+lQ2rZNnu06k+uKPA5j
EsMU1yEWuQdyAOxsfCvd6Vm0TLuNRvC9xOkpIS50V9K6J9ZwCSdhqCgV+b2WjH9wkkKNbHsOtkt+
I00p3ePPVCdq1PtN62aW+Dwyz2r2OFK6u57SYjD2mo4PEBF3HlFTAo9qcdzk/chhA0Rw6uJ35aSw
xyDWHxIR7y0CL4Oy974PheGE0ta+Za14NtvJ5TRR9YfSWt0d0r29nbZUzeDuOslQrF3a/hDnsGkJ
6rSc+Ft8LWvHQVXUSKx9RRrW0xlJJtr6BuU2eropyVfOHMJBmQwxld99iHVIQ2NLRvQnEp39oQvT
JWe1mVCDvPmeGhBu+99caxlOVFagpmaX4UkMcjD3BUu4ci4UwtUBc5YT+sp/UCvmt4yWQTqqJXB7
uFqEkXj7QTdfHNN+0Lz5w5YIFIVhcn2T+1z56lRLqu2SLK6qnT/AsfksijxnRq83kYprzu5en4Z8
u9zuhIw2ec4Qzk58GHaw8jxbApQkOzCy++ECS5rHLZfq6I5uuFaTt8MP6m+nTW5Pv8iDOdnsXA7a
S7XdaSU8HwNiLDnlEa+9VyknRmn4SAFYLQPsYxSUmnUeYRiuGrV+2qH55FKlDYk/rnGsPZ2gH0Hv
oaffgDdPQ3XP7EXgUtfXo+8Vd41qrwOpgjvfXQ4moEwEnQW0/lWGerqHDYzzr7Z+1EYbSWMqzlNV
fggtfQfFV2S/iBg5YwHlojvdzwYzFSuJcS4M+4zl/MLMPFq9+aBNHSL2osLV3X0Wy3Ky2YIDX5LA
CnQXsHDD/Uu/kL5y/UNfGLHhCT0tTfvUZNrPNiH+jjoboKDesZ3YZPohl3Apc3a96z8P6dSHD0bj
Ltyx8jd+KKZx7YbHrI36ILJuvxYCw81I0m/TPI8OJ9kYMl9gNsVHbiXI2mtbBYvdMqAzi2+1Teew
WJdjHCOh8ezQHb9sf0DMav0wOa/aLOoD0TYkbhrVvenRAsNejZRkKKOqzpxI64JmzFYspeNn1bfP
U5V+E3X8WucJ4yAo5pvv2gX5wqIqtDtLRxRTpbY8ZbA52sEBmFi7zT72IpN+1K5TyF18UQSy8Na7
drWCMuEd8O1eZpR0GHiuqPKYjOlNfshbY0/Q6Hyybd5N6XpH24ExsDrrsUnyqxbTScm5bFS11mOr
lbzLTYWMxnonF80+2JxQQlFU+6rsbnpN/2SGgBfP+bovsKaFSVs9uoztacCMsI9bjnfDVPvhSGGP
NZxFMG41JrbT44A8ie4Qi/iou68uRdLe2MAdcpSBsEf3jjn7KXvUdG86LinuMnIloGuQKpkfRN3Q
oGv5uvB8UiMJlAflisgF+eyBw9EU6J1BWm88I68A8lkVNWaOhpmLJ24tDtf9dr4rnA7ZWfdm0sHA
xZ0Gac3ylufeIdYXP7BTPkHX3qM6cVldStIhcsqfxdbOjW4yLes3rzGxE8uaB1O13BdC+iwouJus
zD0sAtBf6tghLoY6gKaOsjtjCUvjDPOP3aOKxixfzNN1HmZkY1m6mXDW/rhUi8In1MxHzZIBCC+F
fay13kj7u4ydUvtVk/XBttfmrikQlOYrU129JXvAyZ9FolUnRq9PVmcxhqIIirelvtDFWY+bvTbn
Pc9cTsUqYoP5GZ1fK8Gt0WmJw4xy7sNltT7SXr6ovn0wRYr1O5Z+QJTJXWkouWeQB9Td8a+qWuVp
VCXQFvMBkp9zN69maANOOLQVu2u1QKOfUhpO3R0LDgf7ba9GAoGnkGNannJq8n02bKfHy7cQbkE7
TU9DtXbgv6tDRSwhDwIr+7xyhDeADAWm61HJifgR21JYqZ5gTZ0HCR7+RWIaaeZ1ecCV+xbnoN5d
U/cAgKbnFrsdIGdLnjr1tS7mt2l781gy47Pb03WVTXJQ8YT33azKSNq0WjvnLUaSDVAUK6srf7eV
9qOELhj2xVye14JdgXS0SG1foOnIk0F0JQWltydXAy3iYqM9xWHMhFcick/3Rho7+772Xz2nR7dm
853WRd+jTyz2FSySfLbP5SLvXKd6SjW6hr3Pjgnzn4qFUBo6bXwz9V65zOS5azDKFDUHSgxbNgnB
QYpglXSHPrS3+2tAIHzQbW/ZGVVXRoo7p9S0nuPbLxdrw7lyTMze9G/LOuqTjMQMCdKr+eFKQ10w
lJXLjP1WnmA56+dB0Xys15xnxSj/1C6xSEVKxovjUJaT3DVEvcE9z809k1khfjtjR1Ow5J0hTbuW
lvYw5SQwzPOlrg2csLNZPNqt9lGjLkwKEZp6+9OX+F1UIssjW5FxTt5d7Y+5ouQXJQtw0mNYJY7d
Pzg5WgprYqggSPfITBCVS3o1JHyknnuOj0KVNaqnDACkBvUasZuBTN4vftcz6/vid/mhvjUrkc+i
JfDTgSffia4JvrKOCsjA8+jMgWVMYK1FdXF8FIKcfkBhYMvCZY5txqy1F1HjA8etiytNT9NojUnQ
ErKqQb7QCfIZqOpdQsAZY8qvn6wP3kvvLUM0d3y9ZvFLqRkwyFI9ZctPVCU56dvt1dUwIKeGz2pS
fmSaX0HHRvjfr4jJRsffmWJrAgLZR7TePSjTaymJmZRDwripwdZ2CXrvXWywSxjjVlub7l4a7gNY
1vd40E+l3wTVVL0QhBnHd+s6CPyUK/aG1HnCx7MfWguzrmbvnSkFbtOeRrv72TmnRRZYjjqO5MRs
fLhxto9z757iau8z3l59Z6QsQKSauHigZuvOLTH3CMKN6sG4aC5t7K7fVz3Pu+JTeI38WUio8LnP
ckpvFJxt1Mjptw8hHQloec9klyCZhMI97wEKPM8uwcmLRot/1qLBwfxWC/a8QWLqdbEatnETeKPx
okFtMEnNC6ftkJFqRqg76ROBeidHNgadgbShlrbeYtLYbRA7HokuXHDtiQr1J/hVAjyWN7gLF+YE
T73BYqe0c4uqZLea8udcLG2g2uaImxXDwdz8pDH4ls3Wy6rZL6og2WBQV42Z466w/HKXtHkbcsf/
7N31m63VP2x4PARZyzu/H/VwQdhPAwyBu8ZAuyXsuWezLFZHI1jBGOhjfR86hKZt5l8q7oVdYzW/
LE03+NysZ9LiF+QZhvHeLR5fCymFTDU5JRYAn0XDSj7Cq0X6FTio9HFBsS5A4j3LknQ6zld6bLOL
dHnPOUZVGBfTKznYkcGxFhPgTPSNSALHfm5c2yftBUBzxiFQ46cAawLD2nvFQWJZGBzGLG4uXaDh
ZhbK08IjCUU6ng66jkJIeZUI2jxXTw0hMkLM7yYKCg7aDz39pYgkWhtl3PzIQZLkTGSXMSjnzHSv
EKLW69KLt9Vxv+vulGFopXRCraoiu75PNx78l0ZmIrwcB+hI0Yn1zS3YZlJ3RKK7HfIQ3dKoBpw9
6Dl+p+xDFst832MdDrNNH1Gh285tzn7r0vXhIATeRL/5ZkyAup2Cjh4EQlJO3KU9mfj79248YEiq
Dnr1qSb/o/asRw10P1Sr7gcq/YWrw2nHe0EiwuvlKKBLHza6k+BXoDBa6UyXHsJ27nrUTfSUt4Pt
YB2dGPGtwWNVWgYm0OrJKwcuYc4COZNK6RUup/2RskQY4mUykmfZjTRQJwUvuT1/FSxdR4vIUFN5
52hPfU2YktaJx5mkmAvO3/bJ1U8bZ6pSRrbviXVGDp695WOXnDUDHxE51XuyMtI7xEdI1KR7czpl
H0v7kbZAdpCxG98RT1IQI7DrutZED1o8TwJ/kuuNp2Yo5WElneZgG4fcW7UrIp2XdJl/94CYwD+k
yx3FnkT+TzrCXPkhmscZMDrBiDOgQqdv2HQTLoSJn+TrO/Nw/tIAlC/SuVValpwsm9QJ7Q0+5WIM
tAqkd45b+lfdVqd+7YWJxg/IzWcUAOwGs3ufOGzZ3ljcWxv5uqKpGpXOtbM8RDxODZyqFS+AYmFH
z2nKRYQGF/fMRmfGiDoX72uhR7GA7F7FT4ODNq1Ls4+vW1fLA474eknSVNFtFegmaFHan9KwKYQs
/6JX3qNu1EOIK+w+g6yMRwION64PsA3Tuz2Le2/SaShszznnlT+W5Lqb+YfMDPrKXftnTFKc6vxY
vweKk7eNBYY7PXzdDVPpv/jbe2y2cqsrVmA1tC66ZquI6CN25F2G0BqYiS00Qgc/cFvGvQg3jmgo
+ZEtu1kKZyDMLaj/kBcxZICVMHP/JznhGvkddtSW3nIkJYKEBEHegW6M20JEYFts0+8ocTKP9jeL
xuJZNNg6mjJi+RmirBxXmv8c1XQv8ld25RU+z9as5Miu/ckRIp2NBWoJUHdSyATPoFWt1Ce8SZPz
Bmg57TiQkep3HJ84e22mfHBKs/4nM1oj8lNfnCdxNgb3N6xU/2z1CUwm0wb9ITCafP3b2E8GXlDT
YKA/Z3s/zvDUeXVDkN/mxGOLGJIJWpFlm2RBsIe0lleH2tLe0EcVhGwcxfxkajyz+VA52Kf7dlfP
S3Mm4KMMEuPNzOI75pWYeieNJzmlTWGiunuAVJ6cENAlxI/EYZonnHrYH49Smx8dTxc0LKrsYdDL
z9Jml5ldCWqd8tGNTSgkuXWQOq6W0v7RFOn8tDoLR8nsMaUzs0/W/HetC8akJDIhtAGcNMbvzqSR
gsPbD9rqfVHQRyZVUjWKa52G6zr6gCmG/B6BNamO6wTTK+ve6iKmG8VhaksM6Xt8dPn3hXfOMznm
d47kbNcmfpgVHFrZtC8N4D76+tYQjYDvDqJxfykG8I5Z8sziSSGoL9nXKi9/iKZDu8qGtjoPVit1
Njy4famVTxFjsBoewfJnHKa7fMAEiy7iceIcsXOy/kdddwda/783bJE21AaaeZ3WW4qtpPKZa2TJ
yukwid+SQdPexbQX1gBxaX1pOjxkmD8+febyIZFDmHKScztAkmdAj2k5nyiQGa2Gdp4RciOcdzMz
17NeNCtviuN+TevcyLpLW6cMkaqpP4Gfv6/azjzUZjdSkPT7xmKARUraT03V9cs80or1i/JAX+tW
LxstPjMDk4o1ILnYCnSf+SeezHO8BcfTGINSuORHB1/vgepm64LjkrJbO8XvHdWtHd9MjmftZAOE
i9MXw5ZxyMbnUQYu9inmn0bW90zHz7ELu0GBnMA16V0xwg53bQWFaxjp4JWlcVDcjWHJzbuPi2SN
GjHJQ6Ux/LTr4mIVyx+TgUg4Tst6huBfHOyi/l6nDDt9c6Y5xJQfC9cefaaCI+VjvWziA/wBqiPT
PMw5zDWdUC/mRA3hfsnEeFcbddQmpAUBFUU7YUQOxGbOjbX61uqAZlxs/ycKGz+QzPo8sXbPwo4w
NLuHsfEflUmj011nDuGee6w1q9gP+fQAiB80+1ptLCwzqteYZgrnoaRzvL1RiocWazDHDj/tz1+/
AGHszxZYfuIj6vV//6upc4MZvU2sT9sSctTV/f3f/yrzQ/7T15/tBklq19dPyPSXnPCSErECJ4us
Pg/2lIFLgFE0bz82r4aMvJj4pietc1rr60tN7thDqSx8QHViHTjZkE08mT4KFBzMPk9AYLXGgvmo
9Y+GvycgLQnmPHnwU6n9fHbXhsyD3o/vly2erjY/6kF8Fk9LopFcNpTVvl3ih7ZXqPX99ZHPkJ31
duS+diLhkVfc6pP/AIEIDJOHOXYzZ9cZ02MyPgsEMJ+OwzpWQdFG2FYw3+f1vhls6KunfYvVDiOm
f9GUfaodRO152/4o0mKgk6B+5Fjuqzmerjr+2oPywP4VHLSoa6xrIu1hv5RcQytbb3OrRnJCaJ0S
5kN8cjUf/IxvpGoRnptYCa5dk0PHamdwApz1TEqmKge/51t3MosLKuviuaoaucfueptNhBl5XJ1X
dF+szYANjWp8G5r44hbtt6XQGNOaw6MrwbcqV6E56eUdPSlCbdYJAGI5OWR0E0GYot49WQNiawdT
KL9FdG5v1KTmD61FinSnfPPJ8agysVdO3HJ5cSKOdEo7qDY53MLtSbeR5/nWnD3DpLqflBC7lM5h
ZAC1OjPFP3U602VlNvsBZxQD+yTMEdrvEqRVnruwC/tIwVSmwKLC+LofVyqopB/uLd2sDusKPYY2
mn/oGavRfXDGGyod8tGgZxJc0J5oAGYPqe4fFUkxnEjPjbZ8LrVXvCGoIO/ROE9pMp/qHu1HljJt
7uplDojB5L1Mw4QxAzd5QUDUDrXWrisBpY19yuirLZLIJT5nN8I8Cou2/U1UpNi3qffctorORMsU
Fx7ao51vMqQpdfI7e3b2JSFSOP7cKgS48QcPCJ521Mw+szuxNn9yC8m+Wn6NaYesKLNJxXbumL2F
NIZoRhoWeQ6xfEOWl0bJWL9wEzv39mLEVNBIf4d0tb+5j56WjU9jRrIRIW9RpQNVs3RE330Tu6Fr
KHGqib7UBGaskunWWaJH5VGZxJWUXQUXrqRpxoH8SLCQB7lIz07ATPzzNMX+qbP6FH8BH4Pbvzol
Ppn3jd70nEF8GD5jvB7mwrSuOKa9fWFN2I1iJux5eu07O75HD2VG0sz1R2HEdQQnuD6SXiVQuID/
GJo+eTboQ4aOgYmGDixeX83Rni3YmJNGOQ+oZyZ0m9G61IbspbM1sMay019Gv1uCxIZ+gWRHBp1o
KIA3ADysEfJlYg5UNk8Y/KxYviqOMQHZbvLVl5I73Mna1ySmNoW4U78OxFVs7MnylXyCgk4Bc2Fd
tltAcZ+/flHlzUUSjIn4I4CembzGC/OlgSL1NteICMrc924sTDTk+1bckFdBtsMH+4i7HiJfY9Lh
Rh7lSRSJX7/N09W8d+JGj+bs+1i6LoguZuuxrzFa7LRHTHLOKXN7dR8n9nQ/4L65V3VrXcaUOeb2
/w+dGrbEtIk5lXCuvTHcyZwoldH1XofCuw0KXWS9fpSzysKx2MYLmlFElZf8yFdoP2WKw9ROehG6
s23wLeXzvlGZjPoROro3cSG0uTFCtG6/mFcuuEqkQ5vataOuYTYqdWO5mtQlNEYKKyqG6qe2rBdd
N5rH3M3VYW3vFWyrQ9kV4nHlHWu5e6mT/OznXflcOSzHTIAreq8+69lUo4vi/ceFFHeA32I2IiaC
dotSwq6dTbAD+qNJJQ1wsumz1EUXIKarY09MT1SMQXcdiMuT4/OQ5HeDbNYDvD2mNU7xiPT9OEqV
QyrguY9XFvlpYp4MauYSN54KyPCLO+FGNPap7Cin2ASGd5jGkEaJhoqqRf72iLIiJwK/LKt2Ura4
r6tRhmNdcT6SDrPR7VzLlCRQyEFZ3FlE6qm/dDgC8a90TP3cw5ogxEII1iIQgDnjpfCZUFG6G3qM
gr3EUDQIb71Yjutec4pNDk3+3rOW8c6wlb2raQE/iCa/MPm66yWeSJvU3X3rZeaJBWE+cvs5vDFA
VHOHiHXdK6jU11nAMSLsFimIwBLllKlzHF2XM/1ch/pCHUK+EicHEM2UfrfeNbrHBMDuzqIpxrK9
wsrsljNHITPJXtd1Wp8T2ggX0aFtqS09vvapAlSA/WAkquGMJC6om42dkZYsJYkMSHQSmIjoCfAh
1xMpxOujWA2TTt3V040CQrC7X9RoXwgApc4jFuRsbzxdvBfQA/QFlAowBtcxH5gKIlS1rDf8T59L
KW8pQmburOXBbRmWz45hXbWVFTftJzznrFrHEvAQ3Eh6taPML3rc0xTA/gdAQD0gtJgFy7Gvu9WZ
vT+OFhfKrr5Mb83MfGTR/SXIRkAT9myrOzvm6GGKh8GGQdynDGzG1qzOWkrk2JSOlxl52clbMHvk
XgPlQRn3yRpP+5H7jdF6EVh62rxwrDNQG7l3cgZEQIKrpHc/9f9B2Xktt41GXfZd5h5VyOEWBEkw
ShQpidINSsnIOePpZ8EzVX+b1lg1Ny63u9sigS+es/faa3BFS9qxRBKgidhqhgAxbESJl/vgDyxk
75SM1xDv7schZWuoJNVlD73iDX0h7WemmQluZVRHS4ZDoUKzWWWlmay9WCmXloe4qtH9Lek/bJ5F
daoVbsC4oitcsRhPhCxQnGkY6MV64p6Tzchg7CCzNat+SCp8zPrd74sjT9KuUl1YB+XkGknqUy5A
QdBpazSp+knQsbuVrZYsW77PKpGNg2Ygx02yTl/GIvfoUpRRhgv+ccKmtyf0e1oKypguU12lrONZ
VAkR4y36FN14F0VPiu8l23jKNroo6ztLb/ZjpDWuGkX3Wj5SJUl8HdON2m6MsOcu1PiJtPPzVtpN
Hf3BYt78f//Z71/ACUs7b7KQpWnVSLE6hVec6obiVnrt+hrUe2RsJhbDKlqp4DA3ChmFu3D+F79/
J2e0+UlqnCvioKXNAxQ+9dQRd4xr3XdQKujbcLJRiZqn7tojd78QvLYJHek+u5qv3Ye1l2gXBs+S
sMLTSmE3ddQnrgvqqWQgqMv+ZI4H700hVrc/1eXaQkuIv4myyrggApVANOnF71a4U13RTdYYSj/4
g7v8rPO/IqOXuG/kdvoEHaQ+Ti9krjExENnhHiKhkfL1o7EPV9NBEFeC+wQtKI8octvTXUqO6YUW
ofhubORjpCyUc/yuGys1dyYIqusBpKyTfRaXmEJbeTCKuy5w9JP/pKZuXb53xYEFgShdSHc1rcxs
J9VLkgjJ8W19cDJ2e0AZnfo2ZWuGGWTWEEdYlayivZeskcLIDyXp9HbrpsnBNC6C8MFXR5y3Uh5j
SKvxkhpT/1luEJbAuYPgSfbdUUWmBRNwW4CRv6RnTt1qthnnRNz1TB454SFpN9lT9CS8IiWglITt
YZmvW22pPKnvibyTSV0gJTf4ag7Ko7UFaZC4LQwow/VpJtrdrtyjb4NjFb12b2lnE2PumPd8uXGh
fgzr/rkAQ3INLu2TtKqUBVLbg0BNGpjtmV0NCdGaG6e0RC7S4fy0i0WVoMKws0cRsn5jC5dIsAeQ
C92yaxyvOU53de9EewtI0Uz1oVwJAWzRR4t6O517F/tLvqLZI0RLuls7ggl4NyAV9+mTdKddsn6h
6ify/jDUeQd1Kyd2R+ItfYizeDIuQN1kBo6wERnXpXMF2AFzitpwtBD26c48UDjmInmJNglBhApt
OlcfXf+Zhl23gj14KF+E07BNUOiv0820VHePCCeXwSHlyzwDT0JQQzX5o+bI+0Z8wFE8Sp8D5X5b
c0psDncVe9wrdohnFuBU2eTFUoKIq65RYjRsqkdrEyC+rhfGhvQyUdlEjxBNWm6yEFsoMjNVnfZS
rrIj93C0BCOZptvgKZl11Q5vpKbFUjn1nkDurX8eHoV1dNTW4cZ4rLJ7LdzovuP5zrN0ku+9DWfT
GN/5MzTs+KvakR+O7ZRiCbXVla+y79j1S+3k12rnUQZ8hnroCA+gYgk3a+zGDYIVapLgOLwl2+pg
3BfrN9Cp9V5ZF0tUuaVDXOlz/Ioh5Gyc0LjkV9XOqUX7S4BSob8MzEXzK/oFoQLxBNZXRIhHUblv
XGlH0ad/ZSlT3unzzYJ6FOBrqt8JsrzjHMeGUtPFH/iuARZ+zR9BKO7Ax6qXZmf2yB1c6b1+FeMl
jVZrKRzKjQigEnXvglTka7kxz1Kw6D90G2/0ur1Lz7OjBynuZItufE56V7hQKyIQnhIYgcgXdSV/
1FeCyGlTLY21dpoMuyKJzzHP3BOnX3Ckm8RN9+JZOVmnAF5RbXubiQLykSfEZT2CcGTX74LqEIq4
DLIlbSJ9G2zzO/3ar4xXb1/t/HXmFr/qVeAtoncSIMfWttKdQfeEvxyUH5wl/L8ufbpdazwkp4Ra
1wqnePJI3f4qwp67iwiP5tCE08ZNWYAwz6AG+uWLBxW9bsuWaBuf6DjHEQPMsUdaoywaVqALnoWS
vYZBA08S0Ct0+MzROHvOcXwbnrxdPAVvgoHXaFF/cGMdls1oo06kGQvyaFm70n2A+ngNDkbftfuw
4mUzmDKYO2xNs/bBNu+Kk9hQJXQ8tqwQpOfa0BYIoJHX6ct66z2qxUIdF2L1gCBymO6Fs0zf8SF6
RM8tUAq2k3Rdq0vpANWE5pyLfg5C9nv3AWT4QB565wAQ2gvn4d7aT3fQVmJODAdr72sH7wtKfLQX
VtwS8WEoF3ZEibPbVbsY98aLf2ZLeDE2yqewryFi22AIEVPS8mJCB271hO97sEOUogvxzlpiZlgE
L/ovKEwn8mgFSp4vEoV+wIsMVXqkrnS0iB5e08i1trWPTmGBAFhUHMtamucqdapfor8UttErYYXe
g7SR7sr2Ldqnz+Alqdp56JWhqCy4tSGTyR3+IW/uEpay0XNL1kOxX6ubunT8TTquol9W8wQ7nPTY
ni1ThcywoNErWAAnHWaWirrWaV/STV24tJTQVACJEjfCgRYsKuvRURDL0ABxp1OQAcGx4Sc7Tb8I
lgbS7JMy2vKqebIOkrie88gdzbDL9bDX1xbTRLoTrvGycTm6y/fhl3/Ae2x+it1GZ029HyUb7ULr
GOkanTCHIPUjc5sdPU6SVcPykeTusV/I2YKYm0UXLPNj9mJdOaNL+5LceWMxG6nfqPMjx/U+tWNM
asp9rBKBOqFnsZt3C8Is7h7xUHksC45w0s9+d9KH7bRLnHpdL3wMQOvy4Nvde/YsX8YrQejmO6Wf
YGvusmOqLuuX4KkYl/UHU06C87VT3oUHnu5K2kKL4oEZ/R0PYioXYe2ElzggfOwUASCWNjJttIay
Jm+JOW0rz2K41c3lsJlReHbnShDHl/W1cRuUuyZ4Qlv/9AhVGZx6oZOjAyH90P1qRNej9iVTC1pn
TzWCwUX3KLxMPOluSURvemfuQoV+0zIbH5Jdku081+Lub8Nsd9V31Tq1dwgT82FcjCviVDcKcPhw
BR5Zc4V+VT8CKMe/iOkdiWrKw9thUByXckj72e3vtHavB2vcGPLe+JUztkNb02zjQE9eOxHnqQjg
vRyExNpTdeqRyb9naC6XYCWHe2HlI6lBWWugTCaCfsnEzNbF2nTJsa6mO0ZYfQ9mQwLBJy5oWCF/
aHdJ45hYkbKt/MB/bwgAkxdUn8aHodsZ8WrWVgIFxjMJRTJYkb1halvu7KF+4qQQ5Y+6emgapzYv
XCSF9sCBrfiqHhrr3ERgvNbaa5RupBMLFPIneHMUBbOH+i68y/BUbvty6Z/b57hcxzReNNYojEOO
sTE5uBQfIuQ8Nv0n7W4gcRXAm75EGaC7fn4sY5htEP1sVEjh0X8zX+UDi0TyFZ26V4Pandstldd8
X26CbbtrXtSHIlmPdITRlJ6VnLB6bFPKIoA+nTok/hqu9dqka6jDXbrLlcWY3WWGgwWQwA7vzp/O
+WfxWgQ4N2CQkNrD0fzL15bYPbJfeLtS9Qtv2XjFu4gNixAcVHIIB2fBd2E3K+Oukm1xS5n0kq3D
dlef6XZ6zwKhG4fpV77Xz/k1Mheea158jl/b7AkP6oLcDTALyaHQnIKXhXVEX5RMVt4Sg+1USosK
BcoieeQc12RvPgwtSqOHgbreM58TcyjmAbavbYyuG2DMAx03r3jWupNwn55xyoA55ThO9zpCKvqO
2HP6YmMrMUbs4HdSo/R24jO6lXPNrWMrENBBr/1ouiQu8fi6aaGdtAM6+uhpXMEuV98Z+MK2S7ac
WzH8OBTMs1fY6NVXu68diSnD9oSqDkH+U8ZSvfVczi1Oeop3SuVoK7KdV+YmPJj7Ai+YySl4YRyg
kcVL/5U5k+y6fFtggVHXBGEXZ33aFtFq9tvGKNiXZFp7WGMYbdpWOxqpPeyoq1OnUF0PBx8sTmYE
uS5n2r/+q8SCxYkqcjCWZLsYGOqTJzlT/vkivBbDK1hBMpLLK1VnX9h4AGbYQZAoIKTmeDZUl4G4
XfOhLZaez7G+yWi7LXhy1icvg1015hjPhWYj28IhvQyPZmh3rxaZNFs1sKmyf8LZ1S4YWuhOSqoz
3Ve0/Fbls+jyGj1ISAtu7WG9Czj4ySsKwSZ430cmKADrbqVu05O/RmRrsn5uk02yz9860/Z3ycU/
wprJLc5KLYKdLwoBD+o7/RkuohxYzSU2GWuPYtm3Y8Ti2/A+e+BjS/fiq3hSLhQz+LG4o7gjvOD1
6VAkI2ff5Q4vV9glr9TuuCgkX7W3Q0Ayd9kv/iercSpsUVQ1R/MZw+579KtyI1p6GzKvP7y9iVnT
487HGdnOD9YDXsY59XDfQyFdaE69DD7TiB4W9yG3sVHJXKtttGSPYry0V0oF7NftldJHUy4qjC2O
7Ph36oPwkq7ED3FcAYScowDuY9ZDhJ888uYtor70Uf1i1+pLh+SRvHb6TdA5ytL78Hb1s1/tIsS8
G3kvOMY2xeYWOGVnt+ZGXJWAk1iJmKE87F9I6AXNtrYYgwy0Eo43rLS1dapOzSNizmdzhARLTOs8
07mWEWK0D944VRMIwekyIWfFSd5HCny+/dUVqCxXHJvQZ7PLE5B0CpR98qldGZ0P4Zu3Tgktd4bQ
sXbGUcJf+ElvAdEFoW1k7uRLQ0EKb6uvwl50S4zyS4socIfVX9/ROnGCA8NqqJfRpt4GWODvpfO8
2MwiMe5wxka6JyuOeh8dhjX1PP9Iytj1WsIUbRzKPjRt8ZyzMZavMHdAcq/UIwOHlxSc5F3whf3V
fEhAGf2CPffBJiCcpVX2kl3GlDTBhX7y1sPGOLNGMSmMT7pue2U/biOMwi8x6Abi0M/8ZcNL4zvt
tAHZTPF2jBYBKe4L7wvlONd1tLfRl8oVg5MRqCisVgfsVeIDq7wPntymFokH5pIf8zfk6NZ+rm8K
dH2W3oN/DphPtvecfDGGuytH6HGLHlM8hXcsR4RvCFjObNpd9XP9rL3UzyyPwYO4w0hwX676Z+6u
6iHbSytjt4lP4tK4Vsy2EkFpvmLxZLEEjHQfPHavvUs35rl4RKAmOCM60u0cfrUar1zYPUIY9gU6
ydKpVyItP5p9T9aW0fRekS9AWYZwDlZsp7+Y13HYWU539D764RlamJCuNXGdq9wtbVT9rnGES8zV
b3b4cIkjYU6yxZd5Ag3Hst8Vv7yVJruTuiJ8bgA+XLr+mv8wX2u78VjcsQqiObS2Ix+2WlcPAHLX
PAFxryxrGoKPeIwDO6YelD0NGl6gTchGSXPrOB+f8RK+ZxzLgiWoWuiP67hesoA/Cyzks3DBLlzj
ULzVV+wUMhdP6SQ8htrC15qOqdSqawMRdG8lMAZpzWx//y4edDhccWE59SRGjlExpRHvY2h6hQfK
y1PifqLQAO5oh1c2EOMdlF/+PEaElcZNyVCx4l0tdeYyqtjH8Tx5ThhhmFKm5CokSr0yGo3vrUPI
3hKwwG99M97iOKTjF+EuCTl7oVJGIdq397EYEZue8XmCosPqPDIZ+vmXCNnNoqWzgcd7UpDB1XtV
GjguDfn//WUwq0MLZmcd60FCQmdGi1LlQJlUSbm1vqyvvLbgswqt2drIuSjCok9YpoXATeX3L/r0
mBiCv6a5QBETgXGxbKqQ40NgPiOyrNyg4GCO7hELIoVnFe8pSg5KtOP0KWrRRYjvfSoWPYxjRAMS
1ufq2KvypxyLNeFqXOZ08+TxfbchCVZomVonL7lzeQL3b2tOOvTHL6XwDl7jEcWl+i3msWukyzVT
RcR/zItoVdlFr5ySLDmxPQ4no27j9YTVgsoMjTOveFLr5xG822L+fWgO8KjD+lOIoouVFOdqqB8a
suBZI9VFPiRQMwtKqOPzWBDe16jke3b6ShqN+3j03UKQjwoXT6vzHjJJPRsEZtqGrNmxPnJjISJV
TryTR3Nn2TfmU9FO2ir2UQN5w/TYT/Idr4MDTK561ImKT1MgRNLo4KmLwweALWFreQGOvsD1lGpf
ZwNp7risWGeSZFMZHF2Nwe2B5R0rQjfg6uEU98p23ZG6twjVuYtZGwczsYZdl3HItDqKgWVKOUiY
1LUF/mqkaLw0ZYOkYcQZji95+Eefp1b7pfbAwWCkM93aZKUlHBdmQC0G9mNUBtyGJfOH5FvpLxaj
iXjJ0HRQ7pbED70BuuhDImedYBL6pMKHyEnfAX3J/dELN3UKiDQt15UabQtFZjOuxh9oYX/zXeaf
bkmKaOp0iNQbbo4xaEMDMLxyiV795Q2qI9Y+pYOIKoYwC5S8SqfaJeKV/l//Qzb6jpzzF/mLrw0o
zbBMjeaWeotLE2u9GORBqui0pDMO8K6viJgw+ns4anPNBDV9Wh2w4R1I+8SaqCG2jXJlo1r9D3hS
af6OfyB1fn8UQ1ZU1bL4RDdvQIo1cUQeWrmeCBYhKgWwEMJXQBKTK9wFd35Bf3IGwjB8B7pn3aPm
ldPC4iTc+eMPw+HvnHf4axJaVMVUNdm6/Sxa6EmykIf0yssMQ1XEBj9jBQhRfAvwonkwGn94E8p3
A1DG4mFgMRF1Vb8B18V07KaiECpXzyj3GX36SPA9OklOWu3UIN7k8RtS81oUHsAYYgRwopYDR3vk
ALhMkq2SkEKqUEQTsdKCf+asr2r8T168wnaL46qqnkw0IMWIMhWoO6qTlhZ4CTmCCxHisGVoNqd/
j6/v3qmsKAYWWXOmXt2M6xGyGruSX7tmykaog4ex9bL/YfL8HqS3IweirQiUH/6WYciMrP/gn4hx
bMhBkiu3q7QLbJpTlxq73qD43TBjCkqwRp+dpgLqqG/xm97cDJF2wP8xYF9PTiTSwy+ui/t+76nm
nne/Lkz1y2pmZknxmpTVYRoBaBR6uRZr715sg195BdD43w9L/jsAHH6ArGuyaJmSJak3pFVLUwfJ
lxWuAxZHU9/IoRXoaJxotYwp73SqgM6nQOsGaE/iXFY2V1mVPPlSj8ARbruuD1++JRPsUT3WM3MB
YicwjN6/91Kz+mGOSN+tHYpK447Ny5D13//+P49dqS09N8hGchlZixY+PHqcAvoz1AsCsB5jWuqz
p/910HaRQu3SRwBHTcZOTPGn4PJvl2+FhVtUUdQjDL0ZAmQPipJgjpUba3RPjJKkkZk2MgbUhEq5
JKaA+dR0tNh92hh9kH7++919O30VcI+qCOdNZyD+OQYt/Cb/ZwwOCIqcSpIpMhNDUk/jo9lGMLiJ
oqrnmYcvi0SlmRKjdPI5gixtzziZAZscNvbhy5uBKBNi/0UTSV+NEVNw9QnlKmD3JNyyrQZ7/3jp
Au8dTsQOGyUF06jbzpSlZsZQ/fuL/T+erKkb7Mayav61LqFBZQCJlUskG/G91OYVXIGo1lYDqBmA
p/FmkqxNQuE8gvzy75/+3b7ICJuJZyLAPeVmT1AHEKhqyp4wzpwegdJEP9FN7fqILGPjMdIyCiR9
88N3/m7VUqFCmyp8H0h2Nzi5eGizbkz6yp0G3iWCm1fdzF///c1++hk33yzUGhmfKAMWkd9h0qu1
aqY/LL7fjkkmg6RYzAua3Ldj0opgtcgNk4K0LqWnBTCyilgDA0zLs9PwGxOkhkutbA/4ZU6YmmjG
ox9Okj1pkiTWdYdOxB9qypLTj0CVVYOKQTAGr2Hhr5oaBXCnMJJbYXyEQ0JldAZG+cZDEXrvM3DM
9FBp/PvBSfNU/nO1V0RRMxXAoaKFZP9mT1G1olUEYEGujzjdbtjGbTVJSVfsgcOnTDOjTgiwpBMz
4258oaRrUnD0LazM+fdHsb77JIYJ5lXWZMm4XXRK3RDNsVBKt8x+CT7N9kCmfm00En3c8TRUjbdT
AFYEyu7fP/fv0wmqSRNhnQHpViFX82at8aVmquKkdKcpcAyZOUlwBibQosOPxqJbeT+dh+YRf/PM
+X6mZmCc1/4GxFp1GE7jaOIOU0ndjFBmc5S9FlX09O9v9u3PUWVR4gWzmqvzN//PlqJzh1Osyshd
k9rN5MlrocfMUHo/nDXNv7euGfj+Pz/n5rAlKInuIRzJXZAUjWCpDppvbvngyQdkAVKu0lcExp9v
8joi+XMsXtRoY5TRha9PraFru5VgzZorJYXvT5aDEoiriJOQPQUpnzgjWEulBKX2KNhKFcBN61Mz
Uq0B+z0xDGv4ocJy0EQUvdB9WotQMMvzz36KD0z2uOZHykYra381das8DdJ9r9KhkzojJ4iWyKIo
b5ZBPn3gMxc2PRdKPJP9HL9AKlL70Zki8oI48LkQ4xcDKPLWGw7XU1pt/tCgVzNfJAOlBNjHAnNT
3zj5BhmSdMHHuDX94KVPdRHhKnQdbVBPfhH8Ig6QTDiPDrahmdQwJ8lYVZp2FVdyNN1zaS7XHhXW
3KIB3unYbaIY8YA5BE/hNF388O7fI0X6ZmPiQGloLAYiyjDt9rSUJJOgcE3LXbLJMmoq/blLshM5
Ymezst6pRnS2OMYn7DzPFhzo2gpUIE09Vv99HmpbILtnzOtXAnaWUlA8TkLyKs0xOLLSkE2UkLk7
BhR2St0JRf+p6vSMl+u1C0yJ68ETP6saf7URn7C10aVSg6e8o3VKWshCsd6Tvj9rjXWcmvYsx5Rc
O2+lErPIdc46VmWwVLERNir/Q0QwszK0TtDj5YxOqazu8ZKc5KY7Y5nzq89ozDaKIn2OvrT2BOMI
Dwa8eiWTUymti4HWY8hj9zy6WGFICEi6LKsJcQWehcX8OWW1j53aaM+BLn3+/v86fV/n9Qn1rVN3
ECpk5HxNYm0HxXM12oJtJb7VUed6A2uapF4VOdvgs9gmYXaYAvne19Q7HzazHlSPwpQfcLvA3AmC
R1D7L1VQTPuGoBrZ84WHJqsPamt8WppONd+snnPsiPdxZ+Hdyu6xxuUP3EEZUx6Gqx9GyDcbhWxB
S6X4pKHKNG4WE4/44jnlDXU0GLLcr8ZtA7l0AcMfo3ClrcLU+gwRsCPJqJCziLz2uB5ognpK7/7w
Webt/GYBVWSDIE/VguVh3V5RqLJ0XV+kuQsOBHn6NhaEcDaqpUsTvRxx3t0W4b24EIr+bTCaDykX
z3WFsiYITHWZdwXdRFPwN30z/LCJSX/fOhRuaKKuy5IJFfO28lH5ZI0FrZ65PpYB6l2FiVSWxgvi
cn/nDdWLl07QCQ05cWsDzlYg9Ju2Fb0fNjXlm88B35b9zDQhyXNi+XPtb8bY7L2xBS9rPkIESNf4
/1Jh+ZsbgqnDHqJh3GUJ4kQl31QzTaOZPedqZyErTiCVi/qHlu4S7ASU5Yd7eH/TIfcIMu4wlshq
vJAtlLNe1TiTLtwrXcJ3CRsZ4hxsLTWfVl6r21g2kp8uSn9f7RXuR9DoRY3ahvwbFf+fXa2OmyKJ
8VRBaG2PjWzReq/eYFDZXVJdyj67JC25nKUyAYvJ3/498v4+QavzbioZIKENS9NuzplxV+BukiLs
KCbtJvxKzjCOF6p1KyIt9r2cPkwC4qF//9BvxhSndnDXhsHBSBH1m5NnUcP497s2cfMYySdawiKu
3ya9BfoR3WkeOukMj9zwlkbGnB70+e8f//sI+OdsU0WFry0TcqPr2u3BzA+TIlPJ2HMnrVHpLXaM
Dl1GeicuKK3eEZhx6nAc0N7W6EkTeir1VCdKwscH0XyuWuXSzv+aRPi7kbxxuxhMKib52zg+KO0B
jN82yrHoG9VPb+vvZYIPzqWDQ7um8fFvTnalRt1ab1M+OKb7QMENPJmfESZ8v9d/uB18NzAUin6k
N8ichLSbHwXAXyRly4rdOIZrYODw8I11qpGYic4byxg3ysZ6/veL+fvAzNeDmK4AOZ8Xm9tjl1oA
1hTMGCUQf71VvOWjdAHJ4IiF9Pj7kRPrvSRO4Yfx+PexUhW5kivifFjnB99MAq2miNF4RuwKbbsd
k84lZ/gu1MX9v7+e9N0z1UTKXYoJWfCvMCGOXUMY8ne7fqad9I47fM5Eo+DGVpm/lIKyj1V5FYna
ilgusFisspWC06odNyGiQCBVGhy4yXgWvJ9G1jfHJZ6BRKYMe6GocyP8c3kdBHnIogjbb4UPaAqD
s6INrAHevgmbXdu9SF6EyCeCESX9NNS0eae9nY/z0mdoQMLYaW5+NhtIY0E5il1LAy6hYvSjAgJr
QTRy1vW83zQw3WwMmuAa5oBoxWeXJhxBTv27ABM8wVHetAA+ePgNvDUljIAmk1qR8B4PaQyxhp3A
J0E8UymYSXLl4IxDFFK0pKjU2UOiYiIfZoLMb+gY6XsY6HGT4BNLZkfb5TfLQCjNpdYDL/r9nwPE
s2AnAX3CRE6pFRxc3782tbatOpAMUy7Opnh/FZhkU8M+BskRvlPXQ/k2APcT8s4FxGUtZKl8A/C8
KuZrwA8Dbp6kfz1Y05pLM5Jpqbd9gymC4RqoLHRjL7ySxULHUVvq4zatUKORkb3wNCL9MkgkmKY+
cecslaK+//eH+HZyETlA+8KS4f/fLCSpWnJ48PPExdOJpIqvLcbSxTSaHy5t39QbGcGWzr2XRV2n
1vfnCMbtpmRFmSVur9B0QptotiA7WKdrMgY5Ql1gHqAH5900inYKWnlfEffYm9NPH+Tvk8pcoZdo
E5kUP3n6f36QKRKxEYNmdaV6zunkF2eo1rX/FqfjVZutnHWdvFeldpyN8Kn5/v//wHkKKhu6ahK9
c7OKMg30Lg5YzcbY+5yfd4W+LK28HxZr+e9LMkUwVkb6DHOkzu2sHUhXlaacFUOPaTFYcP5t4jZR
ZxmneJSgPLBmRUrjhp1u2X3DKIc8b3doTOQKiniM4YGbgztZHHnn9l2oWs8pzBzZI2xgQB5YSwic
fl6Gv1ttSGdQueHTxPmrLGPqlQnCr4tRdrZboW+2QlG88SgXmSzvR/HHVf/b5yQrsO7AXph/dW4I
1cwNneqXOw53gtSCRI6Lt5ayKUhIE2VNEr63ybsK+KUXwFX1nEj1chtmCGD+PTCMeQbcLge8KJq8
qqQQTnKzz1mtDODJL2MXkzEuHUD/JuAHCJQl1MoQ7Rcmqbyp7wNOExwJTpZZr0XzxTDVS4q2Jv8a
fKwrYdq5NceliA0S1HRAlAO/dJaEsn3QDprlHcZGvpgDxYyCwSAqxZvaxE+W0pzTIn+zBnFfAKq3
a5STavVSmdqy9AXUtZyXKFVTgrQuE7m2CrSmwgpn8PBXmNNsD8xUWeayvsdj/NApIGAKo9oRCAze
QlzR4Xc8wwB4qj9nIddchr2I4nQQwVrK+4DhYMdaCGvn9ffvDT1d/n7KRUlFJcjfI/GnXVX99t0b
VFhZ//D23R7tK6+eSwopO1tZbTNgS2bcbXuanM48Iaq+Rx8UjK4mtYQsRu86TzqypEtUkXvnVx9t
UG8mUb0IIafMpmfBLqvyDIvjflKrnmOptYir4CN6lyyQI22AKEEf73F4uTkssnjmTBmJjjJa0D87
BpdZaPWiU9A9zmuxYvCvRAj44KUK3DodToLcf2hq+lmG8MM28N0BQxJVrpEYvK35GvfnqpgY7RCF
AERcoZFsacge/MHbitFS8svHvBrfxAKtjpecrHz84Y4jf7MFSSyG86GZZq1ye96XJWa1in3bnTzp
E1zbFdj/kyEFRANn56h4bSXFVdzxS5+NZQR4h8FVzI197ilvZHCesxKgnlnQ9SvmStW6HhBQyF62
ot6DpcpqzkGVbP49V79bXalpSTrnfc5jf127O2irQ+XnudtHKNqMbFO21HfS/lzF2WYq4q3YGysl
wKGFSnPM+HDoSOxebM9JgzrCCLDOBHeJMX1Eg3pNTfFzggUXmY9SOr7FtfjDnerb1ytJtCXpxXCn
u919VcGKwsqscxc73bHUexLq6ie/KXaiGJ58DltZMizHyF+PpvZjrtA3B2t+9lx5liXNYq3+c2yx
5PVNrZaMLcJTFjKjWRrUPbNmreWOJkRnnPXbYBI/i0T8pE69gti2znrvqMntGWu+HTcmMmbg04qY
Hf79Jr+77PLhuM4onMG4ud2suuTHqgDneZNTk1/Bja3GSbtGGsulHxg299O9mFFb8jXtqPvWVh38
px8+wTf3Kt4M8ZymzgXLvD0GFoYaNmlGdakcu/P8fnrdcv0aiHlzVa3uLIrxU57q+yE2jyF+MnQe
eaRco3r6bAz/JGTqNQOyL6i4Zg3ph9n5zXZMphwXL0VlT/qrO9/Bt8wm6tAooVvu1fmXppWXpGYA
hX55Mtvsp2bwd4NFIWZL1iQZdcvtQsTI8HK5njKX6sCq8lHDwzOxIa86hR6co2DkD4cfpvP8jm92
Xvr1oqYodKBV2ZpXqP+UeIqpHyrRo3iFY/l5Qsc44A03moOfZz8Vvo3v3vZ/f9bNeLOEKI5UdS6U
WfCx6tDDYCpB6uKGI4VvJfHePTF8dq4q60Ak7r3IDUw45s4cLSat7mBZv3iGuUtVY+XTz6uKcSPm
6jOg+pROPukk4JaSaV1IbQiGR9zUQnHBEhuA0FcairVQJHbGrmiry2/yMRLNlPYjbL7iS80kd1Q4
F2pIspVo2tSBtCkzY5nN6ZThpy8bS6vOUNIZWxMPNiUXecjdJh/XYmntiqo7WinQF2FcV1N9JAX4
EgPwaQWsphhAk+6QduNGaXGple2vKGouXc2n9LPjkEEwSb3prCV0SkioHrh8zygsA4RNMkx28W5u
gpjrWa5aMF888UqUzUtc624FskwYlXEBSNsanE4kJEeBSLMq8aP9JlxafJWVikoSN55KaCEF68gv
V+mAUlpM3wqkWVQWa3Kwmt3kjwks1Ix9RC9J8skZgeAF1qoyyUCR/HDLDMYJSqtlHfk9ws2mh00H
KKofIwIi2vihTTkkKoQ2zvj8hL9ipu4jS4SVoB2DwQjWkIWQjFPBtglhuHolOuvIUtYZsUCmUJzA
6OHRYdRPZnYCde4oBeex/83emS1Hqm1Z9lfSzjs36ZuyvPng4B0ud3UuKaQXTIpQ0Pc9X18DdO6V
jo4yosrqtSzCMMABxxFs9l5rrjENcdjXGa9CDWpcTL0wZs+jFb9alAcZYX02PfOgmdVrF+bXfpVd
C3WDlsJD86RS0p5/r03pQU6oW8zi/D4a9rAMV4YO7pbEwYMBHMkrKPIGUmwFu0DjWLF3FDG1agEH
KIG2aYT9fEsMenltjcbB1EeKSDnJuR0Akr5F37pVYriHXnDRh+233PAHJ2vH7a+byy+fH8kwJBoH
BdnKpwGrXtYlNqE0SHLtOZVOixz0V2OB4wUqIXXU1+1kHfiJv2kHv+qkEP9g9IqYAq3Sp6/VghGG
ij9SRUb6RxKtUxanxPOz37REX76ONHqYZDgJOQO++WtTpCIOAl5vZbt+tHZt31ITBQk+pVqXaEqO
nA7oZnBtVfIxxBanlH7fU/iqxeelauhcY6KwnweOVpGWadFrZBSo4UhKFKct+vde0C9YfUIowKDP
XHn+dEPjvw5CFK8gES/ECkCySfCxxZCnaXBPl7HUMvWDl8pksDRgyR5GND3kzFUqZTyCtbfzk+xH
7jc3beC7cMUP1tgBU8BtqtMqKhQyovk+RiE+BcRp3zpjrp+VFgxcTHPZjnOOMMEwuoJWGoxzpZM4
PivZtMsmDHcCw8a4+5QGIkL+H3IdI8zpKMDH12tlKOFNWVxXZo6GXaVoQGym5/mvmUMGo/5riB0z
0u8ZSsUp3r/FCD4ruq7gLUHupSfy5Ak9woU5YxfQbihw9BzJDwnUdNHRpJOKV0EEToEoVJ0ajSNH
nU+UAYyjBEIYM+ctlh+4ECBQb5LilUIqwKQYmGJXCpYfYUTvq1gaNOq5GPpyM6L5N4rGB+9gUaEt
waEg92h0uluLFFEmuK22AzW2XXQ/xQX0jXQWiVPzGXp8wYwV/PUz+NX7UlcYolvo3bhV52f0w/sy
FGstzeIug35Ijkm+S/XkMPbiNpawq/l/+qrPQ7SugDecg3zcBQYkxQy+cEaMHUyi3TfCb37Wl71k
nXEVuhTkaAzn/vq7xFIu8lKt+F3xrg5w0/OzdTDkm7nfHknjo+RjL0YlO7jh3/zMr3o9RGkISdHV
Yhz2qYusV8gKMqxjdwNpXwjoaUrJS9OcjMA6SAV/X5Z/fWG//kaNSP5sbPq3aANwatQtcAx3VVRR
AFadoco8S974kCfVa8M7BKrT+tdfuTQdn/tZsz6WWCdqZeOz+GeqC6j+OCjsoiEJbBWTww6NI8WW
FkajYrWaGv22hs2EF1yf3JrmuYyhOFYjfYSqn1N9FEcUzbXAi6qm2JU607ShRxpOW2tE2qAJOdQJ
nEeMVDvEiN4IdHkUxU17vTB0e6qmre8VjW2YPG89VWl4DRDbPnRwdB2elUMYwpcieVvbkndbJRTG
NTDhUkvZ5al8N1jlVSZk48ojEoug2QmaAJqwJcSOjH8CsdmequO5+rysgSYhAMQkLLcZfeJK3MaP
kQl1QgOO9+ur+uVdyz2rkAoiNY0G9a93bT94eKUFVrrry+I1Ge8taCOxN+3B151kdd20TkS94/S7
QOZXNxA8IAKZBHTVv40M6k4Yg0LW0x2E6tdo4s9nTfXzmDTP6azBGKriGu7P+dc/9qu3P5knFO/i
PFl61x9aHtGqYgTJkA9jXiE5uBrbQqc1v/qrXHMjU7pM8vI8909+/b1ftXgfvvfz+Dma1KTLNTGl
sHnYmgn3WGTWp16WHqq8O/36u6wvItS4EOuIxBiW0ip8CpU3vYmhB6ZMOyWLbgYcrJ0Q2ToW4zu5
ShpsXAqsqLnPMHbajmJALbsJM4O4ocQf2vNqY6XVO8X/keTQj3R9uIx85RpW5ZB6AE6VBJGfIP3w
dWqxahVYnqc9Rmgk17KMLG/Adq+GMRhEgHO06a5pQZpM8S1tI+xeyFObINvTp6UsmmqTmmptnNse
luIS3YxEbJ8ou7NOcU41Uikw3pDAX68YeREwzunrC9kZm42akhDizp609TsNj7umxk0PY0ikVOtM
6x+7Se0xgWPYIzXaFrnXydN9SM498Es8TXgFNzAmYtuXYQjHynCtJoE795vLSnkw6REPNfcGlgpr
PxgeVH/CBqs5R3l7wu6hWBuxcBhibd2Dnw2F4KcwVSPu6I2Lx2xz0qoAtyiKX3Ho/c0r5quHxpoN
qEk88LR+FnUmSVGjuyyIqxeMrnLloQNH0Yjqg1ZoBxK+Dw0WZb9p6eWvbl4LTQbVEAap4s/3E+NL
H99CGgg9MU4ywHtkt57sSLVdQsINZ3coaU7B1aG1070IS8PUOw1hFO38KL2tWtKahUzaN8W1Q45+
Zl7xDb095lbdNKMl4gMsXngJLUB1sFnrpKMEWNKgQfz6ufiiUkClxgKdh0xzQ6zy03PhC2OCpjKB
eeSlG/RTVLiLRLyHSjqpKb8K/61iFVLUJ4zw12MhwGzPshBmjzkRcp9CRMFqtl1LK9xkt7jqod+i
1GmLawGVuPDbsfRI7jtl4+kK8PgC4mUjYECRiLM1tIjva9gFu1//qL87foN+RDQgzZ0pk/DPfMd8
aNEsfTTTRlaS3SBH65KgOig189zkWFlU8rCRLK9w8hR0eCpL5wC+AmP4jPJeH2+QJou3YcwwAGql
GZi/aYe+EmIg2iZ1NPcSjL8FZv1Bmwqvo7EtzOCiDZNnISmvg5zCaE2lELnB46SC411rwxn442Uw
NEeN1Neq8xh5NrVx32/SIHttYv5QUOqRuaWvI24FRs8h2sw8YFqD2kcVfv7mmopftKBoI5AKIHAj
sfM5qylGnq8TNkrRZ1cYKcXU+7UjzYYnujg/oxHh6g5THu77wLV60AN5FE9HS4Td0Ac/xLGUL0mg
kd1OIAYp3uzP2Zao3qTx2Z94XMbkBX/IbN1nzSV0VLgnOCtaBTGOTOdp0cJOcCK4qvh28rCNUMc1
M7yhsQJQmeXGLoktFbfdjLGUqbi5jEOOEhAXnjNfcFMCF4AakL6EAEXXzVxT75U6xZuHulQCtIaW
sBbLAuWpoNyYWviQIUNaKa0qrfqCvpIpmBex9d3oaYL1qP3ha6LjafRmsm6HkM0p9SeIpa++57uD
D/vJjzTHV/Lr+X3SGXfYYD7NncImUR7qqjpLbftDJtdH3vyhC2WJ7D8HVsTmHNDn7/tubxUNCfLg
ALW+c/yw/3n0ROVk8Tbw1SjeEi2kJL0qsUyxjGvskBk+QgSkie1gfhXNbkpm7ugoPmX5+P0398JX
twKCNEVEtMKg9nNWbSSZkNSNku6GKE/AQior8L43qV8PW8ZzXJ/Quu5UARPPuf2iziZOpd8oS77o
tFAgaKIz1+Y3+ucAL3bXZZnOHTQr58/XJ8W9boAY7qySa4OcdGeN5XqijnQVwlr+3VP8RetPqISc
DmFceoifo+8ZOfa2T8NsF7eYSBZZtFNzGGYGoHtHKSmvyilGujC1W41nYJN6AfDQeucVOb7PQWNu
5Sw6eW0p75VxtgDsLCCE+HKJ2r5rB+8ILdPBMOkcmhiH0rfY0quhT1hVb2+x//w+/C//Nb96GybU
//1fLH/PC4xX/aD5tPjf5zzl/3/N+/x7m7/u8d9HnNvyOv/Z/HKr7Wt+ek5f688b/eXIfPufZ+c8
N89/WVhn6GrG6/a1Gm9e6zZplrPgd8xb/p9++B+vy1HOY/H6zz+ef/AngEZM2fP35o8/P9r/+Ocf
ikoL/OGen7/hz4/nn/DPP+6a5+CLHV6f6+affwiEov6BemqWZC7D2vnm61/fPpLUfxDeIdxN5m8u
MiESlOVVE/zzD1X+hyjJOkJv0dLnYjaeqjpv548U4x9otlFjoUrUZsGI9se/fvxf/ojvf9T/yNr0
Kg+zpv7nHzKlH7zgPgwK6ZWQ8xMpByGiwLv98wOaYwoR5CPkRV2CjpXEiFFmkXrhfpjVjRZARhe2
JaLtefbzBmqyZQBoQPCsYwxfcwNRO93HVW3lDUZX6L713rqnC99v2ly9oD8UbrMR4q8h9buqNS+q
SuhdlQLCtSBNP4dcABcyAvSXxnFOKWJvkFcCNGd1Yrw6+AbUVXncRoZ/Sqe+dfsgegyE6RtPg7FK
CHTteK1Rx8loQU5bYs0GDT4vKqwnSz0G/BnTHw57bbKXX2KmVpZfLrMCRl3T7TKrplPSHcwp7x1e
qTUSpUL/c4ewpfL+7VJ8OMyy14ertGy1rESHsg0xawLsAjJ1bUweMJa41Ltvy6wHNnejqsFZmz9Y
Vi2TmFeWS2Si+HKd2jewR5YNEwCtf86qQkf1zrLn8tGy+/visu79a7Jlx2X5b7O//vb3E1zm/BDa
/RhWw77pq8IVzbBwl7luXlzm3j+oY/HPde/bMS7Ap+3TLu8fL7ssi0FC8EIMEypv50O/H3/5VNL0
aXr75MMR39YuG2g+lYD4Y3B+oQFaqAzeTvbTOb1/3/u5v3/Vsg7bxhp7SZWe4L9/TzGoXP1lOfBM
GSdC0gTFOIJ2y5YpBlGZ26sRd+cymyRm5upp6SZ+lW+XVW8bZvMH75u8HWPZ+m2j+eP3xQ8fxzVW
qatWjXP3bXbZ6tPhlsX/+ePlKz6cpd+Qy6f3C1vCQhAD+6zM3Hj+KcuWCFQge1mYic0Wyh1mPfPy
4o6wbLRsvixOQhC5/c2ydlnxfqRJb9hpWU7mwy9z73tmaW/9ecxlpSkgOG9TGTOnQMBLRCjdRqKg
F3TUv2dbL6vcVJJLd/l8yNLYKRBZrnrBx8FKihWnaw38+ASK5mP1OqUHAbQshUpotrWbhfWFgcB/
YzQC8MFwsIsp4ySIVaU4T8yzkpRmLr65nLmYd/+aXdYGjXFQIz/YLkvLZNlx2e598cMhl5XLx8uG
7/st6zyZ7A4mCfiv+RPSqC7NX7oRmNDkVQdqQRRaioQScc0AeZA0T3QECneZKPVAo54vTbs+r5Xw
fcfRtGpsPJx7t7fCwVUND3jTJDrxSNpTLc85uUBH7iqDv2w6pC6p+Cqtx/1ivGDOv3uZe58s6zId
AU0u4/eMhjNzp4qEAAymiIad0IAKBZ33hKTvgqpUtn7QY1jiM0mAb2/CSTqHKbhsCq1qvFFwWkbR
iE0phUNF1TRuE9J/DPsyBH3LYooJg9rwK+QO4dg4xJMbyX0DQMuEURJ3oC/1sIDkRZbUNeYOsG+1
myYs+73U3mtK96yYrYT9nE+5JoalmNEQ07AsXERSUfE2gzTdetBg9KIFglRi7mGJeIhogvHnXG1W
6s6QW1uZ22gzrIK1plM0zYgDwtjceNeFuVhtM/u+MuxErNiDaTPMT9AyCTQe1/fFZa4aBSpPU/XU
zTYjyyQOqhpqo7S3jARObKCLoiv4l6XYCFu90gug7D2PwJjiz6z7cFkEzEzBw1/JVte/3YjK/Jd7
v/2WuWVdmVSwojoSHwnIZyHPk605PwXFqPCbK6tH0//v5WWulFvkmiTGx52pJI5gdIMbF6CxSfAU
NHhZEK3DZTkw+WjAOR1sI/zOTDUaCIx0a51RzMhZmb0g2eKkDu7bbFPurLaW98FEYUlfqa5fARbx
C+qNfJ8HMMgsN84l821StnsVlI6Ls5vpNlVturUyqYztwJfnjQKrcJgUsrQ+5iFOMKzBHhcDWEp6
NDsJO79oM94CGFOCfX07PJmAi72VCXwqs6f7ZCf8zIOtrzi4IADJ5FaMf1AzFl+F3bbwv1EHWAxg
X3Zj+239XSlOZMXUeicHjhisu0G210YXrmXcPHG8Gg3qc+xwOvnilTSuS/VH6z136XzoqCJnzeh0
nQxOc491W8UgMyCWy8gfOplrDofWRCBB+M+JLEfPvwXjPp1eZXkdQTMEGBj2G83fd7DSBDtmLBXb
ndltehVu4k7VqII7dP6D8aoX+1G7w580b9eVRPrhmOv3gbItcQXAUUxepeNBjS+y4FiJ+wKuH3Vu
DUVUGOphRbKa2sYplC2mUIYsrGoaHJXTCo/SXIi5F0xbwQv551CQDpOhVrffoH9K8JLjC6+4hC2U
ZhsybUJ7MZo3WbLt24cUkGrrXxXND73bUkBJ7SXWXJgxbLXQJRpmkMaGpy9otmnu1NZtUtePb1Do
tartiSe/c7EqBhTomTvlufchjuVbtKtFvJfjC7hrHXIB8RRYdk2akuurnEPlHrez9GpEbyXTR92K
AOV+yoktfoPyIbiDuFN+RjqNO5Bg6ZjWjpDsPLThwRq9yOw8h4X8fXQYrHV/6ROnvWuOoaOYax/n
GA8rKEKX+1HfDxCRA/IAK42UDkCYBDr7EasNKdzl3kafLkz5JZroR9JM4nSJj4R1nQuoFLdmtQ0m
t4JV1B6i0MXtoTUVwiHRKop/5sja6qPPfXQorPl6Yy4m+tuI30YN7k/Cavih04YJ3KYDHre+7Str
Ii5qt52Kg/aTZ1bVfgQTuTWnxKu+cSWIHNdZvMfHWsEJEL1nhhU15s0Nrt2ObOxKcx8J6zSlwt0G
q8XBmifoVPihhhhoZBQH2QJceYxro2PYrjPLxogDlYwIE3dwULTe4K4nqYCa3EkkY+HUe0ihlFAO
QLTyQwJlqaLrcGH00wowP+lTEKLqBZUJq/XwNNwF1SrCGgni/nUjEzUSsLK40PAXijbDlp/pU0Gg
gS9v9v10oNZUep1tKzjVYdXXW1l0evmmTy8MfSOeZcFRBcBmx9C4DL/h50vYRe9cSacHbqePluLW
PAoo5GHYESURw5tpSFcT0EGe2ioC60UAP3AkdQNuzRjtJHV6SuSwFtUIqK+q2GUeJDfU4HYWl15E
1QvAT+hRq0g6t+ZlA+Ii2qE+mSDZ/YBuZt1BA4XLftKDFZWo5N9zYvOVG3jrAg3MI6hb3dhGmC5k
m5mZVtn5N1zlsBIifqfojlg6HKWG+U0+LHFmDjE3s3G0TsoBtuwur/H/3PAehw+GIwAsyhWyGggf
nEko4MKBiuaOgROZ/eLQIsL/VrY4HID3bW/kHx4+J4B1OC9kQDigJ+apKrack1dvzfRCxn8Px0Db
vyseZqxOuFVIJx7Edo3qOJdvM8+mcsyiKcZAuOsvdLTIL214mnD+bvfCc8KfqwSQCQSuDk/dCm0F
4gQ7vMse0mPpBpcIfNfNdBOA7kcmVT4pCmUtTgskUc/ow62BuyHcUZKjNGDsCxH44EMSLO7GfENJ
Ci7pVkLB2ozuxFKXfIiKDhLZFriFXXOFqJ7r/z2/Nw4J5oc7dV3dZtSsqXv/ejqAHJ6k9fBA1t9E
YwVHL15Dv8RkZyLACHvb1SdU0jL67l2d8K6zqcuxCFlP2G+uUCEEF4Vw1gRcp87q5I7jNfQIivks
8aKpeDFgYgV0iD+yzeYaFn6VPZf45LdI/c74r1HsuSLTEkZum6wNfZu1t370sx8fO4iGjCdxc3pI
awjezVH2MSUYbJEFcaNgMpxsE/NmdmsvdzG2WMOOmGgeuoXohOVzX+DFcKjjLVcIx+jKXJXlCo07
ruBJQEnIympQP4FdX3U/zGfO8jL4FqoHjh4fGNAEVCx3oNJWwRlQ7La/yXHhlp2poeB0lbSrjHE2
wa11CSvpRUJAt8VNKm6dM2h33dZd2QbouzFsHvXvGrZwD8Xo6FeYke3Va9zdpg0A0cOIfRdkXcit
kZ1rtrHmTjPWcQ+qsqA5uPfPEUVQt+g1ozVnLtk8DMHDYDmet0Ph5t+pV+YP0NdH//haPbQ4a58i
YKM+hAeguzaFBHcsCGtKYVfaDekLqLh4UK9Qi9kwaTfazffVa7Fuv9cb3dkHIghq5UQO8AqFnEgH
4E5FpOevsofoQVSA9kCG12466qYA/KvOAK/1rBPCLtZBcmTTHi0KeOzGibGVcbwrz1h38l0SbvBZ
bICTejY0RYSASO/AGdCFyp2m2/j9eg8hE5BcQE77qd4Wl/jMzcL0rV/fMFzCf5vqLr/ajOvQVR1U
fvwlNLtSN112mlwFH2fJebFWpY2rj7xu5Y30sFfxm3ryfBtm5trfUbiMWPC7eI97BlZ29bPPY5C6
+TX5/WvxznfjIzx9QNepDlrhBLw7v8sxcl2l2/DafAQzzWfSQxrjkWRPL1gv+mvUPtgFBDAgbEZa
AcRYUJTcs6vICa9hnVAoD95WexB5wggTMXq6k86oaLtb+b4+ZU626a60i4HKiav4AEoeiONq01q2
ykWzNWCf9am7qvbe9kkAxH8xXZQnZQNZAdwZi1awPvJ4p3MdDYuoeqpz4/HOWG0mOggjDgJU/q+E
FSOdC20TPDZ7DdnO87jGNtZ9qp+Hi/Q0OLOVyZbex4WMzUQgr6YNwkk7tjGKdaxVusIq4OjZ4Puc
zMmPycbayHZ01ex1mJXn+FSchW/hDQq+5+hsraIzNMyf5X2/LvbaqnDgjTaP/oOOY4pjncmjIUbS
IhxPsTwAoor49qV5oCXj1uEKY/cGm5MOImRSUj84PF5NN9WFGdjFPj4JO80xLrRz4RgOWvKtdYWV
3sZ4BNcqNLBa9cqeHlsbzupKsGmhRBuVuf4oIKywTV4ujym/autv6ZTskwO3w310bi76n/HJ3HYX
5XNCr4fI1zfx57f0FN6Ma+9n8Jj9SHciV4I2Rjtoh/ZoARzF5vw2u22PmWxv2ifxLrzWc1unbVkh
6mB6Fl8zhw1F/OfuMIEZVmdwE0+NzF82PpTX6c58Vu+qx/FEQ0gDqT5Xj9F31e5PSLyG2/gQH+Q7
/KSvymv1DmMUm4u6lY9M7cnBJGz1UsQ2rc+mtjOHWKF2Yex0O3eDb/NNh0PwADGKiirGtA3wWeQt
WN2vMB7lTNJraZdd8kp0y1fu1fwuyVb76RBt6rsJwDNt2QMwyvzI2yl+Xe57TC8vEZXxf+ApcoYD
sGE1cmaXDIzjPBvn0wIKJgZpjElfocE3s+cGDxP2trp0MBmjcGnUFbulXCbgsrwzXqaX6FaApo15
TQ+1ZCOJK3XcwpJusNa8E17EI+2ybmubYS/gTHHKrnTX3w37gT/IeBp+VI/gRSmF3XC/Z2ccEJTv
PpxwO78XLqeNtPF3OW+kSNrV1Uq875Vv8Vbc+/twP0PmVl25mdaKKxyVI7TUtXFD0pCuHYw068ec
60QLJfPKxJX7ASynbm2C6/FG3BqX00U7XsfH6kCXQkPGgOnMI8CVNSiMq9fwuudSD4BVV9Lk9HSV
3egyvJ4ecN+lAVxaCQh8NCo4Qtd3+SusaxoVcaW9tOwIUxq9Ce0Hr8GXHpyird43e+x0sLxbmc/N
JRzUlzRZC4Ld31ixbT4zVz0G37SL7lIf5rOeLnysZG66xm4rm797d2s8iHfVZVzY8bRNr+f+wZP0
Uj5xihgVhPi2vHbjxfTAC7F7mfgzghzP5saYho0uQn+saZbGNY7E1Wp0x/ULldFIjlfDjXIyHdx+
aCuQsK2rS9pSXpNPU3rsx219l1zS5CWX/ZHrGu9Eu1wLB1wkpUvZDXhC6QLZ0pO4T9CbXyAi3PPg
q2g6bODxDgo1mhs8GC7FrXhC+41bwNl/qDaFgxcOry6asXt/9xKAmte22LJ4u+Fav0BPwQsvuuS8
B4gtNJIizGVGYw8lb5wX48f02EDA+SE9apcAyp1og8L2oTjo++YQ1LZ1Q3K8N9ZttOaVJl/RHSQO
w017N+wUmudq39tYih+kW3NbbumhcuTtFcYUN/Qp+ld4NuWT73aHfDvt2teOdmKHisAubWkXbaLb
8Dq+1g7Zpr/Z4KGFTJpbYMa8OfJdx5N5zTPr3RNb5A+oviohLiJr8X58Hp+Lq+qMjd6puYCxcjK+
W5fB2biVLiv4z3sAM9v0ZAJXJkP2+BLhYQNNlccZDTf/dGqmZwK5rd/Lz8mVoK2jYtUnuxLP9c4W
vonJTglXMV0o/DhW38zgyJtGvK89IOMb+sWu7sbrcGsR3oWK7l1HG+lEN5O7Vr6zpFWyoZ2mOHs4
+666tyYnizayuZ6MV3Gc/R2vAc3yV8TtwTg3ZwvTDlfnPoJEfs5vrAdO4sXf0sGPIlzUlmgr5oQr
SqEUxkaMj5awmzAHIvNe+nPytq72Vgp1jsQKCDqZc0JhmZPmENUyt0xGU2qxPoyuGYUQhFLncPIy
WSJR74vLnD/2QDx7RbWXKNRyPqaYuG1gFU5vSLeglId94MPh8PpirxRYISFA2EsIqLMuPNTCU0cw
R4LHREplXXZyuBvF3HdNnur59EMB6x4jznei6F/KxOS3VQIzZ5kwdMHgW9/7pZ67aDJyd5mra+CJ
k9I7MlI3t47mqL6UzHmFqsbVa5mNGzHkLdDTXCZ1vke6upJDChko9PLNCh8cXyFCkmU3+VTOMAuF
Ae8UkU8alfKqUokNhjoRB2leNfRB5waBVDvAVl6kRif6goVWFNCjLgafBNUwzJ1yBCRxchwLnW7Q
fMZEtcgIiBEWE1ocWvhx4JCN+OFExnjmZgiXxGh3lV8lNJyck+Ir8NHzh6GDKN/GY2pr1pxLMeb0
yDLbUgNg5yH04nQJ6S4x3iWuu8wZS4auL8tD6vnpNgK66y4TTNVLF7X2n4vLukJow11FIb6fjVj6
tFJfuU2pVW43T5bFZSIWBK66nhHYEgddJoUglPJ6mdU977ppseVc4rJvsVp5kuFBlSHTPtCFXQiG
cUUhKBHPOTI8/ntOa31in/O6ZfJpcdlu2S0WChIbaTY+SWZOoLt+jcX6VRxMm9wqDUDc8qiKvGca
KT9IjSy7VnVKmtmjdiBI6Y6WWLmlpAzbKJ9OqQf6y48cuVVoiVSi4sWcxRlqMnvLXGxahykL8Eqf
hqtc1DPA7yVRxrRsje4gKe1lW1YSTkzUI09yUbolUXVipPo9gt92/7a0fIA4wXBCn5j9h5XLfm/L
y2w3rK3MKA7KRMwVgQ+vFYLIjQ+eB8alFpAbW+aX1cskI1fpJvPkffH90xLC1lB2+OT9e4vlw7ej
KC02mvb7RzoSTrPF8zAvDcXuxFCyEYRox9AiC7qS6zEmytCBD1Z1Li/PoJdzbwtqJ68taXjME63a
5pa6f/9smfMLtjKnid+w7KBQP4Jb03yAZVLKAn80LBtxkig62Vk2WnYieo2XgrSkEefNByNhy7dD
va99W152WHZdDhoZMa/hZfb9eG9bLivfd3/f5+3wnzcfND/bVFV3+2mX5Qt7g3qvviKm/X6Y9+0+
n9mH5S/P7P2rSw3feNmKyDzP12055Iez//Dr3maXPb33a/zhm95mlw3efqDVMs7UE6K27+f8P16T
5ZsN6IV//vE+fPP77/z0Y5bD/u0M3r9iepoa9Y403WM9JzWyufGfqLF5m3xa92lx2e7TOnIAxLU+
HUZaklbvmy9z79ssh8DdlxHY+zbvH3+17vPXLIf4dNi3bQxlumnIt23a+feZSy7Wj8YcX97IbeYX
eTu/b5dPPy0aS4aT9hlP+XliLlnUZfO32WUtoDxwVFq7/eoQyxbL5P0wy+KHs/kf9/t0Yv/jYZbt
3r9pOd77umHOgi2Cmv+vPfqN9gjeD1q2//yXvudv0iP7OQmJzGfh80cB0tte/9IfITKi3lwyoJCo
CpB6REb/0h/J6j9gwiDMQ2OkyoiJ/qo/gihvUdNAZTbQvXf9kfwPSo6Ai6JnNhWQUNL/lf7okzZv
RtJIMqU+cFLQIMnqp9LfZlLyomzb4ZT1FExR+7EpGorTO7EYtoAzu7scs+Z9q4amU4aa6QiVRiC5
CYstSeHbzkOxlorJdz/NL7rBCjaekp1CHex74ESanF2mooX5kzo+hYJZEIVMuv1gqbvaKu560xwu
swjuiNVgw/zhD/Gn0OqjsEqba5U+yqrm6y2C9JmB9Crd7VkX+UFXrGZjEVtB2518WUm3PWN+uVG/
A6bQiOT52UVuGOQQ0jbaZhWD/batEUH1g3QqAvUVh3uS0UN3meMwcJQlSnaUln6wKXf6sYqLtdiT
0zXCYBY19aB0BkrYKtNLjp7p/ehi9E8iDIncaKWzkebIqOS6W3tR0R1IijZbXcx+NnnQ46xEwm9U
m7WAhnXvd1l0wMI7OsRNTSGUURvbEXj0WscSGm/O/soT4L3VXqfctQPOdsAGggM57wy4ItRWAaOs
QtllKp5kPp2V31xT/VNp5HyzqKC0UXJaKOn/VpihhkZg4qTQ4C09NpuuJSVgdXhHQ6r3z51PVKuY
RheHDE42FFCYFdFTk/c/TNWvt6FVyoe6Kai3iMXLrmsVCqcbclV6J6/KaFsNlXYb6Ul8Azd0xYVm
GGeRdK487ZufNB1uY3q/oiAuO/gDeFfVJNjVk3rLQrE/xzlFYoEe3VJZlTFCiyFhJEEhkQVN8xNo
+mBbauS7ZhsHlBFmctlpniO2VDg5pYSb5Cj30lkxuJbWdGUGeno/YuPY8U5wGq0IjriuXI442hoF
fh6IbrAzk7WbODQJ6wYNpsfNqdTa8kJRktsQtZ37Pulmecc4Ei3/9T2+1Bn+9R4H1ga6Cv4GzzCA
87/e48Yo+Eh+EiJQ2guI0/wAOh/uWBdhxx2QQ488OTx0qqYfh468EDCWte5l61IODk1ZRa6caacW
Z5aLsMko4hS2VuNYZSne//o8kWv+5VGk7mQR0KPBhR4qK/Nt9eFR1MQBJ4WaKndRFnCKirVjplMm
rwV96LSjbv3m6z7XSYjz90FQECFtIN5Eo/nX7wOjNk5lFeQnpxakAKrRa9mQyBQEWVtLlaSexibO
1qEyWbclD9RKBJqmW21+QAC/8ltVvDFuEPv6942CW7EIsMspjZeobFdJEwr3eZDQEa+8AiCMmK1r
qq2O+YShAjghsqeip/+G0bG0VR//zlw9WZQ1WUUMS6Hb5x8EsiYM/CwNT5qqPBlJEByMgJt/MKWK
5gqmiK/HiBoNfCvrrhAuFFqiQzWRa4j08iYM59woaohGYicMz7d9XUhXyyRWrVcJ9NleCXkER4li
5l6c/MMwAbaog2ojtxUtu8SvM7Kp3/TA2CKv7N2S4bsNa0lyARlLrhgCC6grIzmJhleuvCky4Bbn
mGUHLkWIwUmKWoMClMRsKeu1fUrlaAKKeuMXRDY8LR6OQo99eGOJawpbBlcyCiyt6/ZnU4vBSagw
XcDZQnXaMJQuTJM8bzHG084nrnDw8gwBhtpkv5GOa3PtyafrTmEhvBjq0OeSm/nl+eHGFfVWo7Lf
E44jjskU+q4kQcMkXau+kQGn4e0imQGISQgkGH/Ekhm9KiR75Cjvn8vYwLQxVvGuFyJxH/dCt21w
C7qJRjLH4f8m7Lx2JFWibftFIeHNa3pf3r6gqu7eeB9AwNffAbXv6a2jK90XlIbMyqSSIGKtOcec
9+3JRzPF+Lvr0puVkothOMlnUnrjKvfG6C6NxvEetVa6auyMkahwrC9Lx9DsV49W7dmbrGn97dhD
4DXq8T6p8oF+/dRtoPiKY1joT4ORWrvRqK1DNHn9eqo1IK62Roi1paxDXDiUa4vhoCbSUyynyG4h
XaE+aD76VFV3mVk1r5b70BitevMwsF81/f9jiJ3Bmf/7EMNVYURwwNDDhLPdWR39n0MM7SzWmkhS
685p3dZ6pp99NGF0OhW9yhAQTjYhL1meWDbKC6DiinmfRoix3v19jR6IX8TQNP956D+72G6i01ed
X/j33fqW7PneHavNz/suTwdZwp/4z54Qd8W6iGkX8EsxV8vLxdDkR2FQZlw+0N+9f/7k8gGjXAt2
mIFffx4zl0/w949Dr+CfEbgdkJJIbv6f3+nv3v++r/47D72RMgpHannFcuvvn1/u/nym5ebPH+2q
/C7RN3rTd3tbesQ8zq9fdgisxhM/R355ZtmMy+Ffblqcsml9Q00Z7vUeKVHQhhdh4hYGUUHfKy7b
7trrDH29r8xtQpFoJ/uuWw/MY197e/pnyiRZifJlFMM/fWnpxy41LzjP/tGUxAI9xs8yjb4yRX8m
StV3lWv2JukgZA4uYh2F8MrXqpegc29Ja6QoUxwqsw2xwjHT1dKerkWnbeNGD/ddQXC3kVfU0bJ+
lxRia8LrW0WsileVpMsUYuDEHGzcDGMoUSw+DILLeYjMJM7AiA94OocgjteTDMQqdQEa4NfeGUFD
J1JTT0PBMNr1vEfsAbPXkj/MzqZ1LSZzm9P+LWipD4bz1nrGzYl/10l/61MXSY4pjvzb5C51mnu9
N+660B+3aTLQN5MFdURHjhu3E/uc02BT+F68J3LlMTI7LkgUMjl9P63s08sbgFFjhcuv99a22Vr7
GvfxOpnzFUsfLydkVt6M9qfAgJKm1aVE5L5t48hfob5/n9REsKNJTKxLxmIbnYXUSFst6bvafgdc
tdlizzQudk3jMyvT9zSAa9f2SKYy9TuxqyfDamaMm/EIAO7q10BBMVY+TiFlqaqt9rXfRvusP4ki
eA78KtiECmSNNmyLrv/lKoR6GZ49qWdyq8ravDOtT/jSFHCQtEmC4kgBVsTuNGvQmMXeC2nSlRoj
o75h3I6PTQWF2jk3keOcuGKf0040my6iiZ8gk7NTneMA/gay6K+4xuXkFuIKcWA7ghM6VK7ahbrQ
jqOLWVIofmCF1wyEEl7yWc1S9PZRRSHBkNM6bkJUPInN5T2qL7U97p2xD45dnSSM6hjMYzmNYLzI
bTfaKNxMXcLsBl2Kkbovek05bTLCYgUeJs9UsxZG22E6AGWEUUutG4rxjSuQ+g1iXE+G+scdUqLO
Xy07+e2U9AVU029tK3kETUqT2XZPpUbvj5gEb1cP3TYx+m/TjS6ZIGlTxI+S6/yqT/ULgIinXlt5
yYwpsSD26wMKOwv1nNDPMrNfVRIR84vgpYqA+lUtTfzaaTaSld6klU+RWRkk/hIKETbVTdhGty0T
ggrjVh+ubujv+toKydYjLzYpns2+2iPkDzdtiSKk0ywkEzFgyFGRMyEthtZkyn5PFpIdo5LDVsn1
VOEjrQoEcrXe37pcEns4aJfQRNvUiGyvjQ7YM63ZOcQ9615krPzUC0+DPu6KxP3uEdsyYCHHbNPX
EYopK7tqPBSGeRqDsdjaqXbKQ/QXlptxkjrhg1UGilMr2UbBV+7QjTeZbOxC5e1YrcuTNlY7zwnH
W//sJtmsCt5qDIjwEdBNAQ1IV63XDeRIJLeutYx13lloX+z2ue5ZD+qTfhEuonyF2XCliuowMb+k
KVu+MNnaETXyMmAv3BVZedG1Nj9Ko/7gN1SvzAIxpZnSeLZzvKQ1mYtcoO0P4XH8lN2n26pKjZ1V
InjMOzqQKr14ToloKcv1VdlZTwYz1BWX7QJSqBGDlauRRPnen6FFBcInLNAfumeWQ992hiNoPtIx
3gzCHMWriE1GPyd8611rz1IMPS4gCIgUSD6Tq6q9Yd2HrsYASSuyRO2ljaBO7IJxEkTYZkqs5CHz
YrQgY3vfIgBLGuuIpZE0ntRs9o5TofOfbaOB9H1SQNqVkkm57mT6meLAXHEgW8p/60y+RW1KIhje
w8YFadyotNn4nbyN9n1ZC+MI3KGlHey0ZCcpfRM5D3KijWeOLBpl7p+bGX1ECtJ61EjaVRk8GEtH
FljX4tzfDb1nEMG5dn1pP8VIskLGQ4gUaQimaa6rNzn6OFrKgbS6NeuiQ5AFuMHtz45AT6Oj3ZEW
5rNteBcyHlwAHdHR68mrHgMfqE88PRk16h0lFVy/Ule73vziBOv3WRe/pAyc67FpDeLsauSk4XlK
kTRXA8nCKkXfiJpU+YjaxgblVJNwt3GrVyLtHldVOX0UiBZQpaM+9hN9LUznvanVLWLorPIJiTRR
0a5b7UhniNZdjtkrjjJS3NMhgMwj9iqBKRAINeJN84qtFvvHwSSAujPNJ11kEQUcskgrUNNwheQz
XlrkOLqoN7mo3Z0PF4ROmb2nMHHvJuop6adDWUZXrQ/+dEX6R+8IuNR7dbAnDGe6rt61AiaFHmmc
dxZNoLgivS1R3bWm47GxBnLEQzoI0i7ewL0wSPMjX/V2v3EaVk0RYEuCYlq/2THAxJVp/YJecMCy
o78btui3UGMGBNS+uBUtURPLHstmuZtORXinOZE6B/ZEpP38svn1OgfmlxcuGeYTgR6qUwf6Ue4+
TMPkOZbaP8t7tMNId7nv3mqupzsr1ww8Ga64GwXskml+j8J7gMQjv50kjTcleMSbkmV7yToz2BD6
Iz76vEF/yMd2p3yOfPa9B0Oo8shSLN+DRCvPSVRoq8nNvlxRNb+NXD87+CHfhYXo3DNEeaHsMlyF
hirY17r8UzjhbtmVQ09nkAwx8H/9yOptSGdhfvPQ0Bxe/bxbf03GNvtluGIgRFjT7rQCXbEXCeQr
lFpegsp/t+e/q3XptQ/c6H3sNFgzWgitDMDVNUy5ZFSWP35OIZxf3al/K7cuV2NXd09Mec6KVfN2
DKh+972uP2gdUtRlN+gNJLla32MrZoRT0dzBk9FPdisJWtaaeG7HvS572hMRqHlkvHWhp7axq6wz
4vPwhmBTWMVG93vxCQiS7Fq7+e2FMfIYSARPftOIvTGOxsGVjniwajzYy3exEEY2WtF+K1pf62by
orvOLf2Tg91r12uNZAXvPS8HSM/qey5X9Vtmt+aW82A412nd3Gx3SDalhiu/LNV62bVyYpKcy9J+
rNIgOziknxyKLq4fMxN//LKLz2wX4EDwJezYX3u6sG5QL9KzEJnY1l5pvwZ+9LTsGnbh45DMZYNa
I7m+sstzzu/u1pi5YKrWWV+E1/x7ID30YgXhBY96MJE6GUbVQR+k9hiUKImWdxvgI1Sd5yPY5z3s
Nnc2nT5Wl1arrZsc1biOtLz8NVhvYsqMrz6ItE3dN9qlzEp5M6gO/uxQiHNjWrj4Y/A4QjTBpRci
uo18xnUwmsUvn+j3ZtC/cyeqNpY1lNfRGsxrX+oY8Oc/QZu95weH6zbZZJ6croHjttehc3BTJKP7
jazt56M0HdVV6fpXD+/vVa/A2OelxzW5NZFt9IdlL6Z89lryt26lEuZl2UEjAe5rFI/L53FgFa8L
KBSkZFvy4rc2kOIJ4E6Pg/vnA0WwA8rSD25jpScXrXb9TSFt79Pln7XsQR2iwcOQ13cMnvY5GhHV
wG6Un61qf7617Q/5mkWnfpexnD5L30U9yoj3EfGrXN6jbQgI5gBF96FHXks+D03z4v7DiUt25cBM
kn+P4QftfRqa3mnKNGM7wjT4KMZut3yXgKyyFeCWQ5yImLVBPZ36uPC3/JjGd3i4gC95HylsfVVD
eXywx6Y+hVxzd44jkvc+LI7L+0SKUgLsf/XQGiI8jd5U7+yE04vpwWnZIw1lt4o5JR6mGkm1kWuQ
FtFCdYZbvpY6Fjw1qa8YnOLGRhZzru3SeLRr7dcgUvXFyaNRD3CCOy9itq9hFsYMwgs0I7tQl7Rf
MoPQJby1chdExvCpt+flhYadKLhLXXrieg4ZSouQ8HrFy/JkVSKajNFn3AbbkzdVETewvCv2+8cB
1Bh86dY52nVGdFAaj1/OwOTGCb+kasCeaGha/UyrXwwKfMvH1xykU5S1zGsRBupOz2JCzuaP2ffq
U9pu+tS1pnmKSw/X//x4EVUsIuXwUY0ls5MCbiVocON1cq3D8hFLcwR3Ho76JZGxeY9zCLXs/Eon
Be1CJ9d7iBPHOPcjY/XPE4G/MbIueveUhN0rQG3hLE/ftXg2N3IsewVBwptiFu1ag1ZjRCvmOyzS
hNf691Who4ZsaxwPbWxeJglBc/nuCv8KZZ7ptSxs1mc6mVaJ8qePSmNqT88PkzbzH8cK0q2qGuMU
J1b+1Hni4+dT0adcBZhG77TYtq6eoC+wPNFG0y0N3eKln7AjkaPCGld16Rc2gOXTdtMA9byN7WOU
lcioiFu5xEb5+HN02q5YN2HVMpYH7s2O2ujnXRu9exkojD5hKicm3cyGn39gJs4GF/pPL6y7nWkW
/GRU6bx4TczylH+w0DGfLT+xLhyCu+VnNxKg+Gkke82IfqmeS3eop+rkWwaSdK7tMkD7WFYosmSX
VccmcT6FnlSHnNThaxkBVdMLs987Vuleq9QhsoR4SEbCnqtq9+hrdnlMXFNCpGaxiv1/P2hznInf
Zbioeu8uwfAwysa6ln671bzK3xesYLnEfDtjKu4NIsK35uDY6LEGa+MrZ9zQfvl0vYr2jB7rrOw8
RNqef4yTAWVrUJsn1SMzgn7CCSndq2uyqg6tzlj7UJr0yeifRGZ9UsY4ZIlnv3ZGFK4No+8PnSON
HYkJPqSZSm2jvulOk0zrc1AjV1k24WzDdaknzf+04uSSlJzye+Kmmnv7XW+cG4Woa7G1/n38f++3
7LxsFkPiz13StPZhMZ2Xly1vsDw+LT3+5ebfBxnGfeADtoU3bHZYt4sJuscASHjOuhct5QKvHa+8
Fxn2Dsz3Pi1eCxd1NRmNOulcctqXnnyNo/ecDhcT4hyzjtMjMOus6lTPm7QDoBJXpDqMRTqc9KDF
QStjDq4mNjb0SaxrTbfLnC9XauNR+Lo8lYDDZgtRtSXXqeMioJKt19+5Vuf87NCPqcTMOJta581y
Kz1rFKcOpjKe0gx1Zhu1J6n9KYXgC0WzsXXZjH6NjsGPkIkPxs4fgIJ2OW6Aun+Pia86YwdOjQAR
kdsOW8uu7whBvrghRtLl8HCWtVsjHeDBpE2wcgQLhqTuX5YvR3W0IsR8lWsVI8dQTidpfaeSdxWs
VHaFG7/oPaKntpXPWoL/5K8THjYq0smEyIpYL8VuccwvzxYtU/TZJUxyT7op0KhGeHNXRQHvlJV4
RQbg8sEI8gP5A9GXPMGcbzwlAlgu0leYOG3Kw2YLQCIn1rY0+psFLy3vWFq6vrldLNyLRXUxr5Yh
F96yAA8UOF1wClJEXVSv7J/fx8+727Paavm7eaz764R8V3BAEn1xgrUnSA+T3hXbkKGKFgu8p4mu
9QbQWLlJ4gzB8+TOdrOEAAHZPHRW0e21iEZq0mUgKFr34oixQQSeurhnkDVu+soXu6kZXmMLpX5Z
e4cy9P0Ti0VL4nuMtKQ5QS1vTk2PMln1MYJvT+mrZO7tVRVaaD0xRsIXTeckVPBraNvfiRuQStk1
Ke0182b1RbVvSucum+oQleTwuog3tfmMbGd9yXKrWQQ00DeKnYysfitTB4Brg0My9p1rkF0cZGH3
oqyjM3o+5odJ5ZEtb9vXduhxm7S+tWtqwTo9sa1tAsh4E+txtw9cQo87ZwjBNToYtFMU7Dppc2av
dzcRT8kxnPpXaXfTWSZmdi5aq3qcxjrdxGPoALIqzV1iimw9dpG9pgnp7gIiB059p5unQKGiH7HB
xCpgacylYe2PwtyjJijuvM7eAQvGBpYys67qeKWNz6E1BPdp6SdbM8vKra1l06MoqDLyd6pT01Gz
TUHunfSRDkdi1/imBl0/VHmGKNvyyeyoXBybiGlTd9bidTX26NZMz8ls3F42uTLv/VbTWc4al8UL
/9cav9xKhV6sh9Jv+DriV5jGL0SZ4+4yiWgVZffqRGLbpopmAwURd3aaa4JT3u0/bS/Vd6My7qNZ
zOm2WMZyLzlEJgsdoGVOynmNc2eIUg6QoTf7wSwvuRyN099N6aARmNDPkqJZfgckrWKUxQcVOd7P
5x9m0zqZzSauwh79eJxgop03lJzIn3Ff/bIHgc0JepIS8X6RwS40lDwtDxX/c6v3E3QYrv06CZSM
mVJjtgp1POTxvDFGE2Ozq97DlJ441Zr7XCe8pLXCapN1QUI5uI1wkC+/8xnzwmgo4BLjuocEHk7a
cfDS8Wzn6pIm2CQ1I2ByROzaqc787mez3AV842YoFHhGo3zulEN5HOZvsmxyU9iboABloewoQH3G
pgr7bJsXHZo7LTLXBRrdsteeYV4OWDH5CMvG09x/bwX/c4s3g+1U08tPEzmcpKMPp+UWGdz/vbs8
oVXuJk8cnGmzPHjZmLPCN63zlxBc1i7SEasuG1DQoCiYsf3cXR7zUkwfSRTiGazJmw2IYmQSnoOn
8VwMcKbz0pEVTwvUHCGR8dLUYCiJTFCodl4rEDou2FXo8S5BYGfd91DlqjzMN3TdKI16jO2GNlCG
pgVq7KahfLX6iUKNpT0EkjzcHDTVedBxRciR8SKce7BCSuQOzdwo5VgtG4fZOmirOP85JF2e4mqY
2c9q/lUs3yRtOIcCluuaOBSQGHYqTr+0zk7ONrjmegQNtCjNfzTnMxCzpGZIIyS4p7wGdX4yM/iS
0CPgPaoTQpeAbgAotnLytVOS5OExBYHAEolBO3c51YxCQ0693Pc7TLBBlx2NISk2GlW1tZWbkCr8
6tQ1s00cLTi1An7sHXjAFXmeONeD7vlHPT+fK8tw8JfqsNxaHgsdfog+PHZp8LvoZOlvK9QG12TK
ky2J6NE6LdPiQq8QnyJa5pWIPG81aaHau7km6e6yGDPIUU6LtN5pKvHuFJFCHcvcL3ow+Sb3LZvC
NCFJeRAMx6EWl5qe9LVTcUcJOORxMzxAv0svJiqeU1C3u1hF9aefAy6nxfqc2406ez3UhvQpsn31
WLQTlg80BqUp+lPi0xAkPwVtLi1xEHWQk8Y4HO9g3GJalqLYBJ6DDwjJTr1tjYE2TdZH1GIN+6Lb
5T5Pneg+H9LcY/ae40HLQ0rKybxcce0bipfhwaDCu1VerUG2G4YH17ZZRulacIgcQrAmUdwTxEaV
2DHvA6+G4evTumlifMgUX95135L4pubROoGyYKd9etHRia300Sx3jpGlF7cKJ7oznrHp89B/zvrk
NzET1XW5Ry2eKWDJoJIlGIZa37bwhllwKF39s7OEswXAjfrCyOM3ZdXb5XG36ukiGKQyOGbavDY5
oucysR/9ofxoxtDY+KlJTamWzsEYEcCQOPBcaXbzZtHnP1axnhFlXbRvpT7ZGxWSJrA866WYgOwM
Jzox6xDLwxGXtR6Rl1Ayj3YJun9zneDEdN7/ri1MUY45bdO8xLelyYhSDmm8g3qUt9RJ2rtlY7ZV
jHhC+cekTlFKVKX+JUWDeCDHL9QFHQsDJh4tjJf7jnY7a4/XWgrv1Rzb+FAM6ZVGSrcVZURi8Xxr
jKcc2jxxE42FyZdWfXpqU2t8iLIGBrztYHifxnKD9ktyqNt6Da2AiIoELL1eTQEEK0YgslqboxbZ
xqEtsj9502l42qvq1e9TehtxS7HNwlptmIjOPM/qd8wbJHCDNP7uwyc/7Q9hZWqvyotPQMGideKE
9bNrqOxYqL5Zo+Cinqzd2lbYfAgwiYmO+8u3WoITfCWvsKPwXKT4GbMk5VLoS5Kc67w7K70M/pip
zLdtC4tzq7fdEWRi9drQ4MCfkN1ZU4LoS2HS94tHOlPGcxyZ8tmJGRpwhMWjTI6N6tq7gm/huGN+
kKYsLsuZDrHfhDCzc0daXSOv4b/Gpa54zIqsu5pGc13u6S6iPaHVdG7ceiVgc6/NYIruDgIQ5pur
MmI9yvx78KmzBX0S3vpMfdSqGi+0Ral926Z7dD3beLDnzdTjbU2oo+eaBQ+EVd/aqPmR+UkmCTGD
4I+0YqU3RGXFgTM+mOBGj31Ety0wU5T4iEWKkYa2ETD3DPrCfDcoVhI0iemy0qNvD8ukCJoVfe3u
A92VA8yBfMfAD0v8TJQtnNr7DOdSAqXK6kKDqFu7ue/sqtTGTN2M4y8vc7beFE0fvt+jiMqifBN6
ZreptLLdCWuUTzKvGUHrKf6lAG14cMT/iKTGXSj6IdwzPfNOZSW3DGQRUWlBuMtJWjkNneY/dPi0
J1u96X5ovtS2FtNA5EJgRJrxYgf1v3eXZ+lw0iS1mSqWbVA/OYrBWY3Wu2W2074OCCsp5rt1o977
Rp+N1MM/ra1NGL7w+fV+djciBjh7ic8E16ICbDt5ekfVMl87TUivlNygZC7vkrLs57TvkXhEz1ZA
I4AuyXgIMYg8Tjq46CbBAkrYyfBc7G07tP7RZP9d0kx+KzDobBDv5HcZWOBV7BdilYNx3OdjmtBs
aHZoE5MXK1YfWloSbUNe0ZfReg+1Z9R/BgeMfjrnnE/lgeJPgCE3xXBc2QzLZUaJlLyRVTqGLcYc
x3kOpiHcEkIf7oU7GZvQFTrYnH64izP9I4sBOltTK6/W5G50J6leYeC4eWK99I4zPOWc84VpybtY
hBjtsZod+RHh9LahXDdamm+6tpOn0XLsc0WEWFlnz3ptym1iTp+ZUYIX8AzWNa2MH1vR6pum68Uh
nKr+jde8p42FF7fmxGhoFa9r+HPrUVLfGv2KJZpleW9TSeiw1a7T1nTeTTr8MHtVrel3Zo05OIy0
XW0FHQXT6GBSSjpQZorXtjNYh6IvtPn6WoLMgFAdGdRlzCBr7+gKs2DsDbW20gAgTmG4T81okSFT
Fg6wRGJXLbt0TzLtwiPVowkkhX1NUi36iMIEq0EmviNd0KNL8ImRZSI2IyPyr1b9ttRAD3Ywq6sp
rHJdNL1+a5PuldjZGUSU25ekaz+bRm+gJlfVKZjrm47X2F/ehyqrcN9KW38edCM7+zLXHwsunitG
04yZb2G+TJP7lVT6RkRAtR3HMbZTYIRHAJTFuk2SZN9OFOa8spbHnnTlVdL4rM6kl+1pi3AR00Li
RZScw0ZKd0/3qySVHviIbYlrgkh7S7+4eqwas9l5sjTW//4HpQEDIjSenbwF7++DvWjjZIcaWezt
IcqOHtBfJj3mE/hn86ilWXWuAvq4OhY7s7fVYzQpcdNlv1/u2Q7gCa4p7bUtJBIQrFkrmlsbcGfm
73Qqfzc2SJac//42bLGdZq37NSCJhQHAVGztFlF9k5JGBoa1l1YhvMDEYn34/QuYqvHiDBA+yqDF
96xZ+Rlo8Cwl0s5tPv3fDXw+V3R/6GTcD0mAsFCYTC3iSQHLGi8Z7MmXWIC+F8jnQCIk/t2Ydv4d
Z+WI+FuHkYFm64+yIRcmkIYPtKmSpyw/Ng3EqmYEAxRq4qk1Q36FbUuF1DGmW1mk18JmFdaqIlpP
gYx2aZdNOyMiGmZZTJMMJs9BBhZnaP2nTBcIYOL4vsuRPSjHb28MUW7p3bKBZVU1f0P0T+JaB0yw
6mGbDC+5NnZXihferZUkMIi6t18JS9nnPiZ8FejVkaZxtZnqtoR2wmulXfsn3u4l1Ya3mEXVq0H4
5Sogj0kFdfUxdx6/4qguNlYyONuxHZmh5TQQ+DbAMKqhX0nqC+SLjnJvV8UvKrxgcWIDPkro7VLK
Y5uqTbR9N8fh2YOTrKQDj8+q21cH6koc5tE6n0+Tvi1KPJ21IlXV/taq3JmX8MMDEvv8bDG1XweR
HpN62RL50szfPHgJTYW6CB3rr2CeUQp1IC/X2OKoXJfeA7Rgd9X0ff/tcWFxOkgR1Isy5EF6fE8w
Kv37QGw0Y+peRJBs87aMudQFVJSmEqIG4x+IrjS52K35ZLl0WZxYTHeGiLPNgAj7EPoq2GX0Pmjh
t1/5QBOoa/J/qNHQVdPd/ELmbnAyHBJyvComTTkpD7bXD+vCZMCeHDs7W3kJC8gM3aPQsvLQejpo
7QGQ4WoSAwATQ5kwlqxN5ZbZm11olFio1xcSzDrFXP9b42KhRWH+VLnJXeO22sYihfYuNky5r9yo
P49lHJ5zPXT2ekk/1ejoZTn9R17WIc3bPDsrV9+3vuQaFofvEDUHPnCA6hvEjF611zgxtxlYc9z8
Zl/cG4ndrfkI9J9gOM1p9nwo8yWUE5D/InyoklQHwDxg7g8YvqAFao+cwI1apZLOqGWx8LOayyIV
z4uo2Yq4TTfO1OuMK1Gwx4Lb77l+IIvqjOZs1rI5VzFXeZIzjyEC/D0zjmAFpBkifZHBmOaZc+Op
Bt+9cxMOmiyY6S+qya41mOYjcxMQJBYQpSmJ4KbBZHPz9iOSdXKvOrs+a6m4ZpEBHyMlEUKMVnSl
8pUTjKRFlzTL9lYu27MeB0ddy8U9aU36SvWcyhnVsLcGwFlSdK8y3MVZjH0det5N1JN+lHZ0vzyU
p9CSptxYG1U23sD/E62puc+9JnXkpT4g8MZ5iOu3Xu0VpZPHJCZ/CSeqse+JVdtWVrr1Suokrn6Q
UckJU02EvQBjDwVTndzeG7QrPk2Hjm9S2p+209WPScVo3+a5863V+tosw/ApHV1jbUpsNGH8mXS9
v6tthxCuUKo3iS4pKZS/znMrOwphtU8EyG4y2h8HktpaZ1XaIaW/3KxRuxRPHA2KUvCPzyhhVuH4
Lbt5uWt+qhCqSaLA9gyTr05xnF7GnnlO2XjumrlM8yWRFfdaWiCxc41zF6kJ4wdHIhk79YbxZAKL
FiY0mFz1xpwFIWXQPHaWuTGqMH1gDQG5qWj8rVM6zcGmgDHXDsLrsomVyfsWer/xwbc1lnSfl01K
aRda/mqASPk25Iih6iRM9rEJ0yF0fCw4AkRl1GXXNuBybBUoYHRFTHsmI+2UBoOxyfO2+qRSdS/N
4F3Y4sBavGdqxVCQdCxfvc7LbsWnMTLcJR0J7AQTQQminYMgJRPItrDvjrkPeIK2z7OcaNT4rAT6
GmiXZuk3kjxAzAuLtXqcPws/LeFuufdJiHRbsqDxUzGe4q4d1l7VVGdDpCxUQg0N+WCZR4lor5C6
fh1blpll5tbMTUSyR2Rr85tk3aaG7KFzLHlNev8SOipiSVkiMstpOAtELa6LNltWdX4is6f3W060
tDdPVhozu/boUVHE9B894nj8LPxsTdd/7UoXDAHTETSiZfA6KbvYvbLIL3C3ZMUdApNt7xrDBWwq
gIC7MKrTFzuKN72uDdfamLuBwC3vmtByj7VXvOtNpN+hYzkD+67JNnSKF7fQT4WqExoydbiNR1VR
rEjibzWeZLIfPCN4rodxeDamlGVI+psWlrwKO2wfWAFjwA9I01CBoLyQlyVmn6S+ugONV60dTLRZ
HS0IDZxf0brxIS1BNjB4wBKTuM2XjdOmFMdMdcYZlF/sFNgbcyD9rJSifFbatIcHzX6OpLwLCyv/
IpjCRPyFIKUJnypzytZ9l5YfBXTJuHXtPyZtdqfwKyaiNrN429/XhZeccrvUr5SptGtOq+WKHE+e
hkZcZFFvC4pRH26PsLaWUXwuw+BNUhM+0MGj3Dfj3+rgPm6wMdVm/hxIo/s/7J1Xk5zKtq1/ESuA
TNxrQVGuvZPUL0TL4U3i4defj5L21rrr7nvi3PcToSDKqKvaUMnMOcf4xqPQ3B2xYkzpqUNLvdU/
Bs1Fb6cxMx4MHXEbU9MTgH1aRqoUb7or0jBdNNr/uWW+kVTGErc4xfNUGrTq3e57uhavzkaMG4d0
ZfvaNSFDbRluyG/DjG46Y3SfS6e5TfJyT9PKwv9Pk2wBJ5parHTEI0ZUb3osQpOuzv086jF7gu6T
3dXy/vpQknTulo7ZHK2mpmfIVbNI9WjPZTX3+2aiq4nM8mYxrW+SlpZfD9qnUq1AZwc1PaQynh8M
q4lDmK/gDfoBERHT5Mxy0f3PevHGju8Oq5IK2nTIj8xjnF2P8PLI9F3Q+Yjtm8xU9w4SiN4149sJ
u9ZTTz8DR6NGkEMfrp0FiSvWoY5owrm1h/SCwLl5si0+TBWx3qYmLVpbBUORheZkRVP16BqJd8Db
aMKdrF/NteDDt5YPCmfKnmQb1ljXeLXTlLigOKdgMGq0DEtzZCqGGLFNySmP1vi2kN7vQ0po7Tmv
1rJknWo+ylKzL9cDIZWIIfAF0nKBHIgcmzZCrZ4R+xuPzlCDp0nBTjRxQZJQyz4UAURK1T678nGB
CWa3/WO2HdSWNiRRIDnKDnqmqoFhXMinyL8YFdLGZTHGvb2sxrmnWqHVLTJUnFqG5gbyjSAq68gs
2tgXroJdNjfmfdoKQlVsrz+OGm3DZSKop1tmZ9/SScXAU7mYxxM3NFL1PNigJmlpuxcvTrKgy1aQ
OnYNtDHv6ptUq9bnLgPAx7obG6l7GMupfUEawka+gzyl9d330kZmIpdkDZppbs5WgVjDdrvyiEr9
7DWbCqb6IPcmvl3Gqxh0Ge6nlA9mpL8KIm1uoxzpVa5M7aQZ8dOyas7dXA/2y9LzeU8xiv3aV4/J
skImZhVb0cD17bunxvXLbLMHtSIBdme7i0Dkxq7hWRHGCzqkrpKzORvyvhGLQl66Sr+yms+CWI2H
afo+TcbwsHYxVoYaNdBAC/aWvWSYG06NnWop2J16KnBRl1gyiT5lch7DfNL1k5kOD3zQmOSbYIKj
Ab2o3UbOwdhO1aQGQYEn4jyNqttH4zbATiN5ma+H+Y6uD8RtRqvE5SHnOaK3Pdu5qd+VU9oH7VS9
leakICO74outAP6swn6EeO8ikjrVtbC/yzhGVzxk89PkqBuqA+84pSAGszrPXhkHenfpJid3RQt+
mNralZ58qiIPpTY9vVwkZ9CqSZtFxKxmaCFFMxyqZWbGb1bfUxWz5Um7uyKb5I7zYjwZNFTOzjDu
hDS9J3TTmW/kiTxe7yL2GgMHa+7D6ho3M6G0N/XYCki6fFaEpt+iZq73dEqBjy2FflvrIxyuCSZh
mXFJNETcPc/Dl1Iz0yfT6brnmhJZi80vla2DQbP5VZC99fvW9TFtdIncK8XB6TXkk5iunkXh3dJG
Gb+swKzDZhkRNhmtX82tB/i4Zskw0CBhRh0YIcbLO43RZzG183Oquok2eo4BwEawPExle291Jri9
YhX+2o3Wq3QRa5Lg2X/mR2Iwlmb1x9C7r20cP6Z81A+JtdJf1PuHYcV+wpiFbXsfkXhgJbP7dXPJ
mpmDQjuJC5BUaJ70CvEO3bjoRXZop83EPjtJMd8JHbNZknabc6AuTphs27OpkzGeh4WQ001WjBXU
WdDHPcA7Z2jsz2NmOWHd298nh86vMRQoX0wEWKrQtSdayA1w6Cr/gnDxU8xw8lKtvMTEbhygIvKE
2tPiR9ZP5PY5Nr4CuRE9SkYFhZqT5+tBW2rsN6vnnM2pVMHqgGSaGie9uR7SgQGHSsTHtYOboLM0
IMQHzTD8MFkiTyp+6Fm9jrk2D8eM/ivz9NHdE1SF1VjT9jWTNuTVBi7IVAG0XI3ygBJLwUMqGeqO
/cg8K9fY4Eka273TH/RMo/8kNdLVmH0dLdq+fg5ffacSjy0Qk8mj+xUPmvfY0+Dyu8ItwRQ73Z4l
Tfg1OR8gaC7W1h5WcjL/N+3lf5b2Ilgd/+Yu/r+QCy8/qupH1/348XfiAvkp21f9Ri64xl8w9h3d
MQ1JcSFtbJu/kQue/pfYuvC2CZEBCNfmpP0d+SLsv2yXuF9XmlTuumHhYu5+R77IvzwXZx+gBgBO
wiMX9V9IiIdfdtFfQT3/j8gX3fwHdEFuZAecyVLHWUoC2z8zz5hCCC2ZLGLMDFQr6ww/y9gObAr6
U6+/Deifz7UwG6CKOl4MDbGD320PXp+5HrRy40X1Gy/qen/epAp/nr4+cX0M3Rr6lYGRi7MRPzfZ
UjcCfNLjGB3F9f6vm6zzJ7MgIa6ySSIg0WR3ZbI4G6/+eut6GNgGk24xZEuoYeDKXHhSBvMeoH3b
zYmryLq/3iRbCbWGzEowQtiK2I1q2HpUOpyTSTspaaNvm5lKSjd/s7ZQC1VChbcAHffrZRIoGplP
nQ0dBcFujSZMNiYIKMeuLkjFYN91agmACpBh55lhnsQf7P4qvEfNa2sIAthy5xu5FFL/Ui420mYz
O7OQamEuV0ac2kbvGmQXNk1x3+vjwySTfF8smyvQIFF9wViW4pAqBkjNpM3pNIk2NWKcchFv2c/P
6aXv8UlMA+6YKvlM+/WybBgy6QoD+fjKtKNIL5oYHucC+gGqIl8eZgVQ35zwhoxJWFoYFadZ7vSp
Cc1SftLt4qWb+hWXPq0UHIm0zaFEG2X5yFSQIaljMyXXGuSM3rMbg6bMVsIPVsP9XBHP3nBd3ltR
BhVR99jC6/rOKF3tqC81OQBdB9Z68IyQJijYXYX2uQfEpa+vWvI09dmXYq72VQpiXsL+VhFCmpz+
ZuitwxRs8T1ZsioSwjRjNzjTjYkdoXSAOdPM2pluep9HgwwdAy1WTP1RGEUXYL2rkEq4t7JrQDtL
46dGHBf4QNNDKNI8MMNVj2Z+ttAS7pdC65k2N1C+HRm6lIj0KHB8V4ZB+oS2Pjle14ZJBxkdqeUh
LbxL3KPmIvAWEqyYv5gppHX8Mga5ES6kxsj+Om2vYi+3eTZ/riJFPn1KA1q463sKGiE0XPwo2yeI
+rSoS9oN84NORBhGqVgGSToJoPvyW9zbDFIFWPzC4bQB43GqgE7TGWgP3RAVfm/S9ZS0MsvC2who
CEzpnRG30IU49ppdFS/0KUU4Jz19vNzNj/EouAzZ7Vkf09Bqp9OKyrlp7Zlq2S2D6NEzc/Z6ZEe4
iLzsba6ajl+LQcuCZa0fe/YJvrEy/xvYkbCswX0zSQYRa2BAAjCihsKPSsh30u6parfo8M2Hiblq
p1mYazX02Pw2Krui2hsKENsAnvNGoTGM85dWFwwDMQzq61FJ+T01BwXqrrTwQug3Bq1d5EI6JMsU
FYsr6q+cHVzbB+LN9RQw5RLXzJ8U4z8NJTwkhR1ncZCm7ecRttyFrCptw5IZaL6ivJIXOguINJYp
NPoBzUqNA9RaB7/aRj+mm+87LT6kq3cs4EFqdYe/TC9ohBUE7JKYQfLO527CK9VKsSnt+cZUVUuf
/mwPezCGdC9fSsN+R/rXQF9NSQOcVPlud57hVwYMSi+iUy/C6VYI58dgOf0RXs7KnyOif27Shmrz
7hOZt+UR0W7nx7R4aYgV0Ej1Cz6Pad+V6a7xbg2JE26BzTr2THmt6pDpNcwbz8Ntas4ZwsmJjKjJ
+K7oipbtZ2IZLd9oRHZkATkUaB6ChIQGlVT39vYmtYLkOU7aIXHAVtNn0A2NBAA4KQ94Lb8XFmtq
PIRDOj+gT8QzV8jFH9s2PjGHiIhIf6N7saUfpTPqyerUco7pADdgQC4olRgIE+sZL4cxo6/N/Nry
0BhPo/7NzLlHy/EjBuLKJh2iYhpEiEHcsmCfkjwtcYQjJ2HlHHXbbxgBBSRAx13D2Zige1Ibhl3a
b4KeBacJ07A5jgt/ditGmeSj4MhizFERCOJUVPXrpKgjzc1WV6RwTafogvFzrHDcWdNi78fJ/SFn
lpfRhirNlBGd1GlYxvwdeP2pibhSgaP4bMmfGtoP39As8hGK9BTRRvfr5qfLsJCO4HjUkKgf46l4
IQoY8x0m6QM57nQDi8R+sBJSQIik7BB4nVaDdXP43hD1c0TK9QbkgzzA3MAV3k3QpivP3HNWjyEd
yriRxj4ulpPjPGWYG+AJITFmjIYFnoafia3nVC19vSuNcrxZs6/YcHgd0VuXaLNrm+/jCFa/zcQO
72IXqEEs9F0TDalA9XX2po95IXcgLQm8nO/LsRkC4h7PGA27iwBE68ANRy1cnBwz+tLitj65ycBV
BplMVCaMsU2JjAhvekFv66gVSwTdMzlOliQXYGtsaA29Jx3VdoSab186dXdKFqzwSd+evflCcDHS
mNmOAlKRH2mWjn6H9mYkzoUaJMA6OjI8XQ4oPGjsWLQiOss7iqwEKkhRvYoW7i0KpTpPXlTJtWg1
p+hQ6CXz4YpFY8p/WqCPaBrRcmBW5fiZPpin7tMom6M3LrfN0LDQLJiw1+ITQX6W36iByQz6Qiut
flYeUROe1bZ7ZowucTvqMe4Whn/rS2t3m+me+eKIao+yQfmpISRugpTx4kpMeoKyPepgVtGFsoR6
a2k2HBadqUQWYnCaD1qn36cZmrF+VIj+az4TXdWleAvsJ02zjp6lmO3UtKcpX871EgV2XF4yQ79z
KuuZT85n3S0ANjQQtdqcZsamiLwecgqJvCOZyTGfmo2tJXMV0F2hfGD8yjpA/GnGlJEpYQ3sFE3d
VVgnEvO95JKOaM69nYcKZlHOor7mxWPSNJx5ifc+JrSaGniuc2yJQxTrM2udVKhQkB/pYwUaPlq+
oLoDKyw90BMJ+NVGL8197FYff1SnY66hvWOL96TngHCXLvNjND8nwuaOyqUjgXI6jLzv0dKpvYUU
H12EkfozbK8d9cSRYK+vrPld6GnqPu5HYrw30SUtc+HbE/HSuS25Znl4d1t8c75cMk7TBYNSSrqg
1T1WKVKYUitOMNl1a1wJnmP9ziaaI+2GojUreNnoMJ+uEs4JrSVSwxFEfpQ6OMQEVXUunuzMigPN
dgQXCUChehLBy+I9O73CLw6iqtxpfPIOtoXAQidaRxTsNbd6lvQ+2PCG7bP+315zuhxhjocZmGBs
J1Y4zcn9LOoJMYW5pSUy6U6ywjzWqvH7xFFnSVJhaBIFUcHTBLPzvCRv8CbSAPZUzbiDb4cm27bC
JifHK9OwGAHoGGomKCnKzxlA5so2AeAvSeqXmkFNyBgt1PrmBd0cP+1CJR3S7rxdvdw6lYM5se7J
Xb2RHREHJKivSQYwMihIltYjW7PZTqM8UI6Cdq/gdxeRh10/HVWg0+8OEFkSzpHSXbqqncvoXXbR
KxHwXdjJMg74kOjCfSp7+L9Tor8JWh4hRPwxgXc8odUH6jQwinMkfVpj2K8jM/O+tT+7W6hYVzkk
m3sSXtpGGK513d47bvlephgi1oLEsk2f6lBHIT3aw/98V+NzmeFrT1kvEr2+qzJG7HQnzp4SrzNC
2VzlLylmcX9sxAjZUSDvyOwPj7kvkheExR6KMn4NkQrSCbzDpkQ24uJt9QAM9wh549L7TB2YhJ6Z
3aAmScMcskhhjj/GPNL24CKjmNwLsuZ/9nNxMbast0Z/aRDJoNMQy1lumwiJyyKxO8svGPb4Q42m
g5dhTuEhKeI0suQQ7yudGkxvkCBXc/6oKUsdrBLWg6uro6ajO44IPfYp+hooCd1yKr2nqzKh2eQJ
U/ytcNzltEZrGZqqehPCEOVOXw3vkOTxMdWw9Wub2YI2bncQbNzklIjQKZovVBQe8wUWG/L2+h6K
gWpIDmjLFVb6XL0qFtvQFkFC1+tCa/t5nJLiUG+oXc0lLICu3GkZjg4ymnOX9h9UD28F2aV8rLoL
AlYfQS/yjzzUp2RhGo1qNfcahf7TkiA3rQMaqpn5xzDvySPNdldlv5bXKObqT6lmz2QLpaQXbB9q
OZWPpjLB9s9esbtyks0WbDJ2rvwwF86yi+LaCBHmOxnYvKjZhMO61vrxUNzAkWHpsDWPZcXEc/4r
zw4WDDvC+MiohYJv2dxCXoxhpUwP7KxuUyJLz8tDaWEOIsBO+I6IX2qMEGGfMTAdyhUSOy5srcoY
OtpZGXqJ8xY7As+Ss7LgbUxR5tJ2tWZntLIVWooaHb/En7Yg5om2AV+HxDM1qBc2Hf71NF+Srd8/
dPnes79go3hP8qamv9kw1sAeLsSwF+16gblAIcR8J23WFhwyk5pWp6R2rBlh+HSjcrCKiXwvK/TM
Zl3S7HJ/lsOgna8HXU+owCJLPE7lyjm67V1lXP8+FM3wNtbdHE74T389rmyoMCIZm/31gLMXLHoR
Dze6TnwJRfp+FcYjF9LubCimXiLnIa1XHxZMNTqb6BWxpo6cmFYflJUaz6kNxrtYExDMuV0fJ1oS
din7MKE36JM2OYb9p5TF6BytujynqkTHuN3KJ9uPc8VqzXWo2uVW1+7jSoeJsI0/xZxoQR9Pw7FT
co/DiW2lVA9eReijbivnuDIMcRS2nnF77s/h+liRMVmJNQJivO2/qLqEWJ/BXDFsh2TAOj+L9NGU
WLniKlq+SZormGFc60x/nAtobXt3iibl4RoCWHtOFPQKRXa1OSZAiLhkrtWfJwNfGSq1jPyZZEse
0380tOrFlwb2NR8XkvQQWiSczK77yFZM/UqMvILEo+0qaSRUu5liDnA96BuHoRrMQHR2ybKB0HB2
ohU8MwdtfVQCUvv1svbnYbOnRMe3spSWfta3wzo0L1UvvX3ubhGAqfyIujwOjcicLqvDSYVSnkhu
ztEjZM/TuubTBU5jCVW3IuasmQvFVp3AlWo8xbCxItMLWQN0ri4g3kVSyofrodT0r/pQP1u90/m9
Z7wqTwxcOCNwTd4O3SSj0ZbYndHssUp1JpB3Sx66rEDopdbbhDPPl0ZcBSI35I2eOR264bd8EfGX
Tamb7aqhhyJcMXpMHCP9kCOC5g6L/yVao8ekap3npqE0wNXeJGDfuyqyHiIvZV1Niu89SrgItye4
CQw/Sq51YM/Zgj45r/2eKuJlQHxiOTHCTMnGYGb6fWnN9xUqIJbp4QtKY4Id+Ndk4lPXZJB2cMru
ZoEWdUN7DVWc+1PG+H9w9flkSesHdtUX7N2AswZ9CWfhHJKJ7Rmp4/PTmqantao+orI0vlWqPtMU
+LSg33hqCzsOrKySgRmbyXlyCRZx4vmuSdV3PExrkK5sLeteOvQKs/GCyelkgZu7ZYpbh165YEF1
J+8mbb5izRWX5n4uSvnEDsQM2rqcwjb1ApmwItYLIuTMZOcbNwZpTPGAxSSmnljsygzbyRkO7G6D
VtEfz6O2vZmiObqJQRVZ08cyJ/m7uYlD9d7eZ7N4sT37w/1UxIZ3x1UxDtpNKJlYKGd7D7hLgwu6
Sarlpi/WLlw1zzo4S+fdJHUOZ7DrQeiVAl1I6RzGZMZ2ZxkY97CyOeJnm1Trybay6YCGkbhF4RIL
1EUv9bpQxeoUGJkjZ6ym3bIXvT0GiTt9ZZqOkhQHQFK70k82o8/V3jN4sRPQtaQO3C7CV2fPkuaM
H/UOpu1goBYzJlLUWP7z0SYZrGW4TI78y/UhaqHlDKzvXwaoZRnwcEwCmZtJouuV4H8F+l/R/uBH
AwAGfPi8LhTLmvv15jgrEFyEmYxfmSJr2A696RiLJLzGuGL9gthvtg/s6qdfD5nXpmtj2q/QZ+LQ
dDDJXg+4oshCtRXzHFX48BK51CcPOG6X0/V5wZX+3LE9I3AhoVYACtD4ttlRXF/dM1eDzfVgzl2w
YK/1dR2Ez2AnOCgtOgjna9ETdfzQ11uFkRVhXhloEtjp1GxrnDIxDvNsEJfCiWIbxndDucmhSctT
idTtqNmNR2RfxyxypGHo0VYB70i7ZamyYxPzxxvnwqbK9YYjPx5NEXjb+lLtbHSfsa09zGQH+6SC
GwH0QoBCs/1jXGbjskj34rqg7kjlwhcLK6uAoxZnOJ6m8cyrkxkV5S/2SuATMygwNSZDTCzlAItq
dZ8p3mvE48HBeojNONoDQMDDtEzRLWcrHrmlZolEGpDstTzdt8jn712QPFM1HmqhLqQMkOm0hd62
0RQAp2KpiR8GgSqI0Lg9GJegUKZ5cjLnCc3UT5pa+YG/dz7PYZPo7b5Y08RfmvE1z8oje7Z4v7iY
bRlraLuWP8Gu1RaCT5bK3LsdWKw2I8RM/BiWqmJzlNe7KU4gNEQw5uZD7uV0erqoD9EU+ybNRZbH
MZwVl2i0Q2jyDjQ1xNHTSFSjuzjuhRXNO7mlEnsIlOmVot0CeUtFtKoSaEdOgoZI8fFbgLvcm5xc
+2BYna9V7gESKG5KtUyMNPjxvfWTNTnwXvfKnPN75SF/bW3DQlmaKKbqQUOTlywqZN1WbvPVw7aG
retlWIz84AzrM9Rj7DdFk+2zlO41ylwGigIrQ17S2tQy475ejKA0ibPS3fRG8MuBtM1SbptTyDhj
F+eeugW2TImR/Zh1erqTp25m5gEYG8v3dPKso1lGy04vimDt1zuj0y6LcGE89tozjf7nPYEqvtYY
n8eOtu9WxlbTh87uepeZevdUrunnmKroqWv4sTsFjlj2JQ1nysG0QE3U+pm47ZdyoiuePHcriDsZ
ccVbLYts8vLFRrXiUBOPTDlv5+0PrRapboi4mmtCo6RtfnOUu5KA/VZ5xIsWpfPK6OfNkp2Bz1xK
ptcFuhdaId4mgqXdfMfkPWKwoJVcMqCzJJEDX9IwjxUOtSLjalZpOYYDPXTb+dOQpchYjeXFdYvQ
sBcvaFizuKq1N8iQg3kZpmMu5p5mvtGEg4FbXMuiY2HZTyZBMZAIvWivE5O3GvYtMSRY0XXGJmXT
nssOu3JZRI95dDssGAZXsyUukqmJHk14KWyYP4tGoOkEbULDQebrBonYMaOe0hMANcQPzeu/CzO5
M6ua0E+tLiiMv8TJQzLE0WnBUEvXMN7plAc7Gic0sCwQe5sXive+MUpBmhGme1RB6Y5CWvHL0llU
orOrte9WK3/OgJ1MWhVxdcv42rop4+RTlUGMQoU0YbHCjs3ZTUynbpts2ZqHJRVih8kx3UstnNEX
vnSSE8RZn3G4uOyXRCBjWV2GlHxW8gPnyYYjZ3/OjAnB+yLCvlvEppaEW4gwBDZFoDf1Eo4wgrgC
g4KKdWEQIhdnePJxi2VBa36uSSEKsly8yt78moqKJCrIFbtkrd+qkla5MSAKSo3k0oLrDfuZwKac
bmK1GC9ksKl2CeOIz1wzyJcILdIxckYYO/lLLsnw9bK1Ql1M8VN6bogWP2GhqD5igyisxrLpSJFU
Ipic+IZ6cmiMTFQ9aF+mEGYsKc1csBCGYHE7rijB0LloT7oe9c+JhESzeF+qvCGmdpNU9SzpXWLf
YUb5ufFs/GVCte42FYHjGRgh4uP9MqGCyuIOm79bQj0qqD26JSETlpkCnATtNEz0jb0lM/a2wDWi
1RYiUWxEqPG3lL5U+4pn5WBFUdAYXRxmadPsHeQ7e7fFnuggjbA0KD3ARludP2M127QVAH7FieY7
5r0oL6PBJ01lr4r92Q5YWX2odYYVXWy8OSCgD+yZTyuWqriyTvh9tgZejvMOVGPurf1hKlCgL/cd
nLq2aMmDFknHy9yu7O74ReTPqhE/zXY9Mlnj+3emLxNEEJJnveFUquI2eSH9jtXwYlsVEyA0OzvH
4yXGpFG3EYrhTive9TynWEmJKBxYSpQw7zM6hKes1i7KgjspV5Q+gpy1oujv5wSVEBd4YgbL2iFf
rrHSGksxUbx86lt4mn7vVGI/4y/WlKrDsfC+9RHmHkD49m2cradx+0B19IgijexWrwWx17AdsBo+
IlwnOptWb8X1cmeZ8ZYruAkuho49kO7sXdtF/4vfh205Z2HlD4XzTnfzm0LdHsoUA/R0clD3vWBw
YRxUOOwhKBJj8Q1b3yVfYICy1gTrXJ5snRmR56Di+I5Qqip1v6gcZ6dlW8topMe+WeTgnxVm9sGE
jVD7HjUJ3XsrkFr23NakpsIEehrBpe30mYFdxUc6AOeJ57iBmInnF7BEN79gHgC90Wahq+Y5mBMm
kAjdg7LrQatmCYuqg1rYWmCBukDigHTGrRMWDpY8uVBX6pTrai6PVL+fVWFxapr4KNRoEHxMqnBR
fchvmVWIO7PZ1LwtMYhWLU+WwmYyORjz8DJgY8HzYc2uvRvc7idrjOMr3XGRJI2XPma6MLNmwOWl
85qsw94tva81LSpnZRScTeAiHfeOWa4dwtgx/XqUdeHixIDpgieZb/LfB2ezqmebVf0fj/25q61G
jzc/rmJfVQTcpxt6obrmu19vpjpodAaMqfIZ4TT+Um7YEK5s9Vls8WZ/+/9tZDL/LovX5vrl1//z
t5u/Xm57+XprJtgmHw9jewnMifdAN1emeDx5PVy/9s/dX9/En/f720v/47//er9lalDhbsloc5Rh
gN7eZdq6OfH2DpOVoWy4vrVhJwYiOn3YARh91VeRHpxYr8AV9t9oii3HoW/I863dGveQyPZNZn9D
NX4cx0+pqrkaitRPFqBVjtOeC1V9ydZpeU/APVSJ4xBFPhCPaa50rLZdiTd5VEP/vFltPALlssGB
rvUebVsV6qffh8y1UYRc76M68Iz99WZieooxz/a/Ot3ZVMv0e0d5qsvLP5+/vp6DXPT3qxTbu13/
0/Vgm9m/XunXg3KltrTROAIt+PW+18f/fFu/XuvP/T+v9d8/JrXePTmbIIwGutWR+TXRatw5chHB
9W6ynafdv5+93ro+dn32evd6uL7An7v/6Wv/00uBA56o2/hbtNtwhEEbfSUa9TE/LSf4dv8/PigQ
+f/9+Xr7ovTPF13vX7/SVux+BveEJnyCfsIpzbyam7h+l983r09dD5upA7rr6c+X//kW/jwmCCr4
XxXa/0iFZkjXNf87FdoJ/epH9fF3Ddrvr/mXBk3+hehBWA5KLwaS9ibx+q1Bc92/dHTqEvWXu6nT
tqd+a9Ck8Rc5QY6uE9VgSFsiNPu3Bs35C0kbYjEb/ZlnWoQF/X9o0ASQ+f8TvI8oRBjwCmzPYj7j
mtcQjb+B9wezS9IVPRTOq/0qh0Nhk5utZWl5Hy1JDsKYC2sCcr3L5nRvZ/QE5YJBYTHKRyxx9B9n
eZBFxSxHT5ET9Xhw2b8dysEm5RXHUFcSBJ2bX22HbHFZGY+tbcrzmKcfykmScJoYZ9XS7S91PbAl
hvYFcgaR8WQn+k2npfu11hhSYcQ89fPnHnv0jU5ObDMI7HETiFjXbIMcAAVkkWpAwg4/taiSMFnG
mxESWqjXaH8KV78FkYGQ36xyX6ns62IyotMkxMdt+1tFgBKafngCgQmCQXY7Jx1tJo4Wn0KEKz1R
THQ3h4WM4ShYLOe91lABL8Q8xA2JkWjud/wXdajjCbUxooJhNOpbo9u3LS2ATFbfLdv6kkFgxmrV
7PO1+Tl+8nQjZANXXIY6c+F0I7swE2vvZfS5Fg3EOGVSy4yD3R2NjcQfDes4sXUqvEnsI4sqp25A
Y4wfyeD9yAk9VaZzUxb5YayMez0uzINCv7LKSb1ZeECbJj8OuKJuIxRygLqGm3ZAwZymEEJAyO7N
Wn6NZdLfJxjCd05uK1hY+rP2TBMHh1wnK19Q/rZ9NUCUNfaLWXl3XjTrj2r4mfX3nmnGn6bZrQOA
I3kgHPPbQJzGebIHHy8gQiEvXe9kOVA4O09LCmJ8KUnGUMVjnvGGI5tUmBDoaFYnfuiK3jmVvfak
CTLlVZ1/t7ds0HElNtizPOVnGuSB1Cmf6hE3UmLAA0gwPO4QQncBss/HzoUuV9gZYJOm+IYgsThn
ToPOF4w22zAz6BytO6au9ppWEaGPrXhMElCCw1guOGri6jIiQqRxte67txpUIbLI5alHDBewRnen
yMEhbdrNDaLNvddFLqgIwC1zZwUmjaLLAr7nrvKwWg7RMux73X6e8rr5xF5pwTfpMklhk13LMNIp
LsYY3nzVF5tYqfFXZygCVwIgqdl491r6xkRo6xsAfJnj6UTXL9QKuum44bG2ehh7jbyiymXOa0mm
D0JDX4khMESud2db784k55cBw4O3hRisMTKxDPm5O2g6ejft0MWT2mMsvccvNvogzN3dUKrWN6lJ
jDoPLdrpvl4WE8EwZXLDdPwjXe1PQ7fovjZlvuMN72Y23meLQLOeZhme0eZJc2PrplCPACvcO4pl
um5ZQQD4iEJqdH6QzpSdJuZU0TqaB0Myqtf6+CtU6jBns3fw1vKblud3CfkoB9T3R5O/994coD1o
2oINq7V29PTTrVzPm3GH2EbzhZHZezARa2BPNOnwiT0s5DUca1lbxCP0dshua+oxxa6q/5wtCjic
mxwJpqW2Xr9VxRYHPmy7HXILqrnZ3FL942ANP7BAsbkgP8wvUnIaLG32Se0oQdw7u8J25JO6Ffy6
JJY/VEuoRjE34pi+MU3M34YeoP/DxQRTqcqtUC/XI1I0N0jqNd87DQuQtGJ3jxjxOPbZLaZ2ulM2
tv5i3OSvutw1BoHhWkntP7AJ4+w4zdV8xPqPHi62pyCrFMMOB/GXS4+N4SoeWXErEfrs/4ux81pu
Hc2y9Kt0zD2q4c3EzFwABOidKH+DkHQkeO/x9POBmVknq6JnoiMyTlKU6ADwN3uv9a3IomzYxiH+
PeUB8tWb5sPFCbIMUutLKneRl3XJi4DMDSlNCK98AEk2J+pVsMjspqwdvCatTtx4SZx4mzNG6AUN
DOs1BJlKVE+PLV3uzfVYVx9BJZ/6CD1cnxTP5lQaG3wPApke+aYeom+pKIarZeGiV2fzMUOQ4y0L
vVsRLcWxbFijrbn4c/cwRqDZA10sXKmG5mUxjsP+q1bJGAOWxLNsmT8IeADyyB0biEy9atG32Y7t
WqfOVg5ahbZn1Nax2r3OVOoa6i9WGWMZSR+EUXxoxeoXqSZ8Hfus9QyqmH7KlBdNCxMDgCwlfySV
JeoJgFyyUPagcMbCCbs1+LPEi2UFQMppaKLyjGEcfIE0H02pmey5JENLqd5yUY1QABHElAAZTIr5
Y6zicj1L4TeLyvEQGz/SHOjb1KKvOWEN0pUt0GIXZUN3RXtSONV8Vvx4flABJpIp4bvd2BE/hOp6
U8/ETywAzXU0aOfYmiifGjR4KGEOyPjMxgWsCMOA/LjRuAUDVX+B/bCOpUQZNXBgaVeuhE5g7S7O
1aEx5w8fotAuKZNn3RCHk1Vq2wC5GXCSsXzIxmiTJLAoVJrvnu6LjhkF2pEG0HXAcUKhbVFvWlh6
ydFL3UYsv4EoiYc6QZmsRAA0ZL370Gu0rpMWoyCUY9AHbIR9djxrrWOzkbKhjFvEsrqG8E3yrWLP
YvZzVrSTGFfCs0IsSadanz0tL7etTJpEsVx6C9CA1l9OdDjy24D5NrLmX0nffWJLpouoxsiY23za
MyjtYmTcvpzhXDG124SDZCX4ImTrjqmim6VhhXLnkYwNxvJMR48B4KmUAAmPbDJWcj4/VmUiuF2b
XsqMuVCYGt2TC5GAE/pZpQXFdWI4a8sxPtYtrSedNuxYZ8kqjMPJwXKvYmVvs9Uo/chI/dcmZRWK
kZugM/TVJJFRM7coWTIm6GpjzdJE0TWAOQCMnDKXCKemYyINQphLaWueczx1lBNfwVFnq6UFGkdB
coRQukLeI+4nQ7wEE3JZee7hgveLNrGXP9jKQ/40OuMYkAcGn0WQ1tRCLEdU219SoI2HikrpiryI
0Cbx4hg/FuDYHKmoYcF3hVdIxZOuVu8tOptNQhXKDlRFd1trNxUtsXdtrawYDU1pMFc4o1/CiFQw
ulFob9LSC/tcXUysjNnlKLiyMH9GTVg4Upyf6kLTmd1p+EmR+iy3kuzJJcLy1Out+rm8iOhNCzPT
qbWETPIlpBGzJbw8hhhIKXimnTB/wfvEI8VKj+iabh/LtFpKGlEbyjq7oUyqdTmBYchmiWpL27CI
qxnYkmCwzZTwn0kOQPEucDW/ohnFuCZVWOiFRTXfU08aKy8taDQyRXTbXosGh44oIy1SiUBgDVLM
8bOpVOI5zo6hYN2ipBXQe+E80qXJVSu283OzR8kEw3WK+tU896sM+CFqlOeZgX7UCJKwChoXqelB
2A9Ih45puRax4JkFq0BjrLZtXcnb1sccmJUnei/vfxBoWeWj7RnApqp6NO39EFnRiD0+MfIbifWF
N+YmKcLAHIudMQHRtGSRskeJxAiXRfgLXRmivLSGyNb5j5EaPkY++o2pr/tVSlQC9Vm1LoClIycz
fRwc+vKPhplt51FZ+PPn+52ssaVtgh4PSXbK/tmE2pswmPJY+F0Gn1coiN5zNHVMXXMAFnD/dY61
zKMnfq4WxC+zCFvu5dZ/9eN/dd/YywaexMiw749NKbw6wEhK5//5LPe/8ytJpu2JPcZhRdT/7a+1
JMvJC//ne2hZw9NCTsHu/P7N327+flMBdDibfLwUIe9fn4DsQcqZAXAe0WQx9cfz/nc/pRSE7LxK
pDB8Bd6nSoc5+s+j9McnuD9VsrB6MwXl0+9fFzVpmKiPTOfO1kWV7lRtoWzuuF2jVijQ3X9RLFfA
/VZD2WcV+Exnv39R1ww3xnKVYQsi7aNtW0eX8PPa4V2DeFdt3f/x43xfsJhfSyknfRnq/vbP/T4L
1c4qyBN0rXk8rxFEbJBHksi8IHET1Fs2jvmWNbqcovbMq9BLqRPKywkNyb9y2gVrbWUjzIOFpHu/
9W/3wSDaIJTp1pPBumUvV2jxVQsx3JSyAtQgKLaLN0lfvFCyllS8Ts3uN8wJDoL074Dv6dBRBb1z
f/bf/0zLK96Vlb/vQwdE0XfW1v5ilLp36yHrCp4/JIdokZD+vr8nItdb6LR3HG1nlOy4M17zjxZ/
qD9Qy0WuoalWwsVS0fy8/0YxEHzLfQ3JZukrLwq5+61/+5GEjM6bsVPIcOcWoOnyDuDcR+u7nOGO
Ib3fwiv5F5W0xFVqLmRPfamy1UtF7Q9J6vLjH/dx3WFNttfJ9jJ58440GfsS11xoLfHz3oto2esU
/WwTPtTu4CWH3DaOL+MOQ8h28qpVs9LWMCUaYzN0GPu9y7x7Gbx166a2Dq/ApWA2xQd6iNK89W/r
Ptllh9R01v6tdrUroF/voNu9A3/EoY6/nndkddq1+7a82IHBmbrghcygl9h0DqOTbF/AWL+Ygqef
py/u6Fa8IPnpN40yR/FLyuja3/hir7PDi39rccWx0Ik6h0yfeRdtWQVfeW/SmiXAlWKuzRD206xy
u1qRdOmQBWv3wxJuXNSr0rplaDdIE7InxeHTDa9RdVTzM4dlzoB6XQrti8Mz4ciZ562lvVJXHd/H
6ZxbtEujJUF2h7W7BRcweaLgEfnbZ641nav5ohtbP3DHGQCmziLnxGv7x7QN3JSV+nAZPE6J5Ls4
lKr4kFJlru3+J8dBYdEyW9Glxb5lDi+8j+TQmYQR0NO3ccsgeaNvx6SwjQc+FmDZRgF5jyPD5QY/
gpMu5+08OXDBowjpt6uew3wtDnuLrmoBdJYASkcnzoMN8xcqABlOCgmY+kZ6732XezWkq8PKR+yT
3IYWWx8uqoZuOF6PE4v/5cXGEyROzkLxOqseGuako7nvwM3BAhNt0TpNVHRoup5n5rUjslkr2nJZ
4DEiA8TVK8YngvEa17yZ52prmucUmoaPhNS/qC+FK68Z7+QrsEGNftXS2V8nz9PkRM/KGSEwFi6n
jG287EdZcvpjuBP4pDsVEdEjO0ypcgbzU/wSO6x+GN7W4ad4wX3PAeu/ac7k7xwdWvD+A6Oibcmn
NPxA5eyFj/0Kk970uWkeRc8dGVkPxTaqj63gWtl3ubAmtvh3Hsi9+syzI2QuBIDPUu3VAaSl6ig+
QI9YoQy3rR//i8UivSXGwBOADnnfnvKntDwI2x/yxcgLe+u3Y3pt5Q2+7WyLdQe0mGMA/WQLSipF
BSIvo6/FEkdLd8rP+AM3B9HiIf7gEug0wRONLSiDFfSrW3/KfpHIVD9L8dZs18hfy8nlPMXPenm1
6JMl5SOG6qC6NvkbD6cBFgCpH1bqubFsWtmcdYk9duaO4zso8nI6cz1yyjrnZd6JX2t+2b1SK3mX
4k3v9GzeU9CALhdSiprxB/LFiEn+QVo4gWdeG3CpSVHwh9O/SMT43pRYta5qeeTiCkigMZaX1Diz
5i1HJ/jMh+Mp+UKEnFijeWgBr6jLFY1wZRI8Lvx5PubIinRUCBpbFa8Z9nTwGQwm+Ufo2ct3SJq9
BgushCblEAZHLsrUWCmlA0GEOyGn8mb2Jkjt+1HKk11iPlXlo1V+dcqvsHLWVuZW9baAsNoBybUN
4nMFL4oPQv3Z+Mw+ta2ZNyh9mXzoWdz3+CxzaU1E30bqPhT/0issAWd6wMDUKsTP73SJRJJv0+Ii
l0fzNku7qiW+mjMy0Hnn+y3lE5WVbc9eHMEVTxEWv15y2yqem4YIPxZiK7571AI1G8woqUj4fIxt
h3TKUb9MyZ68pN5288V6N8+cYbnecFx75yNyzHNrn6LwQVtPX3yDdXq6S8mQDRGRtxvYPMYms86D
6n4oV2WNYSB1GMoTmFmMntzidCDa2/XuMnYzxr5xKfEaa2nX0fZl5F+uMR407/IfjR9c3sohf6bO
BHyY1Rg6Gglh2EeJGuEmfNcU6t75qjSRPX1hd3Rpx9cbFaJBcZo89aafIWbchybY9yh/GOiVHRch
74Ts7dfWDk8cA+puVDHWs/raSdh0XP88eYNsB4+MnNGBE5fbPUfL6J54C/Db2Fk7IPm5eM3Rmzwc
I9MXow9DKTBRPldiMi36G2knrZeZQw1WvRs55TJqgt+grrRicw8om/0Zulg+g0EEx0E/mwkz6cJ7
QdCxzn+E94LJXfD6HSeLMo581iVkJG62JdiOx2fx+5t6E47fI1KbLw4dDWpku2ghWZDRcOLp4xcq
KQy7GhJSLFxc9dKKofr+8koGRNQp4DE7H8a7y9GHjXMl/OTVtK1348r0x3k01hyg8GP44sZ6wKa3
zCIJ2RWp19o58zATu8iJXmZCUuRIZ9wJT33ImeLaUPJLieDdPMcGElJvvmKfdLm0eK+4aZ3swMae
y6G2TU6HwuFiKZlsl4/siF8fXHlMF4bj2+0O7RMF0DNnybryrZ+ZiVGGOtCkrxnPx3ywfjHe2YYd
SEF1QqzJIChLR1mLZ+EoPEk7ThL/vcTPo/PFQdBvAEMZS5gLjhxxbvL5+Vhc/Eyh/W75nkJBdelc
I8W/Mr0skpfiOX2Wgd+6xYHpmUSbY+tyRSuMUWsrZsjiWBlHZj/tyrcsO/C08UeY72XOnyMHWJQ3
vOK8ZiozMWDypgeLa4aLhT0pj2SopM7qMYo2r288mDUKfi3byvYMlajd50104MQz+KTPDIMSUDY+
bXHgkzEGvDK5a8c3PoXyzqcBXMYcypHFxYNZ1uOljPe3ujlETKjv/EPFc3IYUINHLvsM3ZRrXDuB
CxqB/3KCFNULP3Jt3zBPbltXXTFKcrHS8+ENGGuOcFavlCvjP48al4tUHz0us/SHt8Xkz0uwFZ83
XY20/dJ88bWGYsNZQaHLlD0hSmxdXto69qADt6yihAOPnPTNaN6Wq1R1U2ktc6ETK4UwYUvReGSx
gErikv5QizdZ7QUPeCjm9TSPN+oHIYXX7ol5E6SBWb3jDrE1bbhwCAAOXeLJaYZ11zvZtrcBmuR7
gNtLTZ+rHgs28ZNKYy9RuRgbQG8KD4Q4RpuRQ6xJO6DwB4ofPbWSsAHmUtadB59xn4bRZlbYwm9R
sNHUohleNpe6dlr9cUkiStH7xJKjHT/MG5t0uyR7aSONyyBHYJ3lDOMpMJ4uU/WaZ2sScaL3gRMv
Ug1A2abYCTx0sClJ227R8h+Wgy8BQWSJ5kXD7YUUQaXyWDaVLtOq2e/lmywd9OzMEAXqwh6+Rsib
S5gQRYDSoSPyxnQ68DRDFDsqki3QZOFYub5XWMeyeNaOurUrOYk0RKS1T5hMfrJGV+2Xy8AsjmW9
1Iadp6CR7Nk8kQU/TRdW5uKwlotjyOXKiljdqytRccFTlKxcOT8PwVErXDRUYfZtstd/Zmo1nmJ2
lFzAgavwPQ1WtH5Y0ywX2KFiHGGt/8U1y3TOOptrN9uM+JAvteo1b/1C2nZazZbENXkXFbGFW3Hr
e5zoDhKM6o2qxxyY5/vQPLX8eB3NkyQ6yWD3eO0Vd71eM8i19YPwVNceV1rxynjFFQBGW6OmPXqd
dcxYDgWrqDyq0QpTxJr2/8wowLBCPC8FMHlLU5AdBquV0RF/mdFaEV1BfBz6PW+YHQfX1josVg37
HaZX1m62XNrmY45dkq0BC+CO6XMjnVLMX1wprFNYCA9MUI5yHKeNjBXp0HyNzU+W0/y70t3LNQ5m
q+3kR+m9WvGlNNbAo5OU/cYeaqfJ0pgBWd0pkH98quypOF4qKtKtr26MT6uW2PCHb5WMDv8DnaTK
ViaCTgsEo31GXavuAraocOsfZqIdKepus/ey2I7GToUPUCMttcG1Aa5Pweqco6vgsrZ0NS6uDQvb
mvCkfYuRO4sOIgsS5di8AXnmumYiZdXaPugbWhYpSXNoc+3yhOz4i68c3l++xNjN6S4TBIGIlu8j
bQYWcoT15VsqXzjnX6g3TdTjoblSHfpqf5imjL2Vu6iPhCODCSc3VNdtcsQEGwibVHKy43Ck+Eiz
s7mKZItm7zR3qx2dFronoSdSQGTpkgFbQS3au6ruorGuXZ2W2EC5Vt9OsIEGW3DGmkbtyVQu4lsl
LJfQyFcZSXj3C9Kpfakw4+NyEyjH/jLDSys6YEQHOt24goRXPIIz0dXKUaj23DOx834mHFg7TTkm
gpXKyI9BdnwdNbiirdPgAXUb61vXGYXeuoUFAJBjR05GQ/codrrcE7GEd9c2PFviBw11PooerUtg
bayesTYVri56iWM+PlhO44Wn+8IE6hSbo3frxBfHeMBSkX0HT9OFCQ9mtBntVXEfU9mVK0bGTU88
CbNuJkQEARxihWXIWnCmXwFF+odOXSX7nGnQzl+EDh+JTar3hk33CHUgVAjq1EFc31n57UCz56o9
NBSGVVzLazInLFqfdlNh0nMoGvfQHtuAnVO4YnkvNGgIHe3BvwK2U36lGPieMZoKDBmoxGFg34Ij
9V2iHeDTlaCAaaxty2o90Iy8STNazxXDmPTuH6yHFlpq0ZoJl2W/ieOBWZHTrPbbaG3KB79lfBl3
jD9cCqiDWaoKdqpsKuOgtaeaRnu9n/prhNx/eJzTVzJVinBah+GbwhugoguQwM5UIpt1RAdoIJ36
nH7Nyqq75m/De5WylV8xAzNK7uFErqIDIHTftnYNoC0bEyNm5PqT/4fn9Cw/tRcaMY2FENOmGK33
Z6s/IXvw1RU64nGxV7vCMZNXUetWVNoQHhDJYqOkjpGiDjbZzkgX0P7jSTiUW6zqO47dUGF4fp+9
8aAdQkY3tz0EEiMh6lGWBx/m+hhs5seEpEr2liEaY45Ij35xFejvqBdWVQX8creJMbBP7PecOfxo
BPMiUiBclVuwzO8W5AzGTCZzt3oOzJV51J8osrgY3pBY4MjneieDrn1B8+xLHkm3EoW7Jcvew1lQ
sr/aAE9jjYI9Hh9DeowSivvJPmBBb52F/X5C2snxuAb7ah08yd0Gd3KyTuIViu7wzGiqviXHca+J
trLBz6xslFW2cFbsEFQpllYJ2sheO2P8uMmMCliANyNeXnqdH4pNwFFPZuFrvs1p/qz8t2otVlQA
1oXbIMJeq4duK1GVvdz8k7YKD8ZZoKRgG+fCheg62QDeNp3ghqxC5UP2M7K9O+PQHh8jN/WgagTz
q/4WvHdPrbgSw128qp5UjviGd9yQgX4Q0SO0TjXaTKsv0gNMbfJUk1Mh7ws0ws2NE43pl9HDXhAU
dh55tLYGeM4FSgwWW+viOADrYEwkaIsx/1S2NhYSt3mNXxhFxTc6ZMFa4igr5Iowfu8LFR0GYlO3
q97LiMSLFd9i6aFSL6A/JHgf6taUflh1mfWGNYJYb+PIyVl1Z5nIT4pov7F1YvpjhSAg6mZtViD6
qMkvoiW8/L/QWo44quz4AAJ0N5NE5DRbMkASxsx9ONopdRXeS7DNYMKgEJwRGTvdYXg1kCCwpjVf
sgNaas10Osz+9csCZQxcFfqqaAduKexpZrGroqVDq81EGGRPmJCuqrmajrLlBDRmMgwStgj0vN3m
3UYeyQtcg0+gMfjEcpMd+vSayKt5clnqIwK3LrN0pdQvbvNlz46SxI14EUTDgkc1QzhO3gdXgWwz
xBnZmrbNFL8Du4Hw44YniBm/aP2xa0Jdb9A3sYMnvDTqzXDbF0vfIbGwo+fO8IJ8Az7P9t+W0Tt4
amkNgZcZX5Of6KX7RLMLUJzd1ZdG9WRlbRLszBb5s1uxOSTTe/OTlqWtoJhgHLeO4JYyLBLX4Edv
bMY41AWsOA5StaItTgNKbg6UA2TKKKGL2HtLmwl9EOUDFECsEBjlUXSURMO/ljcMqM0asIy2Mbcs
8m9ztWuc7AF+khR7fvlRXGvSfUrEOHv0TxSHrFNIigZZmhu4G8xVcIw1hwwp/1cMiivZZmZ3aBRN
cTiMebeCHf1GnDCVImXZvYTPvbTuZMDsTvwgIGNi+2xVb+UzJdWvNr6y0hLWWEW7dhUQoAwRCGY1
dty2mDcMHcnOIgoFRmm/HU7Si/nWCfa6WrO9P/CVVLz+1r7obyGjKC1xrwg0h1lJGzdBfCEi0km1
NVIB+IHQFFb6T3aSi29N45iqB+VhZD3xhGxc7o/Jh8y+N3BnLpHChg/Ed9CvXZoEeGvzl/Kz/Cy+
rKO2q9nZU9c4IxdALaBUN7zLNr693h5dlirfsbXUR4boYp2UPVcHpDDqGGvtPJbXgPrCrt2J0o9/
aD+jp/KldJdV2dl/JIQoAERckfoCvxqsuv9dNZDkyRAji3h4TCMvl5/MqLW/W1uJnXkT7CkNGK5s
uIKrMrjZrAAYgDfRuv8EyWH3fH141pCm237ctJsRLYKzHMcNI0lwZXl7xLpc2Y+lV5wS43WmjOZh
jiJ52ka8cXuwTsE7/Sqc7Qwt4o0a2/MHDSB9GW2fwxeWUDFnmZc1CkY68wKNCcSBENgM+/0LkbDF
iro4WR/ErNsWxU879mT28evsqL2Mv2QKv+/KQ/HkbzvVNl6i3fjIlfgN3L3P0Y7Hz0TAGw+PqsBn
+4LY8iTZxslH3dA4winZCaeOGZlLwb+kCPdX1bq3u8IJ3jMki/Y5CTe97Mri67xHOr5jcUZ1I5Gv
QMk3yYBJ7dEooDQLwSVY+ikAAtj7328CnaMXVE+sIQk89IIB0qMITJeeEX2fqRMMBF6k1mcDbI37
fVYV7Ut0POtkaWHBls1pjS6qLrmmJLkovJ3fvyEsZ+lw/fWHatCjexAfYXllTrskpd4ff//n/qft
PUN1SrQQtWXFOPCvj09wU22DYRctUZUt7Pk//gmWH+/3+eXAEj00tQ+QhpTN2Q4bXfi3P/23R96f
QwOw9bc/KWq/8NKkuWmaifivDl0atRu/oj10/yeolte439Ro2Evu/aZpJNjTDOAp62YMyaj968/7
f77N3/dZgVD9+RT3O+9/k8Fb2TDVeL//7n7/7x//uBVmoej8228SGFQoZJiafv/CVDDD2vefi4F1
Gdl71ur+FH97+fsBQBEaLB5LvlZNwAKS73RWWr2LMori11LDjXL8WiVE2LrKtnFfbTTNwM0Qm+Ja
VqpjkNHzimJqV7PyKCX4dZTh1kjWpivZ/hFQthX6Vlt1yCdqEoTblqldD82HKBA+zaQ9Nqr8bkEo
xeH51bV46mvBQlervIQKoSkKLQtLsBCMQHlnKasmwHIarJ/YuKg1L3BlSaJi3EPL6qWNiKfETnwD
HpOGTDZMXtKBJCQwJduWKLAhA2Ny1/okPVni6vikWBKjYBHfhmHeZz7LMxGceT+tYmkjx5Y7qqwt
q+QSZ69BwDqFKgepASuNqGOhGVkqxhlVubT24GCzX4nOYZN5qmQwdimwfT+IhdwZHUlPOCt2alY/
lZHwIerzNdcSzw8+h574WSVn38yAY8lnwGSFg0bFXIxeMnkgLX5JiQLoTFHHN95H5KILWOyC1AzY
Vw2YCNO9LLIDoPvKLKJZb0GAWK9UKegUQy8QQnYafON7akd5lZTyL5QkRzEwSMREwip3M5bYL0na
wQn7yoEl2kM+swgIG/Sr3U+Ym5+0kXH4iQRMg08MQe1GXikAm0CaqGlsp1sZmW6bvxgguqVW2tXV
BChD32YZfZbZP4wRhtG6v0yTbEdDjToKc3dCRwjsWii2XtYmTj3orMUY7v0aVaMqP3XWujcfwSUR
FGzIbgctWNLNfUDNs9XeOUyfDaI/UEpnSY4/VVZbKUAumFeBC/9rKKl6ZBwzYEbfZdx9NgGJHOOs
stpjjieet+OIAZk5tAaGcQHK9z6cTRuH9d37TwuGnNNVOV4rcGdfM1Emta89ZO30itWTOqgF+pwU
MHRG+TcWocwOO2E/NMVqVIt8k1TGeswog2kdeyp16VOzsIxjAWhhFf8qMkeVDXEVZMNTaTK7Qu0G
m9g347YnygWSL6JdbVw1i/csE9PyFDXi20wsx6oCrwZknv1kJj+PnVRsSQx6J0SXIUUm0MNv6hUy
AAF3Iz67duk+BQRhoryMsHZZivrNleRKUvvsD+ZHO+lnn6704vCGvTo+jfis+hSft04yrtmDP5JA
/RvBzQjzXSYRIV5ZlD+UQX4YFyZa7aRWL2PDIwNEbmUniNQnpTOheWnyR/UlKtYPeYD9Nik4XGPV
M8lOexlyFqRIntyaJiav3t+3GjlwQjXObqjtiCI8zaLvofD1T4hf91bcfkuDJQPla25pqT+hJq8R
YqK+nYiImXvtQ8+RL4wF62g6YnNmQWSHGeMYU/ErnjJ3AmpwTsTChM92Qvx8lqqE9Uc9WRia/B9f
GeLD0L1qEsNcJZLwmeq6Kyl0t8NJMlGjW5iqs5/a8OF6DMzi4EtqHzxYn7Mg739I/Luhdo7QMbAt
9P1odOIi3ut68xJ17C5gk5O/gaKXjjXNDrjz5KA9pxLJKK02n0pBeMYtKXN0tddItwA3ClRkInFr
BhO9Sp0knS5+nwbppQ+Rf8l1G6xFgR1zFGqYEyaF8hBGVuAFW0gpRwIF9npE3J4yiSfYH6xUh+BS
fPd1+ctv6fNoNCCznRJCa6jUyHBCI3DA6Tmg7UnnJhmDLoG8LAnpuPhTBFKqey9mup8aqR943oRg
U6c+FbMxugC1edfK5qnKhxPH/DTX8qZiQQtqna6pAELbpOiVWI/+UF2yeQaHWZKFoFD7yJkYamMW
bT+LftTxphSjig1SxxxRhBdZVRKkwdBRUjFxYkvSbRmFqQPvEEWXLpIIlrSO2KdfICZCxNXtj6pT
3qrSahuoyWfC4O20Svhp1uQ/Iw0e94bPlp/xG38VhtBERYyIFM5ob00X/bSRPF2klqt/DlCrq9ZA
CYJZENlDQdBfH1Ee7DDnN9UrYHb8721+Vi7gb2ehRMGSfWuZLDu/IOWNXhW+pe2nHuJBVUUYTMW0
IEyz2UWov5OzK0mGp2CsmhPq6kVVSkFdKkguln3sykNKt6bNnoWw+9TIx1iRUMIcu9Tq1Jp00TQl
1xnCE+wBUO8zvE16k8g+ZdtHOFfS98SevxpkV0hL0roNA5Q3Ca55IoDloWJethRBTLS9Y1lclJze
F1Lc3Fb94UUcrcmOVHNbF36C7VJu0FRrLyLZJuASc67arqUQUieP4ix/FX3oFk23g2wH2piqOIEh
aYq4xIADZMeTrh2UmEp6y+4zpCLmFtDr4VjAb8rVQnKGxlGUndAdDDLvHEWkzRD4FlqTMd1IieYf
A0qO1pIWbCjTl5VSnRIbSkZZRokWsAYt6RPuNX8V9h3O1pE+SU50IisdiUJ7mT90DVG0vQr5S28o
AZjyTiSqAtUlFtfIF7ApS7EToRN0m678khJ9c/dJ/efX+D9/46//wGF/FeVUR0HY/tuP/+exyPjv
fy2P+eff3M1Mv386Rl910RQ/7f/3r9bfxekj+27+/Y/+5Zl59T/f3QIT/5cfXDJp2unafdfTw3eD
BeYvS9Xyl//dX/7Hf8tSpkiqhNHrP//+Cn8+cvkI//t/3BbW+H+sPpKi/Rdf2Z8P/NNXZun/QLwm
6SynlL/MY3/6yiRR/YeIZ0xRNUs1ZH0BmP/lK9P+gQGMDEvLlCXDMJTfvjJV/odqarJu4CuTdHHB
nv/1Fv8bbHNJMcR/9ZVhbZNIYhQlCcC5LGqSwe//5iuzRNIBfb8S9rEQ4cAP/dLNTbNjkQpGZWwS
AsxDn/Jv82pqPpjTyd/FY4NOX7jgVzBAXYmTE1PboOVmsGuEXyBtAJ4At4WrEgwXzDOpEc0rH22l
X1NmYGZEgJUT16GmqUf6FVII1sGjRSOC9Dh29dlDo3evytysA3Ee7LrLT+GYr6vKvEgK/QTEw9pW
oWWC2t6Hw2O9ibVxs6wC6uF8wkDzBaMA9gjrli6b9mo+7Ux/3FhkSGuJRGksNI6JhQhMlJOHoo0+
lZjvFCWZUlhmz+Yh0dhKy1VkMFqEKu0syI9xipZr1A5Sb5dNRLZqRnJ2L+Q/ZOSuRXXcR4WX4z2Y
m+7SAb2z5bRB6GHWRMP+DCF/HKU451tVfeoGdTV0ybNggFPIFT6z5ht0SZorkXgs/7sKcXUgf82S
6k7LdiOp5IcqTaAEabd2EKG7li0g9c5ambXw3mr9Y1nlH+0KkGa2aqZ4K8X0OWUFRSJuBlcY6ydQ
+u1KpJU7S6zlux7TGpJo4tyOgsFiXxqfUWAe+6JC/jCw78/4uAlHoRHga0t5fylTGp4lpCmHoIhN
Im6JMX1o8bWYM9U+qUNKEjMrmwMRLKCsP4AxsCIiBpluZPKrSC9JoJ21oLuBVfR0noNcxrKyOzjT
jPQi9BAWPmyx6TcJwskHl0B7dfxEk38QFh5elVJZsWbyih5K/Usc9eNQpoTFcxCmEhrXBL40hjHs
WuzKor1Q1vR7UUdr43wJOddALIr1EPVbDRQDkrbK2MIAp9CSxG4tTXA00/CpUwZzE9btkbVMuS+N
/hHuVIPYgGbgzIanN0A1aHi6Gk6m3TdkwAK2eMnSUaF52VR2YCZE0VSxRwxJqY7XJszTDTr/k9JL
VAkNH0RDn79mZvmahFQSc/FZNZKXMilRWPUInmRDegZX9zX1R9FC8Aah0cTOQc99xlCCGQBivle2
xa0Y9Ic5M7dFCCVjKrElB+IKyBwujsC/6FoDhOVkCKQA44t4YIEMZ4dCJtRRW1PqDq4LVc4i2bfj
QHhdqyTH3/80ekSGIFBEMGQBia1JkvOFHqZXy6TBLlE1MNtvsiGRwZk5y4e0ipypyp5KQrQtucdi
EDBHzepbpVATbENoVDkLcFx0FMt75UoiiwqqS+ip9Cu/qr6OV0tar1WHW19rc69eOK+YUQjTWTh5
91u/7xOorVBKTpfyyv2fbinG3G/dJdDLYMwWzHz985cLEqBKF7ZBd6/Q/HFbmEttlXXsF//4+W9P
lyWU+kqxXZUyGMTx/7J3XsuNI1uU/SLcgEuYV3ojkSp51UuGqqRCwnv79bMA9bQ6+s7EzLzPCwKk
KEokgETmOXuv3TfGgRPz61Fc8TVtjTAa0fjmlPUH6XB0UoqTmWh8pJOqO3lt+NvVYWQWrV5Whzog
RGAE4UwYI4h36R9UlNO/8GdBfuHnzSmYhr/2SCJinRkbu++nlldElXkJhxAlw9+vD+dfWl42ci/Z
TALvlJaD6wXvX5wIRpv9m+a+Cs25sTU/B3WJ+dT8kmWTBRLrkL7/fub7VaE7w2qBkKEltY2v3/x6
J2aZ/GR5qy6M7oGBkWNbcXZjdGUaKiRosdB+7FPQTOO+6OPonZK2m5g1ww3hRj2FxKmlu1kSLVXm
bnlnECK96pvBPgPx27dlE537Ln8k/rO6bU1lAiTLLgvrrG3mYg8aw2NEVw0xtKkC3Fqqu4c77BNQ
Rw1DK3ZWirxkKKPLlEobflT3mIZaTlkkn8X1c2D6RBB25Zolrfz8qYb4jShDR59c4P+MCnebhOQt
qObcTq+DQSqCN6IIlNNrBU4INebbZHk60+aK4sMQNZc8ro9kOaH2nur3sjbcg5ZZ9QHs8y8bvOCq
gRJyUHXnPYW+BCHuxocGiCqrPS89Yr58A77ymam2vnd0iXqwc9eW121drWkfp6wNTxO+qVYOTPiG
Jn9xhnibjuo+jZTcaTXdpEI5EaJt/RV477SPg9I7gXM9yZrSi/poi6G6mOpHNedc9Sl95XwsgYFm
NNfGDKSkDAAnubNmiZEEi2saHO2hVHvHlPD/uc6ima6hqrqkVzI/9jqAC51/hBytp4du1vgvGyKv
rl3nwrwLZXoalvCRpqn7aUsVwVoVnZBcInP8iOt2xhF9gzP4JI4s8OapDVFxzAzZfxgU5uiB6Nu1
IOfHY6GbWMvp+g45fpBv2wKNdA+aHmdo9SWHH2q1cjSNXvQChIhV+SWYD+a95blFP788dKfiWcuw
Oul4oE5WlhUA6Li7A2vvtyFzhYMBLWZF0gJ6pPmndkEkVmhawzptZo+MY6A+ysbwmMxg0GUjDNIr
1svuwgj1LPHiOEQhLcBmwazAtOmUGzOWdZo335TW5SF5B7Q3Apda8IILGWba8tfuQkNcHms9TfAo
Ln7bwURzyQG0OSe6cEbyNSQSHzWMbnckLtT7glznY49GI+oECn+OK6ZLBkc17wpMOLjRqSrMR1lF
04ZvuDh0c6X8+ygv3o96NoAse8sPkjH+FCMm0MVqsZguls1yInw/XPamssXTgSrs67gvrollsxgw
lnOhSF1mLxTTiKh3yqflhED/jIVl2YWgxW6g1a8yA80Ii6E46iFVsqKB5EN3Pg5opS9f4ULuXTaN
S0pNm82h7vPXuGyW7zuIapx1Q3NY4JLfmy/C82y/+Ndzk/NW5lGD+noupy/g8MV9sezFs1Etlp4H
Cpez7HvzfQ4uzy1nnpvYR50La99ps9EoSLxrnOXTjlBjpCXzZkE7Cq1DHr887mdAVhKSUT+Ter6O
3dc1uvB8lt0waxja4nHzfeDcQKMd+b86hsBnmMG77WE5Nt1yzX5duV/7Iip+4+AkSmu2x3wfouWI
/es5N/NxZSXAG5bDtFytX+aX5dgtj5efmBqCshIc+bfxqKlqvoHlcR25XHdh56ZHpn2rMEvoBiyX
zHIpLaDzZe/7OSMw9m5tktkTQO+p6c7FbbYWbj3s6zkzxp6J1MvPvl4wP5cHs1ZItO7G1xkP9TmT
yf1771/PaVUJlJ65+8r2PMqVISsHUN3QNGBNUeMLp/03r3PZy3zoC5Nf/VwOoTEPGd9HNLUlt9Hl
cRFmzqGO6ODNl+BySea1UnCOAoORUsQeHMqOipVBo+brEE4Xvy+jr0vSclyLon4k18slSaGANRjt
lO1ycVJHZcq3HPcCCnQWpdVuOdCAylBwfBujpMc9nx6J5ORtY1YgM8P0y9y0HOl/PK49R9vYxMYx
NM7duH/Zm/TlybRrtH3cRDv9b1fZYnNaHi57y2YZvJfnJL5/mZX+4Xu4TBYq6DJyfu3ipnrLfFIr
8SPYO3++ySzdPchNeXrwlo8wkH3BB1t+ZgbVRFAF/b/BYH50WHaXHzEP++t3l4eBqbsouR3tV1dA
4f8lm5i++Nxw7AwMXF+tx6X/+L97LtM0RtF/vPC7UfmvtxhYq2zTSf1Znk+W35OBfhYCSNU/+pv/
F3+ePAxnM9UWp+Pf/xw8tne3F/12+f18wPtX58XGqDAN9/PtiFxUgg6C9q8NsRnl6fs52m1cbCYG
J70yaQP0yTnVWuSszkxoXX4tAAqC/np+m+WXlyf/9TbLw3/8DoksWxFZNyROZltVWS+GQoC7vOrr
7b5e2xUDzCaPb8OwOggp8/+2bJz5//36aTeRwZVyopAKxjBR97gWC8gLpEMp+PK1g1Wha2HVHboZ
5+1oLn4mBTfapME5zTd3Y94My82dPB9GnSY3YmKlvvFM5TJfWFhQgUxfK90WW7lQfVUjd95McZ89
ibJAUVWlocxuRkqiNCK5KTZ/b5aH3jLyLk9Gfkrq72zg+zcBbXlcLHQ1b2xQzdBX6q32I7WLasv/
zeR93rjzHWF5aC93hCh7IiwB/SULvI09k4I7Pcj42qAtzJ9geeobPxVEhkPHMdk3vhgIwJ0NhAtR
i/QNEtDnzOQF+hXMTLMvKtmC/tKhgazbIRsx3hFTDMUFljyI0BpOL3t1k6pTy4k4D6Ai0d9EP9lI
mUjA+47BM0S3sUNktc089C5Zd8te5djrypDI0eeBO7Q4qeLe5BQ05hF7edzbYCxHU1+Tyqbnh3Ce
XrnCK064MW1GSfnadFM/AX5lcjjNw83Xnk6AKbE8fWpNxjaaZ0PeDNBb9qDs+eSxtbdRKRT6g1sZ
kIexfPBl47SqhUoskJnMk4o00/ncBGQ3JP0Rrr0uFXEVXivTTVSzjOsVpH7wUWRi9KTPLTl9I5qF
UuQD8c7zUDr7TQU0CMameZdoA27ItkRTHeDgmyULOvUsFMzzbjtPqTNTh6fSRodvzN2yxzHivvD9
pN4B1m8rJHLx/CG+N6kXYQ+p3d33U2I+g8gEC3DmSkoktqh2g6b9WN5toe8te9+bBazXGPVLm4I9
Wd4IVzH3rmXXGVK+eDui0VF14tDYLMbOsgvag7JIx5l9qctmQbupWRoRkSuhx7OGYPmBlsNu8Agj
+AIXzow8z0/BTCyPxYK3U43VcnCtd7Mzz1ka0GdYTr5lE1IjRJ6cBX8o9pVbkzInb236qykrw2NZ
ZMMJCPdw0nUbEef34xQtxCEuPJpycX+KItAluUcQD4ZChcRqeTYMQ/45kf0mX7Q7SX/sToFkszz8
r+eiaq35tATS/qaDgHstCU6+tLKCiGpumddQKOqQT8a2xHAK3KZxtIfOI4GCCG53p0zHWXt+nu3d
LJXbAqT/btQnujm6N90Z6T0dGPdg+zCti/KhqCfvHA3542RLeahJwFs1lvNmGqO66XE9Vvmk37X0
V2+SAJeHd8t0OwLrq6N1MpBYRS4XRKC2PRk429AAlYOI2qea++wBuDrGHQSjuiMgiwhEqjCNtep0
EFFIE1YESslDJSc4wWN4KGu3ORc9FC/LkYeecCUt78UuDPRhMznabUvzi5SoqDw4rgpgENFN9Ifa
OgLUuoA41raaX+P3HjmjnRJWA6jEgw9gZh2UQmDBmG6isNUoBY8vveUjnnVR6ZBKQ/tTG/KdKXTa
xmZ/pbJVngnlQss977Vx+VlbabcTZV3Aml4muRitYm32s1PnxCmAAaNsq4546NI4ZdAO1pqU9lok
dnhJkpTCJ6txlCLriWxwsMV2fiB6LDhkVXWZOvfKcNY/Wm3o7UYTZJjhkhthZ3q/D7BYX2Oiq5VZ
zWWQAIlJpJfrysWXZpHMYXoZOpii7TaWbRKAm4f5RvO8Wyursp1bIg1V1GZA7iaUCn+IQntMfAuf
hxtujYZCamq1v2HCkidm9ltKrfsWIv/KbtnIRqUIkPytLbuP3MCNDKLQm/oCk6n1KLJ0uJUkRh1s
MT4NuokMMcoawBgkZRRICLYRqMrcRmTaZkayrqisj5H+y6kp4mbdRxFIY1XA1dmO/mEaQlDDTnub
1TaYH7rqu8rSqQQn0X3pGBUWGEUkc20hDhDwx2qbm2WfYR/QSZZLCaHaedwp1jHKvK7BXZX4YttR
BF8PJexuoZFPp5ktCKegWOU6OGZ4uNNNMAYtMZEz1RxS97GY6PSmkCmmPvzokkODgttiCnszQRHX
oTFAyKLGqRuZiywEI6Kb5reWpUWUmvjDxUxqT0ZDXQatGJnLunDBLJj/TUszI/TKz0bM801L4eNg
gbnyuNW2cc3NfkbnDoQnUIFI96HVNIcAg6gUvg95LKHdHxpbq0Q1isQEOEztXaU+czyd+IY0rgPC
iPQYx+WvAtEFoQJWs/n/3bulB/g4FvTg3j/SMMOt1lTh7+afcMe5CUej6//UvVu/VznSn//q3/Gr
f/XvXO8/grdyHWfptZmkFv/VvvOs/4CL9BzbokvnmZ4BgPJ/RhOL/8ydNEGclOXYC/vxbyyk+R+d
qZtwhYCcb1pgHv8f2nem9V/RxL4rdKHbLm/qWIalz+29f7Tv2tCMsyoKc6TnKCoM2bk3Ydk+pjY9
GXd4qfquvu/qkpFn6IjUsA1xE43njrooZUzH21/d1M/JwJXpxS1/SFeTG3/ypz18kRN8rwHGucRQ
OV7GqmA6rfu/AcOBwZhQ+juDFq4tO+IiCWl99M6Qb4ILmZPRgw9DQa8y64mESA9sjqXtjInk3cFp
tmKMUXvoQb4Bo4ZHq/KCnQ20e1Ub3UTtjbRbkRErYeboVAsIHG4WiLOPsByW0So2aT8Y/KOrqlEU
mygGH3MZnryBjnil9wSpVoG/z4pwG5Pjs5MNjOugdy613e3I1E0eyLytyJyznEMZI8IFQr0h5qk4
6xB0rLLHWRUy9phqePIVlrgsiaobYsfbAS9OMZgOCpi+ftOsYcDSbO2DKPJB/IX2RTYR0wbOl5PT
Zx9VTPxFljfUYHLT2NdxKwitGxDrOejiuHO8Jjnek05Tz01C6yoCCWiFpbUn3ehoclZBm3Sxx/bW
r4rIq7VH7ZUYtKMbGuLRR3K8zcPymJnY7rJUpTfBIA+tNAOSbdGp4inOh/F96uqb1HoSgBjJXc+Z
BMv+3tKj7MAdjcqonni3LvrjjkRQ30nvZTNbGrXavvajnR5rnxVtrLglUoJkfYpELCbS86TiJrxE
HfZD3S+eoC82O6sFjEYUBhhB+PgrBQ6v7eQNcq5x1aMF9ixFbE1mV/Q4jZesAGVG0/Z5yN1mbQkQ
3qPU3fs+Joq4o9EoqRAenRyvhk+vEjEnUxqnydfUl8WzbLGhmdI6mlVwb4P4J1wWVFkJg69MM7xj
jjxbJFevB5O2wKic6Uy4JNTyRvyoWOjc84VuNN85TD3370LzSev29Qa1iZpWSRexkCkokBIrRFRA
HFi7oPow+Lg05xz3zo4jf5WTCJUaxfu4tuB5yC5DzsHU0dbrjspX58DSggEajYKmsk7+qJtcXScZ
t+huSAYKQMR75XhLI1q7q7tHJ9ALLBjpPYGr27BtHojInk4j6l1PBepcGM4N3ErrFGq9wAhluT9k
UR9YegZHIwsOrV1WNyhCUK42tnVUk3FkDU8nw/N0evjgH1zR1udmzpvKu/iwzI+mj0jLp5Mbgs/L
0vSBxsLFhJf4Iw/kR9qSaozCT+e4ZpgBA7xtqvQlzFcnXBnhTO/sMWXbJmC2IusPmqEbZ5oFhvbT
Hf3HMqxKEqY3KYurPQdK9S02kMi7Ya7Xb3Oj1lg61chfqvhJT20UUb5/MybZdVnkemjdBnNIrtk+
AL/tnHNyns4DiUFrppX6Fp7tqYWWCzG77va+KvqdyFmLD0W7j7tIbevBrK79RMhdU6IZzNRjZT5n
oP1TyICbTDfCSxC4BpIsPFKG5t6Bzn9kCHLv+h7J6DxfcUHNrsM8xbJHHvmNjp6AJFdri24SGzsI
4X1UViTsxjmyKKe8DEHo3uSNT1Dq3E0awwS2bNNqt7bX3qdFyQojdBSMF3iNfdBaWy0qCf4u/JDv
x/xpACBeJ2Xs73XVftROvAsoGoKohRUTWXWGbqD6dNsx2Q59DCqAUuW2j7z0bkPL2zv3lfaURNLc
hRaKspTp5CZzaPTnI14WFWh3EzkR24m12VZZ3h/bl88I3tN1YZAgQCMKZ9ULi6nwMnpBMJNZJf/3
cOWrxZk8pvdl9pkmTfsE+nqFxG1Dhrs46KBpyWNgwUSvfsAO1QRRd6wME2iPNONVL1gCdF0yQL8A
n+lhG3XHT0n3bl+XLuYfQ03ka5QvkTDiddhVZGvwGj/LXqu4Ik3DDSAronHOXNJnxqFh+iYkhrna
XPd69nvyylObG81Gy/rfqYGfyYybY1uRiuOOzNjyJNlaBhbOFN+UoZt07iyNhCXmfJJJ9OxupC0b
clFShi5GrF+5Rec3nGLIfZQhSFUYsDYTv+nF0EJtbcCUOZcTJlCBjn5q3Zzbw8TAYVWi2oJ7hSKE
Zg+SLyF0tfZik7Ux1vCYReFDjPRrGBr9LzGkCLotb9j7Tp0eral8M4Ppl6dIXqmqozPY3X0NUGeM
xQ9Y1SG2BwMvfkMT3SYYdTPmfIjaDjH/hHOSIZcmqVsBuSfaNovtW0titu4yDBFGjOmqstA4ALY8
JUZjgwvy6+2U4PbU9VuvE9O1cSPU20WmH7yMqOOJ5NXeELgwbNBLkY9k2utXLorooBbZJbXtck2+
LMBPKslbwpDNk5uxWhdZJLajGim3TZjWYb+jt0HsTprwi9U46mA2oYGQJMzIOcjeR9zKQ+NHc1Yd
GARnmlm8A2cJJxh5Swywbu0f8+LOcaLgCSfwIcULTzz4dKgn+2N0XXU7RfgGEgsMv9H8GVPPeMzq
g56nr4bbA8Lsgpe8hBNrAWaaGs6ZdISVmIv6iscq0SwcdHtfatrJaKs3z4lLRJ/BHAHVw7kVUJ3d
2nX2vjulD4bZHEkWxQzM+L0rhTTvJB/Aqjzjh4/QNsq08HWMjyij5AF4d4zZh5B3OxvkSThB84K0
48ELkYMQYP7amYT7Cmxr6LrFoye1J4YlqBOqeXGN4EPZpGuRaVdf3LAFwsMMZh00uY4o28GoA4Dt
wQ77HC5x1QA1YMzTSwsfIrFRr4Mz/jTHprkYIWkWfnTjBKb9TkmQQA+XmO7GMS4estyzUlhLqVu5
70J5r7KQ79BF+6Nup/Zj1haztS9xb0iSsR87F6+frXO9GEG387wyuBcO0tKK8PPDNJJGTyvbXhfu
EJ/wc93bNPFvra7K6LJrxcEJDsEk1WeplVirnSp6iGVCKp1nEHfdWiBRe74PYecOFgRTHVgyHou4
t//kQcTQmNz05vipPP3GVW5xLAdycVjx76ayCPY9EhqYJwYB2aMBzM2YuPLb5sbJ7mnC4b7FU+WP
fvXoN5zEwre63+Ch14VT3odeTQ1P6vWxALub5PkDX9VcqAiLY0u5CXTqBN4iqYKzV0bvYeA6aN28
loMioInh5xNDqB6d6G6eZ3UpCo9EOntULjju0vKJey8q0yA+umXYblpd3LfQJ8w57LfyfnoSI1ht
TP7D5NbWFrRwdhsyXWWsbmgXsyS2Q/mJuAH4bpNrmyKz0MvNJ05cedE2JtV6pbmpy2Vn/SGwEBNs
YzvoS/Q7D0TnVL/Yvag+6Oy9ScCcryQoe/j5Cm5wEb3RSfQ7S8HODPLnwYsApgVAvnWiQLY1AtfN
ICb1Ju8yK7yVbj98BkV+Vraa3sbaetBc8av2s/w+s7rjaLe3jEeMIJ6V7BO7vHF6L4TJW8DcaXsQ
v/2r6DESp4JZKW7YYptPRvVJkaLEXR86V6+zz5NK6bprfyzZqnPpYU2MdHS2pMz226F26q3hxvYO
80wPtaNv4JTI8M6xN2kQas9eaxNj3KtN7xX6NZeaOhp9/FF4sM1ryluHXA4vJQL/stAAbqCefou7
6laW/PsRjWPMncNqAGNKx7ZZu7r5p08bnIKZ12zcVm+RH8XZjmXCh5UheHLM9pzVSE900vFWphk+
L701lh4z1bSDAjb/zvKLvQ1qU9lAjnPS4FfM0EH+aPVmykllY40VJdO51tVzpufkZnbDhydCQndM
wrKTEopz78lnR9cw6RVzUHKAeWzZMD4flV780Bp0c3lCAVGFR8/ljDMj55IbiGiYgN0OJiQ2WWBA
WfLhls0SiR12/ZuRlxBlQ7Clli6QxaNRnQkLnUOqRRw4/jrpzDlPEv1lNgbTRndnQ1Y1NwxkH2UY
cQpMW0X0YhCIuEOXc9FqN9wbYsA5HxPSHJq0iPq6PQdui/ldwepvBfmulk4goekRPNgztwQ9AoyQ
ULpfTYnyIm0jsKBE6q3ICnwsB/Qp0OFZ000B8B0YWinJQICS1I9SuM4OOaF3ZHoylS50+Xbrql9O
3MU3zYfq/ID1Q3RNBaCGhuQ4GLH1mayd4Cg1gShoThcMdRqUjg8+2Va3hibVLoujwyS86OrhhoMC
BQM1hX/hodW97abkOVc4J4fYDu/jHmgmQk2E20yQVRzdG8QBFKL89HWlPxC6BqsC6dk2yaCNxBLB
WDh1bxo5b2u6AHAgAu81M4EV5E1vz4ClliRmUBI1hvRMrZreah6myIdkHnhvVHoPY9Wpg54lr8Qx
vdmRs28K48bt1S8lcHfEqf2iVbd4wlZl47MQLY1ubUbctDo5XdtmfGtifzfpMFT6JGD5oVngBIhW
m0c2hUPX1wmHdbpzDFzaTi5JSDc2zc8ldSxb0IfoWRVXqusO2UDUZauZ+3r0EEVxz8JhQF5Syxpw
VcWRc2hLQEgKXFQw6FfbgVIixQ3FcKzwbfne0XXBQy7utZrwJ1+HbCtkGp9D9Rzj6XEG645r9y5r
4xdpFc7Jb1Jwu/rFRv24YWK/vFE+DcYByPOhlPT264IbB+3trcTzinj3xQxS8yxzrmNVeSwLu0Zi
OSjitZhPvzZOe1ZBlA+Un5yl75tHWelcpem4H1PrQAPUOVW9n+zjWLt2/YAEOLOPMKPLrZvOCCeT
z0R5fEKuYIIRRBe50cf2gYHnB34Z5jgpk8hUmuGmq1iObK1+kvShrtTWq3MQ4fi+Uo83jkVtaae2
DAiqFUTkac2H1rLorXy3XS9h0COlZm8YvV0Yu8NmBDgNt48vEgRwy6rHe2RlJU62VUI0YfKGk6G1
9oL3Kwrbg6SFp1k3MP+O85jmt/2DPaVvidNcYclj7+/7cZNrzKOYyzwaZCofMh/1lk7Li4Cz4Dez
IYBJOAdXthJ73RRP/QAaxe+0+0yu4Z/fG54BqKLp0RjA/J+85KIT1rYNJnhN3F6fdWfEKOOo28BN
PlIPZ4gHWBoM8V7TmSub8M1ZHygwgHZcnOJ22NtdASVAl09uj0+9NcbPPnurieZ6ME3cX/4zph0C
VGMgSh1ywLidA+RHz9wn6ppi+wRAQGb9oOXHNqk3Ug3GOXKbX0ZpYLpnyjTR1ab3dhcFxk+wA3XW
Umlv9beGGiAtIAhVdFMBDNJ3gwYzyZq04siC6Wq8o9hkHlE2+6YexRbHCKuYkUjswPwstNK/vRBC
4v8Ey9d5Na2FtN31iyg4ODs1Il6/HnH3mCTRopRaqTGwNwFCbpS0/bUh9G2Nw9fcCYkaPkyjG5Op
/hpVTADLrD2FXV3Q1N0K6Hz2SIrFKIyPfkggjKOQJxJYgiIznbPUAneFsxQuimWU155XRSJ/0osm
2k4OnthUTJt6yMW6x0Q6y+cxptuBurp1Cl3W6uNN11J0lzFW2jjHU63hDFuR0r0qOa3xTaFrndBz
Z/Cth/yzZK1LT5s4e5cIOy0ZrsWTwg/bDyXwmOrZ12zA4Cq5q/0E2H3401QaGn5BvgTGpL0gIVM1
DGg5pZDJvHBd76KR1u4Ag7PhdMCje7ax/q5F1UPqxveaEpw5mONm6mgE2kX2rldEnJXOQ0mfeq2I
5oglXSbTRikv7PYdkcqhs7jL+RaqaO4lOAC0lesIQtCnWxeeHKkhzFngQOesP0L7w4vUB3VDX0UP
Q5C229iyOEDVa+zEb70zl4iPdsWRM8piZ5OxLKT4QU47ZdYuec+VcdsNDRS+AZUyqbKx0o5uI1E8
Zx9eVR6HHAlEAiwK7dpaj1S2tZkpY5TE8t01+tFuZHHDouqsR9pdQUgF1Z5rUEWPYVc8eIoYCUb4
XcT8hsnRPddIExQ/srD7dOZw3NpwXoJuuAD7WdmUKCp0+hSYUD9ov0JpEVKawIyNIzS9rc4UgLOm
CQ5S39ZGme4Y1DQAc9Zd1WAA8QdGXNLnmLW+IGT6jTX/M5rqJ+JgthN0/8jrn2vpHPxs+B3KGNZg
Nd5qofVLG8qHCeliF9GS0Y17d+o3ut8dpzh767AN4o+jfiTibNO2yTuNF5qC/fBhNHA4zIbLh+PA
QuVim5RNWSYc/dDJVyIwnixHEL4QHwMSEf2aflLRvOWleOxZBfR5tEsYzJM8PtSdjRKe8E8FtCJF
3g99iQ97UDDiLQ6o4uQuME9pKNA95W+ojk6rxoVITmrAs3BQmEeyvndZhehdyY88rdwgYt6MXvGL
MvCdOtrpR16SwFhVt1i9ubHqmFOmfuSissdb4px/NaZ9lmI80hGlrDJkz4PA4NEYfr2KmZc1OnXP
PPkcbYIl6PyLZF7deOlhRMZmeB9EEr/ZnUigFTF/zDNv6xQZuOHirFl3CdggrXzO+Ox53Nz5nFNg
K9IyxD2GzXXqObCxNPGWYBElIraxqOOaHRzWOrS2jgtDb7ABMJQVmv6qZW6thPaQKVZBMrKfSS8l
RwIBGPUPRLariRp0k2kI06vhT2EjECti/6nS7BGTwPSmPNI/hbSmoxXp6yim2uL36k+dWZdGoKwq
qWq3MEnMpo02lsr02zL/HKmDOaSjhpay0Dl42sFp78spRRJJA5QaB8yxGBh/Px+R9r72h4Q+dSeB
QpCOFNeKVXmySyaZwSkMr2lHDvpczKHxX+xCjaHXEJgurazfV51uHQ2F4XeSwy/0lz+zkoykUJ1d
uv1rVuHwaFOAKSPCF4qnZ9B5KPbR0HT7Tsf1UoKCjNIaRlhFWcouuOq0Fi6YHmFp8rnjeTVrzErN
OSVjS6lK5uMNoRVbMykJjUqhJCaGWNduYQPytYgiSNs5t6PGRRq9O4qwoEEv43XqkzHKqY+APYbz
5oJAMUPh3Azx3hogQ5oa0TkCgUDqntLQYw7UwgLrxFMwd7N7MoSM9yz5XcrOevIUHYKqBo4u9ehc
j5AGJlf02J2DbJcEEDI1nP9GC+hThiZzDIO6pGVvCadB+9JF1q42w/spamlO+3ZzDEqKn2XYsVIP
wCtJpcjALA5VV7UXcZ3a33ph4V2fco+7HDFiQkGh0sZ803fd42hCtda0+6mwSr4GShJAO9RWYYKO
M39u7PTw8oiICosY7klT2hCCWnSGTVxvfAEN1ZLZ80gVrgqCx8JPwMBE4Us8c+1Eb187Bi3fKM09
/uM7vbQfDTUC9vBUeOtUCud+AHmr6cR9UUfVcYTHsENV+atSwWNDTDnxGuDVvFkSkZvVVq/rB4/o
DkYD3924GG4zUmtHKAwoZ7DC4QymFb4iSmTaVRNXJ+FtUAds8DaWpfw7O6t3gvyu1RiAA+Q8uCFg
u9sGEKDjBgKi6Xl/MuRg64yxypkIEu5K56DKfNyG0Us1asWdTaC0UXEaNlmwbROonXoK2KiDO+nr
z0xw8dMWbnwyqYkwA0l+t7lmrnLzKYjd8hj7LMKEn1okjE0/a5GCVkms/NJBhkyT8imVLmn2Atuq
wNoDFpSUmVS+F+2UUAA0FXQAvDvFmOzNhLeNO9bbZfdMtb/FvPYZ1eNpsNIPLPqb2sxBSWrOm+1k
1ykItk5e7MuZjhx102tW48pw/OxhcPmn9B+0zxl5qOpXomc+/NN0+wcvo4ThGz0ZF4KCQgCugMSU
cseqAjP0Ki0GB4pvz1cdEEVTjTpc4HBHXBs226E+GG7Lha9pQIhHIMkIYasHSUknRLyyciMWcLqJ
hKuX2Jbdh9qSV6YFlP4nf0sZM4aPQxAK17hf06a3JuR5fkxBgT7E/VjZOEtcaum1nrwrXhzbwZ90
/BCYU1xdAuMsaPtZYXFvos3wIybf9j4do0uRVj+rvuGMTd4E011nGG5CFDDUf9fFrDQQjoszxOru
4nltgAqK6cxtk744A51DFTvMufTyc0o6likpqxTKXdY+1tsf5tC/0F3cpjXAcNM9aX77Z+Ir6YT9
6Q1JRUQ179IHByROm9ACVY0nPk4/SMEbAv9HPjrD2jBhZvn9jUnWrF3N9PHO+VEJ/IF1jPkQ3oID
UzCsf9ZuvMX7+8wsz96FrXdpB/dWc2C2VaxaV7qRPHZt81oIeZrfqxLxbZbbZ2as+8Z6LaEG0rFg
sQXulHtraPd7CY0jSK+lm736GNZ73YEaWG8auXem7tUkG48jSZzqxsR8JCIJSsJlnsLoY21H9BUm
Q+RqYGZCCs02YZACJsCUWIeGn08sdYrx1ioYKsPUePDG6TGsM0w86N2saDO43Q0xI2erz58S+5Fv
bcNVegx1Iovoh1SDfxV9e52PV6tR0E2jK3/ygn1fz50fsql/9gVVrSnqZjY5a+2B8PMcpqcmsb33
B2sMI5yfYC+qlDujTW29sKqSMn35w0naF3JG+Lpr7gDm/f9g70yaG0euLfxXXniPDiCRmBbecB5E
iqIoiqUNglKVMM8zfv37ILdftKv7ucJ7O8Ll6i6XOADIvHnvOd8h55EgRmMWmuQHwPAsCX5hnP0t
NPQJvVk8Vc5TqplH5D3b0h5Wph+vUe8AOCmMa9CIlWmoO7dJD0U5WWsi5dKnJTKc7ikM6VQplsOw
xi/DdRyH117pvzNVRE9U1fjnvZPeRGfVJm0kj9tNX5f4fJgbVIokAMwFvdjKx0IQx934mDcZuPoF
Lq4+uNJ79lkJS0KuBcAMUxWP5tGVbzS29vHQigX5b0unDTeq463TTmwyTsnJuOhYHmVz8nDF1dwj
ijYcAqmtg9DfNqF/ESGFt6KvxnpYR1W+cV1lZUQlFl+mLgQCuXnPVElbuLaLs9donl2awLXCmdZJ
18hnmNs46oPIgiWakefpxq+V8J7FdD3Y07L2SMbcvEWSSHLILY6IXlecYxwZy6q2Xxi034j8W2Bg
3XPCZrkq1FdSkQDfD5+pDgyP6PingUd+ppkeF6ftlHmnpXtKD3TAcivUcp1U2iTnvAi6Dzn1S5aI
Yx8ExzTM74yvv1W9vdFC8Mm+SNZW95FKcMGMPaUyLkoKF4UV1a6V91GrvjeJfBmE/VL59N1pRnxP
gRYPkblUFLE16+LKHPNtpFZs3DfVcJ/kWH1Ghf+SptEqMqInZs6wgrBVwc600Vc4afiothj9iovp
w0GHwhs48btQEcuZ+nPqBcvAQFHm0tGvSXOI7qWinsu4+pbw1Ctp/tD44U3kE5IFNjkxUos2sjZR
kpxGRrB6xuzbE/B6oZMyM52Ta73zLciNVrW1TfiQunbKuCa6bX/nvZKH4M/9qlxnyYvKJM1k/0Tz
dgpJ8ZbFD3cgBNsTxyqO3mIkyZ4VbpDdPWB4PNqgRHQlPYy63Jd6/iMA91VG7d5QmpvOQ2WixTUH
LVkEzEwj9Smugm9pInZxSc5UyAG3YTHhAXs1FOPBwMeNwnKWW8XMD/KjP3GXWoYpat096mP+2Ang
WqN+VBKN9jP7pe1hLSGiQ+suNJeeS/aUyWV0nuyc3jDCwuPWZvU0NHU22DyeiTg1Oeenc2p0JPvN
QeY4c6hIezObTl9luQTJOlqPxgD4rjUQvzgpIJTpZiH/7OR6J80tV34Okiagf8U6g7vLqkqQ3SlN
K0I53ESfCKbA4Yj9mXmPEgmcU6cXTSKvnzjumaGjby+gu+aPMUkLjfWsh93WGHTECXT4PXEzhlRf
Jz0tIGt4tsypG9NBLjTKRwLJDuEgTo5SvOu9v/EIQ/OT8cFlilrhtk+i6i1pgjMMCYfMVSzO1utg
vyGVBf7ef5DHxSRFE8e6is4uMsT+pdOKe9esWoDnHVgBXw7fIEQtk8i5+jaPHKljsazqj0EEB0kX
nLHIOleBbSiCckovoR7X8FYhuESWhUq0ZrKBLgayxb5z6MUlDKOj7ECe5tqFuTZnxViahF2igIRt
3ZtETikIvhstXRWUWfNUPmuQyxatpb0w3To4UBpRB+w442wCGV9ly2PfjR4/fdyrtB9ynJ2pVnL7
0Xgy5Ima98fAn7uavXScYdVrj2YBUiMu157+1I/BKw6FZ9MwVg5lBNMB2uX+PMsxzoT5SlF8GtSG
szQ1+Tm9bjSYT6ru7P3CP+DxIwlCINWZXjCR2rOVEC8d+M5D7zVn2LA7jh0b1w9eRCJWdZtdLcT0
48HQSEZxezkpHtt1bNh7xWf+PP2f+qR4bSyP417wQ1R+DcDbBC+cPzX+yiLKslvEWfpsIylBTrqI
SKgXkz9X142zOo7s5M5i5AA3czNihWVfMUYcr/rYrEOjgqtVravAnpuSpohS0uSm2MFpjpAdG7ly
wIkD4GBgO+i7TWmB08UR76py63bV46BYh8HTtzBK1uGob+WtbWhiD5cWZG8fDPh7GjS337ypldll
P8LOfqfbujVTZqA+vF3Pei+cF0Y0G8+Nf7jSPri+G84Hk9AZglBH1zy7SbjsGn9rp3RwoLrwAvBD
q3gxjCyReRKtaeHNm8F6S5mmLQwm5HEM6jLq+CqjRkIPltrcSi1lYTFWnYc1nIIW2QATqHQO8Ifa
NhHfpiXTq/qbmRQp3NPAnCvVo2nX+txBB7yLso0D9tZFNXEwBn9TU0/sAOJ8aRr/C2/5hfwTGZYJ
MuX/l3+eiVX58T/bKr6n3/+oG/39L/5T/Kn9pglVaKZuOqawHRVCy+/qT0v7zZ4QLQ6SbpMz+P9p
P+Gz8DdYWk2oL4ytJsVolfE8//1vpIVrDEp4YtmHjP9E90mM579SWzAY2rauyiknnPelW4hP/yj7
LEqvKROAJxusTViIPf9t2PmmehnsWqwnB3lZIUsZdLTtbYrHsXN6c5Wl4bZ0NG3F/OgIrtxLTnbR
Xuxs3AfCuNkecyqdHIsKM4dBfkwU3em0HqxMXXWKnNkhKQLg2jKQZsFTkVrHLiTxw+j6dQuCznGQ
XReZba9BNpyD3rR3Wg7EE/z66EfMPJkQaC5igITZktrWi9qe8Ak6unl0mAx2G/Xa0I0tp1hfYhrn
ZHXvIj0eQKHSyFExOZGr/VkX6j4lgCXyJ2KxelWYeDopK0wBPTatoVGEQUSBxgkyFeFnOFCg25V1
pMqlGdBrpyhGIS6t7y3Ij9KhaYWGnzK2khtHTw7Cq+eRAMasdGvK6ksteW0G5I6V/IBHcCboe1Kh
/BgMiE41i6AxFWEIZAKFfRNUuDshat0MUDbf5sSxS9P2qVMBaNfxIUvlpkmZIBpEmRbqVumGU1Ba
RwVFBjaWfeaoJ8dVr75ibPR0OKGCnE2a+kS7llQf1MPLqhpocMSklgafGqJZRwle3WpAz9BchG/c
GuIzEmqUamll9tHSe7b16GACYdAMZJAdHzNKWYbbs6+6W+FtnaheSaT0UkSHZhhPEn1waHZrp4x2
TIt3ZQhXfwwPAVpCQwsOuTaXcbSy2mZVy3oRZBZ5gN3aqKOdljjHjvZhZpm3YqhWljKc1NE81MOr
GoOTd6T/ybwX1JiZ7YnS3LqmBmxUbjoaHENI7aNIlS3e1jYNr5xVkOLiXoOtjnuRw2REc52B1oPX
LR1bO+W+scnraVoKkwThq1pGh+kKa253bSpaFmP0LqP40/D8z6Luz9PXmCvjFTnXwZIj4651Gakf
g9rgl6WxqPYwPKGE2vDt0mhbECjl6d2ZwPF0VmYdlXKOlJjOSKU72Em7Uz8y6hyCXYLXWDOOUImA
LPAN5v1e8wGceGTZ+vGn7TELUGGxB70OtxfQijFep3tyLBDRqbjajIAB6UQtEgfbXvZRT5U+nLtc
3nwdW+IEaMmjA/6u+9drUJ8TyKSfKobHXkfjkgHip4spl2heOmd9fLfUfm8CrqF3Rh1ObwSPi+T+
qwdCqzqoK8HNaMLPkliCQQdgaTENoPkAnXSn85yjlNq4WYTOZbj2I2Oc1l704XhCGneIunpVhNyr
SvkcZcs27Ndl0Z5l3FxKJTkwLEXb844l+uqQDY1LBxX5WXBJSjO+V+03B4lY3Y1Xqxiv0xVs1GGv
xNFB+sl9+mKm+1HzurMVdPTkxytSuEULV7/tJgF4tQSEiD6FtBVLbgzBpVGI3+sq9YTFYp0xF+yT
raeX/Lxy4fB5IsZboQ2evTNuVU+I2WhQ1tnvDr1QnzXBlc1zo/i0AYJDFPX76b3FHmtZ19aXQIOD
OIo1B+pDOIncGx9KsdEsRpdnfZrvQb777KVcBsENrf0SMNtFaPVqupkQaa+KQFwRcC1Ecq35pvTW
uvU5M4NIHa9UPRXBs15e0TUJga9jzEZ4lKXjySr7k2/0l0SlI5Mu86Q/Kc1wtcJujTqGVSYL7thK
X1E5PD1UvXGUpfrhl/k8oEvdCo8zkmoedav/cAz3haPHzDHCT/qOe9FocIC6PWCgZT3ggDeP2tLL
lZPbZQ96Rvptx1GHEUwxRrvYNo8SutRYqKdczop++q2xIW15r7+bYfSkZuGOFOFNIeJDUvDeex6P
weeW4Js2MX6Vb5VePjbNuHfy+lJV42rEPhC6/X7kQZj+S+N+lRWYTbm9KM7RdGj7grNo5fannnuz
lM2lEDxixOQQqTIuS8vYTIsVvhDo2SSNI+SMJ0fvZVqwMS7h7gofHXa2OhyvWpjc66J4Ee61SfqL
7mrYFSCECf9HFaD86M3j9EhOa4LqWEc/5NrxEFWCZ0zTEFi2yDSaBlKVlrLTOPJWNMaGPZEGqVqf
Tckzz0JFf/Tk1+G95jXilNXNaQ4+TU76eiaPWnIPnY7nw38o/eP0Womwjl9PnEa2IjL2uavItxrw
lZa6CVIo/7GFdzozww6z7aC/jII5ACKtEOMsXjzB2S3uPXeuGvWrHRb3AX3oxgi1j9AzvS0UzhkD
R2xvDXAS0Zk7NJfeQ+SjHw6GQV0CqNQjy9yx3b3EwThswrZaJH5RgSqJbknfn5wsGvZDluxxfr7p
KGZmumvXS/QQbHopKmb22VpBx9g7pPMQBhqrl76DfaSFHbNq6v9//O7r3w0jiQGoqraNZT4FPjPu
MTT1XeIGcvf1u69fmBP//o9Sn942YNKkmsid1a5HxLdzLA8h4oCmWK8fIGO7OxX95ixWYpIUDT+g
ti5Hbff1Szfg6EtCiftsNF41uyBSq0GsYqcr/OWo88FZeLXb4TXNSTygidDE7eS3DK6apfmIijq0
9yNLSKNu0GKRhaEsAa4vJghkKhXOENWMPYBh4s2uPslLX0UEJA+o/8KhXqDBsUh8s/g3tQAr5Hc0
a1MgZg1dsnzIcExOvzScaPe8OU5VFnJPv+yJjq6ZC5KD4Q/BKlb8E83UbEn9dbVnjDzuowE9il1g
Wfj2vUw5chZNi7U9bd6C3p6TQe3ThXZmCKk4a5o9u3Esr0hwoFnlXTpPFLTlpUHeR21Ay0m5scdQ
fMRKtGtT42hLhB9+SyBTaW8ARt6aHM7pyGMeliwePALpgJ4dDptXDnMeNsi0FDrSsL/FTCce1XCJ
NBQmNSlmLH+9KCCkway3FPNoJN1FlMMlktkxNsn7QecwGsE9kBulo/9oRrs/FPW/4w7/J22SUwbP
pPr73/AY/KlOdiy8LbijHEuV0vipTk5FjkJhSFLIPdTJadLOYbMRdVnzdJeWNMniU/dZrNRzQDvk
Y/TBuqvyrd8rz0RWED83tseSxahlAWukeWykjdn9amTjvGAfmRaYtj1VSX/2Fe+hsgW+vvCbA6E2
h8BCBswx1AP6IdE9RLdIx5TlsUubLerOVUZ5mmIvb4SxDQs2qpb1he8shUTQlP25cY3jYFGujO1H
5jImVKt94JL3J6nL4+BOTvhBEj2RDzbJvsYSAe5aYwukxnSV/uzY7VlrkJ4a/SrJ3qalFKTXrlT6
tTHWq5wtvNJBZBvteardzLy/gmM5sQz1HZNzSjrEMis3ahceS87MM45pvfK0BpBKhbi6+xjQZqQY
ro1q2lj1mxMSpwMSziRLrsm6q2nwiRti7sF6P+UUkrX9HhnKmTvsd5/jv0BK/3ihnT9fZpubmv9o
usP566fL3HmFFdddm246G9cyYyuZW1TfXYcZg22w7k/SpIPs7f/9/SUM/S9eWKjIIQxNE2BIfrLf
FRJysZBNuql945oQkyPD+GAjuYubZYcPOIuTg9tNYnueqBBduS43pT6lVVAeUIcLykS9Qvo30jdv
KKyomiOK71Klx1BwPc13kACkgZEdYoJZo5y3+tO0B6eRfWudCgw1OF4Kji44NIqyrlpkgQEfnacW
M+3GTYYPzzWPviDPihI0pJdV5DF8R5XAy2gXctOFKYVuyuw6MZZNsazC5DA4TFei7uzJdEM1O+no
BSNhK+VqhhKNL8OqmkGPzq4Rjuc+HvaJRWEvqQw8PbpPn1kf1euoqddwZNbPfK6K3hUrPkwq54a/
G5GY5FuwLZD39mW888xhb/Xqvua2r1hfR0Iri/hYk1ZruDeqVp7Y1r5N+6jXqjCXGMDr8ohN/nPa
tO22f0zLZYoiA/A6HmekJAut+yzjcFUDtDRlRyLPOH4k6lInL4SNbG6mSJvgPdc8lTJTT0S03UeV
k283PEI9RYQmAXT5xUQ4dFYVi3IYxbtBlYQ0qIc85rwQWszDojv9ouN0ttKoKqeaCKr3ShnkcioV
DckZgw+N+vwiIo1MsmCnMnstQ8RzfKkBz0bX4nR3gTfzz7kY9kRIMa7elU1wSDn0tNAu/QpHjT/S
Bo4wqrhIRetYboogOkz1X2Z1F1m3j1q3/Fpqh+ZiD92HRjDASAmhNeqzAhqkPjcc5VQ3PAgOuNoY
3mUQHrS0ubi2f5eSd6UYNzXljJAQ5Te4JIBHHmAa4zbVgwlD7ZKnN1UJx5acE+PgoCbtOfefw8J8
8Ax+VjxcERjdQgbpmQv2IBo/Wr8565mxadNkp7SolR2qXYe0XTJvaHgGDCimirCuY4rgYullG5vC
Pc+H/dcNz9Ec7NI6EHLTd3yfrF6SvUum6KbYM+LcOjpovqh06W92iDzkJpX1eTqStRWRWt6Hil+V
ENF6OZ0RwlxyT9fRrCqoKfqEgzKbYGW113ikD+GPHqN4Fv8R4UfB2YjleKpmx9z98e+XD02f4LpZ
PHhZuv3+978ZtHEg/FqG4aiGySKiQhz+YxsnHvSwENJINpU1fCAqP+d4MHT3hWqMbbmh7Wv07dlu
kgeKbToJCCR4kKYT0nRjVT6wdxtvDblDHGSyLj4z0Ppatr9+gCXei3D4aMvgM3OGjxABEz/vqIoA
f66zUE3mWnEXlQ9ULd2yeooU0SJhx1MUKAJyDHtOir4H8SFDxb4ZsGbk5GE3zSmxinyNXQIVX15u
A5us5iy4QZIQD9D5ySkwgUxporjnpQNsIUTdhev2UmZU7JB2fLo5YAaPKd/VnHnUrBegWUOf81rz
zITs6jCOadtPcq0IjeIBn9YXn4Zwhiuny6HZsaqbst4vBYvTtOY8e4p6BLU5y0ry12xIuW131dX+
3IdyUzM28bVdmzHjZQ+Pg5p1uFoB31wUhGZMS6DTxAeHO3J6/irLedb055bTdxySRMhPq9GQIPld
d12wix6V0iJyzthMd0VkyeP0QxxOpSWHoDRuziAuULP0uzrv1hJ350TlNrLhY0h4A5wuE4TnlEir
DdK1s5M1ZxXPNmkK2tCt2wiMIIooryBXqm4uoORP0wNdW/SxfnH7/bmJ6AjM66a0EcQalkZ78493
XxBSpIeMPTeNFZFysO24RHA1WAr6Y+nPR2XYF3SZeqtY/uKV/6IsEw69VZ21D862+dO26ciuSc3B
Sjeup50GHcLwEJvbmMwHTl+0gQLonlMyOh5dpt/V6hcvTy/458eOaYVt8Q5UQWH408t3ltXroZtn
eNIopTiJTZWOwi3tqKwa3dnUg3uVIW4lZTDZl5IzH20/HJTrX7yR6fn+6fnXdVYAk5bWtBL8dAU8
HUKcXbnpZiqNp0cdx+Q+VvaYDx6HnLZJXJ8tC/poQViWxu7G3TWVXFOJGGMeGRy5wehF6ff679/Z
1MH+8ztzEBBYFhI5S/60MuWRB1BusNMNyowpIWKPQu9JqVDK9R1lnW6YSxk171/Ff17RvYyHD/pU
F686ZUZ4V53+Q/c5Hn01z2xjPHlr2GqveTxeaw72Oom/JgKaqfNlIrqfap2pQYOvbB2FiDQ5Hkw9
TLXmHBH358QPd3bCDo3bjwhI0oVtplTF3Pfbc4hJTuNZtdVVQWvAtZt1Chq0tKsz+QIbdLZziDt0
+AIWFWJzqaNUDzcQZVifeFfFGz6iUUV1Q6YZnGhLL082unY3Tz4Lp+HHh2AkUH/RQxMSszyyB7IQ
VYRTMd1xbPaEvHXtxS+z9BdP6F/dHtAniBMxNdUQ4qf7FDe2k2SCEswX1WoqUBon3iXx+1ffsb9q
dbn995dd0//quqM+nGYaNlWt/dN1dzrNpnPPkzmVYxUkhzBZmaF+DbPuXNEWWLEz34eePWdU3Jna
tBeGAbtCksXBUhy3xlYbn/2K4MbsMFIZOE6DC5+YCWu6GUBC4K8fTjpT89IWj5XYB7VNtkGKUq/h
YN2lDyOnxYZG1fRzcXStgLMYrbmRtOemnilOATwOGEJEv3fgPk0npJaec4ID1wmJJ0nezIpZMQUD
04/1VI+jjF4FFQZbKkAN0oBjWvmi1yIM7vkmGAR5PUg9tiGuVzJflRnycE/ky6ZEwlTa7oEBMsx4
l5Chupmp9JlEMYU6e49p1F8BVF8CEtlbGtT0J/WbiOkdltkyNnQyvQeOAMF9aulNu0FoxEeoN69l
w7YsaFalhHYU/rlgE0Xw2Xjblu94KqMiNTn4trwJyqau3aEleuiV8FOBxSo8Y2F7zWrI47sWuztL
UAif+pwEucHYDKzabW3fzFY7Tc1w+jn7YQlqWBI8/dVFzswNoUksu/6uSJ9QMh+nz6GAyHBM79jp
GRwjSn2t3cP2/XBtebS0X24+f3Fi06VlI5xTbUv86eA0WkhRpKLDoaC5PTW8ey67drXc/HX6yKmZ
b9JfrLZ/teobKg05zFo0BcT0539ApZRYvYGtDiy2Ee3qirY9559fPD9fFdtPK7plakLK6VdH2D+9
SOAXUR2rKpRkXC444CtGXPF4KVHvFp5DrEg5e4rU4jyOdE5sTj6ausc89jn1IBGI7sPaRA0N2YBA
R+ZQG0cRx4imcCvkzWIhtNJ4F/r8nazEKha+2yYvU7Qcy+h3kadAyADLWdJfG09c25Cluiwjj7xJ
jpzJoTIdlJcU41z/xiVJ0Rmouut9BgBqOkRa+nj1HXmMKJF7nYZllR4M6zx2/cagDTy9SYOKuzDN
46AjGmCkY1It2/lLzvzFxtQY9KdIDw9O1yAlMW5e0u9tMzykpX7whbdE44SwmnKGggrVC2lfJRGt
xn70Hm2XE17FNEXgAubkpc/6NnvVGovcFhwSTU9jitL102C7UAY6tpx8WizHArM4ev+dTUbwVPpP
L6dOSpg2NG6pCQun4rRXWJxqIG5xAppE5ArvxXUJa2QFn+rHr9vgv3P3X83dpdDZo/7/ufujH2T/
Mm//x1/4fd5uq78ZmnSoyVSLoCrG5P83b7flb7ZmCf6UKBXqxqnD88+wFO03IEjCdEA5mPzP1KP5
feKu27/plHcaO5kwaduym/0HtCX5c7PHor1kC4NKmXJNyJ+fbbdTvBZ7t7GFG7qwbDk8uoDsEG1B
mEg84x374zy03+1WOwPp55TC+GnRVjYiWNrOhpTtvO48d1kSdV14wyz/khaTPbKK7PYUZwmJ4rjr
dpllkUVCwpHhlE+wXwh6asmw1bqEjDPAGgvw9rBdfWc7hsesFtEcE341M9RvUaT6S4v8lll1SbN1
PIxkDjAaxRAudlrViF8U8uIvvhJEvSymhiF0kyXvX9dUp7FLV+scuR1Rm248QQ/ei5VjnNPvz2hH
makQGDnIjutR0akeGIgxelNAIC3CPFmU7N4czxy6707Kp/EenFxtWdhA7UQAAeyW0EXPMW+DZea/
qnW4fD8XudMpQJOmYapfJK+fih3XF2SxNVCUXAiiCXQ8tLrJU9KTzJXUTrYeRu0x7V7TAEbRkBfO
1NTvkA3Zr1k4tU9Kj0XKi81518UFOjviDrthQ3OL+Qpy1tACalERgJIUE1TYWuiCE3hm44P3UC9U
RrzXY/ApdNDWmhifAq3gxK2UPxIjAiTv1nhvg3hJuAmB596rFCPDVyJC/N6+idZ7sfKa/MZA26oj
IsnW3GpRGOxN++T5kJSrvGkQeUYv40OMA3gDPWCbKK6z4Lg+qZGWrQTzoDv9Igr8uTpKnBAoSn2z
/Rjguhe2ZOzrjvPOf7QVzh6Vp0zq19aZmfV34SNkj8GX2iFByKBqyEgRySaW5mvRgQ7UKpQLWcQA
S7nmjE/mrVA+aLqDuLZq43HKU7EEriC1dQjBdif1aKM+FB13CzMk2hSqBVrAvKQCHELZJ/m85oco
SEjnQSOfZJLS1USlKLp2Db8kxtav3aPh0reRnKFuvdtAAEBO4YKuTwHqN6kyvxxLeqlRUu2jxIav
E34bRxO+Bh6ojEMe5o2B6LCkOpC1wqDeR3FiMPu1UrqC0YCmjabpfByLBX4Z9O4QavCw5fOi6fsl
FqkGLviiLv0905GRRIA0hflowpuBrPko3KaYk4rI/BF8YdHQbHm2dTvaoEulboWPMGrgD9t+l2BV
dZFxG/6IZ2uUKx+CnWLCjEnqzlq4apuuxmwkojgldzEfviXtS9kSII1DBYqNfCvr6t2Ki2Uom5tl
o4Nv6/R7FQZPggEx7KbgsYxIJQua9tUs8m8j0EvpDljfBoLkFZy79tSzdPdAHtNZr1J3BMGSFIBD
gcKeRD0MNoPLcahUvFmueWsr1xDMjk00zzJ7IKhmAGhfrFDJzCI6kkPbrH1RP/hZuUaSPbd7CM1R
+WGJJwwmu8ZJXirNjZfwQu+KxlyraZD9YFUtuSw2WvNsJNCdygZsO0wghHk+c7UF0XJbI0nBQmYw
MlT5CqPnEkfBDjn1Q5gDT/f7MMG466l0A805bFhGqtk5NKt7JqpvfszhwItXBk/SLPWbt9pGckNa
BOIV3DD2ptK0htA/aJcqseiW47KwmpeRVDmyTN4r7Dsu76WEY5BK/a4AlpwLUoEXFqGKVe+cgta4
hVxPLfQhYQX7qAjXdVm84ATYFa13oi344Rp8gFTe5dCVayLnFm7qnu0wP4QODDR18okrxjmW5bKW
ODupOBFDM28j+7BdJ572I+XJm9k+M9hWxi9NhElAFchKTcvlGUIIJUZGB3pPakWlQtizsrNVx4CB
In5GDaKqNQcME7H+mKXmIiOxm5/8NFg2s/joKTSHo6Mrm9xycLngXx44oiytuGW5dpZZVx2HgBRK
KCIMjDKxrdxmG5Z+hen1XRjJg5L6z8g9So76/Usem0S7uyg33E49/eN1I9KgXTNDtzpBYsI7iVOL
6fkeKrK8Sx4lyNpbN3aXeAqXGqOLUXrf2gK+3Nj2P+gUFQwRiU9XdFLItZOba0/TH4SOdYvAcRAt
8i5q9+yZ8QIJLqQrmF5I0N/sXn/w7L0LnQXEHZnF7W3cDmSboUKn95i7nNrGfomjYO4XTTXrFDWc
qbm5zgRNUcssv3Iri1Vj+oRCGtoGQi3MPpZMH5zEvNK8lSa7R1jG27TWXnUDZFkZL9ArH00re/Wc
ch8Fxq2ebO/2KIuFeVetNIBD2D+MQUqOuUOzp/HmfujbTF0qpnyNLZmbWJeqbIna0fx5h2J129Hf
m1tsb3MjC1z2r6tOOlccMwfoUwHlReqPcV5eccGfTItYGS+1rlqlMsmovvsBxbXT6N8nwFhWoyVP
+U3posZviUb9+iMS4M+5dB5SEn2HHHN84utvoge2SpjTIizxxjsjBbUEetYn2DDAgczMaCSpZmw/
e715MglsxET9bqq9uuvLsNsEJjy7Dte4F/ST5qXNV2IwHj0QNsshSbb4TS7Y97uZpw6sL+w9g8Zn
jrSPpMB3orvZwopaMoV041vUY4KCfHbPFfcV9yX4q8YhVC1j0O+pa13Cq3PVQ2JhFxYCrlWLtw59
b4pgcZCHXESALexnnB/wdy2CuQbGUwld67cwD+4DgZeNaeh3g0IkrH3GIwIwwjRJywOEOVFpHWmv
JjTruRXz2jyNNh9Q1T3yE3JWFqxPflCXJxmYM6KCEaAzwp3ZuV4/+oJETYwS+cEERLKvK+/7aKtA
T9oRxzNRwNMNT/AeLj9t1jYg0AC14M0zsx+BmmOp1zI8Bnq1xGy29jRnW3v4fhNsvhCrL1iivAec
slYft0z2rBOzLC627L6PgGone+ZaDOLF54i3lopHeqco5o1lXTqTHdSzd6Jujz0OBT/fmZODwFV4
t6xbpJTeCZcd1wa3xGFlxOGhc5vX0UZrnmUJI3Xx0NXyGTfRwqqjGu8beH03xEPD9eiYJOEi/T4q
PMRkgd86C6ACADd6J9arpyXPCfYDbnRtWWXazSpFvrIIOKtl/L1NW3WRU23XASHZvVPsnVg5dU37
JtkQoa6RguGmLzST+nkbl9msKLKrDbum0+Ojjwa8GcyzAik6zMuRMdqF8nOnNP0F+TyJyBLDgzs6
W5I3K/7WbPSMl69Px/Y4lwPsmXiIt9PL6qYEP+E826H5owrBhg69dc2t4KnlE04atS7iHOoezaF4
ZM7FG5cd8XJzy42dWV3awap3nPjUtO9jm+S4tJtqTQIMAmTs0HlnzQ1icGtQN7SgTX3edsmTnkG2
Z6nXBrEs0vylg+cyFlazazpt0yuyZ2JPEqwwcDmlHYG4MHN3fYZ2TwZKuFGmKbJTZqvclIyRgYrL
POHc73SnGFECBqkQqECKuz0X+k6DLLcskxiUUZs/RDK+aLXdrkLBCSaS+oddh9q+S3rCi8dujfn1
RSjIsMDBxiBm7UsY+SZgPIA/dVPP3Uh91pp5OqHf4KqhDfB4/LVuS10C6Tt1fgRe6S4B6WGsDfni
I8YsD4NgJA5kucMjESBbccsjqDv1TDwqG6GHADmJiBdxsArmKVzYNoEyhJ9/Rupi71X2QomreeWW
+iK3CSzukSgtVRIGk7j7X/bObLlSZcuyX8Q1evBXwe7VdxHSCxaKCNF3DjjN1+eAOLd07rG0yqz3
ehDGbrW1BY77WnOOqZ9aT7sU9BCBJwLxr8BwuEVU3oB2eUoSLw/lQj9RJcllKEx66mCGUBkiFXYX
t6bqm6Ag3kLQcPuVYd05zJ5GSfTCutmC0b5ubnvGjNvVHdPD9uCo5SOm7wqL2tcL8PPLZWJmpP/9
LbbnA4FX6G21+3Yg36EedRIPW3zGpnVI4sU9aYNnLIGi9nRO1kQqihuIptcDZtt8ZbptN0HY3ldZ
pvbtmjAwKemRjrfu5nrE+iJqQHn5b5PjlOcqsSIUXmOzI/5HOzXkc5do2FaPT3tIJ4g4nhT2FQu4
+Mzl48mzY3RHc/Rso2+ut7df32bb235FbKwBNtt7F2tGhm8bhIQTq0ySU96CPXBJoDZKnf9XO16n
XeydyBID6hpLYHlGdRJS13HCDjQuE3+5zdDLMNY7zYFA8aOf2suFQya5k5qR3E0+7nMNUiDjQAdv
o2mNIDa67DaJ4hWjaRLTG4NXQq7+NE5cFKaoN+E9xEVIaz4BLF8ymytaTNugj0IbU3NoILR5cEyD
KlUJhjO2W5MKtMJKS7b4LqVwVdazdlNHfsu8HblVl2f6HfyPnavqd+Yj9cmORYoPWL72JVb2VFU7
CEt7HGvtjd4jgtRKJg9+SUbKQri3ZjR04A1+f+dM8TU6gTfqCz8XueSnsmSW2smIEK590RXNKS1J
Ybe1xn5MDKrk8wDrwVnSa7djfKiwLe160KA4gpzifeGC5GeWf1U0Sl7adZylZGnt2lg+AHmUF9Og
zUlSxxNW1elmxPJD5gq9uB4s/MWl1JGAt7szppS1euWcWOMjZ1VR9tALTFsxpwxTjepD9VT0NQG4
hgtYp5XVBSfTio+NuxdyXxCbaRiKDJLugihRxXfPix/qyCI+Nc+mfZ2q+Hlcqk+rZfxGmhUYk+xP
YgSGO0MxI5sdRczoLTccIn7omz101TGOj66pmGN6/mUk/eUCdAf96+NMJzhkyf2dKgzLvUbMwKmw
X6+Yy3yIPxz00aemtj+KyUsueUSY6OR2bdj0aXbbw0a+1azRvopiNKbk4xLE3c7PmqsZYY5KI3QK
8xGOrf8cazRANDWUQW3GMGI6936apQUstlkUdUlmrFWGVqxZN0q37+fRUUEiACkhbjBfUs+9z5ux
JOhkuulWFIAQEW4Lozj6Vt9d4ml8KTxcSczLo2Xx7n20AUP2KFFHXacFGIG4gXtVzI/zjJsuk45x
XsXkKTJF/om52o+O5aNyi1E5gz3cVYKrqt5+j5iNhFzErFPnZOJUKJAppWxumxYGiV3G9sktpiB1
rPt4zPWj1qGcz9FeHIvOROr6bHQUHhbbvXGJ9b3Dyd0RaEZvf1LxOUWvsU/K6Fev8uYRnleYVco7
rBwGVLwOX5ixvCkK5ce0P2iTDr2pyi+W0usLds2d7FyYUdZLmapzkjjWCS4hDoOk+hYtRk5dfAgx
SnaXEWN9q5dp2HgcEGqhfURuySWmKuPRdM+nVVw53tJsdXGm0uGdDbGvnQVck50jx19YxxtOg+y6
A2FCSpl2iexLr3x8k7KBxDnAPij65G6Y/Desl69KMJOZFknS5SwfJEdu0sb0p+CbLwOaBSPBFYcC
BvzowuTIhhyxyPTdSmv1CPcLBBH6EtJLHoAe3UZWqXaIHatVORYkoBisSrs0Php4w8K5Zi+vi44W
SWRlhXW6OFMtpfSCOoCCwlVcz/3FHvPhcoViUj44aXmfMqUhKNm3p4M7d23gDxYGzqkCAarNd8yn
M3yjlQ8U77Dkg7jT9QavQFVou9ibieFdzLMsiG3QS1Mc0p6GvOOOjDKymg8wus724FYvjjZ+75Wh
38hvrdTS5wFzfk6VY6WkYrphwoiQ/VGP8bUvMdyayjZ2rQlM0WN23stVmOGCnSqtztxNmJDBU/m/
4pXGtoxDe5mKhQgICJtN74TUSvdN7FNac/FIixJYkAOnYqACNxWZODY0JQPZV9cyf5FmBt4c/mvc
j9EZX5/fN5cSuc95KboLum39gZol/iAOTnSUo8WqoBXi7K2bbS9Nr5uWS7LWavTh5bo70bKgosbV
MdHOMUb3cVblMROETkU6tSQNiIATFBqqutkaKNtojXYG7PMJPAcssI62JqNefGXoYtil+RwBUB5q
4N7bbtpMFhWFlkYvpsVq1KM7syiscPHnnvkH59pApNo45cvZFizg+xIMbwFh5wwvB8jRkLHKHYGG
rHdtm7kTr9NAqSPv65W1mIIWV56p/trNa1JydATQeglOYF43255JcDLrQOKm/9zu5wKzdFaUYb5G
Q9pkzp+3vWqL1qX0UZ/dKaYLyXRte2BIYz+opwxLzTpxaV3VnM3MRXlUS8R8633RNnX5etjl2r+L
u/ydYd4NHLwbf3vt9gbb5usF/7ip62uY1ygzM5Axa9Cvl7Qe89mYEKd/vqFBgCkBvuuH+7NrNJRs
nSQuw69X/+1J252+5uJL7Vpc2P/4C7aH//H5MCs1LIETGWwPJGvEXm9OXvD1C/7xiv/uXb6eYkyc
uWmvQ/HieGQgjK9sG/U5rhBSSDXXwaJUg67cHm5tn699FPyRmXxM4fivXH1M8uvGi9LhTPGUIOHt
tr/eCcSY0l1U1PQMgZdcuWWJLUQNXEVn7amo/GcXXUJgrkcA59VPYpu7HQKnWt9xiNcErHIo9LFk
gR9JEnp8s3gCkITcf2oPmlUm9AA7SVGAxsKfvLzM1t+najlJNf7CYzjuzSRw4+hmMJtzVXpEvKmI
C+RMBkTuEafLUUSjk3m6o17sHB6ezJunNPU+k7q5E04bxpa4r434h1vjxzVUfksl9lOi7VLpfYu5
EDZt6oWNm55Ydn9XKc5wWgUAoLC1dEAlKPjQbZTajwFfv7t4MS6g5qi1E71VrChLQ9hEog12AMaI
395DHKm1z8hlAiyMp2q0X7J8fE7aGRkBpMGtg1CBWCK0evxpjQ4WFVZGrtl8kyuyhUqu46u7UldH
szwpnQqQLscsTJL+t11pQWJNYKryS6khozHid2AuKUWvoOnINTf8i/eHkpLw20h4Z/6XDdN+GkD8
xXH1pOXVZZzEiu0mSd67qhz7znSG15RiWEIxvWhf1ew8OjUK09q20Q9rvzrf1kPRpXdmOz35xvKS
12o6GjZgUinq614SP6ARLsvcLc8jxJo91s5SzI8NCNFbFX16pA6FeYsNMxlZIEcwxjrXumljqwhT
F64Sg5p95UWk6NjE7ADToH9cvEwrbANB3d4H0GGNMMZ8EQrqEKJd0OYwJpE1xvQ/1trHvn2Z83n8
NFmawughifR91sZ9O0UnY4huW2c8CiVu+opctN5ap+e3up8924ZAjliLJ3ia2XzTOnZQ9QoHkHN0
0xnQ+rsa13SNUfs5ivY6V0aOr8x+bbJX/DffpiiRFGGhbPpNdtGGrsTxMMK6TNJH0N9R6LvNR22V
fORO7BQDycHKLOC6g5Wi1nadPUfPiK0TWXEMJiHER6+tLa9gaGhClLA0kK8709GCq5r7voHyh4l8
vC5k3LqOwrb8JTWQpIsJCao7Wms0VQItKQDFAOUg4wvE6EH9aWYtyEodLaQI5keMoqS9Lf4vbyju
bM9eQ4uinKCNkoMxejBlBIGwyuOAkuKzb7nzzsM6hr3zUOndK4uyE2sJF1kw/zuM0TBQbec+tfiD
mwlMUySxBCbF7zrdE2z/RHbLpz/q7U7VILhztFfWQoBtJMz3Tl8ZhB3pYDmIUJuKamACkF48dzVM
2FPoUb83v4FPoChZehSCCgjaTucivplWZtsEMStvCpBbrCXtAXT60l7GFcYPt+j7LPTTMKUBhaJm
Na4ETaU54VS9YzrOcQdyrjVuyaLl3DjG7foDmjcNCqauFDghA/ZcXzVHPnPAM9K4eJeF7BXKWx/g
ECW7tqDKIBcujjU6TluSYjzpFuzOzA1q1MOUGOowHQFg9wugJWnGtyWtAq5mnscMIb5GXD3DwwIY
S75VEXPlLkYEU/1bR7kHZUee7Bffmvlr5RSSLC5o34476effJeURiMnSCSzZPkWFB93RLu7ybqHc
pOHb8mhQjZxXrkfBzn03a9LG2/WLJL6E/pdT3rJaoasVPWGkAgomfkrqIfw3jHf/ANjP3EUkA2XL
9LunDynz/DGFkuuNlQ+IJ35ZG9J0u1BL9yAafLc4yLFNScgAievlswrG1p8CItTwzuVI1T2H7LR5
zE4WFLaQlBECCPr1z4ezGBKAAnvQcqjkeYeijVgx26wHJ8vlFzpW0Dl4OjVt3Cm3/Wm2SXfIzDne
YZvuaKTJApAEcHt6fvan8lkNt87FUdrdtBbs+/WMxGdTwZMLzQH8wpr6nAgN3192DWXup1zr6aYC
PtdQKrzc+AIylyLhpLG09OCBtJz65hSZ80+ENb6k7KwZxqtKKd30c/oWTZ+TNjdBXlkhWpzb0aC9
u6nMOeh0Sqe6+5lTMtg3Da0DKjKo9dHxAX4+snKSQclihlhZvybuMSnzPekS1E5S5y1FNhNm+U+r
MIudUyxUBMmjh8g1PizS/5kzhjaa8+LlxqVcOBsww9xppZp2g2H/6DtYgJzfIHs7PhMBQ2GlWSmo
GPcuy8sBaXEnrvypBzi0rpNcPw2YQWTt9q+wn2msNUEkZMlANXNAQFPel0J79DktgbD1Bvw8xWEf
icNkiRzE0rHQfktwydQN6OwMjgZZrCRChLSG17y4K2qxQNYYzSssjpaFv3kYAMdMjbfLh1t0Uu2u
GeZdZQ03QocTTJiUxFnF5MAktnCTmvx/Vc7/rMoR6Db+L6qcHHBdXf5HDJppm+uL/lLmCPtftmVw
5MFpEogmBLK2v0gYhm79S9fdVUC+sjI2Vcy/c9C89REPWY6P9AZFHPLmfytzrH+5Bq4R3+UXra/9
f1LmmCyN/lPKwR2WJ0wEOnwMw1qVPv8p7iMEp5pcAx9x6l2KmlL4CEPY8/A5UK99HeUSNNOiMZ+Y
zHDQnnLfsAJgv0zjCAWtaK0jptYZJjS7ANZGanBLs0bPbKjfa0aIbuNCte1zJWNpMacj0ahKL0wC
Gt0h+lSBVh1l/zG18LqWjtZVuSYj+ktoz8YRyjhnuCv882IBxqK7oMIsYVJj1i6cIdd5bag1BrIT
LIt0zT2rDrz4tve1IWKDOKsJ+xEpJp7QjttDJBCuLbv1Re1YAw8qY5wNWv4qaAecmzn+axN3jXmO
JEvr3OHasN1kKouGGWkQxP1/P3l7YNuk6yu2ve1dtr25YhonnGpnTHEWlpKopDV11y9RGOlFedk2
ujEgmoe1gx8ZRcxMQozoWPT+2cOVVeZghmgTKsqxXk8IyMLseiku9MLoUQuhPQxt6u3r6Nr2FwMF
lUup0oor3ED/3mSGSgPiy+lJQtYHdk+3PVRirTY4ZnNJ3fSaxvCy625LbIhB25nZocrrlCVQSQiH
/9NtmI2A9R13ZKB9LxYWhwDA3n1fQaSfydcaMzCKievDsPQrLsorGCL2Qt/X3gYf7qmlir1qtTww
xLQca5esENIbWHoSJm9PrXkT96ZxM42zPSODoGssYlffZxIuHljSk+ZbCMm7GJrUYCTX2vxpVUZ1
owSrGj7NzdhV2DLsNc90uI5mUiF68wNNvgIiAQGzQkR302rcJNU7Ci2n5rIgHTCEiuCytFBPM9Xq
KRfztTsNYicdErdizUluTAXKgplJsR8L0R1H2zp2TVXe2omQV0mJZNoaY+YKRo6MGeL2fLBbDcAe
OhxfT1CSEm5beZF9bbk9+pepu/hT7VzrRUr4ib+8bo+t1PiQ4IodBHySztYnuJnrk9emHQz+9JvZ
n60bY/3UfZe8Ks2c4Zcn++2xZX0CRLi72XTANuvLixtnaEfsvsNKXC3XcuTPGt2U78MpDgJlkbf0
8X6ZuVKPeNoOzjzcuIPknO/WpWjG9Hvfud1/3DfKN5nkt2kfk7eSw9fUTKGjnsaVVpHxzCKnP0Pf
I/N5293u/NpUCcz0kqIoA2APZTWleGDzm7N+vmy3tlT7XAf0Oi2eH7q0ZK60NNq15N858Qu5qfSG
Z9u8IHRA2CLPzsTJ0lrufREboaUTUkDEuob5Tt0S3jSdB2dpmDxJOzRhSrAopYZ28lHboq05r4Vk
ZLjle5IRak9gjjrWghUAlPvVF2aUZCisu41nh9LA8aNHODGCn4VfKCp403g2181Y/LAd/nM+UbNX
FXW7c0lE0FkC6+lA3R+3u4RkOQUBScGrRBbGkFBdDajHwfYqMlhcVi16HZc7uSqhWbZ18pybJG8X
bvYzn9QaQGa252zdkOD619523+SrAwZL59CtgQVdRI1vMdxj2bvpsVFi2dkNtjgvEj8sKYp9FxPL
vX2kpYx/GKk0iOBav8mBGn3tTxroBm7CPYGBCm1sFljyTWcxmDOhqBEVk9aJA5sJckL4TV8X8MJr
M/C2YHV0/s3ZWiPXe711Ty4Q7bVw1qEiPveZVR6tlJgEJ8Z/0x6KQSR7nPXzXmX9i7XMjMYQGvdm
XT1jhwZohJPwqtTIhtbRSwYaUc70t4nNcntLhCOF+RXpQC+qAwUbV9edapO9wzqcjB1xIpMRzIVz
1Fb5wtpWc4EIkrew7g5rH61bN9seE3D4OSmA/VrTk4MAF0rHkANg3jpx615X14+9PjT7yCCFPPUt
3g8Q4hKINaU8wrrNCgaJhYgyhK0eAZZpRja2JknJtit7IHecdUncW/PZVCa+YI/8jiGy99bSPWyV
0XbsrCNr1rl7c7rf8ZoQTwsPVv/CcvnsBeYWtyy8nPC9xCJS3v1M/UzutmcWNXDJCQHtn2fnpCaG
UVSTa0zanFdmzdEfzRQGCWiQ+dRWs0/fa6RGxHC48ylYhdpifzOLxxElBeD1//jbt5sq1elC5kt8
M3eJ/+dr6DLcPToyye1L2TZAQ8lrn9zrwpw/xooW9kapsBXxHg6VAIRpQqcPmMIzIZ2y0Dk68vUA
zR1K/2uEhDSp8EYtoPdEU+K83E549o+swPYdre+zX8nr0anzA01mJA8uFbxBZCBODWSiG0FDxuhF
SNzJDDmdCWNkpZ1SxmYWQOL7E2F52n4omxgB4UiDdPKGo+6osG0XvvB1s0x0spmv41j2YMvvROBS
pz4lioY1JweAjAUhUBodC5drQSMb2v+sSty0+ftmu69bhgc9lv1+G962jbUOe183Wa6S2pBq1Cpi
T4ZJDQeaw+y4nf2xbjAabLvbxofaQFPfW3UX/XUWo4BsdKNCsgWTY9v0BqoIyIN/xqByYUhPejiI
FfDfzlR3WuOC26RwuP3ebbzdPss/bi6Rrh0qFxeTQx3UE4ER9XQ78sblBGpnFsV+8a1zqP9vpe5t
02mFHXYl30itx/a14bXtweydz5L5125KtORi2lq4VM10NKtnLXJzPajWIzOx411tKs6l7dwUXYJa
0F7lYn5P2oq+noNj1NJKh/qrVjj6GL+R+ohWM96RND3uOw+7SNBaOemvXX6Y5qU6m2u9vVxm3mvb
tdfb2yNfDxt4iAdQiF+PbU/dnpBFdnPy1LtVbNVi7HUj5rXtFkgDln/0Ts5fN//sWW5+snC/D60b
E2K9vrTO45oRa31JQz6CumRtfbArzzlY/MWVWU1n7Fb6dabIbHcGcVKNxiLSIwwxldXvtFTG2dAs
49w29bKH54DOjxIyOZf1edvL1r0qXQvH2+5259dz/rv7vG4agxriKtV43utrU1aePBqtCr/u+sfr
twfcJfrrVcPUaoEG/f7Pqdc0ZQqeHIvsuZVuRYL6hN/ZrCloTAzoA3Vt0uMKbDI1w+L/uYR+3dz2
1ALWCuwxF9ft9naZ/bpZwiMu1TKfyRZJQXzqBAWtlxxzvfgg6kX1ut0e1/MIO3moyg43f2IIed42
vj4RY+f3g39U7RiMVjNcb5uJeIdw5oocFG6KqsdoCL00vTWDhiH6PM+DOkeIWbsj8MroQED9bmiP
xMpw4jfxWmVddyd85QWAHYr6/3zob89KcRHreCn54NuzMOvodXNaPEYfLH3rJWe9Um1722Yo9e6v
R5rcXeRlu5dVCxKQbXdZTxQjcYkj2nZna+J0/XoXs3OSAN6JKi5xTYGuxpFEyWnTsvx587/f8/WW
Ucr0aHvH7b6pM32QRMF29z+elcyJP/955M/u9tv/fJDtqdttfNs8a7v95zd+vRUhy21gCrevLp43
M0CsX8T2u//xKf587K+Hv979f3EfgKbMa3Wp9iyETks0zx3r0TQm6cMNYXk01nLUR4pkFRKQJR1N
jI/trZ3pC+IjgERqqV6z1FdhLZrXvLEUk9nF2VdSt0kT9+7JM22+sxTGeTj/6L1kzeAEXNouWrWv
TZ5u1HYclGhlgrRLXiYHZuqQ5dHZFQvaQQLBysihRNZRT8bO2u/7un+26pQrjU8uxcIV5cpVYMVG
f4T3gQ13han3BFUgVr0A54dbm8qrzKxEQN1M7W0cNzPwJdhIXPjghfXjnO9a5qfkiWaSc6Hvwqyr
kkDJpjiA4fmNYDpdZedRkOjqzewJZHXd737We1dek+U7BDyBLeV+ngxIV8QNqL2q6WCbLeWxxSUp
1BtculdLfcw7eHpIt1CZ2Ze67geGvpTsk766TZJf4/xREACcWSAQVKapfVwl33raOShVk5PdsiCt
6ukcW9bB6ps7o4l7/lWttuYr/3KjImx0QfJ4REUicyuCVli5DbL/pnnuL7yp0l0LGOXMtZWX4ped
H/Mp2lv53pHIE7um1EAzuruksD5o3z1AnchfVflBQ3w3MOW6m4naKSVz3Vaig0n1+3b2ZqQClkln
z5MBZWhWHPaABMx9X4Svh3YlulOdIyHVCzs+ZRYhuayyD5OkYli6Gr0DrwgQCIiD8Psf+tIl4STj
VwTw2SWn8RRQOIE8xfIR0zoAcnJjriY4MxN1633agMzFbPUj40g/Z1ypA0xSC9aL9HmZjJfIW7sL
pnazuExAS2arleMah6mPzuT/xlcJvfLjGBtP/kgWgVXUp6Rs7Ufofk9+U9yOYKi4kOQ5x1N8N3To
79tpDBdT2wnKGSjPowKWpjhoI4ZeYp6uqzSLfmlkpvNDllNOrjG68ZoMZAa4zjY6irUMkylzK1Cn
YVbj3HFsVBiLfidSqZ/yuJfAXbJrXc3znZiJECi1Av2MfTV1HK+GEa3ZMS5kEbKSavKw7JHmg49Q
ZD+ZHoFsKDLNjPhPpGVnAHcf5jrJ8nVvOo3NN832GVZp+xRWI8PMRvWNKIc5Ue/c+Eu9GkiS9soU
eXaxTWUdWuU9VgFme52EevKRKif/3lrOh9M5jzCz9O9NV39rGKKCWeU6mAGwq+OqZTGXUd3oOow9
G4D4xNLRNnGcInTgckBrgb7ubV2hiaOLSR71AzDz7n6uPoGpP9VzRxfD9OlfJIx9z951qwsy15sa
19tkU8DSfi3U0isYWEWSHEWDq8HNCEwrY7c/5AX8ojnv4Leq7hdaSyeMbPHkeG13bC9D1tkH2yZB
BEEYebwDEXLkj67y4YjTzTkvVLWY5vkg01a1JxH0HQokhMHDbya5RGHiaw0jBqe6BNeIBeKQDnRN
yk6cS4wUSIGy25Z46J0b51Bmda4BWKS6hJo6FgeMIC2T0J66j9lU4K2T6FsZqSyQAFqIbzoSq/vU
eFp0Lvp8n3hgvfvWvuS61z5oEwLljIRAOFwduSmiO0SMUYE+EzCW9qxx7YlVdN+RGDDex8py8RcQ
abVG/OGkEm7VI3DTf6WueYHdTvTQmP4A7hPYfkJkExDgKzwrAA6EuolM+WqRr3KFqaHaz4ov2nxV
qvhsUhSWvpDeEal+5Wgcvs0PyhT8TYpGhW3kbyKajuhcic9B8UI36tdQ0/+uF9InMntCsGdbqLRd
fw+OKyTFd0BCfN1ZpXvo6uJREcSLLtK1YTT0xa5v0noPViFssgbek7EQ9jT9GOLxffLbQCzjywpv
pH6Fv6dDJpCqFySbJMORoTx1yYW4n7vKdD8wPfVI3oIUUqlQ6KRb+nhAj+CS6p9j0ughSNtP36iO
eQK9jkw7ta8WDr+0IXSkaxYoi3xBlZ/kBB8RLjWJnv6hHe00qLXBkDdV2FiVGQrmRyHqgI8GACCI
iV02qAOSKlBmBGXRcUqPPpcqsm7FcFOA9NlZgvSRJiUXW6+MX8QDNaARv9t2i/+rtrWrulMfQ0fv
RBcN5wW5kCkR5kgR6Ey9Kw8FadSQpUAdqqnxPrqDfRt36dopxAI0z+T8eYHb0z8RpUuetpa82Q5s
heh2IhQgTMY6PdjR8AZ6/FyzGt7L0bkMLhZto0pupA6VIha22iPJgVTJvy0r+4klGg3IgfIwYVXN
Ay3NI1fhdid6ew840NqZ2fINCQlpgRmOdOWaVZgwabwa6edepaRcuunqMaTGbiXTD5uoPeR86xSt
eMVGODFnNH+bNSgDylB2PRPHaM8Mha9ubl66H02SvdiL9qMXaXueokEGxqLyE8vVW6xlCOTi5M5S
BgxXgwSY5q6sjHt/Ie66Ehmx7Nq0I3GrBv0fG9gEGYwTuoeDsl6AKdQwWrkuU0B4BDDw4kUMkHna
6A9NDCZeVplFmQcKHXFvQBwwTilUfUNfIlSoMVdO2XRlJkI/EBl+n5MMbHqo2qdhuU718n6qdYrV
/MtKD4NiPDM6ALvaGZ530ao4OdV1A5xUFvsoCzAW5nfM/Mh88LyXhtzPoUruvbQlhlbZH6uUwmgk
wlggo2mPrn+KqAUmGSFvQwmX1oAikPbRTyOZnoeF7xE2Fi6/CGMD17FVh9GVoWiZwSrz0XCssxNn
twthK6Zm9TsdKdiOpKs4xIAW2qr6KOqx3jutHHEVqSuKvzhpHP9HlCly0E2mgJbo7vRZlrTnMB1Y
3iEjQzJ26vg3aw6q+HY8iG9Sqx5BZqorw05nSsLNvQ6nA7PxWHkF8i6QxErXxY4AuH0zjI+scrlQ
c9ZJAyMZcAbKngQfTHasI12Zn1nsPeHHy6/H1NiN6ARKjewa1xY35Cli6igfSczDOqWr0PDz5QZa
0IOR6sZFoydPa//SZb0gJqsZAt0zkZLSFH0QSlJr9g0yCtGQLHFDG76tL5TE0V7lzG49Vorad41W
Ka3sSeJqwDdR5/6ealN1H6fCuwO/OfW1eGc4IvyAyfye/qfYFcNk3CqZX6Sun3FxdDsylCeutBUt
2CKlAwOBbUafWpuIYaCV3nuWvhJdDRlSA0+DIW3oglOZPNpulhG+BtCD0ldF1O7c5Z/oHOF2ck0K
9aH6WWf2r1RjrlV4iLzRHVM1Bi18R3rCLh+fK6aEB+KiXVi7w6kZdWIlKmM5WgwNDIiEbY39dJ3k
rXm3QDjB+xH6xSh2TJM0ut3E67CGDUqnu83BJbP2QphSKwqUwkMnDnAyPag+DbPUltChZHawXIJH
euzdYAjxTBD21pspZHk6N1w7Pga3bAD8MirDV/XRbETXGbIMJlrJZ9rdZJWxL7m+Mo2MQB41j5b7
REiR8RxJIxzjsdsLf415y0Onbd9IovTDoTdfgf1i8PWsB0z231CxhxTwHqBKYb1oqx6ExhKHUyci
dIXLY21qCiMasl+db3xOVrRnFON3awaIuRc15IjiPZ1iMoRNd9QxSoxl6E1ngLKoUYhr6Wl0Br0+
/XQqfw6VPyIOGbiL5BWINxJ0t7euC2DboRdFAILwB71Y9z7EdOaMhvwcr9GZwtAXQ/BVDuhDqpmr
DSGGzyDApsBLy19W5RlhideJ9RjZwUZKynfdmpTtSH2HgtU60RT2OSTdWRxriV9eepR8cwRuRyNC
d5h5TbMrRLZjlYPEe8j29BZvCpffXNROE4gO+dho3emoIZh15TtUjRlWb+BrmBXfB8Z+UG7pciBo
7E322cCA56MgxMVlyOGHO/XPyIEf7JaqertQY8AUFETQlzsyTKx5IlS15K8zxTdV4h3SPR1VXOtC
ssSaliVzyZE97iikXbzVh02LiZI+BaDSFyesw+tfScyKk91FzcFTGMO6Up3ri0rTDwf9OzY9lNSO
+TpmMBxxQWPQc/ZurH7b8xo6s/4DQQLwP2PZZldBUcp5P4r6xcfFRNix+JYvxqHx1G+ozy9mEp+Q
cB2Y1v+I8gTHumCyXAn3UYdwkmjTc55FVy4c2HPvgI+qnTmslr0DhQdhHidkPdkkOVsT0XTjuY4i
tMbeD3NButuMsYANiM4/xZH+imiZaM+4Nq4H3WxoUbZwDe1bWkNx6BJ+Cl6QyKMcdviSVVf8y6xw
LuY71i5UghwNF+CuZxQWlGv0fnhdMDLeskoxMSMQt8NX1sz4Bytp7+ek/0nf9jMZ8BR0QAvrGOm6
gyiaUeJXS/Ns35TWwVDELuk1+Ye9YNSOHD/k+ow1UFNcRGM/zOisX8U9rQXhkDRHoihhsWofZsSO
P3L2jE6Ts0pBqEee0Q7w7C99SUjVK503xCvdvCCfyzsvFOmHJx2KfhyTnYeGcqJdfZUqXP4V8S2a
QTGxk/UnkIEcbteMTnj+MCoixFqVnaJo/QA6CFcjkcMVsbV5q30f4gk1Pq5Z5gjfrN56ktg6UMQ/
+EZ6JzL+S2UWU0otEVWK5dD2XJ9YyLcr9TpNk5fYw77d1GJvxbl/TmbQyq6WsEJO4nth1gZJRgnz
voRIx6EggwgaQcUMHL9hx6g2G0QEonyyCjFjj2T2PkwVX0jEJZKcgnCsnR5ZL72bZG6hVc811E4s
Tdc5FYbU0aCEeeMPq+3e/EELSsRg9MhwmBdj9gquIDGNt7hEgNR32HaqmaszPIdUGd2tgbe1IGfL
hPtp/hd757XjOLKl61cZnHtu0JsDnBtRPpXeVt4QlVWZ9N7z6c8Xod5bOYWePZj7QaNZQVJSSmQw
YsVavzEc66qCkgvULcDTGCvWBv2fFnL3XHsZ1Au1vhmgZZh9/xzPVnDdjEK4nXlY1z/KHvPltMes
QWEZT2t8mCtnq3WquhnS9MtrqE8rNUZVThFuWyMKEWXNiDWNEQDaDCU47zQyiZhlZEpZbnvrYSqV
53788iKy3rb2PFp1jxSE+y5QSY7NLGcMOTGfsw8yVovUiUAkMQI4uGWvUGONfYpfhwjRTqtSa38p
Q+1UYIvt9ESqdWISOQAancoq9jVgbwBxHT9327tIoShYpybDQ3LnRdUaxYgPLQyaHeyZGuofIx/f
OTLcclNTM9cIRxtPvRZrVHidCMAFWs0DyU+a1Om17xsoynjIJYquA5O1CL9thPkrqO+dGm8U/Ad7
L6w22oKjUNt8dXn5JTAl2G/fDkWprVipBNzjto5fIjCTax3bozTOiM6VN0jY0IghBl478S8zy++s
fLEOAJsAeBJ3QkuZV3ptXKut8gy5mSqxjVzEECDL/ZIHSKaxFGAwXoq11kW/lCGMsVbbT6zuQfFW
T0yaWBwu905I98w3hrhPiH94/ojDnW8jg+APtQ5dXvj+CmckxYn1TRhhEal6D8ao/SgTwSIB/mLY
hyqxEyDGzmNEAnrlmtepBcQgCygOhtEd+TgYumOKYAHlU2AWdTs+2bMwo0b4d4rvw3g+4NCBw1e+
bZobK9V/lPyEYAiRMP5VoXQSjlh7w99oDeU0Cax1sThbsTBdMMvlwSWgDbVbIw1/6oHxDANHAy3a
7/qk/kqQCIayUB+HvHO3lvLsevO+stTrocfdsIkFHA2jct+qbVjAw73O3cLneANBW43MR3dZnmpz
SvbaD4oKYOrwHukg4iZDvu1yekxjFrjVWQ2+l94GF8j3xXHewTOSQtCuVS3/6lvv3ej7j6L4GNsA
8DQFjhxvespI97WCNYZdfOl82WypvkKAr5lVPhUDMHwylhA7CufDoz/vsI76URBgo5DFkJTUMzax
Xfkzw4m2aZzHQlgQmxmJgumARBk+09WjZSVXTau+Olr7ODr5NgJyty7d4N4VlhzgOL5SN733wpfR
7G/1VjlFXXLo1exXpVJVagTFVem3QEYcH+Edc9sMdQ6zGIaXrtWvSnxXLfGPtGs/8/DGaBugTFUF
JLlzr0uoOWUf3QYagAXFgEJjfVla3uL7J5JVunEzDHrpU0Mji0SkDe4cQOcx6F4Ns4V89tZMoXLI
uxm7VZaCiFkCAH5Y4rOg2/8C+v47QJ8Bau7fAfpuyqaL/mP9My27/wzqO7/xn6A++x+oDmOcDNzB
sCzwZ99AfeY/VNN20VJHJpV/QO79BeozPUB9SD5xWtVVdHhA2v0F6jOtfyDCpQLEU3XXECpd/xO5
Lc0xnP8E6jNRBzQNtFF1vqHFvGn8oS5lem7V4lygnyDiiQKk3JAe5OmCKbujjK/vZH6UWnB5HCgs
s04V+VK5LzedSrJnUBA3Id9Cpa8xAMpbDcMJ8BkK+GKSboLAT8fZEBIA07LJSiFs5AhwRJPG8Cgi
heSxgFqIzYgoIsRMActIZ0IDSrFh09Ys1S2gRnLf0oMrY6qjHQ5bwotjXEH+eyiwZRFY35esdJGw
MaDDZUjTILJQaQuGcBQlZs06BMMtFhvTukiws0Wf57kNF2xgRup6Y45hFGpBaYzV3ZxWW8RBtDUM
lIIH070fY7K+AWrKzoLzclqVVzXiK+uAu0dqwdxTVCFdP9csdCFRrqKi/mWUpNrAZ95VBo5NbvrQ
1uE9GYvXzKodsDI1i7EsAVm0MJbnWrvDrAUXHgvTUzRJ/C72vuwJHCDzPByAkgOutiqq7trD5N3N
R/wbLWWj4MBRI79jpcW9ZsTvVoUeSzbm9wWaWIUeZPtFfbBVBaZQ/z54FqpUpk7GCIvCHNehnfjA
LmpfJys6miLsmUidWDLQhrdN8QTPxTyuvJ2gh5CXB702Fg+lgmVkUCK4CCXOTAyGx+K9Crmqk4Mp
IbgSzCq15Yry0o/KdZ+CuX7U6ubObZ1nL9JeWpd1fzgme9Ju1x4jIVl1fUUeV0cHS2mJqlBDWKbq
aoRuto7C+nfd4X5QGsVvkOUTpMoV7rCbzC4OoNF/jWP7CyME4ilk/sN0FyXFZmmzY9Bax57pfcIo
01DjCdgNGlWOfaACh0aYFgFTKKxgU5r1l66j34gaAIu2noxteO85Oo6e2qeVcbey6glbBrQ2Cjyw
och+5SHe3omNpmSIcZFD1g/mJlIl/GglwW47w692dno6XhO9xyC+VxSNAeLpnbF1cLGvMwcytfdR
WRmU+LG5LWBOq6hieVVMxo7+AKOgfNReU51L5ZFHRYXI3qrk3I3J24r+hG/nvlTd+1CbUQVS28jX
l+wuzg7FqNymSPwPuX2kvHWrDzNspAUmJ3oVJL2R4mnTmTrBhFUIQK2wS257KhY77Hwjv7d4p5bf
N0hCwPZNXxoteEVM+abrbcRd1Bl5PMVajSy+V0ql/zY79U7pj06nQd9IEUuo3AQEEcp55M5BgTna
1q2qZ2u0SXa3zTploaUMLLQgUT8CfhdLweTgLdMt6kHwPkZWa7oRI2YPtrTGUbRvzTuQj6RLs+DG
yup9HqavtVeMZJYxfGhNMrmsxfT4unG7pzEdU9QB8w2UaEofOu51hZ294MrsrqiC2EqDuHEy+l2V
7JvHcXC5ybB/SJltUCK4thZSy31qK6vRCu+7ybhaMui8vW9xUdWCVIWb6hXE/vmLP/Ajj807JQJ/
ljbxh5lPkD3zTdDikG4nH7RZ7Iz23lUUj+Qn3/dQAQnYGkGCKnn4EAVrBLxI+1IxEb8HMQxulO6O
PKQpJj1mXvsWFd58JrpMsRluNVKJIZEb5IDQu0HJ6Klr1AdC6dSnDjdSGTXu+ug6a8BsxVl7bxsx
IcywVdrAW9VdfxgFmlAtKYQV84NDaMUsQfdK3ge8yVZAEr9aFwnmpUvRTlEwOsvUR3BTjGQWeAqn
Gz9V6wZm1X4K3VvIQ5+BNrEMzMaHzkBULC26Jw2jrZU5o6XoLUW0iVp74y5MKVEPMyYafrVG+aBW
wztEBcLGpbgxwVT6neLt+OVr1zHvIgQLyU0UGwdzJ2VqnrURT2TdfC4B07TmwloARSCtKPECUR8C
JgFnmL808ELjWO/MOPmaADMn07JF07fb4JOCoUOHUBniAE7sITzBskXDYDahNqmXN0qNYIOOTEDb
F88qH6+7TrIBTciizlD3WW5vmqDf1cD4ftkEznof3SWu9WuZTYFZcvmQOL723GzeWAXj37IULjBg
8yYezKsQbkqamK9BrH46gX4sqVugP2H2m8h0TgEEO28ar5xZC/whX+CU91cTjukUa6k2kmxSUacb
dFgGQCLV8EENSNjl3ckwDlOa35k5aELXUZgHK2tDUfsYl+ATOg1j8uI+G7LPMDGo8bbN1humn66B
NgCY4buh1vxYPF3Eu1tDMYCdRtHnYrF+GpFcwYGNXJbXrMcZmryC7DMgMthS+9qtWVCMA8xEONjE
KzduEfwaKAehzFW5rD4+Oj18Ye3yEILeKAcA5F1fG+hSAbhpHfWtACO2tQzg5IqLj3GNJrLjDAe9
blBhTu/miHACOIHlMMgXSrCOsGxRreVBywE81AnoWzJEjT3xual5rRYTaZYOoanE3lfYq9WW8zpN
5NNEb/f0Stu1bmDgkzCT4tV/hGOMzkBrfORGcz+MkB3jBCTnWxGpe2eePmEmAT52rrPReK4067HA
3H7lTP2PxAmwpnfHYwtXsoeYDwi0RWQAP2mGhkPn7bXWha02legJ6Q/wLq9cj3KmBvtVr9Ot19h3
GkRAH/rt5BZPXo3rSZX+NEcdZF4M/3GhI6oJq2Q7v2oVFZloq2K8wzheKdGEKQskgfNFJUNl0W8G
vCSaoEMuboHi6Wb1mzXmNaYRHAfth9xYMAcnQgp/LFVmN3qIYWKaXGR7uzKPtmoeB5svTOryGaOO
q2Y0qa15cKSG+JAs9u8o1Xe2U2frZFQ+PPSmYf3dWgnKqGMKtDyLbJbn2Xs3WuqurJKd2xo4LMCO
V9UUU9OwznYmds9XsQUppKdMjNTQk13xiLME/GmYyRMFNaFEV38aJOe3bv1spBQ3kgpdwiLLTiiD
6JjxKTwOxnM58LhGlfsC9Mqq3Od4QKnPcILXNLWjjRU1P3Q3u52FjgwOdQ92HnwWAG02ikf45CS4
wM+vMGOPuKIFfqzGjDdCaj+fPoyqynw9VG8q42Mh9WCOSDJ5FZmVH/nNYJJdCTVWwk3GiJib7ZNr
mgkpUfVVUVTGr4GeQDlxOwAHYmB1X0kv2AQ/zkodsKpixITaQmW376HqQmXwc2N41Nzql+Xd4bf0
Plru7zYqeXza8ZS2ro6OWHI9R/laL8vnwGOJ30fqXUveG+4goqAGFFm9Q0dRHc21AuVmNbnogUT7
3sxYosbERynARyP9QAfmJ/avN5GRPHR6cqMF6rUzo6FX5OqV0Wokx5CJXUjhtTq0SzuaXuaCZDrc
t0dIku+FYl+VlkUFKMse+8w+lRq/sZ2AWcTKNqeQPpbhq1VOkMzS6MqqDcZdkXkltaIU5pOii+wI
1erGw+W1iKc3K1kCBq8K63VEd10DiZPZpvQ4JkxCqJqUlj4CYaFktrey9HehaZhjLceQXP5KdbFZ
wVVIDR1l1aDVvXXnBRi0dUVErpg51Ayr3IrnvB6RjW8BfLidWiFwjRy2h2TOgrIJyKf70gDBlbQM
cBTLHgLF4m93IX/AKtDHGoKfoRk92e5CmFIgW2vNBdMZWI5UwwETumTRwgFXSEpmWfRzcsc3Jxp+
z333qS82xIzyI/bAz1Qq1wqD7IdewWom63NoD5jemB35kgBzIj3fzdZ40prgytZx15nDhipHSwnP
arZxuUtLGOhJgvqh86YnOVau9VeEAupq1rL3UacApLn7biKgX/T0Xusrz3fhMEadQsGgGK81Nb31
tAEYVmR/dOjoBgVFS2jBTHiTzzxe9qrrh2MD0MPOkWtR9N2s1kz//aNZuh+YeETEve6OAXfKKXxq
ToKzJixqAGIO+WpqOGP+YETWygvux0r3sbWA7J2QWovSTRlDG3fS+n5MQJcZHiW5SAPFkTxTUXia
w5Dp3w9geVB5h66RgicCQUahRklM8DVEyr1lrWprEg44wFB6qmyRczsG6q1eVS0iXe2BSi2LoNb2
YzffDnp/wnvzUW/GyFcGjFfQOMO67pcZzg+tkeFt0deIAWkvaoW4TJWccDdmfFF5wFwsWEGAADyz
6bxj7o+KfhhQnNp3qf17bjUEYFxsN6lopkg+RQUjVO296BS/tmXrJhvwXiolUvO2gRCadtoLLKyN
7Vo7iFIT7qpImDj51RQ8JaNpUQsRUS1g/9FOmABjIdIXX/eIa20hU/RgYSCoQ0XzPQ8+ePAjGDXc
HYWqSYhYe/SkqIiuFU7XgRFwQQNCjxpzZxXkzrNhRi8ucg7l6ODexexG6RbyxSc1th2A3VOhvwJe
+oyj4He4jG+If3/0kf0SmsTbUOhYf9+ZlYNhTXUfQLJYA/HYTVEV+OTsofhC49asXwAGD5o2nZr4
dtKYL8Og3LklznBZsNOMfl/rBAtTngFwHudyE9tILoRl9dTWED4SG8uQgkWtp9YNxHRQczWLyCWC
U7JM0Y+ouTXTFnGFimnew9Szi9MHfUGlyJujz8Q1t334ZDHvYS3xqxe4T8pHzr5AdEoSdOQmlWkG
2UwQT1ihrh1v5G6e17uooq8jwDKDiK1GH2+wZS8JHmdgeXgbxUhRd4XAbFTVb/k+DEGpDzV1iIaB
YPvIg5LxAGE32VjodX07NlV6v0uUKZr9oa+O8sWuSHoMg6bMcCCzaaPqzc8LIWLkSesbbKrWhY0y
bV6Ptu8iQpj5YGXbDfSm/Ii4GSmFSA3fh7FSN2cEvG3iItKl7eMg4Oyw9m4RbZy2yzkZM8bpgfzy
mZGQOTMWUREWTZLTIn9tIX6XZbXhWgLoO5GGka1KE3JysimJLlakB3uDTiuZLJ5lUjGVLA65D0oc
I2RlVwt6RYHx1eLL35a1irlsvjXlq53ZBdQu2THn5pING7uAiiT/3tS2EN1Bmnbp6zLpR3nl5GeM
sYIosQVrRV5SeVVQ3qnWQIDIugiClrwn8h2yJY+du4PclxuKThmxfrSvTQ+obv8gLwVK5NzYC91H
HpSbZkKViXrQspaXQn5JcsRcn06QmvSOdMds1R/dhKNOm0Xn62sWDqBUxTSgeQcWvY4USNHhnxyB
nirBCANiuHAOcnSFd0u4bMMQGAWFBQ+fmKXtbbRZCwhDgmz07Q//2XQy9JU0PQJkJV55vntxBDyW
hDnAZNE5IpFFozQDTQZd1+khE5LO8lJNZ9bO5alxdSdAhU5c0D+voFFHN8CiXGVpt0YEImKTuNG7
AjQcWQ8eR7nhEQFo7xbMcaDN5Vcq1eEub8ZhK7/LENS3mb1Au4FVA5cw50EfdWV7fqn4nAup6r88
5vXVsooESF32hCFBcjotA/I/fG/qe85eKIJduo94gV0vvMAkLK7CeS978NSjZiLcZRGa3WDSleBz
JJ60//Lv2mV2CCITIEBh4Ksunk35J+VPX5Jrl9CN0LC0m8N5XBFXX/YkuXs5VjrmRoxIlr4gX+HA
UaFAeOeECh3x0v0uT+u3LnpuyhctpEH3nsiDiIstD6EhYe2Ul64ttufOX6AJuAMMgybPP59w+fPk
W+QxuRuKXqgOAyQqmAuRE2/lOVN2dvmKy/v/7IJyX9412Tq/R+6fm3+cl7t/HDt3W6AOMA7kqTIn
irIy8xBWINozfQ+uVyjbw1qWv1P3LChRegvDT98mbbhyLYrA8o6Ptu5sbOe2WLp7BwBpULonPSMM
hAfdAbIrXPDNTY+uBVpZ5Brvi/yqbEVN3NM7ckQg4veGgihurfR7Rag4yU0pyKuN1tiAVsRBJ0OC
iWgvHNdO6WCarQfwWQrIIamNczeJHV7/983CDart6OqPaVbh8Ww/zUg0XI1iE8Qjs4DcD3TUo3zZ
7PWm2QOF3o1wLsOtZ9nhlTwBKSzzbbff2jkjdC4eH7nxRNe87F6OTZL0IU+fm/KUK7v95fX/5vzl
k+PJKYHl6cl0siClbC9v//Zx5yb6zPnx29Hzn/524PIFL5/yd8cuf12enWzrvQgaFzWg1tr8cfLy
/vOf08U8/MfHLw0FekSnn88fd7k4f7zu21e9fExHCgzJIdZSlz+V0Lm0TP0RFeh3gAwgb/WtOQlu
rp6DPsKHGPT/P8svCLPBdRYbeUy2ZF1G7rZTuu0F407tYwqunqjLIPT312aWB8MUBa92QvqQpDnT
SCQYqHwZBv/LfppX6L8VIUGoHPclFUZuPNkBQjF8ek0l5MO1e1mZsSQpthNUWJUJbmO1LGoasTss
CTkNoYkjX+gKz9zpXNOpZQjRpQjQm6m7Yb1MRQgbAPwDZEEnFPOR2oPijQt77wi2WGYG1JlSwVWT
+6pgbMldTMrfkQ7XwIPC39LFQytbRBI7rFsbMpUxOCFA8lv0v1iZN4KZmaATvi4EXdNV6/ZY/av1
x7GmUR1WoSM4qpoKVoc263kzCprz+ViiTrsUbTbsPCA98ILB9MxdVBNLivsJ0wO8rWhpXJhzSx6D
GEQfsIB2zXNSHNqmJfpFvgO1w0Uox8k7LPftRn8JkKHayPKarLZhMsIFkbf5Un2bqyZFiTgiYywK
b7XYyJa8038cM0T8yNrnVyKn93MF7tyWN3ooyKl1rufL2ylv8aUiZ8up6Lwv48uF0Av3bZSxKM7F
YJ9E5Z8m0vIhog+CJ5jG9ecQg6CTd9CUjO/LHZUHkwKSokKs2itCIHBBKX1nM8pjsF5jjirEC2EC
ZywG2Q9noJx1nj1b7VwfcYArxyukmLvDbP8IsAE4eor6ffN3x8jA7JW4BZSkQZieBVVabtArBdnv
GBCV/nVsrtEoSEKyy54awOkXVPgl/jBC2L3kIK3N2A5vlrbwDMr7FMpbJJs9Q4ggC2y1thXwlX/d
HXljLncnavAYUBwgzvIWXDaOGJwuu+eHsrPLTTqnn/I2yBv0d7eqF/dnLDGxC0l3yZtS2d4WLXJ7
J5+08y2ST56bDBbASeQs2ggK9CAy6rMz79MACIafCEkBEZ0fLCVZGUShFBPS6ldAJWEziuuEIj6i
A649oAcp9s9NL4TspUasn+UlVMV1PF9v0ZK7SBuwdowpgImnJU50d9Om7qscIOWzg1yit2CSy2N0
fpZKdATtkvxZ5VKatnMXNXYhxK2LkSFSgJGpGYYckaqD4SmEM0NEolmehc1DRyomBKKX6kX2pdpE
n7QUm8uubMljlqJQeCCAkD0NLl5D/YzP+F+tpAKK9fzfQCsMG0vcfweteJ0pjhfhdxOzv97zF6pC
U4FOYF3mmpbKZznGN6kkTeMU3CPD8FxqVnhv/hNUYf1D1bCi8PiP9JSng3T4J6hC/Qc8GkdTVddQ
QVtgsfU/8DATMkjf7AlVF8QGaA/PAq7I35H2n988ELUFpH3j1eONUb9FHXqKlE+VLYB7y7wD6/rt
ytydP/Y/ij6/Y+7r2v/3fwxhX/vv/tof9rZoPapIHfLXguv5a0I+/6VE0A4VwHsLzaJiZb2W6VV4
bezKpxhJ4Te4QZ/hLj6Y2xwIKLgsPzqNL9qJHM8Byc4SLypEITZduSnPjn2/pv8bfpZ/81U1+08F
KdXVXJf7phuGSWbAUv8wW521VsuI4rVrp0XDSc7CcgL2CGQRv1ac9jiEkeNX5FZgZT8h1TEdlHxm
fOn/NR/LVhKSoAarjxyvbmnr2iRniwZdeiU3Awo12wDdgrqCMK+E43QEhjD66AeUvjyGPrW90uy5
WteJ0NeEsoVMYz2gCohbhBxc5caV8gLFMiQbU0N59Nt8dwGjyOlO7uKsdoer3IimDKELkh+LT7I8
RkqQUOCy6UU0MTuJvQ2p9shRT25ynN52FYInl0ONhkbNasG4aMVF8taXsLB3Kka4vgc63AG3ABvN
n7ScUd8XYEq+Tbq2nHovcdRiIuwUZdrsj1jL7QyWeXLYkxOuHAVlC6fXv4bHtjmVnaYf5HCYGxHz
gJwv5KYWM4cGtGI9Aq1YyUlYTr0OOiaEp2JSlvulmUHtmILXmtp9V6v6DtVP5G+ajnkVtKEKEWcr
D3WLKKmAgbM3rMB/yJAt7NIvd8C53hYBnDwkN5ddrU6ofRElKXVHfVeEkYgwIk3UCZLLJYJ0m/Dk
tDmMLhFgyF/5LdSQTfzIq22+JI+XX6inCtGb3KeW06BKZPS/qwiPt0DI77hTRSe9/FjZ0jAL3fM4
nIMKlNX/ijZi8DOUABa0hWqWb471Is9lcRCi8W8AKm6Rl1Ra7BLEBHheMbAaDQHvlC/nXUME8/Pu
EjTK1nmpYKk6olMtmAGCS3mIO+76nUefP0cp5/VCkCELplEqQJ0bBCOAQufYebW1Mq2OXEpUg4hG
XRvRohE+BZo52GLHC0WNScijxBqCKaPp+CnWu3u8jonQxQJnEN/53ELPJLeCbivXLef+WiUOvVZ+
KURy3C32Idfy2wCI/L6OsYQ+ymVtE5C6X8XlYu2HmU4TuAwVeUnPkbtyIxXlLrt/vCQzcahvEPpf
m6BPjirrCOpJQj7Jgqq0s71yB5enOcqziM40xz92qaNSk0Oud20SNa1bkWgzjEDXNvIttkbqpsr6
t8vHy5bIk+x78ppyDxVnnrpphswqJKPHlus1i41syWN4kjN8F01s+ukQ4eEsXrho6PFapB4359Pf
Xtmpn8qg5AdKUfiLiOBPtiYzqZo32ZxDmZ0T5+V+7VqgCOpR2A2SYJLH5Ea+u74cvHyaPI0GnbZC
mhpVOnHlQUb+dfltE1t7BDgf+oiEec08C3hwZPkaWmKI0vLa24+slkb505yQ/iF/r9zoxpDuvFDF
VUD8cJMYDfWNWYx65/MRwWHcGK8lmDSEOg2k2pwNdjGsEORr5avkfqkRTF52ZUseO3/ct/cU5CnB
tGdXWqM7O0NVtlMiVuh/9zGXY/qI2qDQ5P7ttCSbDa+DtU43dUdr3GiZ81PuJeKQKvprFlEJlMdG
jc4tW5fNn8fyiUUUPljxTuFq5IrCQkq+pliir1n8+L99r3zb5QyOoLzvsi9bf/4p8Q0vx8LejFT0
YY1ZR9Vf1b8Q9qo2g5hwDRbazlRle6VQ38wgtjaJWKzLzSgWeTXAdWgU+lTtBrRbLCJ8amMlxY0l
Rs9V7eZ2PZpNz0DBxrXUByPJm61UXLlsVBFdX3Zlq2D52Irlo9SQUUWsX2AE5UuFmWIEWb4hU4xS
VtjjFCI6t9zITPpl99sxMes1aT0xXgnwKUAOtNSxJ1wVY6vB04VxCoB+n4x1vtWxW3WzvtymTffO
5RhwzlBPiQ0/O7adaVUwt6iQqRR1eDQpVKXp+a/LZOQ5b1ubZYo6IAU5F0saMh1cnqZhgQnsc1/E
cbfRuzrE8ouh5iw5I5vRv3RnwB9bWIXireXO5RaVwwCFtl/y2liGUgD6K0gXtvrNRdxHKu2kTnub
eIIN1ZIFy0frq08MWP2sU+fJ/Vm3UbgdnXDvpe2MNdS6p54N7/Q5Snh4W5HQkBJvHqArzJyr4CEu
h3orj4nuYOhmtm+mZGQ2VBZQIFiRaUwhbe20a7SY7m3Ne+mIdec5TI/xeFWihkc2muWnBXu3tkJs
coVCkdyAf0JM3k73QzeTHSrdmwpEQKRDKYDzv01mEtlj9YBib7gqNSSvLAAsDTXs+8SE14/QiHau
WMk08SWBfckqqzGosjQrIET9UcaQ+7FNhd1NR0QfgSKx2lBunMhhNdkuzbqJzNMYjGjG6ekAkqs9
QFUMbym3I/A8ouYw6cStdu/c4hox7c41DECbX+0EH1UXGTy5IQX4l4qX3EVwTtsttgsJzvxdTdpd
kRnDMXWV4ShbdYLvFzgsIfDFQ5jzC0TFmTvzbR+AOKJl58OpF7Xncy5Dx2A1Ga5d/zwk33j+jByS
ErfNhs3bhhRxWzG3SPOCDANVNLHEfm8mvRD7hGNp9iRfVOlrIF96MTuQLdQE6qNsXU7I153fskzx
7yzBO0Uec+ra27mQ6uxK6LKJjbogHLiS+3R2baUtRb4mZsMoQZx2FJPTVXNC7wBirTgkT0bh+FcL
OaMQFg6po6wXOm6Q55oxcA9Fb91NOAVs6SlM6Xp0AIA+7vDhgU91PtY1n6ELKViviMzlISvXlLVq
oF/RiXddTlx2x1s4g7hxadlG1vM3rrKmA8AtcnZAMm+yXZhsO+MKDrOFOsZr8UkJ4hotDJAp+q5d
20/ZDcuOB2WDSHu0Apn7MAudhB1wCRpg2mv7CGJ3bh5AATUxbs6rKlknIUZML73+cwC4GKFl50Lg
2kTpi5ncaskO0kiuIHJ56yS7jvLHvHO0K3doV0rA830qENuYTj2ulyjIe+s8uOqUA3k+27qHszt6
6zA+pDlI+9Jvpi1kkmFrH4uT6yMSNAJA/wX1t97kX+jvNd2uj3xHeYcfb4FneOycg5UkAG9v8VHM
01f4UEAI8atET3RVf2gKqHBQi089+E8IfZrfg38FCAfsakttxzR2jkqx4tCjDYOoPZ6J5i3g3+S5
Se5a9SO7pjC4OlnH6qe7Sm6mFf70ng8x+AgT30/e5xPV4a95a/xswYBuyrVyB8URsczpHfVsHzHU
39p9sRkP6RsFnJd6jZTFHl0SlA/2JDtXEBHvKA5BUrtj0dms1IO7zq+1ffURs7DsbsD8ddUmNVdZ
vA2UQ4sEyskY1lW/1Yiwu3WprIL1R7sybsmRbZcnG02vTXqv3ISf8+/opfoqT/VpYuXvNxuwhUA+
WGY/d4hW3OhP7Zu5/uz2y9Whfw8APq/iHXwLny9MHHIs747GtHd2SIjP5kaFeorOjrNerJWxK/KN
Xb+BIIqjhzHc6PUaQqZd7wPYZu4qy3f5hLEoihaPmBshvqn+Nsv7CD3gH2G5RTHWxupmXoOc9Bp/
7IHwctMg25IlRzjk2IWrBBEebVOBuoKt1VydnHvEBu6LA9rNj/Z0RLIAItdBG9f4gSJ+VYa7Zd4w
Qi50jud+uwQnJGfu9XVxHW6n9w631t/6KRS44nXq7UOMo6b1/IgML4nJbtp33mYMDihhlpCd8O36
aVRX6rL90eXrRL8vUjQCb0C9/qqUTbVsNhEzqfg/Llbzh/MbBRUg4qV1hfmUg3MdofDoG7dYTKYv
9exfWU+DslKutC1+ea8WhqyMgNgH05NO2Naqa+fHgDZP4GfvXrdWALZBUb8yzf3wPj951Uk39+qJ
2Os+e9c+EZogM6F+eLChj8NPlV5ZnzQgWrsB7eM1leDwAE0Ul4Jo8pEViTWWjCv9tdh1ALaBAb4g
s3Kf3+FXf5iucxVqM7TtE4+/MhzcYD0+Dtg/wFz+HfrNp8fjo22wmQDbO2nbrETCHnMXhKuQkWLR
78NQPBr3BUiSaePl+xFfok/1evyp/MrucNfwWaQ96W/h7/SpjiFtkCzwccXxg5v0tX4tr9R76KLh
NtpQ/axW9k25RxtiecsO5s3L/GA9KnvjLvkskNuEx45h+Fr9iou1fUTBZwPWnYGmee52EAL35hW6
TDD9XvRoPfxkdZwe2vW0MjfKmwqudxusydyu+ycwToyFms+qIJlBba9rbd1RImXIZgFxP7znUPXg
F/ETISms1FOICkz4ampHSIWPGHMI/4cNbKNhpbP6HVf6St+6++Le+wHM/GXa2Otln77nO4vaCciS
W9ywVCBDPoPmOjwWrQ/s1PSDVXniccPj6cbYhxjDvNIPQRittBWpL6qCK5585KyXmyRC1Wxr7ab7
X8E+PLHy3Bf7hQc1S333rturh5GRp9niDwLrJTcQoFnp6/qRa3rornDfSsFv+oiZzajY8huGdYaK
C4/1nfdWq/4MmSX0a2OLWxHwRWj19Q2kXst36Ye7gPTOLtykfr1LfozXZfPM2gsjE0RrCm9rvWoA
vOh7uW+c3DUsqFOwzY/2i8l33ikrbT+l/q2T+85VXW2rvcGc4pvM6n5IOjLw+2TzOd+mJ++neZc+
h9fhLvpAg9G6mbJ89C/Tn1vUJHzkFGkwbOSD8KLTZuTanWaHeyVMauhgnVjhBMIQE4xkte7HESto
hHZwhHHfUJ4itkaMA5MCcLb92iADdhzEW2QrFAsS2cKUoiv256anxuomyYar1ERXLBavyeTq5r9+
t5ECzq9b0KNOZyXrsreB4ZXoZwvbIsRTVmPk9cf+X5ukUfujYqDWKFvyRNtW70qp4iMnQO7e2JjH
cFm2UZrivk3myh0VDWi/yUgpm5NK7hF6ObQI28TUpo2kSQfo2NDFmxwWNjYqeYFXlG2Qg8Bpgv3A
4dT/Z+88luNmsm77Kh13ju8mXAIY3El5TxZZNNIEIcrA24R/+rtQUrfU/Uf8btwDMVhFkSwWTJ48
Z++1HXJ6xiQZd7L2KKdFnqmD5zJHuX+GHYsnfz+uGbJtkfIcJTnkKxI1sDfPYyIctPnhPlK/f/b7
Od3r+m1WkxAH2CXSOfnlyAFme8JOt8r1cjXGurb1gwew6eLgOik1CBjOPQERavt7+Nck9oVUKn1D
GjajpX98uE+Tfj80GL9uAEM93Hufw30EOLck69Lllvv7SUuCx3KiOlzfpzPSwD9gTdbu3g5u5pbg
/TMyJRV5bYbYZSFEWak/p8L0N4jpuc8OZKkRJFMe/baswMToJPiY3I/b16Ea+30PN1qzB4B5/xiO
C3fOikvIliUkt81wXs1pWROdGLOpuasTSQ6/i8qz7aLVYLfmz4eij7qlS6nkdf7NCZQ4hNnAeDic
9FtZk0DKDGBA2c0HnN4wByMXudZ8hGvLfstI817DDSA5+T70sxITE77vlit3Bh9j5/rzw+/nuk6M
e8M/3ed+P9mVVluMq9GqbkKpi8OuB9G73HVzI+7eopunIOBmiEmN5iYc2T80U342j383kw2j+2zb
DjdWrbCQ7Q3E4BFnyN435M5afYwNSZOLviWEu1DmW6dcnZ0bH0Q28/D7dq1qqROgOXNL5wN8//D7
odsU0YFgGmwL80B7Hs3dh/PwfTCE6QSELst52ghxi/bOfQj388PcQ7ZhI7McgWZnvk9JUjX+Uptm
pPG9w3qfRv58DJE1W/97GPffGcYZpq7/p8O4y/f+b4fvtfo+/jmP+/Vtv+ZxjvkXu03peJY1B5fc
p26/oksc+y+cAZblAs1A5vHHOE7/y5RgRVzD/jnCY4b3axxnun95/DQh+IqwdKHL/8k4TjccftSf
MzILCKeg/6x7LnpFixxBvv7HRA5LUZ6ZrV3v1ACkKiQ8GPDYjGwDGxTXwLpUgF0ir0F6VRm66lr6
KAlhHKqswQToVzemTU9tULF0N3FyyhX7oqhHeJ3UqcJ3QXxUjJtwo/AZL9wWTEI2+Ii3xKUuQOro
42QefFvudaESzMqy3JrviEzqo6cINi0yi4IkayNAFDATrNbLVqYxgiOMzPG5Qh0cf9RuEV8VlKa1
pZxLnk39iYDHV6PAatxr5KWnxPeBgPXKZRpr2ibsNWvbpuWjmzfNxe3Sm1sC9rI7hX49UHsiY2FP
iVfPNnChJR4DoWGkuqtXICXaim6zUQ7BUmrWobEArletr7bBkD10keff2tz6qvXx5wpB/xbvafdY
IfMvmbvsm7RziXFaTO2YHByimxbCiOLluSZKCphtfI4JL10pUauVqzA8JkORbcYClgGYiFs86c6G
kNhsbZskxVsVUtsgzrZ10L+MbT2ji7eu3+dbo+cn43HuFwGz5NU4N3mKQhw6LXgPSnLDCD+81dIw
FqFzKyqKzYzA8yyEdV5VGDrCaCsRNmUt84sq0j24gFOzjrnJ2zqJundaKV2EZawjKtRqAVdx1Jed
55XrnDdxVXcWyKoghwSvjM9WNKcJmvmyHeNd08NKais4OLBF26VLRjpG00XjDNnGKfnhqZ8cU1N+
arw235pE5PRN8VSIiPct68jkqrtm3VGVWpkY6Y7wHb10tHXsa3OctE5ERcxz2VCoVWOrx4bOmTB4
O2oon0tFQvyys4LVVL8KbeCghPsRDfvKNAt2v561IzH3NQ+51dpTunZjFFvT6NTPzZysEvln5hjy
5CYNXnidDceISxzgDfdjnYi7hHwCIxnW2uCg6e14ezuC6Z3hyatrSeeB4VWUHEZSBhf0uJr11HNp
lJx0kW6eaI5Ga9PfJVMFdIwtbji9GgOnGpzaLecwWQ6p4VOci2ZyD4SuYimYqr2JvikePCjnWEQ2
YDkoYpgTOHpEaQ0BzQFtKHtTgyaXvOfTQ2G5xBNVERCwJr2Y9jQsbZwq/YCXOvEI1qiQj6/Drv+A
UFyScvPcam/oeOL5oJL42mocVKlt4zp2TwMpLutkCt9bFWsHs58gA42B3FtmEa8zo0BjbBSvlQNw
NFASBVif74D3EJxT5fYeZ/wzg4rm5PoCByeGR92P66sxA+FqUL0ya65F3Rpb34A9NVDmwnxqpjOK
bJfWr2Bfr5VbH4qOB21JjxJSEv3C3HqVRLfMyYO9uesGNGAA6eqsPGkgpMIuJJqWWfESElq0xq69
As+0M+kFSNf4rDf2tcaWzUwlfR77KTjxUtgTPI6Z1i7pvqpnMoAWzlhTdTkdiact7WeXQ7oSqv0u
C3pIsTuDgGz+W2P0ZKdrAH59qHLT0N/SgHzeiBCShZ+GkIwjbGWDMunedvm2tMrr4LBlQqLj4XNN
P6IulMQ2x9+KIGHjHVQ3EhZZ8u20WU6CwxvXvaD1muKDVImNpGHQsI0uO01vd9aPwCUM0e85zq43
7aBLHyanpjkbeelpbIjuLMn03LhO95ym7Olg+uJsrUm/gBDxqsmeU5TkzWtCk6jXvieCjdA0umTQ
d3uTGMZFqBRTAmcbVMV3t8h3pZ/bR0Noa8L2PjR47NjlUuxBpbGXChSyUSQftdLWEbrcvovMlSDq
hBOarZpdcgHVRvJQNFW0tEKf63TIsDG27gYGxhGzNn2d+T/hqQZFlc/C/8yEGJwSnY7Iwc3luGLC
ba3jHd29/LNhGvBiwtZcDCP0Y5irN7eFqdab48kzORXyYq3tMaaQvwKwGbdc1Z4T3bu4GZOHvvdj
hqGlv2lzSsICqfEyLRTzmij4Hmsl6SLzTTX6FoTdOSirDnI/GwlA9Wvljg05tNlIFk3UIjQl0LTD
zpwELbct7HLLvAguiTAn9hM2TLnI/RE5mnGShdFtp1x+UqWQp0pXxoZk45JAQl9chqjamlaGSjHD
5DnKVD/5ES2lds6BypiWPBqgcRS52bugLq+JY5UPTqdFpzxl76oyk+wA1eA2d65DK7p9zxdPblAd
Mr1OrrWCUhuzqmiFhjk80PwrM4eLZ8bVkZIYYmXkfhs08xBoBlqahq5s1Ro/JiO2TxjU4LUbREEb
oEXPlaI/PCXcmhouz9wg2IJwF3i5bkuK1fBJzLSMZALLEfXsXhqxHEDfZR0zCGtet1o332CFvECu
xGUMlW09VtzrnIOmhVz3hbyEEi8UHm2BbfGD1b4jvYv/NmTd81B/6QR0tI5wFRxrA0xAga+4rQe2
dkX05E2EnQftGfhgvaU04w+G0qYqXGVZk7XLQGh0y+aLccJ22SG1gTvhr4ciHFa2G6zLxJp2Vjew
U0U2IQf9U2oEHrJM7+L4w4iB+dVQcNN6T0CJx+Ve1NxqBD+WsxhiQDRcWiKgd7r0v+KRFVDXQDma
vevPgzZwTZYD7gNTX+bEYmd20VOjYbszW7Jina0lU5rDPUEeKIi+TAZg5l7HDHVPtAQTiYWYXpdr
IadCUIz9HFX+qspBtrhK/8HCbOn6eInbUdvUsr1ksb4b79KBpjEYRNefTLPhxOBum/jlSenJuAGv
BGRk1D8yP3krEI6dfMrCeSnD1tIcyCNB30mBZPfwWgZWcwcf7MpBv5Kb0idCgZZlT0/XH71yQSzQ
Joo/qYhY1jymade04c2z1MUcyd4iVIs/jDd3mfjQ5Oc56SotrbdSIxKt16D9Rq5t7wf3oZ6a+lzo
NghC4yDo3SpuctQmhA5xY1iHntGu03JPSCfAUQ1usMC0wPscS+TcJbte4s5oNtstIbYC5toaEhCj
+YjGMImVxUOtDB92yug9jW7zFWvlsyz97lG3402tYvcpy5+LZqQxbkTqmOiM8fqS7NfWPhWszRlr
41M+mbxFCY73WqTmNmg2kYg9QvkcsFdW1R6CZOKOGgDdIvTGkH5/q13TOyWV+S328+k5KU4j0RrP
7XDAstHd7h/6Mn4ZEUhcekd1N2ug+8mC2+18jORofwyMUcTNbMsaFE4Eoc6W/KTGKvOrRi4mMGhj
VUibXoVJZlBZ5ebeLxt7QXA2i7bt31gSi4vl+2ITQHpbh/bg3ERgOPvEwjvhxuDocYo4e5Qd9rmp
pk9yADCu56O2VtgMn6iVMQRl9k3Yo33zk2QDkVpdfz7lhWyTweYfx7Ek3ryxbknAxaHQ++yKkNgG
1SMTHzVtXJvwTjdQlIcXrHLJRk/9eGNn/AnhYH21R7xMIUES0mCyWlZfVenZK2Mw8nMuStKrSNW+
eJlxqOeMG5JgElolE8ATOcBp60WyagN7SSAWOntmGk6B/4zjtjhVbug+6Ujh0Fl0L2maOovCrGEs
lfpmMKwrWPAHpwW7oE3agYA5Zu6BHuyULRno96RKsIP3KqVe5RA5TNP3EhL6um+hikxt6a/8PHol
bRfurtFDKdCqcMcSRyZzn+rId/S3XoCaQ3xCHhM7AIKw3iUxCmvNZCkJO2PXGNt6gqUQ1APAVWgH
3jHHGDWwau11L3/pFxrqe4ZLQRnubNjtmeQd0ikXdnlttBc2HNc8aDcZqYfLyutIymCxW9BEEBZj
Cwi1ziYEILmJCXPHDuncsgELeR/VznJqCixYWUBMnjdiqdA/UBR3q8xqdDq7TJhSaR1brpsmdwHu
5VO5yZfEBfCO6OQaT1P8TkwLBWIBEocba8VMS2hgB0lQHEhoiEnRANjffYs/KzllV2oRZwGPcOsm
9ck2b9L2FDkm9C2buULptPKEOuWWZ171UE1AukP7g+K8WVvokzjU7SHx+g9FosiV282xrkAhJGhU
cAA1OTCXoCZWaTOg06TuMZh4aUYD+YZ9pZP8yEKC0gbJJSCr5FnEUL7sce9Sm4CuRzoamO53W3Jt
CHaTmSLRE9suBBt3o2X9FaNgthsMLt2BGVoIadF6D2zrbAaR2uLKKlaNqvd6MAJcoIpb2Xn8bIf6
u1tyRDJYDesOYQQ55NYChuE5n1Cu+l367BfdSav9z65ksxIN6rnDz7NSY/MtYN2deugTDRk4y84x
3t2KDSp8vGCNawtEFQBsgnaczyTysIsdDBrwHVHOthU8Sq1pYTHR1nZxci8jyS5CpK444YRD6KcC
oiaMuD1FE1OaXnP2yoVgH5hwPYBhDCAA6FpRywbRj5IRmqGmbltFdxRRAdr0m0OY8rZJacbjAht2
sbS6ncMrXumSpRsaLpStJheL5UCwQ01c0douCKruPTTyXuu/JIHrLEFF74cJCgH5x94RhQVfgvdj
sEjcUOZvfUG7GJ6bvvO7bNWXkO69oDxJPWse+sL6hF4SgEhoXEhucHZJETyQbcTQUjVnn3gSsJwA
Ri0LYm7jOdlDP8mHiqwzTpTiC+XB12RGe4PyCj25c2hZ4sRhDOeoW5BE/ZISDgqMhe82BdS/DGzm
a5OlvdpzwEHPxbUYKm4XmOVZ8bOMZa6WVC2gjeNE5yZJQsRKC1SyzMso2eoJeQxSDzMYy41zngzj
rKYoOdn1h3Ta5kiqzdmsXJwB8FjJJggvuQHqmOqw2nsR94e2moCy9y3zVNPql45PSe1W2g7fg7NI
mrPUqnPIerTnjPTnMICzrznmytHlvtV9+DQ6GI5RK7lGW+8FOXfFaFX7nsflx6QNyZ4bsFwaXLEr
OtpMyWGQMDBBhgGF+2ZXXxEyME2f2nyXkTIiJzujSODFITPdFkrW226etbGRAcHPxTSJT0aue4Q9
Mca1e9Mg1YKlPGipGi3fMo+5pR4DoJzLqk4/YastQZgstRoarCTCwH0aWyV3lnCKdVq77WImfoYi
TBZt4aMXnZhmNhZ1Nlk/h6FblxXE2VEd04RbOVWYLtDsE81g1KuoY25doWR2UuVtJzqt1ClIOgul
nxMyCq4XNQ5bNq6vrFw/upE/wUu8a2VKRnaiZTTMxe0HLS0qdCErEDY7VXgmWizUQpqwntEwA7Kz
KMknEepLY3hLQ5hibTNsdZ0OWs18pxbTd8vINa7E6LNPAZ5ruQfec/zSMa1ZQgUqV9e48D/DTydC
ApYSwms2E7ZyuWtM1teOfXgbt/XalCV5j+GHhepmYRBIiRSMEs0tCPozVbSZ0Iit2fqtiywADtE+
2E773BBGLtOZWEopRMSLataZbj9OA6CWOCFrKazi10ixl2kpDRZtTtaSnWRzGAbsUlF/Sh5yS9iM
ZetwlUpgc5MGcYO2lAo+40EA7Uudv821YqVjL1575vTo5MAlOlx5U8fuVRqSzQEGHXA3OdsS2lnr
evTW+WAjkAn5C/SJoskkeKwfNG0dpPHHBAF3zk8MKGbiY46IZ5m10LHpr9FGK/3baEPIGKPs7b6L
i6vWZZx98VnMMJSP7crGzkrY0Pa+lXCVz0+lYgyrF9hhIBgLhzF8wMBquuJi9IC2t9pSpXTrexID
1ERvPq7yJdVEvbUaiTCH0qaMJ86iyj+yPbM3fsPlC+AX7A1zV9gDkHi5ZJy8hFDHbBmiCqrTqtcX
MpPdXjXWBxFObO97cSCHoiPgrsgWbrZ30mdNt9/rMcRn57AlzquUXpixCuZW5djBdRpEEOymTD4z
ENJWCLhAnaeVviPU5za6TnBs4+wR4CDLdsi8q1BZuYpK/yFl43TuijEnej342qdtCB8wfbbaMT0a
cXwFqXNqu9A41SRGLZl96Wu6JNDjBpouHmDzp8yM3tqKZId5q5EqAkeiwT0WEmnMWKD9b/X24BP+
ugwzSPBWOTxHE2ogzhEVo8cJRowZrm7/tFf8m9T6X9iJHMw+f3hmVl+aL3/7fh99XL5k3//f/yGN
If/+tYm+ts2fE4yf3/b3AYb+10xg1aWDpwCwHgagv2evM9twyEAWIMy4Tzq4h347igysRrY+41Ot
uwvp9wjDwlHketJ2gb46uuF6/yNM631O8k8TDNfBz2QIw3J1xxbC+JcJhm2Aa5JF1O1qeKYhKJMl
04gTwBOu3wmwjt007432I6nNJ1ewl7x3s/OWCzSJJa0il/yCSFPusnPzt7KwHuhF3twOOkOQl/6x
q34AtTl1rqUWjiYvUUFjXUT7VLB4AXKmldhCyvQItAGxN/OGC2t739fncm4zTS8RNFKQREQAhdq1
9GiAlqbzBavyi+MZ11SnN4M1/mxpdC6cR8JsfZYhg4Q1vUJOG+i8yDrL6DlvfFP/EuvUeCP6WTG8
+O6Eyy+yrt741KU09Xub9Nn8VqOKDmt5kXb80fbeg5Lhua99OrbI4EV9AUHZYSQCWdS2mPQpCt+n
sLyFfvEEdOKTSoGakwWpiABAE+e8Qvh6bCmMO+YTaOPKd/bJP4oZrc6dMVo60rjK0j7Wtn4yWK0Z
aPOaCWFF8E/uQ7gxM9q4vlrDK7w0Xr0WurV1bevSefF72vnbQO9hI01KrIL8m1nF67omVVfwtkGP
pdnDt8Q+MpzO48bc0Pdz0oTlbTzjPIEqKjmqVrKjo0JABTxIUfEa0o4uhYjTnbAIhJqZWaSpr0vh
7om5+uw7zVe/5vugiFO2IRwp+uwY5Zm9DH3GGvJ+pmhMd+T0mUqVlZBqOAlTwVQm2MuKJJUusa6M
s6F5msZu/sGxRfV0P9q+0r5Z5Vsw8j6U6Tw7G9y3uDUoxWNgfCTKXBXNN5uIYIxXLPX9vEzRFaeR
surRTyqLdlCkevpFTN8hQK7n+KeVSWzsSkwBRHiPQE2HZcwr8h/KhB6exvmuiIJL5HDq8G/buMqG
u6r0ZVM4b3XjdkcvDb765GkuGkZAMfjAVYS4BXWNQpnlhG2/UALNYkgw78ZqXHehO+Oj1ulfjfqr
nkTaE4G4Kz31AL61ZF6Z4YqJHSBC/2BNgowdx4l2Hs4Xl+XNVLzW3nb2ne8Q+ZvP1HOPNDOPrktI
+EOlW3Sxf5QO2x59NK9Zx4pbC+/G3uUtmtJLEnF8WfgyYV+7iNxAQw+uVZMjhqT0WtENRWGGeswt
QZoh7Bn9ctgb6deh85dlyVhH5saT1zT1AiQkg3v0Rw4RVPNOh0WvTb3vPqOrKHsqDXPuYgD6FD+k
LwcAFfOFVyX7NEQASEPugoHmx+AlgKAN3pXaQC3X78K0YA6XcCWINx11D+com1tdI5iuPlm0f0Gp
FeUyyzhWQY4udOqDd32eyzQFGwDMWjS9Vf3exxJx1T6bgW9dyiWmcdGRbbStyuzkm5wOkQlzv47Z
OSe7AFzzlHwk2KMSN1sywaVryqsQevDDIsim7TfWFN2iadjoCblVYVhSmHDR1B0K3TCDHFxke6j0
Gg8QvJpOsk5Dvi7d+ONenXBvhLFW+e85A+FdyyF0LOdm1KZGv6pd85V8QdfPQygyJBR5TAeJnIxo
t/co4fp07Tnq3Un4vfeKh3stLejx5HL3TKQTM555RJ7PgUU+gWt9zo5Osg+NG9kybqp9VnJjyR1i
0QriY8laXZeMlxeGYKopQrmpU/2pdU0yaIKq3WUqRuteou/ra3rynjFfsyhfFmNEbkfMzbKo6y9G
4f1Ajw4SQKWk6VXDyoc3XFAabmGNHl1F66QJTOLsp0MdmsbarPiDvPBVKW5HiQPCaOzNE3MAaEEw
ehlt0iGe48rqOMpZDJKzyRsBFto9B/4Rvx6bx8h81iwCghrNAlRlIVhMipWIkx9mkREGik9h04X2
pdc4gp1lKxpKsgW3TNUbju6LaO1d4eKC16G8nQVgIKj4IE9E1qqV5xTc3nAwIEBsiVYQ+bb3ye8Y
km7d6bTTusRl/G15j3DNEQA9aBnFp+bnJ6P0v0JMXga6TiOtjL8hZH82e45WYr/37FVwVCbTpihr
b1uN5Qf6df5mhVSUxXcpzZBLL3VJ7YAnbloUs/O9JFDGdayTeDWrAZyUcPC6/Ta0w0tN03pBKCo3
Cxk8Osm3+1k+eMyFQvCp+GAaQgYtgHSZGsmxc4qHyIw2wLu53eZWva9MGkr3Bcuex0KTxgsFKwoJ
Fuo5om0yYGMb9EBXPgxj88Vp8x+hlVHIt5+KitNA19NvQuNazEx2BQFMwcwy7DXY2b2vBAImD1Jz
KsIjZtfqOCh/S9LPtuJuP/rtXiNdguBieaG/cu57cg5jOojC74iNCf11i+uH4mje7orvQjavkMqj
RZiO18nMxsWUV5+ilk5WGbAYaTpIXnPQxYKYEnBuXV2zOKUXTVG3g8OlvoizL6JP3upSHBD8Mypk
nSS0pxTiu22RD+X6SIahJwD/JiRFBl9QV3UYUU52/ykEYsdQ1CapXq/otA3MVnrJzcZL5J52SczM
t8nBLjA7yyI2mzS5tDTgJhUwjYYdkC96R7spwkGowQNSNlvj2jFAruhkbab5BilpigGwYCUWpkiX
yA+rwV9U7NXoUPFH9C1z5Djsg+1IjlOqX0yH45qKZpMB31rcl0MuHgaeVBzpXH1hCFsMmr7tIm6I
WqDdprF5H5IpOQxExyzzmputbV2hoqDSE+HGa1kpQ/NsE41G/UbZoNnls9bzt4TeGWAn8PICGWlY
iZwRxjootPAyly5RaeCsVtrCMfTLOIn3+5njmfSliKNcutqIl1STOLroPbQscRsrlwnjbYZEtaYe
+s5/i+Jsl1o2WPYLcWAJJxJqBprkzWoI/Udj6sNVEzMuDIVP0GYZrhkTkBGC06HXITnYstxUwv/S
gG1cdx2y/5bEPbrMlfOaFZRKiUaZJYnT9fyFU8xhQWWHZ0K3nnjL850hZXNsjOHXh2osmmPdd2ph
jzVb5Hoth87DzK22blPqOyrwT2ElWSUCaHYquxfH/aGuPYLuivSNHLcVHt35pz3ZofMloLs6Y8gN
FJj1pB8CxYefjzH8pKu8Q3hslJOPmyZ9iGkSr1pTPLuzKLMc8e/qs0azIBHZDeJ11EKbuxvb7BYd
aUm36qfP7f5cOzve/A2x3+1BWh/9rGx0ZlGjRCeDFLOfyKkzwmOSuQ+WHBmjY8xB/1l7izrWiSI0
1dEzahquzUa62LonJyKv07roWahvRSRxhyXAOS2rivVlnLTeNjNoQVgN1kNSdttDzvt4AMD4Ytde
iqxm/kKVcMo1EZICfaZxTODCDyMq3aqbj2cA1zDxp32kPHRMJPCF+QW/LSNwg0YI4QlYp2VzKtuw
JZHYryjaVXDym/SkFYbYmqEpD/jm5MGzzHUorWFH65WZff7s29/lkPvPYJMpwLzua1HU3Sl0RHea
rkCEye9l6Iu93j7wW15k+Ll0A3kwASNFQZfu0yZO1xUhaniVBdLbzkeFe/+UviUljkx/3B/hG6Vt
0xLRiKLjOc5kf4hno/L9M8Yddk5rwJFOeYyLqGXo4XzKtYkZIicr4Df57gipNoWhm4c+TMyDxBEE
jf4fjw1AiTAKw29ErzCZg3qFuPf+qZXQfXESakef36PVpXHQNV9m9B+8Y9ZjHKbMSbjfudO2yAwo
pZ12rGM86IENMn9+RNos2ykvAG87uF1JMF6qHe8f1Pzlnw/78tWMfH8DDQXvil0yus+a/th4jb42
enQ9wpHdMRPYHZFVDqskj/oT6YB0zgzbWox1cAEfbR91+vzHKsvlz898q6Y93Gjm4v7c/b+0lY9m
fjroEtHB/RlkFvaRHCUu3prEx1aJs27aZ7+Pu+8lL7aEWf4pQSy+wuspL71Pg6rz2u6I31iemXyd
YvQ4zmT1z6Twapcms0mmN4ZFZeLGrZxWv2kq91D2yGB7f2hP4cXMQjBCaHyW5C8atzSK9RNoiHDR
d2mxHHUSEVPPDVZNZPaf4Z1uGSUn18QmfKBOhk9Z62SvZevZ6zSnQEhyex6Kwo1uZ7mMI29/9Bce
/yOTQ593438wOdAXwRnBgC8RMUrX+9dMldTTjMlC17NrMoVUzV/Pe9UoQVdi5u6tralqTMG2pGMG
bEWsXv+b32+hczQkqdUgTf5Z7+iNgHO9hjBG5QwvJBlcaodiko2gGSXfKPYNhdColTS+9Gn7n//u
f4Gf/PzTHalLw8If7/2r1JLiX7NABJADObJPnDeMqvVuQ0pcBsFGy8kSOxGqYHn/rf/uff0XvS/T
1C0ktf/377Sa/9D8un0fvqg/216/vuPv8UTmX7ZwXVdI3TbMn7icX8JdXci/aIUZDtAWYxbOcqR/
kXRM+ZflkQ7r6oKELqHbMGd+SXcN+6+55WW5lhC/Qo3+/tp+XTjqXx7/7Q+4jW3Z+j9fSrrOLYn2
mcPpJOY2G923P6W7otG0rkLYubcoo3dSdc9VB96xCaC0FI48S3RO+CbLp4yUuoU3jae89VbRRPEx
8l+MtDyZ/lQsbY+wAbd+Mu3sC43dHPGrg60Mw4Lo0GdAVzG98Fra7nPf6Ke6IAs0nOjwd2T95JP1
gsSNMC5hKAa19ZccKr9moYodq9UQGQ8Inbm2sDTHBSkwpb+r3XTjtOptypGsWWF+Ssq5gK5sBinq
YteDS9uS2UzrDRE+E/ORNVOtudVue5faiPLHaJtghe8EHNtXCDUQx9nPsP1zFlmI6YmmI9mI5JCm
eraenH2NMQRThV6uCfDd0oF+nZPXJj3p+cPyraZFN+Vxy+udGdwdw/ip4N730WBsRTAuyzbbuL76
XLFZbWvr1JJSg7k53EuH92NpIqUCZ3coOmc8RGkFIbPXeAFGENBYC4xzliFAcXD53B9ZQ2Wc75/B
xzTZOIqziy77gsgGQUIRedsiCUz+CkudhK0PxByYcjUOk45MxNMecvKQH31zCh6LSsMk3U+naTTp
mKUN2T12JR6DOaHCzVqAuPNDpmAwvemMCdSGSKdD7PaRdXM6Rc6GQ1aRnXUhTX//LfBz8luYm4KP
jjqsrK7/cP9Qu6P2UBrFc0cmhDdgwpocJEMuG95LBkkQGYKBfDHjOVFXqLY4ynEEpXxpZiW48EQV
KyLWzWATG3p4LHMHyDynN07XxD0R3Oyc6pGKTSPNyO4G5+T1BRE0/JxVlHbh41A70SXqyfQYW2Yu
Tcj8sBbGsE37/BGilXaWydg+s38MtyNT9lXr2M1zPm8cdEGTcR9aev2Cr4MP4nNgTv7z/YEBRt7q
i+7RsQmhoAvz0oHIj3MtegeYlh5NAXY3IdfjfSoFjiBhy3WszHfUxePNN5vXjpn8B2L1iogQy7p2
0tcPZAIP69AX/RKhXXukML44bGy+z7LZHnjEpaPxRZuHmEghAjwuSKlvhjQvnoybi8RUs0Kt8cw2
ZPzmVtk+6EtkwAVVha7J8FPRc4kjeqwTC9q5O8insE/iz4RLEsejF+7zGNsYhoUTbojVoVLNO7ip
cH52Fcf5Ovk5bv7EtT+zU92XXeJ/dCgffGLuifXoXxR6mF0IaHxDVoV6B1exTn1pPBAH3C5ET0rf
oNn+yhv74DVJ0IqU7FzWUByC1ywxMfTYgdjcv+r1xlanL7WMycXYJWU7vtGKfBsTrXhUFvLYoUbw
7/p2gARZdd9IsdEBKtAFNinwEO1nnXdRA/FAdMAZgA6RewpJMFpaRH/dEAFuSfyy1qnStXUVT93N
9Wv2D53x4hnW2SrT4EumkQZeB9b0WOhiPIcJyDEjG6yFy8WG8c90DhScqL5Sb3gutH54zg2Dfhfk
617lEBbm55HeTOsmGhmTzv/DQTy/q+k9LDom9J2TjdekdoarbTX9GXTF4fdTHMtkG4joGElkJmrI
yzdRmhkJKQWCqfnhOFLdlSFwUNCQ814ufbP15MEvEnW1pzZ5GbFAyKT//4Sd127rwLZlv4hAkSym
V4mikiU5pxfCkTlnfn0PauPefXrjNPrFkGQlWxRr1VpzjvluVvZ8Gqowf0TieY7yJrhcr5FRxgg8
TBcqFqmd02g/cgaiuM2m4AbNt3jJRODatWE8TuPQ3daG8wyhDYWemd6Df0nv2oJh7AAYedlmbeiX
ZydZj+lJSdC36sQ624GGG70c9ejoa49S0wkgjmzLKyzfeCgl6bMTm52f0Nl2JM/c9JWFNAtR4HpO
EyRZAKAufH4K9s4+3FqTn++EU0DTV5oHJVezY8dyyZAhKjEAlNGuNPVLQH3+bdvqxWbI8jUyNDT3
qRVML4rMjUPnwF+8XnWLPgQ+2VXavm6k9ZpyVKVEKLxIkHZHayataMoy+3VwZgbhHF6raCj1jWUG
xWu3YcmvX8U8+Mc0ItheLdvfXuH7pJnqpRyy/tlUdMUTkYrvtvcND74RY4ZFG5urBuBLMprWPrlY
rt1X8raemnzdC77CVW7TQSDJl+Cq2t+ZMixJZOFDyaw2Oo5RfvaL0kFj0mXrMLCCA285frKMtFwa
R6+a79QeOLXoIRNFd2f3zAGkCB+qgfGG4ZvlzoCcfaPFLWpB3CUyKUnOsuPupTYUL44KCPdKFz2N
DeYdaeXNvqyi6EmrK2Ttgr/o+luCw61EoSLI5n0QCJQkplXPt4bZ3anB3B3/3LZcZdvPECcTzz7R
4iecMkhmlh9DvuRc9EaI2Trpj6Ol9cfrpYQcAIY5JV610B83Or1JdJmcnkTdmK5NLvIq0rTSRU7I
9tDJqttUHXZW0vwCR1K3DmkAayK3sA4HaMYRvR6inBAJ1V4oqPwTOH7snR7QHubA11dO9YaZCoxB
FNCQF91+0dRNSszCPtCo0mrLvylRahD1HJ81kBz1baa02Z3CWXZF7JXqKeaPOlMQSRaFbSbmaZXQ
RD72CWNqMxIPg49JR419dTfrvuladCE8Osd7Xa/e8F1s1aDXNrguh50x1PQycO5MleJcgokxlFl0
L1gg4lMvxw9ZOWvZkTfBIHOJZjMhK0wPUZ/WntaTzqC3LS+LvM+Ssj3o1pc1xY9zXHFGTbAygQFp
6vFONVA3N3X160dAI7paYMkQBF206q3SYiHXtf5bHye4HiNWGLwgXqvQtCpkXO3wtMi1IZtXsLpM
x3DxIFDVPMscK4R+yCfDMHaRT30hR4KJ4+fPSmvMK741jgHUC00z7GjnWa+0LzVTTq0lCGTy2eyi
sSrD7aDad13BdCVOhx+rs8gAqdBVR5H5FHQNkR/GtmHCgnoc2Eg5/SRlA7w/JTOvHV8Mv/zql8GI
MwdHSg2LoGBXTMJtUeYOYXgHEJCEcU8MgnDi3n8vHIX57XdH7oaVYCeCx4wRqyPbQ9QquA9Cyocl
eyqltd5HwZeW0HYVmcEQdtVW6VcUM/eUhku0AhNbYr+HiHmLmh6qa06hob4UrXjwreS+6BzHy0y+
T+IXUNwwTM/+pG9KAtzKwNj5mnII+vbiowytUZJxNG1m6r+5vx0ZLNt1NnGwKve9rnwkQ3OHInxP
Ii9+dXM3gQZPOBPD9Bsf0akFdLdLRqhLHHXYQUgAnFEEtMD79B7w/iOKlszFmBG6qPNdvv3Mnm3z
yxyYs+I0pAyO95VGF1iP0dYPABNMHTtBQr6XrJ4W/HrrsNbrh6hEOhlIYpvC5ob6KdlyVrNCnzBo
Ug81TChIYobFzsVI1IDvJnxyQRzrgpFupdf6OrdytC2Mn9ZL2Y3MMtlkwavR+fk5dfo3K6uOJEh/
5SQMbRuEeoLvI/JNrBTS0neZNt8MZeXDxeKLiACBMG/Dwrw/3aoTthY9TvJ1i6GNAWq/rcPuYUoy
WjcElue2qNeTXtL+r1WPQz3ENmCG7hyIZ1HomCvgXoyOHm0qI36bK+L7mpS/u7FRH0UxufPaSCHX
P+OLeGuW51FV4y2occp0/gCbAlwDQSqV5DuiK9VXX8JmaHA5rc0nxlLvUFI/Y/ubFeDWh4qNbT9i
QkPoWGP/2tn0KU3tRmsbBo55VoNB625JaxlYJ003UtBx6Tb56/KnN4efKUKqUP40jcT2VGQ3Mg9B
SfKRG2n4FRrRHRh+tFVG+aHCD7ixwonlCwG1YC0CIP1uxhzLrAOM00dk1OGJgvkV/d5L0Bn3jWme
7dK5S7Xptij0bDVlGDDs7lSAiZSVcqQ00lYItb5BEKNt5QDMJMmXaKSQg8Xkd5fmpU7MYwfChJx7
Ez4KFH23sJtbP0/4Uta0o9IZiquOeWRQhltFjW/jUr4bIroNWH9N7ISrYpyZdDXdTdDIXdXr4Qa3
21rAa6iz2773yy0zkvVM7toidMBx33HKCgnzTsKV0oUgduisl/a7XBzY1Tz/dPaAJiKpjo15VrJ4
ia3x1xQNNtFE8LL0Ibo0qdZuTbW/tYnoLNL63Xe6faFYsSd7ctjTpgE7G53QKo2btlXVrRkFrior
sZsqY9MoxUeRm91eWkQ35kIxzuz3PRmUgK86hoHSZH+sIk5mXz2GJ4mHZSJs5taq/ceoIBp7YsrR
kcNN2xbaqrS/gvv4we70B9PJo8ek0F98pKqroCkVSDHDoTeIL6fKavaGwyGVO924m7X8Iqv2BRtF
ejPUGjrgaEq8BIJz7VZs5XaOMpwYUIp7JX2MAPAtaYjSTfVQrrv+ws5PkrjL2STox4lRPQb0KXQ8
1bT9ddXHxF+MxNt10nwO26iAy5RfrGSKPbqSDUMu65jwqR0V/lLCMvaT3mOBEelFIQbYrQxidFD+
7gKReWbsxBQtteOWGBRdm1P/WlfGd7O2OmBx5t4ImZbNhJfuaiN5i+ICfX7GLj5vxLfawjWhQWq7
g4PErST3joJ48lK1rV4biHhtbYOGG9uHZAkOnn3zQ9N1QokKzn3vhqIxXQ0x5rSEQnOyQ5FX6YK4
0Mi6CyffY1trIx21701srqug1p/pDbJc1ovNt4b62ZLSaeR3k88J3krFqcHliPDTt4+OchxYXu3M
aQ+oWtmgl5Py1BD7ojDucmsneiWbNvVqY6AeEr/EKqcsZVAtGWgHG7WSbKwDTH4dnWw0v+UhThf0
9t/r1xt1xyTDFkbm9fYBEffBbBAo/3u/669jER3YjVXb60Nr0joKJiW0Ev/nJf7cvryYwD7lyVHc
XJ/yevtQ9e5YMQGYIZOvfZ0MUGGRjRtnMATlsG10Yz/UxTmeaCTlw0+YUcy2k3il4XGK9sALyBFR
2n3RtBfZ1nv6rISjtT1DcfPViPrPpJx/rHj6qXRIN92E79rR9/ow/MzMY1ZFET6yiB0zsicdID1t
Rq1gaDihZqn9wHpnTxm6dameiikq1v33PDNQSlNWgR5xUVWaLn7inKwzXTDOdPD+2KXKmfP/Ym5e
6ZtzSpO1x5e01jqr23UDI/EFj3r9EbZt5s2D8VQloM97LfrIwtQ8iDbd9YOs2K4yvmR8vR41eHBx
4SD5Iv7WvY64Kq3DH3Gde12vX4dfdJQBpt4Vhiq2TZzhcGoKgD50kyYnDEk3SfONblCdzRoiVKIv
vdmCUlsxV13BP3mfbRB7vR5oR9Hr6p8f2v9eMun/UUoFfInHLAFgpiHDJnAp1+KHNEPH2ehnxTK+
NZMenHhoiRdNh+DYJBl9f/XkGPVX2PhPVjTuwoh/+HjOTHdIEJXpYqMp+UGq3baP55OuYkA1pXYD
CGUjDQVwtHCBHG6jsWI/46aITn2ODTYpSP61o1/kwboptQ2z0GRtRXeorvplaNaa1qZ1lPcKqwVz
5fwcjc53OSHrakA4USIYeB4g57iWk951KD4tfINtdTdizyvz6qxE0H+Rp6tCYeI9uPT+KPErzAE9
hvvwXZ0FKni8K80coGXrfLopUD5iKW5tJFNueJ8nSxpXN5wdvEGkH1JIpd7cyGPvYaEIVwkeEilA
xI3o7jqyXidbu2h+DKNlrHAlEitVY6nv2VBjEwSm11gcwYhtH4uOxmWRHgx2UXb6OJEvs5Ka/4Iz
dusrMfsLiCfaBQYQZK60/fRtgg5q1EGIbNNbDeG9wDYj9fI3Kae1kyoHe7IbZMKg+0w6AvaS2osc
/lxy4l+iK9eGXey1nLDxtOzLfWNkm9EuNzg3bkBBPhUldmghk0tcWaSrl5dJ5mTxybfJ9x+UNMzX
LE2HIr7tjDCnDCqtdYhhhroRS3DXbjM8JqukAflUZC9+Z29G5lbrNArpsIbRYwktIWOU12OVo0mF
kc9ukNnXDzPlPo6YVlvXJnqBRk5PocHJmyyjwFWqt5C2g020GTumVVY3X7KAoSyTahNHMVEbGdbG
hIo1mQZXQ/+YpO+j3wFWhYfp5vAH5VDuWhODX1YuFAg//J4mvTtHkupRRzeQsIyltvMSJwZAhK57
jKOerQzgZpkPr1WK5a9Nf9BAvKhy2sbJ/AXB2Vl1SlJ4BqrVteYP+2x+wG9FJphA0i3HaW0I5cm2
EseVIVzaqdNWdWeg6CEtOLrPLHEh83mVt9NdH5TKXm1fpWx2SvvSWRFM2BLHF1aHVN7HOdRAYann
Qe3gIVQR0vve+K0V/aQQ5w544VKgQaJCP6U+SaOzTkR3V52btP+p5ugtiG91tUKwLks3L7OMatLU
vcHkjGYYrdcP4Q3gneCtK4sv1Uz2eqPcjCBD/eDZ5ouo91Qhtl5hW/fvVAc8ekApYqrNQ9WIF2nE
R2PMH9DDgGseWKOT41yR+FZbDzgY97ItPpJq8WRFvooPzkHmk3RvoXTCbTnLTz9meGuRLrrOjOIR
e9FDNpdwpPqtNle/pYII02/vUsE5xwKg3/jIHPJPDLCfPicFVc1+0QWf2q48TBa2pLh875Awcp5y
G5nD7Sro/fcq+AukAWvkSMyGo5X2VkucCc48P6Ice0irNf4QMOjKUyGGu9S230sfj18TYbAfOkfl
Dc4newRrOD11GYSBYCoO+VKq+mX+2yrtVmArWem+/lSzBHSBepHOjMCqg8M25V4xWx6wZZiLc3Bi
6fPotqHXxfNqfGksYaWPjyXR3nT13FG9QZA6FzOpiGNwF/fzvSkpymY6xVAGbAMnzJDcymIY+FOU
y9iCUDF0DGfyhLJlkfhZD1VsQr+e9oY+uHR8bbrT6tsgnHs0fKvAjrSNRW2I7wL6ZAVPEhlstC7S
xbGVxPRDJiponKABBc9cjHfLv7jLykcnBX0CUpVSPvS0NvzC8AgXpCwoc/gTwjfQIvSUm9xtJ3id
KPGftFE9DSZXFjx2PdecPbMZeWoKny/6QgI0nWQUOivDUF7TKH2D7bRsrRzXnpPnOoA0PzwNebGY
GaLL9YvUphz65S/FxxM22GITjMQmt4I9mn1b4cJdDROpJomiaWtLqOw/kGEgQn6xTP4oAsMqfJds
FnGULPbuk6ayLzIhtFkaz0Wups4Rw4pekVPsw17rxKePU0ZNwttoWNyKYAM6p7pF68T3vhk2U0H2
QKrxD0RnsAEeT1r1BI6gCNQbsxQ0BBPnzKe/R4+HfyqgHaKMAuGrpG20BA4FtgFUoc4QOZq16xtP
RmW+j0ZFd0d98kMaHP3wS4373KUPRtcXXsSQm2gFjC/L5+Trw7Ri7MS6EoFK7UbQw7UxHfwafxKb
vl9jMMWmGgAgjNM96fULyLXvvBLtDFFa2mdmm9WqQcIBguRkdN3TgIY3a0R1JuwO7kKD47wRRy3F
oJGabLQXjtoSzkPLlbq0ofkkcNT3KkO3GSR1VXhhqjE6zKFRRpr6Nqsf2RA/T4xg4JeibHeWM2TV
vClj/2HqcKLtgQjXrFdv7JQ6NLUzDdIfb28sDIBbAl2Uz9rajzl9d00CU5nJTW8bsDIWAhULO09H
5FNtIKrs007d0OAO6LTZmVvCvAXohmJQCc1NNKFtkUEC+SS0vSG1VIRj4VPdQf5o4HvWrfMyi2mr
D+1XV9nEO0tofLYRXKzUuWs0uqSt/tBW40upO+c+YJaRVsorHVtDkFw8wr/bZQotSjOMWGdZ0KJo
+owQv0ZzBcwwqX9nEz0egnEXT/GEZ1WLoNawEAwkm9Jfd/Z+9Enb3uIrhNMIsGiua28EZLBkp9H3
CH1XZhYfHKi8zYxJM1Ct+5XZtL0XAkkJkdUSI6EwVBD4XtFRu7PTbdSsCG4UAyKMwyGuFst0sw8q
t8r0bSV7A22Y80V5s4A5QE3Miht0c09NQtxJ2H5lEIXbyKJ2dSJifFWTDaSPJ1svzmrbPZPgTXB2
cwEYxsd7tLAwuVMxXJQi1N2uZxCMPmGV1vgUZkSIIdLVbSfPllmNx17glUyDQr0Js0WHHfghocEI
E6shcDZM2ACoNh9yNqt10HcHvMKnnBBaV9oz/7gQvirRmJyeF2gH+3RmUAdIUfgwxkeRlCcr4Jzn
FGzQMBXtLaf8kBrjpDDYt9lIE6v/sUsBbpx9kxprq0HNnsYBXkGE7G/dh9jFzXKfJ2LeFPiQpqL5
yRU8WEqjE/bU/qrls9oylzYji2ZeFH2WCD+zHnir2EKtCI34YmaJRmVikyhl0/9nrodzcwXlgzNA
JhlBDxveWuZlFYLqvs9MpDOkj5fIP3PNecEDTt0Q9B95h6oVnbmj4stq9U4sKKZN01h3bGhxXAwf
WoJxb2ptNNR2u22F/lZn1rT12w5+81i/Nyn9LRX3tIv9PdmoXcPipF4MBoXGgs4Jbc58upKclDLy
+jGUNNUXyTJ4eM1nSadkL1G7OAxxapMSNLV35dxQoxsjwEql8Uzze5DigP1brNROx3qOGwjmnaq6
fRN/V4zM1kMeP1op22aNTsC6zrEQQOWseWUUgS1gLAEZUGneDaLEIZZQGAtfQweOpF+t5+dAUYB8
dBqKVEAVazO3J7cT41dncZORabf2ok+1x0PA5MWlMcat431rdPPGCpEZhMWxd5odkmSUpli416pa
u1OmAwDQlH5Ny/1+ahzfxWUTgHXKAcjbJkbgSCyiAopJ48W39Ds5Buka9NizII0HCXX+VqB/dbpn
/JI5QHFn2mFHUY96vVVzq/Kk1lHbPlqlZrk9JxigiOmZ04MXMdY3z37KN5nJk050NSJiJZACi06v
e93IIlOa9cT6o/5EbP5AF7DQOoaHbZVTNhCtLN0n03SD1RwOSgpJKZXmfkD5ydmw3lNL30HoLEHu
hydFZ9oQpeR8J+i0CAwBUQbUaLYpQ0wpIbATB+agXFa6xDVi5NN5Q4kgQVbbfVewwLQ19As25HOj
vBa1dYgIPvRKMoGr4igCxGoioKGiY73byCnWDj0Rcis/WTz4hdN4Uzt9ElcLfAnIDdMzcEfZfbRE
x1SKdfK7BH8Ddj6GRqCYFwicHz343UDhQSYE7dmFZ2gQpKYqYJkTL2Y6iWq8u2cf63VCwJCImdT2
QEgPfV5s5+jQaPmtkTNYKNlnrxQ7vR/6wHkBf04PpygN5Zvu3GZGO54ixVYnlhnpNBdfs6HwxD0B
Nob9EfYlZ82+40yN6WOUZeHpff4p4tAtmhgMWEjcu6pgz5noiMggPhu5dmAJvS8tc99bC3EdRgmr
Cc7k2KTehJsOvtgC1stwBv1PvjM6vK9DGNsbdRHsFo22KTQgKQbtmIF5ZGCpnznm7mNXKpcqqY+h
ZT3ZE7Bk30+TixKvIdJ7JX/SLijIAGBbclRkKpkf0A5BGrFPCF9AcgQmU2S3Uzff6FaUugx3QCc1
t1mdMOrQYeJrFuDfHq+31bd44BJ2TLU1E2cfPuh2rq+rIO+2aVSKO9uHLWAo+lPlYPgK245tR8iW
s9efIr/yZjk3aO+k2PcqmVC1M2xmev741EH+ASe5TZWzVNp8y3F30hPljKgA5cdYn7W5py/BHg7x
ToS9aVY+qjB+sl9p6B9T5XmQ014v2O4NgYGF3GHpET/6gMGlbdLnJIc2TC+IiUP3Idh8mSUKIeQN
d7DdIbslfJKzPlK52pm5kSZCbabRL71mM37LdW+asaxHS0zFVN71E6LcEFOem2TtCEDYBFuQ2ufQ
kST3Cqo9LQ9PWZ1aZyWxjkFsIILSE1pr3VuEemgLnnTkMPdpVJyEEr7RHWQn0tbI7vGqaZ2NtNXO
sfKHGyYf8pz2Hfp3VJ82iIAs09YZw2VlXZmAd1qNTjbL7bFnSLcum/7TxHWyMmSVu3q/kDFK5pPq
t9rYFa7/GE+xLuxN5nSnDKZf7w51uPOVHJ4igAFmQ/3WSYuK6nBDpilbKprylZ5rmD7KxezGbNRJ
pL9RE87YBrEGdU/j2zAd1mffn87kRmKsDrIjTMbeSzpoy0hNdpg5fgM1ps2V/KLRtN2ST8TuTR0O
RnTokMSwDnhWKD+naCCaQjloarwhcoZ7Rf1TWyAqJtaJjyw++DNUQv4arW/fp+ijNYDFp+hQNqHQ
3NC0cvT1ebopJsGh3g/LxxTftzpJGBn6H1WFzEv2WM6nxnY/e0jk2K7KGcpvX0DcbovkWwuZ8giz
ePT9cYds4q1j/L5qEk5ETtV8zHG4o5IW1mzt0qBn3l0UkD2055kgM8HuTtK1XeHWf7bU8dRMtu/5
E+26ocesnxcZAvT0w5zg8cemhthcfPtmTkVL7U99az/25jbsddODX0icR3V2HHzfKJB2CGu6jU8T
d03SJFr8pPlO1CFh80kFnAqruusqeYws0DlZm3iVpfiHVNUe2nbXM1VhUCiAjYXQ48u89mhW8Nm0
eKULLXaTpqzXGYunpKOxjsbs3bStdlMsy5Idjpz3nUPMOr7u0nhbZn2zUVgxjZH9ZGmaMWro5odR
HLY1HeFVAJmxp0+XT05KXiWC7pHJNoDgFaoluTZ7DjiemjND3MhtfcTNRadDOg9KmBqIL5pvpF1s
olLMTpo5tdtJ1yEU4Dble6xsi4hiU1WfZ6F818EoD01Z7DH4Jff2jf2ojmF+bAKMZkVs0u8MHkz9
x0zj5raI57ugq1r4aq4/huN5hP/fLTsuwgPR2xkLAG0m4ro6+XPWnwp4KltbL8U6IuJjVZktkvEG
h54txKvZGPe1bnwWRvIaZKq/lfEkPM5qvXVv0GDd6kSTHpFGgbOeKTiLvDVOZsYJMoFeQ5updgUu
PqAe9n4sXxKk1VCTMPsJo/osmh6CWqmvO7+7bUu95cRAiVl0NHzKWqk3dVu6QUCwPfmk66mBd1AB
o8uV9OxPSrJX+2m6qFZ8kwYtSXBRLfbmLC40DkiQiudtDYGh4mQswg64tlQb9iXDku1DOGGTgGMK
hoYCe2huiij2v8OMEdtYlZvYdLYKhA341U3pCjCmXTUStZFE29Hwz4DCl8Q8DgOEz+dpMh9UUBn3
Mi32C9J7OwbqQ8Qsage+G6JC6x8Kw1SJViDKmMH+AXX8SbE0Hwuy+qTSITRkP3sJucvrBCzzQdPt
j7ik7ThBr/SmzGB4mJgrwGrsWtp5o0qIPyQs5xA56WbDMn9W5yZ0fbv9aFLpbEl4X+emkhH2QYfM
D9ttoo9wH1KJZi1Je5wKTrNfJNacSt5TJBXrbMjBmgHrXJcRYyAuwd2JxG1TZQm7bqjkXfrRG5V6
UTuoTNmnL4zkOfXTuyjVP43U3LRlptCMJUak9jdJ5UCgGu5TDgUUtW3tKtfdr+L6lvnd1u2LUnUE
PZi551shPoZCwzTGuizK+tsMMgpTx2rYB5aXAW4T4hhyZxe+YhXsOU+xm8rDlwHAg5dgnaRi97fj
suP8juATnWUUvZUF63JGuzpSQOSnTXLIOKh3ui0PAmXSHgQMhqti7Nx6Y+mUT1Mwv+tshkeLsWsZ
JxtRMMWI2ldfA3XpJO1bo9UgRGnhramQf4a6JAqnycM1HlkMhRFNuyqnQO5gMW0sy8sUjtd56BpE
t/ipRc2b1TDUB1GENSCPGUNYx5KTjVUQh9JX4kVQ3btW30MNq8krWdrEsogg3hftYxY5rdc25kTP
ydBdI+xIhuHk1McQRCYDx2LchE+5ZmBpLcCEYMolcQtCjCdCznxoSeDR6NNH3Wa/bTKWCKWs26IW
kny62fBS5g5rhCvPSUQJOMz5czfwf5N6N7upVZx7UdHj1TBY2OXwKPp+3lVuprpTqnNL5TdGsmZE
tQ8dkjN7T4ZHJxszvuUGOd/LJfopiDX//7dp7N4TMGj/8+BpeYa/T1NSCgFADdv8qMZ5tb7e8Xqf
sjIR2l2v08e3p/XfV/RBOSXUSLwDAD/86vqA/7j49/n//AbkVqPZ+//nu/jzJv+8IutdM2/+85aA
hHHXqoioPJq1zvHxv3//nzdyfTUtNIts9/eFSyWhhLjetUpMwsavF/88+fXi32e5XhLWWPN94CDd
O/17YMruYGdNsc+zUdu3S/zBP9kJ/9xmz0u69N/7xIis6Kqhkjhc73m9FCxn6r+3QU9dj34sd9fb
/zzD9bd/HvzfHvfP0xjKIutRAxXqPn30xeamUjcEl79vpNIUJhDX5/qPi0XDsbr5+2x5nQeeNhpP
STawNe8TMXl2Jy58C/mQr3mES5hAuPz457a/V6+X8ta6ASbteP/cHv/vQ69P8vfqTBXK3idvabcs
uYf/9/3+ue16Nb0mvV4v/vNc19v+20OcFpa02hjhmg7I9u9r/Plzr9evT5V3YHLW/zzNnzv9t6e9
PiaZnYPTdOXWLMz20OSUZaoEJXu9avkRY7Tlxz9Xxbh4/P759SC8eLa92Fk6LniW/zzo+sjrj39u
EwVWQH2UBsiD/3mFf17m72P/ean/dj/V8XlPf58LfSGJW4f5evP1AbIcmAH+86T/8ft/XuR69d9f
K05W7qa42/zXf8F/e1//9Wmud/z7Xq/3ud4WoiDbDJb+00UYKNH5IiMEeI9cYmgZfaiZXre3AeRS
78/pYtCfFaNJ/fkUauXT9WxQ0MI7hHFR7KWeWBjwl+4DMXFJotBSZMtm6sqyiCUbvnAfLa6DLdPf
+jghQzoayyW6dbVki20Sz6gmxpa/+awltM6EnT0KvxY7CJTbZOwfqy6i5ajQ0rRIYViNDeq/Dp8s
kM8LnOKTMbNw+B01c5NNt1PZf8PEdJMQPYEet+w9mMPSA6wWue7kChtsdg57apup4ttJx0e1dBIv
rBBFwCFHXASIclL9aKNlVElBcsqKKsQWLMi0mcvwxkQFBTOA9lChgzOfsjNoJPK3nMpwHRAWR0Ep
zBS93Mik9e/KqtuPYrJW1jCLO2mbmF+JjdBNtquj9UJpwtamTVQk7BQ6mt0EHsRYKjFm4H3GVp//
qVuwV2GndyGYwMQjCMDTV1pmufRjMLUg9J+fdJnu87I8odIF6N/It2ogFr6YUo8CKtoYrO1UKDdh
wEQqDmm7sWMv3CbfT2EHNjthjxHTBlQEsIQgVlcg4Ol5tBLgZcX/zmj1nQ+b4hEO4noutWGt+Hbj
lmzMIShfkn78bSz+MXbvvDFTZzzaO+Ch4GBH0K/9PMYhX5Yj8HRIhb2ANabH7Fvq8KXqf2OfAlII
KgKggdAB55WllO2u1Rh/K7W9jSTW80HSTi+bQW6ojZ+pJUevqUhkStvmG0xrFjC0RxfIY01ayVtd
maZ7bQkQ7QaFyhzui+Un703vhBvG99muVGgQ4P6tPXtWh61sU89Go7EBgQwTEF3jLrGBQzr1Dhyv
uBlnNJ8guhUSbfigS08PLQd0kQrVOrDBUqaLGVljZx8qv62fQYscT8sRpMVmeyI+9YcRNmVyw3ig
ku+tYvnnQuu+qkwb1xpfvzUyQMDpE1K5MARALkUs2U9ZN4wpBrfGGyKbZiRzKfN0mSjbOcHSb7YT
Q5GM2SLKlxefjBnXhG6HZg0kYIZR0ea1TJRkbt5C8OjGfjrUnYGODhJm0Ph3E8Foc2V/lmkuV4EI
PqZe8VpbUdYDrOJB1U/0E0K804vNPfxWFuVrMYb0tcf51akmgfpkpyo/lpMjPgEFsddVAQkyFndz
69trfUpdP+wfJ9XGn+bcdDbVd6HQeU36mjD55CupVGLWKgpjGo+lp9jPkDagUMcZZtM071zZ5/RC
lOJm5iu9hnhBU1xVL8FIdyJj+tqJD6OCJ+NMVr/p6ocmqZ4Q06drTJ0b0ynf1LY/M0PL1rbeemnb
PxfC19cQ6umM+wI8edKz31BHgV25AIk6Me6IrXBnSEVQJ6v3WIafFWD7EttamrJHajLofwAWD7qt
BuCRup2qI7hM0+klcPoPAL81U+PiO55fZy2B6Yg6VEQhs3vtya7Cpx73wTGPWti+R0f1hNk7H+0I
HYh21TghxouJwFmZvvabA0dohfkWD8YZXeYL2KgbqXG3TB1OukB/184y3vRIWtqyuQHj2NKamrbQ
OsxVNOfhbvo0Sej208ck797VLmcu1E63MlbcocMzaNJJxCTBuVsyCKuI8lHzjgZrPbgBx8S6LjrU
cfFHzz9pVZcIYbBZ7MsRCxY2rf/D3nksWcqE2/VdNOcGJiFherw/5d2EKIv3CSQ8vdbpK0XoKkLS
C2hSEf3/XV1VFCSf2XvtZqnoEWOTml3i9+mqo1NvWoKy71GjKKLwAtL4WCF7GsgiqUVY1pg45Pnb
GPX5yoJvhLCPcQS8g9caPhn0LzDSkH+h443zymtvRFnNRgyV/boz8hePFL1B34bTr4PH1rdJMqyU
CCIS+4cIzZ8isb+7xmHK0aJyN90IolKBY6anXAOKvUwshDR+zlYrnoD7oFIARF5wjFeAY5tLQ6Z1
UU5QARh0dgys7JFvOLY3QYf1zlR2u9YG0JfZrK/sreAAe2LlyIi+NdJkJPBSKBZlBjkCvQjjUeVF
y9Tat2zVJQ5mZJPVpcgYbDly3zTeZ5fU60qLu9jPi5Uw811sSXgVoSKsZQzRf/jjQbFZx0YvVg1v
3XXvkBsnxoHAQYPdDeI+0C5uCSDHMb79hgVfOGiym4BxTiMaJelt2Xo/CezRUhUCfI69defxnMXl
c6nNjbByhOgx8pCpyd8T2EmVUb0FZpUeBghB/sKtmwc0wE+Fm79Ms4Im03ZPcTt/V9p7tSt0NYyG
C6+B7qnPMxkWGQNXq0PKanneuYJp6ZNSztiIpYwnun0WolBJgMgkBu4SlGrvbO0/gih/8ur+pEFB
pOaIwDXfdSJ/zzT3RKq6jd1TGzhgFmZERBM+N7NlqEVYwV1itCun5fnMkNPmO7pu1Ifkf22S0UNi
X4GEjtyPSemPqGMnKHMkoX7FmCBh41tk36NMnp1Gvw/N/JuypB0iZzsPyb4XxRP7VTZyZvVQ4yrt
E4PteGbxwYkfoaGqbTUnwzqzHLhrGF5FEH12Pok0PbYcppvr0ofZNir524luXinesIteIWEoBesn
E7mFIUbiyzDQhzePkCrvs8ikS0IYscYUtdVesH+HmHQbkPl78nfQqI9I24wJUHuc8G427GNDuPMF
DhwgbGnvbjrqhmgH0DzZUbnfZoHxyBzfer6pvVm/JjVUG3PKX4LWOHLyPSYt8F8oE1z66GLVlAmu
TYjrSPZHuOl2HSPkjsvCIYFUIsFytQBdnHzEoDSXvawvCXEaOyYSa7ObvJUGil5Vj3kPAYOlECYV
nl6A+b95rg9VNrrLUrevqEJOdqDuej9fwui+r1X04RaICfqAMRR5zO8yCNAfYPZcdjNDLUcwG565
NzJBmh2H2GvTWvCVFAB9xzzxSG6hXs57Em/DqrjgDUBtgxkIzwyPS//qEXi8mHPQRIQFX/OUAQku
H66mQM/pFNFT5eW/9c24Uqh8RHrdPycM4ndtzFYFQY/EtYDHAN15GQ1HpFvxAg3jBzaYFUeuvfGK
ZgPk/ey0wVlVdbZqQrT0eYLni9W6Y6ArwEJdQJinWpAGhDjiPwaHiyy5jFLiIChQWa16WwaLDg87
cxY2q8Ujemo4ehliJjTUC7dryRgY1ir01BMvOCrJ++DH1H1/ssDxE2Pm7vxQPRliopsL+g80vySU
GaRBjv1H2wWQ4n22GkCSrADJHDjRdctWBNxzs0I2z8NDEdagCWwAkHJ+mghSi2xHaoO/9+f8FWxL
UPMG74caHTi18TTyeFakGqTJSeDHGqLxqoOU26VJHiyOn1XX86yFYcaasDlFSfUnu4TxuMW6PHOe
w86/IDj5sjSqlLklhsHCJBQm/oZ17xky5NGjWIwYsg1BdKEEgUHlnu0ke6HWfvE9p166ENaQ6epv
plIsW8iRuPgBrxoSRjK//4ygiqTSuzei9JbK2iDdBkRVg4EG5311h4JtkwdoRfjUYF4OTh009rAJ
hDq6sIMX7N0BzOjx2a3GtWWDjCNdhnerpA/2+jtMpix7jezOYTbOzvWLkRhpNhmtTTOzxZzjYYsu
1+nYb1t+CQ0m+qJTbpZuBm05ttj4S24a488O7c+kyvahx3YwidWxFpeiNgVUM8TEeUEhOrsRgrvM
XwaYctLZPbcAKYi6+WW14wTilOhwjeR9NeGUhrBYr9UQ3aWDEIhImnfdpgciVR5mh5HLUH80wkCt
GiAaM6v4uRZIRnUdPvsjAtrGjKg7MeWjlcUA7qPluEGCEaewXpl3gzcRWet+pn0BYGqcCLvxbtSy
6cm+ZaGkPIExVzgTSXSTnP26N/h8ruSCHjG2PJQg+mPWB/Y+z7nkKS2KkVhmi+skRnGJdHGesDLf
miSbcqw7k5bzasAYENjIkKsOb3Z3JMTRMzVrANd4FJXYDIJ2jEMKDonp4wOdXvybd5c8kDrLONgM
5+jE3fsQO18Qi6dNaA+P5hSuJ2WlyynK82XSUhESM5Ji6QJgTGFCZGsMtZkaXxHQAH/O+XNYVyw8
3f+y1P53bkLVc6HN2eZ9grp+ETeSYGB290bAXSJd+9P1/d+E/RJWwWrv2ONumGxgWLb10Lhgp2sr
QFTsYJ3LCM3gE9ZJAt4YAdZO+xmLcXtaWogipUUaWYSed2kFSHgQd7ylVrNvQ3U0ECg2FaK/Lq+f
07w8x6Z3GFo44BX186gCdvCWDWcvv1n+0tWi6uYLo4C3WvxMSJLqgsQoFlb4xLr+Xpbju+zG76Qg
0ZmltmdbH+g73VXtEMtQzs0i1C22vnlkIcDNU4vHIZP3PcvQxZQW5wHHksGOclGlwXvqoj9B//QU
kjonTBahtO7k0/k3tk8IiKs85644CYvNJ+CrtUfS+qo15bWm6xgAS6xAn9/BoH62B+PZJGZsE8XT
Aw63YQXa4L4grmEY0nBPq/XmBw8+s3ZEJoWE3H4zLKiUApsC05P4ksi3Wk2je0A2thjafqtkjH4I
13P+3OAAPZgpKeNNt2zr2FnrFDgacjv+qp2Ua8P2mDwfugjTpdXh84uSeR30eE9L6PeN+Wbk+cFv
e8ipetpWOtxUQ47pBfAPkir1HYPQn1yHbO0BTzgFxgjAiaqS7mu8mtmeStrdGzflCbF0KGQIT7Y6
sgUg8OD7CN6g/aDB89OfScZvsYrX04Qh2Rh6Z5kGNqKr6bUSCRFXNlxMGyr8UJIch6vFS1ntif4t
K9mwQ6CNViERcmbgtWhhAuCaLczOQO74a+lNfOVlz1rz9nYrBK31SMkxeGoZ+N0tBqQvEQkFB1H9
1KEEaxfXFxUBjM3cBNOrPtaZ/QUIYhfGaU/Thh65Ud/JOD0TZkFedxUEi4Ynfh0YxB84AY8SKLhL
SRRPjlt1SiK0nqph8xWxCq1gAzfhWoCGvbHaWQyQUbJKkp8qzE+mRNNEC+bS1rs1WT3dLtYVhHXq
bGIr7J/RwdSRPwNKBo9dWR8SNYucNfOTgIR4p/6p2AFtZJX/pDlW33EYN40dX+YIoWrDB9KZ2N+b
87WNg52807xNeRQvOJU/Ezvc2O7wB5LlEgb4vBLOKEsSjD7Il8DSx6k1UHI0dPFEklyHVqArY/sn
2V5lgb01bqPwuJ5OuUsaX56U/SZBwOixbCbwZnzhGUUNYtWIXEbhrdto2vJ5i2Luo1WWxnsrN5/x
oBqrhO3fC0mKIfri8F7FP4F+bXznFf3Mkyx6qk2oKy46CzJ3wmSBqANFElpKSbdAwcuziWaXpJCG
xDvn3fRs/B/Oiy56gwvaPlRcPIaCzr2RZ9NKCedtgPthReOwmtFq8ZsJohMWgqdo9nbWTfcmorij
FCbWD8GITw+LSRF/V+8UzOFwPQ72HZj++/qXgzeMEPM1zknHwz2YvmjhwWldpGODhMB8I7eXqAq7
urj5+KTRKWymOLlL5XByAnRkPjtZmIpqRRN4GrF568l5tD6RUn9KnMudyY2ZuS8y9h5tD8BrlJzj
YN5mCgtKPh26lqclwjrt613nmG+9cr8MiSSEn2uPqWqDG5dhDLi1hZwTyJ32sG+IZGm8c8cBEIik
WLbKeg9vzatvRKe5RathVafMhipqDN13TQYgWoGXvCevnAnpyPKPwtskpaIIuVuoYvqSLLvZxE3l
skGuIM6XYriv436GD+DS0/SPMhdHRBbdkiUFNRVSe5+NJd+YYaxEkf5SAFgsZWy1EGn1HRfxLnWz
Q4u32MzIh/fBYrJjrCGAWsTXJ1t7qmG6ZkSHNvm+Jrd57s163VTuZ2Z1h9ZmExu4CTkX+G9T5XzF
YXnfAs3kWzj28VVCQ+jm8VTCxlxkhF4Q8HENR+chVAbujPBvLo0n++ZZw7HzZGQfAxoHd4b6GJk1
NZeNthN2vaOsb9mrvR0kjxBxon1VZj8qvF3sOP+YrOE1K7GqlA5O4+5GfExG0H2khqfJIxaKT0qI
T/Mmc5bVsHHr6aOvo3Hhm7zIjSLI4IhXsIptiby5/zep1FvNkblyyCZbmol9QLXONCH+IB0mue1U
T0UeHVFBPxT+KBbSNN7naDyZTXCIg/Jsc4QDRdmqqkJiAMNyRLCYjMlbkrdi+de49bfr5F9hTWpQ
b1f3ZAUtkLBxuHi4Y0LMH15znMtxHWJ79Zjo5ZlVH528eEQMuSglGpIS9cs0YmGKrfA1TVHFuj3k
Fyimx2QmQMeE40jaW7Qli3Fcmks1a1CUt6i3OSIhsio/PdF8IB2/DkXog0D0zjwhr7gd5JpUsaCs
zknvR1ubXBM59tFaGuXSSecLhNlDmQ/ztnGdtdtD+uGVZ6xd8qNsni5UlMPOHVCY3/TU2sdid/uh
aid40JLhDZgmunIqOu7iEqTuCwSZFZzluzZWb/GA9vV2C85TY4Nx9HFkeNwozPIv2P22TMTfAHtf
mNxewy4kIC60R04nUpnT+piL4lHF9nuhPUGjF1PWjvXWD+Z1LBQvxjJ5RL3Ae9hkKMPwmJA/pR/V
VLzVKv2m+30afaX2Ej+IU87hCoLAm0sMUR2+Ux70+xjmKCJrkoUMX6xbdFREnroZKCZ71xqCsV46
OZQMDamSk3GqZG1c6DVfdcFsdyZ7qa1Ja0VpMdLTI8TBUMNkXOQZ6U3nsiKAMuYfgGFlfNP3LqZ+
eBJJ6O/0bFxquvJ9VGQMMf3oMCQjTaPRbpypAwuYIrqvJ3c7dYV1MHK0zM0MPDrKJI2aH5vbIrS2
0xQ0e9fwkeNPgb/EAVY8GBMZGwlkju2/P/7nfwuLXcpzyfpmJfMEiGBZ27yrlEsbX1TbPAZvXuo3
XyRnFj/9xpN4qppg2leyyHAcyA+PObKFgXohnd7Y8fNsZgjHshchkz6rWNLavMx5220HKvR25B02
tAwgE/VY6+qzVyCgEo+3z2yMe2ENwVaGf1LCfp5yVkMNc+O5a6AC49hE+pq/G/2ksDBR2nuj9Ysb
mIeGCrsIwy8nFWBzIKWuoCqJAIs8IGV+Jo9jyQfZOt5KtthAtOnvZCi/yZbD/CIW6cQhHPbh3pmT
kymYWKnAfg2yS48UAY/wubl9ueS2gXE8q0Eg+jEG/osvIGKQCiPw3yyHKT3NpvdQ1Nc6BcOAsuax
jHC4Y2Tat7VgpCmveBgXrfR/Wu1KXoaQvNz8Pr2tDgKjYGyo26MgPAAXhMMTEZTTujfVoR/QPTZR
oxfVhGQNoRuPtbMvB/FLHjTdG/wUdOLNLXzJ9MIezHvdcWc5cmETjbgGIXVt0+FNFx3lkE6xNTrF
35jM3Vllahsx3jZdOmUnCnjBTkBYcFWtg9h8SyZ5DqI/VFDp0WxvXgQazjrxS47H9LEYX0IHW8rg
06PFEfJY2NwLrciA1xXKjCCld5bI8mDIbNPEtF6zgNM6gwnrZoxYoEG5Wys5ip7pizeICz32k2cW
r13hE5TWYjAYLBAUkQErzLe3yU0Kl6LI5JcY0bSbO8HkkCEVOk3Gnhh/55xdCZbm2mgOM3xy7ZIj
izKIz7KPDruwjel7nzOGxGJkVAn3WePd4LO6G+NNaXo4w4GwVOb+MvPIfw/n4cnKKwpVp8FZDOln
AdQV8sVPljZ3bVCOu3y6uYtyPCO22KtC9Uh3WEx1M8MnKbPPniEfb5vKwGzKxCyv4n2UDrcC2n53
PfyvTCtJEGK4dGcWaJZGG3nbbfUUfjRMWDAuGdSu6oRxANMghsooh6ZHMXIP274BMsewszeNYDtc
BuOGoCn6eh2UbkvNz9rDG0bio26M92TuyZQDo7YJnCiDwdGuEM8Bv2uz/r4pWAJ1bsevZqyOzOXP
kQtXoWduo3PkyCNjTWqpep8OWGjoprZxI8AO9Il5VqzdcZRyiElb4rFJzqUwr0EtnK0w+2YD/HM/
NykGDcJnY1uA5It4OUSR6I4j83bQ5ijjM/3ilfhATfXM1ozffzkDm2MiGyZdesgJneFp9gqMr96x
dYZNaTrtcmzK5KQk+9OmZWhfOxrQLHcxDDBggQq5Jw3EWxCUZFnf6s9Kucd52LsZJ2meVC+lNzs7
PGcpR1g1HUR32wm1prHoLYDfo8xa6trcXVQ9YzURc1sYo7CP7BsLxYNGm+W5L0WObUxaZMH6MK7t
W3rTWOOb5RHtav/2SF5zzZfIJh5hJ2/dJZxvBxVdc8Jf+6o8rm1oKQ/KXoaGhsd+VeiX1uMnbly+
pJ1hMNORx7HGSsbzh1c3IKtnxvDtM5Q8RtW9yQiFO4pFN78VUs47KI8gEdYhX9uqp43TcIRatyqL
UBM8hT5K8JSsSUHjvjCNwljbvYA5r0gCdYlsRYYZxwNfr/k0PaEeCtCuQzq9gmM41YMcoCaQSllg
vgS1w4qIWK6rTmb+kvEnCoMr4EZfteMRZewTj8kOlcFhYActAAvG5l79Y6ucSzSld8PNqeuH/kse
D/4On9Kwjpq6Xig0qCu7aXZ9eWxL7mSiuWmHbcb3ZX0Wk+K40aW9lzbOTsoKl3tO1NaPjtxP0/4b
9AwKv7kP6nTtus3d3HnmoUswlnfhJ9o9PlvYHobupxCy1ErXHJk5FY9njAMwX+J88U+lJFt0sfEe
tMJHqtCaS847JAXCkOt89r/jTLDTYe21RBlLrTFTi0C7juhrt3bFWVmQNLHitb1PnXA6eFhxFoDD
MTT3FLNRpTdGbWzzOnlURm5uWv/OFgaFoTm9DBpAVWcyFdbtswKovvVGfHdRSZbhGIDX0fnMdx+d
40695x4rMufPHpI7n26fJpi34jDoV2HTDvT41RZxAJ463bWVG1+jCldCRYh7Q60yEm7SVsM78Ag0
3eE567NhIfqf0WegX6eM4AdA7oqhQGXnwSKyS4/hh/M8hLSHaa4KMlzGT4PWvY3lBDksEfuCdClD
gOv3Xeg2pOtViypgfm0N9HxQ4xj+1+Wv6YxfihiCLejqncXZs83KCtZn/oWjPORzMZcYPp2xLdsH
fqKUuwpfUVu7+TZ2wHjOzSoz0l1hwhZqQ+eOBI70UKFLXhJyF3GRF1MdHLmPyqXV4LUhuGy81Fiz
SOxb+Rp0Vtx/TlN15Q2bUgU7C0wlCUzUEh0IiQFp1Z1wljH1D9L6zpzrn7RDC6Li9NE2AzIfGkav
ceVC6GsYnGCg66+kuCYF+VeqGj8MYrtEiozdIBynY8026/JbSvigkpCirO0uzc2Zk1rmvI2g2l2T
2weX6VthBPLw7z/hU/keXCYPdebx03b+E+ACvSsQiJP+Z9/wpqR+GwFkwXaYVjUBHPihrae0T1Lu
A/O1q+NxZdk2ERHOzvfwjIk5eI2SGKhMy0ybuLBx3YY0MsVIqkVK1EDV7BvdPQ2ynrc2BqT1AExJ
ExfH7pjtHCwQYqXxKi08H4uS8vH+WmziKOE4Yz1U9nReWbV22q6/DLX/kJdc0HLGr1pbLZFBhM9l
CUhKPh8BvKFYbzRjem1DUkVmxow4Cr8IH4BJKlnLp7314ngNsQvdR92U4TbWGKwr0GWtvBZsxFZY
2JETo5wPa2MzsGK1cqNbkez0m2LaCr0Ba3h1yNpebwoChYYkvAAlO0cevQptGTrYGl6skTGPsdBD
B3VNkaN/OXKBsUn/znLa+6bPGMN4kDgm9p+C91KUKzoBvJmkCadkOV0S1xlWqiRW1cjBvzWW/yfd
Ae+hetFQ3HFwUW7ICYVtN3E+O/OP0P6udaCzpn/S4wadi/y70ZA0TKmo/QxU/+UUHUenfm4zxBSK
m8vunnQGL58EIDbB8Rqd+bOVwTWQgfgWA5Hw0rFAywW2swxtSfAniUjsX9ZDRHAEkp9Dnepna8bC
F9UG2/aKCyDFD9yAbR+TnMTwdaNDP12Naf4EIYK9qcTJj4wcOd10HRy2B64I3+M7FCicKstwnNe9
rVbG0J4Bj+VbZBn7aQivdceCWDKLyCyNVEfyb2KDei1K97ed9VmAN6BKXcUh0QAhf4O7k6DEvNtk
Ap9WdqvO2KNcvTTG0p11GDYHZ9e4am9BTOoL/WhMs3Xu0QLZtctrINnBpXAp3p1fO3PAGcOKMCpF
Ltac8TLgutnNsmgQPbV+fFTs0pi5fdpCqRP6T057f9oYSgWrDo5yIIgRL5J7wrGsZcRZX7XbTlh7
byAcPQOQvM6t+iP3Eqx1GruSbfxGbv+ZiexLQVTm7re3I7nq6NbHJT6ojMzKDlwtQ8g0LdaGkbJB
c/Dz2RVIEIGLjQkDG1uXyzygWUb4xAl7SFX6zO//QX61+CVXEfMCxrQM/bvAxHdIW+VGv7rTD50t
f+tcvfpT98gWAgppakRcdMXeGXdZE9IOCOum3mGPauC59gR4IzMmHKgv5oaW32TrLEPnWDfWlxWO
YJZKdGK3bVapIoQvuQ8srKz3g/aOQ3uYnGkreYJK1HsFB3foGW9On/y1Nk5sWNZkawJqHkPc8+1v
KbvXoI6YRpfVtREbK+TNyZlOMnGwK8Rw1gAl8M6OLE/WvZ8gqTMFSVAUqk0t87V7s7lw+PxI+5eF
pr+O5+BMHhDKJUt850V0j1k4PsAQOmh3/mcoP9cAwijci9MtnyUrm2KrJtdcI5tzqS4gNpbe1hp1
dOpU3WyirnnAB7Y2XUKeiIY/tDSlkWoMjPKgB4gmJlSSKJQ6/Y0hrmFaUHvnFnwZglMUHlMcylua
MFJ6jWnEAkEWApONpe7K23swsdZalk9x3d45vbPSQB34NpLViI925TMtX7bM/DyAuYuGdfkymWDo
SSc7pV5zH8G6Xdi6ZmOlWWLoImVYlW8bZQAoqa9qNi2ozcMG1wR4tYyirO52VQnqo2cmnJSQd5Qu
1348nxP41cswbsq1WatD5Kf7MDIRqqM4sgAwruHXkIwyvOUav8vQUQKoCA4cRT8AiJ+IhV6TAlYI
IiNZGZP96anmKky1K4J8WiuLejcneJh5kGMsy7yCtT3eEcX0VYtj5HBq6mSUrMP+AjQOlXAhVg7B
ryTqh+GXaPwXNihbXUbsSrKjQ1MaR5QRJFFcZaqv8YikeuxRe1j7OsqLjcV4wCu8O21jhmM81W7r
xjzAlQFt1tqvnYZ30zAwdQswK2ogaLj0LsS5P4ZO+iA4Uza+7LdZO2+D2jqEvMmFny57ItQP5Oqu
05RpJBa4FIuE3WhnhYySP/kRxU6NLqaDZ2yqYp9UoKoHayOVoiph2BiURDbURn4Suv0J0+En69hV
EKxjNQ950xNYwkGIFuEN3f1Pot3ffqjWIaRzgnjqrWlo9mWEZ1oNXbsXfzGSZWGPgYzhmXF1qvkp
duVLKvXOtJ09psxmZSibPCvjhpdFo9PzQnQ7vLanP7TU68YkQbnt2uUQiI3b8IY1xy8k63d59iWc
G+Ag2zPUvccSZvP7q17nMFi1oA+wOlnPQUVuUxO8xz3SdjadJwNMAkmmgAKjQp/cwn/Ea8WAu/Cf
TaJO+rC6/kP5///Ug/9X6oHreERt/p9TD16SNuLx/fwvwQf/+Un/M/DT/Q9bePwn22V88l8CP33n
PzyqTSkC6bq+Gzj/S/BB8B88eyQRMBn1PNsySSP4H8EHjvcf/GsOcRue9G2bmKL/9r8FHfzfgg/s
f1/lv2aI8PUdKfk3+TYIU+AH/l+DD3CkVlQlkbVTc3PvBczXRFama3lyVQKnKELexF53K5uG3GR5
VDfhwADhsWAtgrMWE/mUjsQRkTqI3/pSDZAfbU1Hodv6QO5Zthsy4AX4/jD3Ie7CPoWK9Xm26MEA
rayCIIY3A22lNxEXesMqtPSDTG6Z1f6hMbtHz36efVaxHaUdle05tzCry/iS/c1z+1qHmjF1bW6c
wIKxG+mPsbtLXloXCFQ7HlGA3VKq6o+0i7500uMwjDFd1d5DYnsnv+usFTIV+ub99Jd07UpID8hh
VwKIkXKYdtIPluh25WE0I3yLNmqnsPSuVSntQ1cJSnrZrzJI0gRwA3pnjuHvoddzAkteolENkyMg
mx7N7J8sEGmQgnNtWjbTXOlxNdHgpzoP0RClD635kgc/jhs8UZKe0yR4ZkbMXvGWrZR3eDP49T0k
4dBuiDRgnHr7ULiLwkjZgLlwR9oCi1mFlGwhlEHuQzwj+jVLXjg4pm/i8VCgADt4zE1XLT39W2qM
0WZOk62aQ7HMEr5/23FYaXLbUzY0b6RT9CIvjxNeZh3I+lQn3jFv+LGLvsewPI9MPURyZ/ccbm5Y
ApZwDQag8RBtyiDaOQQIXAtT/dTj0NM4pDOCgTB4mcRkIVfkLTKRxEDlsLDHwmLHEsLamCPElqyv
wCvfY1+waf9Y/gKlvA5TG6IlJbSa7ZvaZMHdBFD+0BNghZd9Flisn8kzJ9sqwuDoxRbfioiOA+ET
5J2DHWy1j9xTG3zekG+rG5WMlyk3/weeUzT2bTZCLLBf3KSM0a8Adk10G+y1t0sYFywhqEergkXN
lOa/7hg8jXB1xqj6mX3jC+ljtRnRE6/NcCJoTazTvK6w6S6n0nW2pV+eEMW1uLxJKkxi/+DbJkPB
zl0V/FjwGjI2upZDwBjiAgPNDS8jH0GhqPZAH474MTpG97m1rLzisZ5TsqOs6Utre1yndtoegn44
Rd6QbeXtUXO1GFcADZko5X55+PehLZBxzwaNn41V42BEEzHXrEVhg4FyVLcPgt0ymCJ3x7igPGgk
p23wLkxAzi3yH/RxolDfme9vI4VQMW0xC3XCl6uiZaBctiBiEHn+FQmZYP9u2YTQLo4XUDVx9ZPL
4rUtTKzh+RpLcrfWEIXhQUpzP5K+5f2LLLt9CI18n0zzuHW7qTl0hEsdsoUxY57TRVitpOG5yzQ2
DHoUNsRBLdnGcmEIZTynRfucpWqXgt2H4+USkzt48+GfxSHE6LIeS9Q/JLt2x8rs7lsS4rZz6l18
L/U27KQvTeMaWy/IV0ad3smmZVbixh3Cdkg7UTSCoQA5Yotknat83hOct1GRqfaT119jMg9xWoK0
Gmrqj2kszHU+UscBwN3J3miXXifofwXOqHTwnU07mOjQCNuksaXa7MES3KwYYeI+JsR/0kvjfStN
1KQOLLiw0cY6HuNPP+76TcdfsiRc0rbIpt2YNMv5x8yIi7VvH8IZ48P4kI1KwVEwnYUFQwnzMxh0
/1JHkktL9Be26GKv8Wx2Wk5IBLhRGsPKCRBAOdT39QEDMxFXBs2tUX6OBUOffrLuItjmhM8kHuuq
7oupcwJyQ06MK22Xe6m5d2kvVobkt4QAXB4oo2mz7HR6YBlzgigYr1yGlFvAp5HX3gnbdy4+Sv88
lzM+TqLGtNj4GrLKXEdPbazLbR4wqQ/HUXIi+Kt0nFi7CcyqMcgu2wVfQITG2oPVBgFpqo4AMJIb
x30TT/jCby8i3YpzF1FPTlE5nrTOHkukztuwy+4z1iYXbSEjbhH1RlbbvkxtxbkFnOvfn1BNpBtc
wTOr8dextC14aaTjzW5CnGNuRNsKMM2OUj9awtbnqofgs6PANFZ2ZomT1di/aogPRVu197eIFiGI
O/bV/GnH1SVusxqFHbHVXGxoQU3gvHJpCcWb1HEya02qgIKcmqlzHyfOppztHhlAzYg2dxKNDcGK
aHJH2tkIxoM/2axhURXSIyvuOh2CBRbGDZ2J8KdDrQDMzpPYTAifC8gnZlNCBk4Uf4lwdo9Vc5Ny
gIxdg9i5a+fZ58hvEm476mXShPJzpZkshwTwCA2jP7P8vetCorTR092UW6eWOKct/oRqVerstVPC
PAFqhRbFduFEDOPANKDLVj4rzZWB1WQdEomC7heJst2lL97EaiJ1sNKMwEMOvNMxFjP4R40Yv3qo
kE9RzyS1TqBAZfXo7TSg0YOqmMaQ16geXWgOYQ67pqyvMK+qPUsrD2GJPSxJo7WWoZXUhyL/KR3e
IkjvZvo1/zgmot9bRfDEjtLcjVRknBN9dYQM7+5yAxe7hZf7bPJvrf79Dy5huZZ1v+VQYsudZHdx
Yt+lcz88lg59bdVFD70RYgpN1XSBUl2ea2avDATTh7w3k01oEvPKFtEwnJdQZeFH59ISJyBHzq3F
7DjNyAciD0+K4eBrYgOR4EL1kon6ZH2bm6NxiOeuWDusjrcprRSJGHmP7Z0ll9mmRzUIdMVD7emH
EQy2lMZdOlbBvRh95JJD0x6ZYTkRzdbAslZLh4Z14rc69y1lnBXsWM8/VUx/6ddh6/tT/mn0wYNj
eMU1Q5zWuwN6YV8SelGfkLk4DNZD+9BLfZZq8FZxS6tTRf+dsDNZblzJsu2vPKvxgxkcgKMZ1EQE
e1IUqTY0gUnRoO/hjubrazFyki/zWdZEdqPTpUiH+/Fz9l7buSyIFTfoUNRkx3vfAXoNLAIrgktd
1kTjD7X48ZOAf1NZbbCWg7+qGpZspO1nPqLDkrgnqtOB8XnD8EUYHzot6WQHVfkKV+JcZNk2zrPu
FI05hqGpX5iUPidLZ+ALGVEhRdhf8FrVR6t3nqWJvDEtO+OSmHNyNly2Vv9zruL4iSLCBJhMb1c5
yTbLaLg3OZkZjeGpV31XFKkuw0bdp+pV+blkz0RrsiyEwzo8bbNft6+l+FgYU+zikY+nBh2WdN5Z
1JLGDqFP2EE8Yj6x1jFqksvzkKbihN8g3w5mbb2n1ta3lXsMBsbZwpvkqSHhxAgsDl81lKcMoDB5
Q8ah6aHFafRSG/pqnPsomdGwJ822cVL7NBKCvIsQ+puTifkFZ+Bry/paBYGc1wkhtx2XkUuajWgF
aeXvspiOWG+PTJ/qtN6j68BXp7tLkOEdWQKa5gl8/xZ1wTkneumQbLLOKI5NBtncajLvlVn5J1vf
g92kw2s6DRubGRM/OiuOKowx4BS3/DItTl5b/syy2gBmTp9iyZT8wLeWx59M2DTNBY2zqTcB1HYO
HmROyMus7Fsw05llw0cqA2cqbCSh1TJthi11c7c1ehQN8xI7h/juvyAhutsRLpqHS8700epn8Vw3
fLu8wk6HAvF96JmXmbHXvJJ5xQvTTvJLakyZdMpfuwWEHcIKY/K61wp9GROkiV29XZofJGMDlxZG
fMRrYwGTci0m2PW3V3b6EINzx1dcSaAx7SuiB0DayXc2dhdZlyFsgfoRBa8bRnNDsz5FeUPGAuTG
AhXhNHDRyVz1lpS5uY/ACYVSNuRYLObWZbdjm0JpFcEVQCX0uy9dk/Rsj+Ip4Tinc4BNx2V18L4a
Bjx6UhKifdS9zyi2Tk5Meiylh94wnLb3spwd6LoM9rKEMW6w5GFcVlgVlOd/3PPL08KV13nW6Eb8
Dq9IT4JXUEK2IN/zsQ6yL75LdKxa18cWgS4N2b91sRPQOGlAUDH3vvUSTeKDqS3ZAvEtnkAZL0A/
d3WZ4BwwzX4vBO97FjvrhsnxE8MJxuJkMOGXwIJnQp7YFIkntrIY/kx2nTznOaMi1APvVafHEExd
scchiMAudvbLYp9J7yASuXVYxjJ4QCIYPekiuqpESp4c40/V2NneNfagfRn9wxmpyrzbMSFaNiw0
ArwGA/1KPDo7f252TdQbZ4swn4zjs2ezp/OFBSfzkTihGyqOSVq2Yc87mkIOOVN9XWgPcjOycoek
Z0AqntkeDFWn+0rK72RcxKbPUGqaAYmpKu69bapxlRiqrM9T4V5TNbyMAVH0VL7AonWD8cONT03b
kGxvWTXfGftJFwe7fuE7e639R0Z0zVrL7MLAqbIL2w31RiP6W5ehoZgZHa/KbAAEF2C5wNdEtqrt
NaEXl8RCU2GEbhQ/TqWvHqMftCBQiAR9BwXaRdA3mYgaSobnw+xd094YdtNEhDrMJxzeLhMLR+eY
oYrzIlHtcDKh1VOIKoh9/ZjtZFt2XvFaRebFwGdelUmJJ6xVfD6I5ZeMOSifWsZcMxzkpMN6rKCQ
50wkPTLoDhUEPSPWPOojR/5YQqRdgIeofOFNhnpsED58NTwWZibWacUQwG6G34ty2iMQd1595X51
MSif0dFt6BGWcjAWWFeQVAL4QNkqzlBidL2rrkBPfoiERj7j35iqD8WPqJ1ia2TxuNazTuAIYnbL
M3s33xErPnrMnTSRdLVz+ZQyLF83aJTv8Q/DoWEYPcxBfZQzyjKFzTySgh5dm48nLxovmJax9C/B
NSgyRYpB/mKUN2mr5Nn10b62jngyjXg5NLq+GV2NDSmIyfJB6HbGAHkqMwq9xMFsnLjBJZG4KAhU
I+wp3c6D4xwN75dZD/PRQqNP7HnLZ1m0B7N+HlVvH3LNHxFzvlZuEe9LfE973wIS3low7WPD3cy9
Hb04dCvxTNfraWk+h7JnBYmnqvOSHxpjN/EgmymxHnsNuVbUXfXIfD1b2WZXbgKJTAN3kIHWW7js
mOW0I+QA73esrpPXs3rHzNxBXGaAg1gWXhlcoU4hXkbLoWt/OGapHYpaUCD6/csczGgQBgZkLhjl
0NSJtbZQ5q4rKEebwcZ6yOgoG2T2yVFt4UypmO2rEc98jHCwd0IGPN0eUdwrSiDay3NNl9qCP4iy
xDq4ryQkTVNN5dKSNjEFhGOBmnWBvCVvYB0pawqeJ4v3e8MR8NB84+mbrnjfSyKI9C8B9CChwwsC
Xe7skXyTOXV+t2bwWxaTBbeg/Im0vtvjsN2gfnDPXIYZTBBljEjGtd5sZ5+IACh0UBFfhORwCRaK
V9Eg01C0VNz2PKCt5abNTEAJmAqMARpUtf0z78SHw7x4X6dHSsHkWi073JtUiJZZfCTDY2tV83sU
w5bmmbPDuXXKW2mDrqnjeU9cy0lr9YaTvVgL9HnkiNSMuw0sKmSQPHSdqBDt+P6VmPf7AHMfy374
yZdwafJVziDoOclshIp6Y4wJ9a/XseI1afGdxfiMcumSpr2FJXxOAbRB5jH6be7wjs74wrF8dT9c
YH6EiaPfvNumYlxaNwIinydN6YksP9qqjxk/I9d3tRk70YT8Xram0davjApoorFh4jeitiRdKR4a
drcBowcI+l0CG29V0lwJcffDesR8B4MU9QIN/GClxVe7lPX6yfKmdz2iKPOmmqNQWd1OLeaKj3x+
VKPvPLH1y6eidGFdFhyUrmquUV/7GN3QGVuGT0UG6rVFXvrDSvSeC1XxCYFz7dwdDyptwSAGdkql
3uNRmFr4Nm1i897Siekn+MDCpP/i82OFbhL9knldrJbOLVdON9NJJX9nr7PhWqHYeeoNG9CkD7lr
sml7mEGvdkvGD+2mhhlOcu4pa0Sy61hyGIyYWhNYZTe/y5hbv4BsLJxe45YMkicnVuN2LLqB0x8F
HQhjeQ5cQlw9/Ozrwbe+ioWhShufiwq14MyBriS7sg/UzrXKGvhHdEqx2h4zn+R3W5UvEmKBbbrp
RinnOR39msGZdexShYRKvtQtot7yMOW8/21y0/cviVt9tticr7JkgXLrc0lHLcZpAOWPUlP14hIY
oacOfUZe4tRiy4yTfAV88myRc1EiMmcEL0h/vItngBmHlhug9O8aZBQGKwwI+beh8TwG7bsArtyq
+Qt08GcXq20XSSSPXXXpRvzADbE6SzAwz9H2K++yRsumLtJqfkyRs2Pcsy2YPS+cg9Q5gDcq34Zk
AmPLzr/RjnJ2voKpfmr85MW1RvuBCA+6z7Hb/3FSFz9Xnax9ULAPBRXPQzVbl+kv51Ju1aiOtK07
rBcYziuo3jzHr/E4Y3NqX5PCicM6NV4RfQeUnSqhdQtXekkSHjn1g1CDONTyjNIfey0id3oALp6l
ABnolJXvo0VhHTfQ+uiNGNQbciy37cxMqEIKgAqA/K96+WGlT0lCpdAUH6zJT6dE0KErEmUbt/8x
JA5OBBG9BVH2M0d2ssXfemxmNeIb8lYjB4Dl4I0GmRcuFlm4ViZucqZxSo8C+QlovBwgpndfvE5C
e8W4eYKZlxxt70jz7S2eUSuTo0EQw+QAXCutrYNQCBpG9urU/d4qCiB9cuKSWRtL6PBGhsJgLN3D
VKvpWdYdH59ZZT8U/UE8x25EiWmvUBcxYi6XP4QfnfJ4Ca2Jc1JMa785uRBlcUEx8iRaxuvxH9O/
/Fb+9A3LhLYx7QNgn9ROs7nrSoPMerHuRUw+4dAHK9Q4XC3b324afS4uXvFuyvmcikeV+d4aGOOR
mgF13cEL2p1w5NHC/bFylvykYgup6VyRRyYArKFaZakhPtTDuPNHScpa3X9GoEw8gezLXLi9i6A/
zoxDhJfvnID0PJ2va9osXKahK2fEZfXpsWuan7FHIbdgM+/gQiAaPwbj8m0WpYH8egg25BEe5Zh+
x87Y75nsr+jfPWXmLPaihZHdok9yFHsUGfMnlz9CWo35DGzOihzB3yRIj5eFwX0p4p+j5egPKhXy
/rD9ytTbjtH45lFzrxwjBtkaUdnVNm9t10xI1xvVfgIwRPhhePllmGk5tAZgKJ+f7SFAOThIOt5z
wBPAB6dDVHJ7Us0ssCLAbMbYt7F+W49o6qEfM+8wbPUGPAFhxt5rVflJ8GYWlsYfI7PUQS2suOLe
XZA2uQdGlobmUM5sVLj8Fshg6GIFkEOtXpNgmtAz9E+Bh3Q8tYrTYBv+wSpAu9SayqwYWAiMN9oX
SUk7CYOTo+I2CyfhydEAJPIetTNm02FbOe07V7LuR+Y23FsnbewiuYDiM3okghEYI5QbOJn1pHZG
jrIrKAn8tOUpqJor1R1hk09kMAShZYztVnh0YXrzPt4PfLRkSbvvCTOoJl094hm+udPAZAD5DIp1
i5wv5+qOSChrYEwLtOYyAF8YFw6hp6OPmNSgw97WxtOdTd+z8VooAJWqL8tY3BYTeGxGJsIqeyy7
EniQZTuQH5HkwFy5xC06pV4vn5FlfisLn3CHemrFPeab7UYQibk1zIKw7/47HkWx0SRZaXU/1PW8
8WIJS7OH01OA3Fgjeuk2pDJ42571lxVxcarMotpX1Ae+wu/ujO/JTB5R0cdrrRayfMY5XQ0YUDEd
AWDuImI5lz9zTh40SbsK59p0zRU3SSKEcP7QtSJpF+8DFgaeHigcsjNevPZzajgYSPb8SEhEdnu4
VC1RnyB0172FaKKL5bFMjacq7wkYAaZRmGIIHdQMImrtx8BqvlkRJVp28vRQuxpLeTcw5WeS5Iio
SEQMbWp4HTVOQSDSw8kumj1OXkTsPh6RtF3Csu7esmC4uW2N165lKFcOwEekTYXuFl9VAcSYzvzb
XGNJm5ZWhCqdrY3uZvfkNSDlBu8VgpJ4yKMa4y3gp12XoqInNoCzDg+7EXwHdTl+FOZnnWiNxjjp
d3OLW7GdDcSri07Ymvpo1+6VO3LNGTdW7r3bbfni0XNeR0E/vY9Y1aeFEWeUbpfS+hzrSK4gA78K
DVYrE0a+6zyvxwBpxZ+C5DhQMeXFK+MdY8kHPggfqmiyq9IPTVl5JrhuNRv0YBe3ONKDL1cRbYSl
NPcNQRSroJmx19lq3dpMCeFO8H+wbgZ7JPdDNJNRxHnUVIc4cg9z0pJGGUzdpiEfrHX4PzVqdle4
Vn5X0lGbGtB+Q9AscUYQyAnCpkVK6d+WF9XyjgFesWOL+R3khZJZ0o6gwRgOvlqZepl4GcQNDbW6
DZaJpy3zN5H2mOF646/STbqDUZrz1R28q+7Zt1oCXZ0OI6t070o/Y+weC+Gt/PkITlNdMULSqkLM
mPH3unyPvW7ZOZW/p6UOJofs7pjZ22qMy5k8ymbTZLo8wHx4D7rMf3CsNyK7ifKYvBe91K8kVz27
mbdOERHFubuLy5Hgcm3mT42GZJBRFh6kGTzHjTaPvkNfLnH1o7wLsm3XuDD7chtY3EN90gOHrOml
ey/B9DYj/T+iR6g+KoONSbB5573/NJEZTKndhmNi7zFLChDeZr5NG86qMn3LpW2dSromHfkITzzD
FMAt5xYHzap3GqqLugAFMN0v9KRdyg5zPB6IcDTplcvm0a9G0pm5dXOwzs20R1B71bZJXei0Hwob
OxY2rAafaOrTbWWS7WoS8QIjgfctNdEiTERzaU1qB21Iv6ZFIVzG2Ms6H9EKtHPA7Wcpq4cSh1gk
Z+vaEdGLMC0OAw2LwSn11jf4ePqdGwUvkK/V+c41KjtlbsYoou9QNAdsU3d2D2dChoKt9xj7o+kp
GsYjbeK8xgFw2EaxZ+T2MfMovcz5tBhMRFs0yrR1J5BjXrEdBFtdIu+XjiBHjIkto4+vyMnY2yEu
bQEinJfA6sissdidmAIwPqCGZ2Emw3fWCBF6CUlJ00iEH5E86GH78XEMvnWD4zoj/QjDCkWxPcLQ
4VLp5NbvYqaMzRfGk4nhvsnsj8rs3+PSnaDuO+sJRP3ajyvU0Q1NPT/FKrHgC2pH4V292NuDVsC5
TIc2aN/or0FmtYc3rxEaHZ+8pNxKmbWU9iUokVSO0a/cu7tZK2nsW8NDRzfisAGZtG7lTQj20R7B
ob/4N7JqQLLg/jth4t1b7uhwM9b0Prv656Iyrg5LHu804a9YNoZtMxLGFVHuIqtM4IBOX5rUDKEb
CAze1+Qp+u3FFzQMqAttgANswfJRm1OIwx4dZ7ogc1cAqmwbEkJtZI+aRKnAAsXa6YtvRiTpxRs3
ip5kYrVbnUMHV1HYjQtqzlhUyPn9PCzm4cmI75MriRJVE/OE4spiHDbuxWKDdq69LX6K30b+3jYc
zh4i9c61H5d8StdqqUM0H8xc7Cu93w/gW+R0cbnscRlO0JQCmBA7LZ/IJUk+pqUb166G5zMUHYNq
bvVbvzIBh8lpM6TNY4Z/wqghEpnzCDoLZIuJv2+bYPs2q1twXZC5vTLwwsbvN2d3kI+SEeKckxLr
O1xoZRTd8tLzaXbW6/to7yHJWpo+ebtl+ZzdtrswrcXLPyQ3kcZnvwXsIuwJG5okVw5zEiVstrbS
oNirtH+PfH/NnGPEBcYHtNw5JgggtpBKFujFzOcTgpHqaMFM4NHIgCoN8C3m4j+5xGGyu9ZFv0bl
66/pAd2JLz7dsW7cGSP53rPVXnSdfDDyI54o/axzIu6jyrsUkby2wjoZpn1TLax4OnRnSeIQEiN6
QQo0UDD9LEtyR5rZQpcBklYU3ABdUw8hSaAVAA+et4rjyJhXarCbD4Jm5PGubaJ2hcau+lGvAZHi
EpgBxLMitp1pqtBuVRMm3ii2k4/d2k1cLJreqFHHu0C0SaCiaeKH3PbyU5TMH70/nAFiFMe2VIcp
vhvZB/cQp2KXCa5dzjQhQSnqo3DBZam0G8EhOo+qDJgbMH8iIhFzXlL1nyrh8pQQlkyawmsXufsp
QpeEeQnVtOLUnAKgHtXX/U/TERU3KnzoGEcuXmtae4Ao3zJe+R1T07h0JKBsOQ7inGS8TkP/ZjLa
XBLjpR70eCoa68XckWvJSd6dhc2oos+Daq+yHsueewvScnqJCmMtkhztOD7oTdsmm9gvNfYxoERN
rOkP6JjO7CAMMEO8QG9uzotiEHAvgS3v7ywvDbmao1138UmW8VfL5Xplz4jM3TQsFGERw6SfJ0GR
FAcO5AKzQG9pukjZe9lhwcuCdeMgaerzGGISYGM+NqIOBJSyNU2V5SmP1dkbaYpGaZJCZ3mWyD7W
9MTbsI6qc5T0CfMiSxD6QvwW7nULqUalEUiNeX0x7wGFE9f7MS6WkxVNx5zPZCX9cePHdLDtavwa
Z8bOOI94i/yp3msyJOl9h7mNn8UGOOkYJIvYotr1Rc5z1u0MP/dCHCXNOv4R5dO7IqFkjUUWYIg/
BPCNDkVClp07HsEinJM5IIKEwPDt/anF0D4gCYIYjwY2ugzAfMyej0Gm2HHvl4aZwOEVmJdaE109
m9rdd+sch8WjC2KuM5HE+t3XJHLzgft6sUYV3x0tM76ojM4usu/fzrwQ3mxOv8hYdDRXNTvTwbaI
uSPbjVZX19g1iKR2tQULIhPFLmMIo+tOQYqosAVggswNeyQ/20R1NIMO1N7NdOQ2peIKE9wv/O1G
Y+QR6WqRwwUxY7q3opTim8SFobtUNn0xnvxny763bpJqZw/DUdn+ti8YKugp4TmxCGCuqyJbZ9h8
0PEZ+YH23nMW9e3WbV/Vglnvjm/l5AVHC+fD7OfXoJSvmUW7cM5A04K41B5No0JD3eq9L4Kwkp3+
Hmb3Y2b6gGAX+c6YiltRYmKVM32RIHW/E78QGHha3J11+wcx0WTch7cVKuRCUrK33Ea8unztJw7Z
7Gz5RO8JZnVxb+5UsOyL1F1XjJeptKoFgEM2zWtQ1jWhxRU2zGHCvhNj+qngddU8T6CLq488R/te
Zb8qKOcdjuWjjQmvCigCJ46rnj4oUVT5nqSE+W1uz30360+ZSJgDuYnMck8tFvDfGgewrM+tmZ8c
evJ0mJ+roL7ayurB2MHw7vgBnBibaxDbXD6DCbKXhyu7Viwnyq7uwSbQ8KszIOHXnbWW7F57Iw22
yv6T+ZlzNH9W3E9DvIPEGDYIN93SSnBeFYpNAC0XAcyQgGR3StqcUkb8AX6V3gefL4Ik7O3oeh/K
Udu0dMWTMJR4ojsnHnRMY9hmLMxob1lFjOSwcEigjiOU2knLD5NIUoYfpkkoyJygx3ZG+aMU5KcU
1nUKHtOhst45J/i5M3ciBZLABbkoeiqk2sQeaqo8hRPmDC0EflzwNZ9rk9OLFb3ithSwkaE7I+Ev
s98G/RkxMjwuoAyBNKorq6jc6iENvT46FUZHcerdm7UMmvrmKdWLS3YdnOKW+91D3qXvAGaEMZSv
3VReBvrEm2qMNhXHzDphnLeCtkAWH05f3KHPKKOe5mgGYV9gri6L2+z6Z91WPwYPC6BLQHAuLRQr
OT4Cl1AKgEeMo+Z7nkJTkDJp2xghEFyVkZeHXvezz+7+6nlFGX6QPdxIcCB0UhfjqqecErIJGHYn
OaYXeyMHAp0cl4RXbNKsV6cvtlUeUGCVYD0jIlLRhBX4GrjrjQFBncsZY7DYmU6R8OS1LGyym/qZ
BEevXPZlElGsWpLmsmJP1QgOV4NXf2sO/AOp5Q+FAfJKZbR3Hat6z9kX6W1HF9Qo9cNokhNI16Dv
yh38u2rnIqu8Bz6vWzcALV5lewHlNwmGi9nzTNjL3WYIqusaRCWpGe53meh2m1vYbbpSsy/zdtsd
7SaLi/pq8XCmNYmbICDOvHvMDIaBvqX5R37X7Dc0WBIewZkcUehFUBYCGcbaZSeQBtnw5e8oy/B5
bKzJ/IHLiOncMqGlvUk162PndcPeKAQuT019Xy6gN4nDSm3oxnHgO8ShuejPQp3pGjSFFqGsFvhN
mXxMBo2IkT4aRyoXuApZHsvunpqdkGtTrBkBcRvDP3NcmJvNU3ZrqpJ7FzHUVv8lOgz3f/XAMG7/
0pYA+6VMQBOHYmVuZARvskU7cdf8VWm6T50Cfnkmfi9zmRMEcZcqZ1F5wHLAeNMd9wCe5b7sEhyS
DAgRcJMG0JndSxFYxaYwBEFuJuvl70BNIyCMpyg/mO0U5qAuOUGGlHyoNtnLYABY2IADwGGxMlqa
c1Py5qTPnhALE/noZqui3fyVeFYtIYhRb+2kf4+MhqO7+iu25CS4OAsSssDPD65twcsN0gk/YXqm
9UxzZWheeh3XBw0sbpeYPfKJ8eIRzruNIhrgDz0O+UMHtwNEcbz/+3Ii16MnyS8hNj2PnYkmbI6d
kKjAgWCcu/obGERzSPVwo9nd4hMm+sCwoD2aOiL7XC/jsoLUwDSVSUYeGlJdVdTMW1AY9pyh7Gh9
8oox5Tz0JZ+qCx5p5YqAlniAAC0GQ4hrFOsOgoBNbaY/G7/ejSMPh2vggikSbG3B3LfrIPile91u
Zo1kXLi7kajO/dRnxGuwEPuyvCnOYWxcd1EpuTXqYHjVV22WFlG+iSwetBOEC8k06ziaf9yVGIxp
vJfFVERulag5SRSMna0n651KynJN7OUnYEjFeKW6DoKU7VGBUOOxPaNDzxiLWp/VEpgH5kV8acd6
n2JaaRLA5E5MDUMqiHiInJzCCxCIa91yE8tv5nSMxAru6vcvoDIOPHDTdiFc8zDm6YdbIXkV5qM7
5Eeiaxm7xdMhS8VmkqRmeWhOYn5rjeDxgnfwdfG+bD/WqDpQCxeBs7Vl5rJxyX0urD+xoQluKmCY
5EEkVk5BOh2aZXKgmhY+ORInysycQjLKCauDQfvgSGTbgxjfbEsQBsomF3i62mf03Q9RHvkHTBwh
KDnIVpg7V/Sk7lraZHa/C8u6SxjJHklwnnP8u/DCh+aLK+67P4lpNZfemQMwhXuo5kNdMOX368zZ
tEN7Qzo9rtPSuwVcByQ3ErAY2zK+B3ETd829qDjSeW6RO/H0QeEQz/1Uvy2JU4OrMj7cfrK4+0bo
jYuvv8phj+rjH1rnmSYq6UzBlYsDxdP8JfO7OWBY8jtu7oJfPD4s5qZS8SNq7TuKbCAsjVo4ju8g
h6giC7YcnUNVrSJifA7ITjem5ElQHNGMtwQRPrQyGykJjLWL579PlYjohowW+QWNmRC8Fz3ZfO/1
32X5V/X898vS1Uz2I+g62CAG4+oR5o2hjVdeN225sfz5rRAB6KiJ/qSH65mjJ97MMol4AlHgRcrc
jj30HYXLl4ENFAb+mbq/2q5GvdLeV4oZmdnRAQUSmhm98ckd76fD/CMRdn8w2phvIbG8NLgJMMhz
xIxRe5EL15W2jj4q2zhHbpbubPYkV5e3An/CRsSAephcYdNrdPwb+gjnXJdRYyBwRjVabrRLUy2z
jN3Q3ld35hzymJds3uX2QxI7O2vmsu8y/CGHgoZZHG3bxUF5aZd7yGshjTnSIyMcc0E0hMEuZT6M
VHf6RYOcc19WjBg50P8+gLHNlmBYcLh9g2Z1GjuQDO+bnJU/K6HWYNjIOXpUQipAkCCQ6InddM5A
NdBFjPxj4yH2eQiansfNqdFeeTl31H+yQz3VxRzX1f+BjvdUp9XQ//d/CQv30D9+e//rv/9LOoFp
Sx/rDZQpR+B7weP0z+6iOIDtbREChEI9+73gWw4zSdZx5TJMmoHTPWSa9Wv50jkgPIGPTzruaXa/
Atp42//8WvhH//ZiHFv40nJsj6uIJe8v9ufXLa3i+0v/vxAu4IWY5D6ZJvJpTzrdBqoLkqPcPFtN
+8yNBDd0ByIO9RWtoKRj4GFXYS/8Bd1yHb8BT855tE6wvarTXQlNq/nWEEP86NIpq0gnzJw5ofsE
63VM/Cr0rMS4OJSThOLQFk9T+zAUJD9iLIAH7xAkaIGeWYl7qOjgZ/PBryicxrwki8HJb8NggZhd
HhsAgX+Y3H+b2vR3wmoSdLlIjThyFA8881izBIAyGMp5neUGS0AM6Sc1r8TYsruPWu6LnKmBrKnt
HUn9g32+eYmdjsi4DNC9Uxg/ajS8druv712UsTUerYlhYZmA/PQbM31fAkpLt6jWSEdwqBAfnAFD
AcQ97EnOdS9OSoxUN5anODHqY2pzsZmj6mY0nX+gDYGtoNPinqxHqGyXsk0ShLXGzs6Jufj2xbzP
F6spOgUYp99oohQxM3Nu3fbGl9nj6Hl0YXqmEkhu7W1RRAja6szfYxhemGoXwdZiK13T+Bm2iB/E
pjbMj0IukLekf3PaYjnXNKPDoXGsdZs2mjWd9eCuwKZOTvedRxWUOdS+eCSAcwqrME50Dn9xVIhD
PvMy84wm4ihK/+hE9hba7nTyKjZBsFDTGaWgsSodeTHHtv4mgyF+8K+cEtUXQoMUOGeyY2opvwJE
j6FvNW9pNOUngyklqjaHdR/lp8RZOOhpLdalZb1YsO0pHbMf2E52XlP4a1RtAwpBZ3kvMYWu0qb4
YzdEOZsliwk/yox+Ou/eAm/4FIUAK6FphY1zYZ4dtyv3TlQ+qfuvMhcqMFR9/rNiQZ1taDAbmDQQ
1/wWuISHVo2OINN+vN4Y8mLPmsK///Lvv2EroGM0V8k//iKsT9jxhO/tQD1APmZpH5wBrrPCy0aE
uUVJKsn3wTtv7xMZ4JWfum7nCGRuE8Ensf9GjOB4qBhEJyAnVnXsLWhmi+d6rttzHYCBMPMMu31D
L3WhkkIFgtebZ7J67scj2qHyySy9eNe4hAdm/nwKgpGsbRfxWDK4e1e03cYyut+tkZD+6vWcADVd
DNxeRAhA5r1Rb6KqhhPUsvSVitD9AkrakDeBHYo39jKA+8egkftns6syKnEHPizNwhv68/qhhLW1
j4DIP6gI156uQOw3WXPJ5Z821uOrj5JGiiFe9zldOpSZ8phm5qaIML7kPqENboHC13MzeoGz9+3H
NbEmlnZOBGo+90bcnCdNVIErpk0K5nczNB22RbXQyqu7IuQ96zaRA/pX0sgx0FRgJVrW0eQ+MOqo
D0llP2auOR7sul4Xea2OGeHE9x4TCbQaHmhcQyMZpnE8egGiUobT0O68JoUvsHzT4u1WiP2KrTnX
O7/w01DGtGX+8+YsvH/bmz3pOo7vs9Wb2GL/5aDIO2FFLlGyOxQFhIXgJwT+nh1Mq8xOcgTcFmf5
7451jGOmQDLgpzX69ykPA2mmhNYYF9FyUaoqTCTMWv7QTfxfXqJ1d8L+v2cZL5FwYFy8jm9b/3qW
+Z1Lkw8N1G4Smb3u445YIJ8BHlovcoWKnhVfQv2M2MqdHNDJUFhUp9I2nnQ2hsK8FhWtdxLG65Ve
/GGru8k737M309rHiD/agkY38yp6hs1DT0FPq7O2/pdTUGAd/pefwjdtPwhc3zEDO5Auf/5Ph2Bj
IKU356lGNla1ZyeWTxjwHlwuH6EUsjr35aGp9SlmD6SH1W7TqXKYaCLIY/cZ0bc3r06XpvCdvxgn
oZqrQbMZY4kn7D8vCcf+/7xSxzJBJgnPDv7t/caGaER11KGEz1yEUC3Ey/5/2DuPHcmRNUu/SqP3
bNAojMZFb1yL0DpjQ0Qqaq2MfPr5LO6g7x1MAzOzn0UFKqsiM909SOMvzvlOY8uTQy5iFbc4ZOBg
67h7bAfVfQzylyYB4yaQBJgOFcYOFZVX6QK/AREDZbkM36s2uBIgom8UIu59B3iAhSXhlH7qOBsd
lTQsVeNfJg8Pmc8CdNOUgXuc5o60w7I8OvQU72Df/kzrvbUo/diYhHpdEIGXhhK3LFJ/e2C8kwcI
I5jsww1eT53NJu/7o/n/hvz/gyHfcaUQ/3IV7b6Gr3/7Uw0pJqqv8s9//vsdyTvJv22/SIxKq//F
lv8/f+s/bfkUgJJjRvoBJnpzF8x/+uE//x2c6H/Q5UnPtlEIe8r7V1u+/A9fKeEqwm7df3jv/8uW
7/4H30pWq8MtZYvQd/9fbPmucP63wll4DosDThyOG9sNzM3xL7cptXhLnnafnVIYk0epm1eWktHR
ziZCBNAcZG6QPMYZj81ScDQPsdi5DWsyinXwTsCoLz5RYzzh5BM4xnC/mryPlATQm3lpkJ6snv8A
FEmhInigYQL1UmXPYE4Zz6XUcEiOm3e3uw0Fyt/URg40ciNV4dzeEYTSXPOVvpzMBmQLKavkNkRE
svhR+RzgFstjnlaktLlPCjntYXCEQ1pDypJqGhjGtqzSnKSF7QlJheqp17+G0OJgFDh6mZNePfZ1
p5X78TiJZf6wu24X9an+kapmY7WDD1ykGI5ZKet3dodss5MAJW5RX3QZj696weSV4Be7HQdEOtAs
SU1hnrVrVIPm1BYEo8ZUoz7rpXItr/TUd8v6uESJx1qn/QKhXu0yyJWi1cUBSKYCArMmx260DvOM
6n8Qd+yZ4ekkICaxeqIsnm7C8mZS+XLtI2xBfFhvHAQs3THdZOFKgEnp7i1/6nZSen9YHJoe2jsj
IEPDuwLXgtE5b0AzV0mDnGadGetM4T5wnufA2dLblQAXRX+wPDBthG1l/Ri+2dfs0QaS/BCPMBDm
cj6Uupj2S5nNiKnH+hQe8zlmSjT31SZkNaX1JB48PT2x6Rd35YgQQJakDoS8BWgIlsLxQADNfmAM
vB1YI50WpMHoIdJwM3pd9hYRguWRW/VgqQ6cI97xEyEF3EctZ3TpnYJFQogJI2bPtfvSM1knThef
N47le+UQ4x74EQmlzYTW2Hf0saH5OQD8Ics2TKBVLkQTUoGcC91aeDWIK6xK9jewmsbTkNcJJaCf
XMVs/a17+2dj2ctpiVv30bYu8RS5Z+FU4Y0/hs1Z84cyTSRoacDzd3GdERJ42rILclPrgKic3bUk
W4WtF9JHMjQ2IZUQLP/is0OdctOYL8E6XKN8Sk8JwZpXOy+47hOmepgqSKuqkXs+rUXg3CoAA7eu
y/FP4DIMfC97ztPmkHJlXRQwAFBeNHZelD2kYHlYgstH7WKoFUnFL/uWQSp6FMamZLiT3xxBYOxR
6nqLfiBXnqAZKwgu1mTz4y+ZzNVpsIPtMO6GenlDXGztJj7ybZCu7TFDnivLedxk4G6OTom5wV3k
dAigklKTjpuXWVfjVXfJT9AdxblrSfLwiRCoFBsDukOFWI34uoAKfVmf5nS4tgj/HwL6SzSs5u0v
UO/IC+hO2kLnNnhUMoO5WJuI3Uhdoc7pRZMD+cBYm875u5143QNbt2cZ55c0ct1bh5I/4dl+NUaL
vl9h2Mq4/ihrgXMYelXFCXzLvfOOqCnl5BLBQRTr46qdBXsVcbxdml2rCASQa7nJPqlqLHNjJI/E
NzW4P9igj6i80E4Uasd6gRvN45jo6gb7LiaNOzdNQQXgVoJg8Ol5LcNKhnIMsJHsv1phsR+8dLwl
I14QgogYMRwzdhzucElUivAhXN8qjcE4YBAXiNre9rOeLvYaknExIKSrAiLq/PKHIOmSCLIIeoVV
/0gz9p12cBhbt7mNy6HCF6z1U5NCaS4CsiuDBeQqoIth6ynUZcxEQVUCJr4fgs559HL73mmH6l7h
gl/X3CL8DdSlgvlw14bI41Ub/MT9ifDTP8dN9hbP8Qovm+krIOwpy85Lz2ZuFHl6ntD07foyCPcF
pdwxTeipUgeWY9ZYP0kMmtmwOvd14RPdjPFT2jJEvtnVyP+aGp6X+1gt4zta4uBR/GFr7dw3XP37
xE7tuz4E6lApZqWxBvoBRdHZxmNX7dLJiy5d72y9NviKDQYEKGd053Xi0uXkgxJvg0ovY80+Z3CN
ZGmhvbH9EHBbhpLK1g9rourPzJ+9+8C1XhfbvZadHF/rAFVn5AE5CNTOwTh6sIfxLwCV8WDZuOXz
vk5ufNYLIFBWIHW5t1xblX8UqXiOgZ5cVZTscLXlL93yqwGcNyaOegXi/wGJ/No0QYabVCaX3CH9
0UlGfKU+H21ZBjxp17a7c5ISB+jEL+blc7WrT1YoSEfLMjmMlJf4aEzQd7z02zod0lPIFU/cWNg9
htbZ9dzf9F/hWxu3PnkD8UOqCpRHuUqesyWHoLukT9pGt1N1/FNl1m3JmKrEErITTThdvZ59dtpW
HxHGsC2To/rS5DgAJ2RxR70CMUTDCjm8yxx4CQ4uQr9+GQuSSaq+1Ecp6vBeudPJFqSUB10wbP3J
t2/CFqMJSlNiIVbJnp9N1zmu7HkHiAWyDp7pu9liTZbX8tMRNlotOD2zqPUlxTi2piVENU/6Tx7X
EAbFgySw/kKKAPBkJnNHntTNjhELktnW+essy1c55jBhxNWeKgAxxfxEYfRFRCKY1KUP92gVX2Pi
QQ08a+xvVpqOJldfCTl6l9qaPxqaenA5O5ajSJDxU96yuLn+40ESLNk5UUiQ2cyIvdcSX9v1PBPH
kTR5pnFil3fsVBNUWA9hgTlgdb6g0viP+WyLc2G37g1AQ2SFLU/qxGuhm/eVOnXDaG86kdQvTJKI
m1E81jEUuZuyXrpT4ZK32Dl4T+syRoiTLxc7KtSJ2x2S3vxLFk+E9kbXlgxtlIMK8mebi6ec2Www
TOHVbcnrmrvw0vtQYwL3Ph49m4Hgne6b+OqJ9NIt8A2afHAZTVrXSUfrQSSwkZGY9o99GJGtE0U3
NYLbbZKX+bHvenkzVclFtvawzehtiNsr/sCvpyqwiK4fZ0DUXNmoDfVTbI/PQ2/5L50YjJbJ3lai
tQ9qiI9WUA+YEj8L167Oalh+dwzh9hUza4QNEHlTld3qNWW633cNryePqyOGwHEzKWgF/JzhHcXl
J+kp6uDY67ZB8r+VuWPfpQXXPtCo6pQsxB/yk0Y9F//4hx2yRZ6wdwcrPs9rRiaoCne4B0dkRSPF
YzbfsD8Xp2iOTGyl7+EcaeHwTE5yI/36z9iZ1B9NLhXphbTXXnXuZwUO0LLe5zoB/d4+D4FVP2fH
7zIitxFur+IpKysyQNs23835WH1M7X7UHG3W+iD8/BfmYPfsOT2psU2Avt9N2eA23THB9rUJwh+V
/2QlHg7QyPvyvWQ8luvJVqQY2SLrH4UjsX8PwVXhRGxpfm5sFvqGuIRa5a/ru8nNwPRtU8UrD4Ug
dbdhis6X/TDpgbjjWP4s+0qATx0wmD2UlFpwf+I9NucHataSbASNDS/QyD28mPxKl1bUthK28m4s
DkUg30qn7zcYFOxTWfsrrN/ch6RhD9eclInJrUHyFXV8WtTy6vVjenSd6CWwupQVh50e/Wy+T6jd
NlW3niug6dt14J4feEXSsaDgXhwU4B9BS2Q2Au4pa+8br9q78fwYOml7zpuLGDMG8jmbAeSdiBUc
cpGpsNuMrTuFDGabDuM9o0X9VHrNW+KFm3z0m7NiLdOkzfqUExJIfOtyW4MJ1LHWD3VcbUc3Fede
Y2S2dLhnGjLtXIsiHDIJU+c+hw1TVL8rQzmPLJcowGopEH9glEiGwLsbFDQCqeV6pOtC/G+5LJYS
Kzj0CjhpZp4ofT69l13mnb+LIV4vU2itsPY0z0AiGtMFOPdr3BhAa0ioPKLdEbPxsXOaZ8Nl2aYi
RVCXFI956WW3/P9LIZXYSeMJtHKn3Kb+2iFym1ycskhDvouy2YydswQyRSQdBhRDFl7tufzMaoay
nVUVN+2YtefJxFYGFuJEH9JDRU9ENNSCFlgi14AE7p5GnRntXr7P2pi/Shf+c+eqdgdkNtyTSNeg
hYr2TDLr+ckNF3HXwUb4/p/ppBJeFkKDko13FaHBC/3yKQ4t7l2O40SiqKpJM9gyzAaiTrF9GJE6
UGK0BVVleLYgd7K5pKa2OnK70pKZWslV2Vp4zxLXOQWDwmvRkdAXYj8V9rRXi2KTOH5ODhUW4W7w
ooCJZp7+iwwXNLthGYC+/MVAiRsSDdsmYDqDgRumbmVsx3HvQtteu/QYhgpBZYHHsLVK1sfT2YkX
orD7wbmrGwEmkkzxiHG9wyWAXhjuaPaR5SreRz1inO9jgB/dvi/eMtmu9/2KWn1YVXfG8L1dE5AL
Qz3PJ9kJDy1ifBfOVfUCP/IjZDSe1lMIIQTzu6M566NFJ1fUoc+lTRJwPdjqWETAJDzKlUHTsECk
DMCtpS9gcxgV5l198APZbsYQzX3wjGUPX2pDklSTk4IadLKjmoaMAfh3OhZA48OsFXfRQLx10eO1
Cc1labKcxOxOlzLPb5uF4NEklFx+iGlU5aaECi4/emIGtt+jsKyOyGrtCbVByc8PNM0/RvQsmylE
v5kjcT5MSt76jlVdiC/gRonqAKNuFl88nV8rx2vxnPm/heqmvY7YU8F9gqWRFtZJx9HMc7XHrIwt
nh/S7rvhTtWSk29ePi9Lzic+ib819QsM/CTbJ/H0a/FJ8SRlYEO2tAKikpVbjN+8ubJVp1Gm4E9m
bjXcBShmFyvGIxcAqgZsCBcJMwHrTsMMRpmUdOrU901l9hHJLgWediK2lsJOyNtcpPWt5bkXNM2k
NKWRfRAoNjBH+79SV28jG3mgM8cOwmO4I/IYij4+svoRm4Fzm5l8+yX95VcPKIy+E6C8Dm+bCVZP
XVXhbRuZqOYcY4/GVg0+VT8JR0t+hst8XcxellkHAjWWzpWzRreMMT/pXPmGYopQUg3vKkD52Tj+
8NDVD1U6H3mKD/cRz6Ojxyhn1zZ8Lgyt0O2hlCKcep2nYDtI7kXfZ+djdznJhizid2m//lHZKnYY
pTJKcZqwbFE3hWOJFxlL9yYlYJSdV9PigcP9hWiemL/uzPpuuC8K3L8TUXNHiYw+VGV/hhCga8e7
ceYAlluFXnMbVCRaYnQjHXpZEYMz8SXqsExJzAFBaHnkXACZJsbCr8SdPRA2HurdgJrsDe/7cbSb
/BBnIdJvl2qnriBNh+vNGrIpzZv8jo5gOI5hgRaliO29Stdmi/MQ5prrkOJhHoG6c+wbsjVeZTfo
m0bwnFtyQhS7hwVp1bUkEHBFWfoicSn17rBFhe3f0nccs6FSD4O2n5rCMvOctxw7HsESSp7HGOqf
wm9IYAsquTDL23dSyhsRkY2LL+HYRv64r3t8VmnnTCdWlhc0nyisVvUoyl481OoTdRcN61w/NAKV
QQ+5o15Lf2fxODgLbLTd6F09wrtOS0Wia4n075A3DKkCzwq5jdPzAoabdvg2zfGDDVb/1qqVgUH1
c7Bw13tF+gEEt7zCK//8fmJlBZEXPboeIVr8Jqv1OjGIWYUEnZRzvride4uEk9iCcZiOHHLOmWOF
kv3RRdn+lrjYVpZgN7sh7w3jegOJ9limk3M/2x5i3j4CisZFPhzQ87Vwy/uTCoV4WQGv04jYJ1DH
JlND3znm3WrYS3TNXkpCMAoYNwla+H/HAGn3HpMheLto8BGsUs61RD5BHYv/ytXAYwp5wgzaP2lK
QGd5Kv2x+ZFhBVNDxuzIRTcCHZ/ZlMc8v8r+IkOybxHM7v0ygXPKiPeMOh9vpsaDMsAeupNst0d1
bjXCLZlh4WiPZTJb5z5d82uq8Z3HOaLBWLcBMVI1mbxqfK7DmdffQe+Zyu6En7I6wmdC6pBn9Q49
QHpbzL5zbAp0ZfGiCRTVnvdznGD2eufGJyJF9KAVBVPNDSf5vVfq5FRkESV+H+xUbYW3dv1b6eGo
dbtsu36AbWCHPxKLT0sxn9lS7JHowtPtAWHMk73myLhHuhkqm/mh/cQSApvSJXO0c6uLF0X1DVk3
/lOSJLust9+TaXA/Y+sjiqyRzb0Pd01GZ4l6HxttceHNzPewCwGDOUZVpOwT6S3o/Crg8hYodejX
SA0yUuebNCC/Q0znrJiZ5roqf67GlpUWC5neb/R+irhmazOsdef+CYQew0w1QXWuEmRmyLa3tYea
KrCrN9h8Wi4roxT5y3GT+TKhbbv3PPgo4/ySYg++9+ZzzAz9JuS57Ig5Ovm9xpfGFpXi26s2qwTJ
jBoj25esg5g3jkyxKqK66qzApkH2yDaeCdyz4tg6pRa1dTUusEvRfG0bErM2Duatg99MgkRRJhbT
iu2qnIPyaKUAvtgeDnvyOcpD23X5oUlr8rO41Ul23TEESh6Iqn2q4SNtC4nZg2X62xJSKfN8vps9
RbJEHT7nmQifG48JAbkSOQiKWeJVEYJMIUbOGSI/ebZGvEGWitrnBAC9RXF3O8f5e1/Q9nJcAn9j
zvDIfGRb6zrfz6tGQUqtx1jf2IQX91ThSrBYEFwWscCld7EapyDZ1ewQuIbxIhvlfiyG9F0GzUmh
Imj9X0bmaCYcakdMyF+Zg50WZvyBoex3lejwHMi8NaqtO4lZ78jojjgtXT9LzKtHqi99LhbvjlIn
PgM5T05hkkAAmoj1wFRCAlCNojlqHXmeLDJ3x1FcfFbfzII7bxNNGR6KCaRSUFEf8azIHHYRxH7i
hgM9OTcWzxxolLo0WSTwKRWcygRX2TFFcsUTZ6Ec5kh2DNYSb+VyYsm+BU1QnCU62DYGgpnFwR24
pp443q0ewWQC+Rr4nidgoxvXgDSF+WL/1imjQQPadAKQmwPsTVyK42GIok/LYDk9+JzZCEqV4p7g
6Y6Jq8U3WQbnqeB6LqWyt51BffYwP6lAsLsZxWbQAwRVI2jQ3kBC/bHdS3iiDM0xx4RMr4wjkcof
uugYU1XrRB38jPw3FwIpdKz5AnptvmiTc8nHxuwWYGnQJQ+0FbvOoEzd0ruz45BEYCin/QjudIbz
7EUODW+BddMyUNTv15kbUCqUBHpsJA9b2+XzD+vXYKxvMw8+qW7lrpgArlJSc7iSz4psya93sQ2Y
9dfAoX2RhteaGXIrsA6g5Ygkv7/ElOu54byi1KaInPN+T/bt1AzRwZ/yd0QMv4EppZxFxPkZ1HFl
lKwuKNkABOoepDEkasOZzQ1xNoHdQJoTNgLd/oI3wFPUYlQFqx9Y7Rp9JEbK7KwBwjoPR6rRiCJR
6S8xJCCIIhAkWAo3F9uQcBmBjeRvcol8f2Hki/CW/QvyxmW6eH6dHyPAugigSVzQsHbrhNScJATC
jM4uoA7aUu5hnwDRK2ZYvR7QXnbneNrRjVMHQPSdQftWhvEr08pHmM22fZQXpoP1AdkymviyvGGb
7B4pdV2NYIPguZwmawP1E32o4QpbVfgzbovftQc2tUG/C4A4goZjG9x2u7LI4CkpuVbOiwUWTpBI
d3AS+y0yLGDHQ3G5TMunb2jH8MWoAotjDwa5NzzkpZk3q3LQtSaldVmQ/OCJhHiBEHy4tNWrbcjK
o21jupfeeFH6gSuXR2Dt345WW8GTzsqD10fXesbAKTJSa74Ja5ypb5M3Oa/1isSFnTj4rDyB4BCM
BxglwBkavDoFzoXvHcna192VLEj+rrsbQf7CnUW8zQ9VD7vMovrwgx72ofBfEkujRcV9iq5yeXNw
GO5tGG4bjbKENUYMrwSstT/G3sciARMJ+xIbIK1rINhMrAATNaxP6GWg2Hk4CbgI0MYKg9BG44cu
nDm9IYXP5svSN92BVvPpH9clImhOULDclidfPTjd3RK8lOFvf3jr0uSJBB5gJFC9A4P37gzou4L4
rQz6ex3zvxqrjBcarpBl0kFCWwJTAXZgXn/fD8Y4gvBzqCFsNwYxbvGbEwMdx/+OS7UaAvMw3rpp
TVH0rcrH2xkd5Ejf/osyJYRlHvZAzVPLu5kL74mJIzFy0MAsL/xCdvaJhYabtyLunAJYPuv+YYWZ
7hl8jRWAUWfc8AFq6b3/pZK7UoBat6Ibu0flOo2mqXZeO7t/BpN+sVBPRcv01KhxBw1gl/BIQCyM
qQ+qu23w7qTaveYdGTmWek341kuQAFZ1s/zkGxW8jhqEsCuyOX0Xt617Zrsxwmd3+IhlBUEQsJyA
mLMtVyZk8OeTiok2S+atNGh6SLpEQe1bga/LX+pHZeSrDpukcuc7JShcI28tCYxa45jZHcJXRLJP
QDSYRlRi3JaoYz2I5yuP8CV9jhk/Ub4gow157GCShVVuJLa1Eboz0rAvAfpb8OKI5FHkZkaaW52a
ZNipDh0JK1PevdE2GjFvh6o3gRB0jGmIsHzOJwJDtqORAAtz9hTfsmD0waMRCvtGMgwwB758cZBZ
WJ2mmed208LI5lr7XRrJsfOtPi6NEDlg9MV8YGsZifIahrcpfioK4hilS3uvjJx5/FY2azTOcYfY
OTWy5wL9M5sJWgwjifaNOFoYmTQ7FKRpRjo9GRF1aOTUK7rqCX21NkJrx0iuY7e+rEaEDcqPtGIj
zJYotEsj1XbV8taY3xYZGbcygu7eeqRCwCOH0tvm/Pl+3H1/aczZ7hlhOFLgB+DvV20k444Rj3fG
K9IbPbkRlseRkZgbsfmE6pyzrqVXcegLEaSj38O25F2IVtSklCBadyvQD7wKPFAUfXDw72wibSOE
7g2K98ZI36URweeo4RWIkjhlj2Zk8v94SptX/v1vc/FFRBV6PCOv1+jsWWDi5ajKN/0InHMrkYw3
Rpa/UPg2lDOMZ5HsO1V/LFrIdiZ9FE0/zysUmKj8QyP3pyldoTZgAbCNGWDFFRAae8CET8AJyq8x
xjiQGguBZcwEpbEVYBf5GZrqxN+HxnbgfhsQcCJYxpKQf5sTjE3BmLI8Y1wYcTD4xsrAcU4ooLE3
JMbo0BnLQ9lgfsBmlpE5hSGiMNaI3JgkEmOXKPBNtJ5/9oyRQiOw/X5uM8Aaz1b/5drWi4f3IjFX
ijJujFieWuE99ehwjgGRaNtmIDxRcgZsg2m5H3soYlF20LZkOdnIo+e2b8uUYcLPuruc1ESXidDV
w0u+uAgwXUA0bCQijmKp8duW5PmE8wviyXsq20e6NbVTftfty5CMKi+t/vqCA4JeeRci9d4Ga/Gu
uJMwbZPrMi23s9echvfcHp3z2i/Blpx0fnLxhHrZ/tPPIK11jeGCky6Cx8kwDxbEc0cLSBxm390z
ESV/iJalV6fIQQoXFo2+zKNGeNxyCprBnBvU8SF/aTN02FWSPHJORIwVGWP4bLYVk+1GcDKKuD+P
3Rwh/kTtjp2PrNYaQX1JuKglrWPnttGRRMziFIs02DKx87aOZWFo8O0zsLgD6nXGBaX6kRYqP9uC
IibAS41j4tqlimkCipsRCyQhUZBckbR341eUVaCg2ApLtSxbX4y4czr2z/PUflYEyVuYYdzBv9oN
NgE7+1kJJCzomFELKIKACW41ihHRQyCSvLsiIVHqqXYgDxYLpAxyakN7OsAbhv7JtmYX5mRHREsw
7aic38LZW05i/G0L69Sj6zy7DVqYtthWofAfsowPbwjy7ijKINvEbfYSsLDFQDiesI+Jy+z/Qfdn
sWmD6UQvue0k/s+w/tvVUfERVoxX+vLs9En+GR5bJK7bjAoSS0XlHVbX/4OlQe6zvscWDIMiMljb
JEvJRNKK8Lnm7Pai3vMG4oMtGZBh/gHfXDk7FqD5dggDwBoaIlrkyTcuAjheDISSvnHojxAGkEvv
m818FJaEIRXxyRme7AnpjtVV2yUnxjUlKtlMne34y6VgNeuUXzLEYo52mN12sFnTGIb3oDhwo5FR
o93JA+AJbnBsID5pjLimIz7OOWbS9Aw7MD4jwQJVmns9zLHpIQbJ08A7LUPxm/G9/6DGANYO5MgV
jtEUk2o5p4zrsMZvWKndQ97Y+KWUkMHiIwdUdlJ1Y3JQEV2M56awf0fdzGzC1dkxDYFusvxqjpFf
HSMGQ5xWVCl2tkNCD2wX1l0w7YN1uWqNR9ELFmJtO6BXWEhProdszPHwN3YRMH5FtuDgB8PJcYM/
0+261ynzv66MSN3wiCCrZcayfN3pvc0C7RBl3qfTvbiB253HGY1CqjPP7K9Q/qD+2Nu9RJnPkKsG
b4AG/BFxhToEedGxUEbCUKpT7lk8jkCmQbvZhJh/t2xlaONHlo7DgnMT3C3eNu+qyd7tQMThmjtm
AVwbGEsfgZa7Uo7gReUmwGNPyU4yXM4al5kFh4aFKHkDMOEnsP4Fvz4vzAc1hWlyuXEq0IFp37YA
wpzfinlwa18tH8MuFMMXvGfiutT+1m0t+rspJ2jMosPiMQeoZYccDEMaMtcM9KVRtz7R5fGQhoQA
T2qF10k4TjouZ69AB9T1Yu9b8yYpZ8z4a/lYMijYuen0M+j853XoSHuNoBw2yNLvpXIBprusjZg7
botwPNsd4VlEY13q3tnLxc5Pw1iFKGWcQxbNbA99yIWe2x80DmmIEjNQWgzL5Lccm9wHLCsL4rQa
uPOWOEaiOvvabrboLMFJBw7u4l78YvXrbmUDI6bPwPOsjn6w4bLu9BMdTnfx03WLxiQ9eGr9bFMD
YIvagaGX/pD1bRz2Hfsb72cxEyWq5sAGmcF9XhKUivgH2thA4G5WEPGWCRJcu3Kv+C2HQumnroLx
VKewoHrzp8zSxmxXN4zaUDkNdREwCjpnIMgfZVk9ZMUQXtjfSGIDlr+1negT/P5bBNQVAn/WEfSq
O9dJcP7ltXdw4uQ+n9tNFA3eaUSeVxYTUmlFKifE4U3F1Yp1CBStVbNoZm+xi1eevwxSNs1MVKsV
/+icx2qo1teGNDmuKJIbYjxzjjikGcl3fcCzyC9tZr3BbG+0Hd6gG3PhZ3R6X65Y/Sr5URXLuFXk
oR9s/RyXGc09EaVE3ZEgb5fmaugDtvBQyv0Ipd08rHvbzl5GKd4V66PSG5ivIBNVok64514LdIiY
miVtOtcHIjK3f3QTgHCsqTC2ACFrwa4e0GlflYzeyVWIduMQHLJYp1eJtTMvfbJLTJBQLxHGjCZo
kPp/tbrdil8PdOdccz4k+R5d1kPbFPdRoPuDEFw2yusixH2tdWjL9FJ2c3LXNcuP7E6P3i+XpAMM
zNVrQxT9xp7Cz9QLnUMSGqR8AWhiJa+KY/NarLQWFQJ1aDQ19JmB5u0Su9m+aa8Dq/jU4bkcsgqj
nk/fIl9mFB5wl4qYOaftD5eZyO5DoKmhOfsSVsGmQm/tcRqujXxVuI/O3za+b7Pg95d//DKgcZKL
B+sqJe3HWlooDG2xmYHS4M82g4XvL9/hKv/85f/FfyuZYmwGGs81LODzKQa3UT1VlymzjS+HPpPM
GXFQnXomRZIsl2hBbTQcv0OMsmyYwTwQZ5T81799//K/+2/f3/LP3/HffYvnaZqF1B93vSdyTho8
v1nfJWRsZGofixXbIuHe22XB7GwZQ32yZvsq6V692fsdj3F3n2bpTCB2Tgxmq67YwJiOSLs6wP5E
LMB3eRMy08FNQZbs0RA1UI3JMYph65J/wLRwnrIbrrwjR6xz0As1yRgm+n4GbTYkpbcjYtzeoChl
U8mYg/g9nk1jeo0N+ixBd4yOZTuuJ4Zt0ecniS3hrYd/Kp007haOuRGAAWiF4eh7JEU54ivOAMUu
UY8tE3euJTJOSagCxBSQhB6KSx05PxRHxzmSkEzdz8aJHpYYukVAC2+W2NY4/3QaKa5ROuzEwBJU
BsyFFrxXeXLfhZnLzNBF/DihKML+AEiMilJG1ttY/rX7sHyexY9BLH8YrhriWvQat4NkqL4c3X4g
XC2HiDRqdDWYrLxtp455M3qHaKaznzWpVMAlqF14DNr9G3po5tIrR8GiAJcGnJh0RJsEzOg+FeNT
SXz6ZD2hInLBuvqvcyePdOlgxYTdkd6T/uoZUGyyJdUws6fy5HTqpbJguAzzvOzEmA5b+uV7dy1/
qHF+1iWFA9RuKp4yLND0eAxb4viqkhHv3Lr6F9dtsVqMyr94tXoBKjBS89LRwQ8fzLhI7wLCXQ54
xe6KkbSxNoTAHI0SkvTwu8U7y7qdP7DuXcI2dMYg6zFmAgthuLvW+h5nbLTh0Bw7YrWddJeWoH+W
miz6RJeP6zI+k72KQ6xwph2RJBinhA4usoQvohbcIb2P7yVj3ZKnjFPnkBAETkFeHbP0slyOIQCQ
MISSrZKwuC6Q04e8nE/fNm/QNzn7A1JgY+zq+7DmsxBx6Vy9YH2nUdysQyjgjcwJeQMdXvgczTeJ
49/vX3T3riRVjgCPO7blTDIXSeddvgd5/uBrIK4zujcoChEqIGU3NrIEBssMpZ/GjHrHYfz0/QeF
/o0reU/WzMg5kWTPMjOYkk6e0G0sm2JlFhsGsCy7RUWXwQJersP51CbTdJoWH1O9vbC0Mt6X+pqT
VO8WdwA4LnU58vdOzPQBIseQ0y0/IpfA4sKhHkbjSvefhweKPBgZ9IJe0KNOnaft0lC+Fbkm0PNW
+eJ9wN2/dcPoq2/EjZvJ41AEP9aq+NAd/P0UjxL5tT/cKCHrW2Tj8wShz17JmQVVQFfDysxz4bBH
0KJggXyIFqZf4BJY2KbLD5Ae5HHnzKOmzMr3pCDwg7UT+7n22z/YBY8dUKunESHDxm7lNpuL45x7
6VNFvCx2+OItUEF4axXU67QP+4CNFKtplZF5nZ1sK4LIXHvJbTZIAuKq1D6GJVOX2bupdWidIHyx
cexCk/Xqo/FO7sUoaGe+pFMAtV2/KpN20gZPmlFOzMaxQdRx6JfksTBd1BzUNZMpdAuKzQN7x2zH
Qu1FFcw5ihG+RP8/2DuT5biBLMv+SlvukeZwwOFAW3UvYp4ZHESK2sA0Yp5nfH0fMLO6MpXVqR/o
TZhCFMUgAuH+/L17z12mDkXpfYtxH6Dm6vKtucAU5NJiaBWteq/hsgf53KwZL59DCQ06SOhuCSrS
tU+dsffz5hYGDnOrMn6LyxKexRDnG9wU8Dp0yy4GFGNm9ZOsfyaM8jhAB9w5TB2mcZtiXlnPE8Hz
GLUCln922bAf3j/gHFY3YjdcHjyi6qhv6BuUUX3Nzb7fm0vemoUoKK2OOQbXk99KwRihfOxNdWyX
gcbHQ1ciUFHCEOgG/dcxwc+I72AxbgMZt/rxRyYKIJweUmdCZs+UTIDj2EESUK4yeMkzCkWcE7AS
aVifnE7Qdloe5qKnRdgyWeyaKD+ZMnqdgRwyRyDqIHZkd5b5cuipf0hs3jRX+R4UABysljXNEaTn
ui65apH9atdQhrg1Dl5lMfPs66uLvum9xGXHuaPZ5v74Vi8T7MIFly2G5AdyqfDYY6h+wL0W4tS0
aQZGxit6xWz2ozsiY1hHhg2kXSf2bmichl0TnBrRUcW6dPNuQzsuPM/Gr4l+PScJ++w0kfPgtYy0
89msf7rlNl+nqifWelhQZ9bnoWNQjOm9g8LtRg+JXV3on0P5odlEXdZdM1597eXFk6/Vt7GxngM7
nN9xyZ49PYw/Myu6evdBzeF7nTHTnoGUMMEpUSe7MbyVoHiV4bSOZ0VoXUwHf8IyAG0F5Ksso8+y
896tQdU/puZNhwRD5OIetDapis2gNnZu/fI1YtS4CAwyBd146/eSs2GOYMvCi7IxwyCk5+3/hKOM
jrqdgW0gAwyKOb9OGolobYK40osEHF+0+8Ucjm3Z3Fuhnpwq6jaKTJBj4wJyzapP9KgYXBE6tid3
e4cy7quK7/YYhS/5QkF1AEhGDPX5ZLCyQc35KtM6OCsfNWXbWt2OKrs8qgBRSQINALM8xgdSbUK3
ERxnq6cB2SgO+f6727oDWwkRSmVYnmIqW0Krn5ypay++OW+rycwXxImPVgBh1wRSEgeMiSmK99EJ
dXkMXHqwcvrpWXCTA7i/yWD/klB1XPIWDhzenV00cKE8jNYPnWuaR5bCbo9HNn7G88U5F0/TTxUc
SJsvDzMV7kYHc3cGzIVjpjPvtUKqPQItGrXjXGRX7KdiqK59aM33zulCMEoA+0babVfXEY8tcmnk
y01+xXzJdBU7/Lavhcua3pnvjQRoGi1RqeSu/P0h40x4St6GsC2vOfb5a1aDRXNLuqt/e0ojf9+0
9rRAc66TPQ/3hY4ZTni8MsDkLKjyKXah0FgekaI+tv1talSLTcQzCHRr176hNOvdmGzViO8WAFR7
bHXzWS8ciUAt17ykc2MnBPFVifFJddLb0gfIt234yySikC1yemUc1HNGndFD2qilFePgjhwg3h5U
jk2ZIHJNZ4IolX8jLm1npcMpIlrw7j4PToKESIFJcckEOUoPolidA48fkGNi3qAklja9pBLTTMFi
fDCy3N26JFz+gbShxO9uWdNW+BkltkGpMQ/+ZqDuQh/WaxvFB0c2mHjmRl578m8i2XqPXC6SG5Po
lNgWkUD0bbaOPTXs4kz+5xxTCqUUYvZ0ilIULfEr1GMK3CwFoJxExgH5SgY91skS4O7W361QVoqb
viDuh+wh6LpjFJ8mSngUA6nz0hLdgvejM89Wgg6/MKWgkUA+KP2k8CBL//3DDN14VXyUnfUAVCy4
/teDm+XNgfyYl8CsmGvZ1Ek9CjhQf5Dr5q4pIcyYT532/D9cRvtfGCGLt9tk3mVr1+JS/haHPIQY
ImbZBod20D/AvJjv5L5BErIwemO6cehw9NHn+XM5NWh+dAoD1xytJ9SOBKqnaQEPI7WemL82Dxqc
A5oFDCx2hv2FZvczH1zMOJ1+EVNjHBOPHAJacvcRh/OGa99sC8f5npo1wbNmFD5KbIhILsIvQGLR
FI1z9mrix97YhU3j1AbQgPzTv2mzO7rjVJ2RhN5biU/Pbqpjy9yZ+qwxX4FEN38wZ1vYbv/ZRs41
suDVC+lgk9X6N5ZKbhEzHqILOHTS34x51m8dv4HjSyCqE8uJUlKRD1RX7bkXSFnDfhdzD+wHq4uO
tIdvfu6JS8iEQk9pffgwsMWqrQ4qUN42Y964/qHKLHiAqzjO06dsjG6jyMaNn6BlNPzs3YDE9mwM
pB8Nf7gH+Ln/7S/n8As6yIVNe/n6P5hv8wkXK3RQZO9Omh6Rl9I+3Q2FFX0JS0DkoBMh3tq8EUyv
7J1VNcBWjcj45lYmexeQJ0Yu5cGOFUACl2Er89OeGJBOfKo9NWx0ndHq5rZawjcRrzCxfQgsPOP/
9adEhTctrfY2ddCZDKI1vvcskY6Y8jen9evdgslkJIEr17zNRZNvgkDod7/MjpnNNC4fxato4/dI
9tEnqptun+KAOdi6k08pQvAVWiSEmMPkIFE33uj6OM9YJRK4fJG9rTlzrIvCA1nL3OQwpUA0SGjC
lnaW4b12JfzLwHSf2fROSMs7cDFpeClB/d84zLIg+HgpCSPzz02Vv/WN0//sGXb5dvul6CYynx2k
oFI9tT06hkQraK+qtZ9Levn7MhtzKDgj77KJkTSrkPPprnc+V2PxYNaz+snSeqD76S/MWwy1ERTv
tnMD+PF2uu1M5dyw2eG4MLIDpsuIfYIeZLhj3653MxG6UAyauWzesb0hHG+OfHbx7w5ee5ExLhfi
i9bWUJefifjz4CNNn9Bi2ac4VNmhtWoYby1SzD6WGmVVa21TyozQL8z3fzCu35mT/IZOsv51JVJa
m0qDPhBCm79/whjwRIaFJ/fg0TA9kHdCowt6ue7f0l7eI4AxSCJrZ0szUZ5Tk4zdkFSEAxJ6Tvzu
0G7rZeYYCfktU/R5bWZ3ey2Yk4uJmN5sAkfkYe+QDU6BblHVk/200m2TwcunB9lA+7cKj/69H74j
bEO0QXcUoPp8FS3/MiW/5JAxq/zDr73sU3+7Gn8nRpmoKXC9OZatLVN8EKX+4bNnKKJCOqnDw6yL
hyghO0dOEfCT1IhugergN8jskAf5SyEhLNi96F440TwQj8MBs266e0NwV9dryfRHBVeiMJylWWkh
k8GzXPaov8nBQzm4CCHn8auJ+29FfiZjkzj+xIeo3ECfFknd3BwrPMlCHWhHJ7sUDvOq1pXapDJT
u0qRZkZs2cw46w+XgF/4v7kGjq08B78H3UfzN0aH7kWJI7iCUyvL/mFKA/fa1RbzMvnZ0W37OAdO
eKqC6DuBovhXo/KN1MNNrYNx52hBQy7zyvc0eWh78zkFCn7VmbReQOSAd8xT+r7ReFZV3b950TvJ
3t69H/pv1SjEQVZkc8SGLV6tGIhk6/BJa2L8KlPx0Fo+8n3G2GGRvuYM3h7mqH4zgjYiPyKJT41R
d8+ePvmE7750dIQ2VTaWh64r7qD0h4eaETLQrOmLK5oemWm2a8oJdbhyXpspVg+wruwH1svPqR0J
0IEmtynohyf0Q9YF1sBNVp3iaJhhDxmMa4eraE3yp9pGw1w+NIxqNu0krx/aEtbsI9G4SATF6CIP
qeanUplP7kJ07ar6ybJa9zIiiHrKOAyW3oziGL3knlnr2QC6R78uj/Zup3BTzO6+m71zKypGBYOI
WPLcR2V2yd5wWgG6nyzLwUCQik0xgC4FbLN0L1I1BqIl5C8j0rId/Y8fevLEFjd1ssIClq+HLvWJ
GjMf6Dik+7hP623poiRu8qDeRhzft8Ika3J0NeI7ojh2EUGpdxF1BySnyPcizuX+TLNbmQGU3XCI
z2i6GxCSNM1V6PpbE3j63m4TloJXiivqv5SOnhFifG6+KRM+cz1PSLnm/l1oq9lDBicMvMmp/ToM
jiWYNronnBtgxf6qUnlHt3k1kWw9ECaEbg6HqYswZ1Vx7LrXKSkRjlbWdpxouESTSYpEn6MF1Kgt
pki84DMvHlOAYuvB4TtD4Oatnt1XlGIrgsnjLQpTh7CJiQFP6Ruf/v3KYsp/Qd/QYCVj1zFd27Qd
73fGUGgaNIZ6beyZphLHwezoIdU+JGuvlYTI2j8A6odPeRn7m8ls0m2p7fw0hOaXPocuNY407owY
rkTheeO9MWR4JPl4hBXlvSgSeA41yIJdDzP+YFnOW0vq01hO2VUVqiEFaUk8r/pmZYVpe/N8Y+0p
l4wOeQcWFt6Xcd8jBSneClMS/pGj+vUZzrtCxnu3b1vyY3q+L6CdMuo8ZReykqtTIH7o1UDeBlbp
q7IzxuaFaTIZBt+MnCwUbnHtwrBE3c/9GClT32QK69FyomYXDiQ8TSbW7Wxq37JB6js0zq2F22zx
6e0yUsuNrvmup+YYeahvTeMu5TfaF/3BKJiWF/Fupoi4aSpcdpJhOAAPQX/ixJuBBXlLQk6DUhIw
sQCDerCc4N7mMZIbjmCM5qYj3AuSPhYfvFpo17T1ALvNh4yODQCvwXvFRnuFYQmdwibuEM0Vhbd1
CheMWNbq6oB9HqJ74FlbGxs2cLjcekhySnOESUSnD2vTKCk2MHrVgNmReRT6DNxd7JCxL6K2RQmB
uBq9i3qJcd7Q+XKzTe+jxQSHOR+Azla3CD3IDLZiaweY8VBJxkGcfYfLPa28mESS2pdnCe34b8Sp
/4/5+SPmx3T+Pebn5/A/3os6+cvf4T9L5SBBTPJN/wn4Mf9KB1m6mo+6xt2p2WL/DvjR3l81Q1/h
2B7LgHAkX8oLuEH/6y+2+qswlauEcDSYH1aLv/wn4McWf7U9D2KdaQlXeRb/4f/+j+/j/wx+Fn8v
5prfnv8TF/P345OrlvpGAQWBYOA6zm8nDNzyFZr6oDhOIkgfepG2Tz6arRjZ90Bfahmbzmsw1GsM
Rr+UQ103pxC6/rAi/k40W14FxhvBZeJamO5vPYO+EQbqfgb4OQeAHZzo597LrjOy+htZZtluyupr
7WiGBhJavWlsA9X+gpAf7kPFOgSiuf7DuVL+zoHjJdnQOKQW2saG6v52YWqD7kbp4isHGwhRITXa
jYB0t05T/SNrY3GHiX2oigabkBV8oyVSABRA2WK69JSU8URsiN52+dAxvoB7nUD1X2nMochxEKxr
YQz70qpM4Obw+OhEERejkWEMzYFWGoTZYPzTtrMUa/9Y0PIbKYGGg6awQ57N77sOcg84ME2dH4U3
i7OlR3PrhgV7feSvrdIDCutjSm2SUR7MkrTFrAPnvnaKtry4Y/4SFVo+5NJ9I5DN2/7hBuBW/5fX
xo1u2Q5hKAyxfzvFt00b14OrM7ruw5M/gEexRHoshDPtA+E5q8ajXTtZ1bvyuhaWnUQJNFScmDgJ
WD6xzJnxwBjoj6/rX25Mx+RDyKtimxa8Ub8VwLEwxlI2tXewsRG0uV5bAm25gp2PpD6/tJhgmOlC
tYIRuJfB8Fpm5PYUeUXfXs3mNevDP9yY6vdzCUuIsBxXKtB5aAzc5SX/w7lkauheBf7YH6zYHDBh
+MYZqOZWSNe4emlUP6c+njkreKyGNH7JTWc7qTFczzbKCcinDEP9crwRCcGxsQfe08ONO5HnecyL
WTAkCFa69+vrDPKTs5Wh1yqxsSKO5sXpBYMLe5ebcX01x4fYVeo4GoVazWSDbyCYMNMdCZX0p2/U
bSQA4ZzcNUVxsRuNg6Zsjsoq3kNgsuh5gYWnMRWK0dw45Rq7AgPfDQkfQsFfUVwhsgqdbjNqikPK
n5Gj9ThuCSCIOC5iBxryod/gnH3593ci8I1/+ZxoZZr8PZ974Qlq/X++wDkhhuyqCAEl+CJnCZ21
AvAYueedJcBKZrEAYpPK7e+jP96gEs7nOcmR8ITwqDqUWE5rJJvcNIKz19c/a2Duu6niAk3djyEs
+N2nyj8nC3Mj9PX3Ehg9aSWTx/WVG1alYeNoo3z322RNY8BbAwpq9gz59WmQ9j1x5Ys3kfgbNhpr
Qs3Dx58SLwhOrdPdMUNTVYUY7RvDDB8+HtLQu5k+UTFDYfpbJmdn3eRPvI3dLW3HkRB6Zb70dj49
hv7DSITVHbSquRfJjFcSX3eySCy8uCQUcxLGkicyI+HjaAQhQLUZciyx5OOYIGNVgSIZZWl+JEDk
aNtzcm0/KCjq29RJGIijGVxlGordPHfpkQ1uI5wu3vHhjtZC1gnEjca+OEOwiS+JCeDDYbB9YwoY
Xc0FTS6D4DGL3yaDFGK2tgZhABLAD5IYAblw3qYbZ8+7y/l905eYjz8oGkNY1YiKC03E4qiJDi/N
Ixs7JzVIl4jCAS2abrckXkbNpYvADLXzdAKZMV7ob+3SrLMOSeMzLu0/Qah1sWLzHjlpWK/JVSYv
bWjanWWJdxUiycAig610UOoSt8XRyoxbULYEVRupvrCrHr1KR4+wBc5kMQKbBYX06Bt99ChixsQI
4G9WXVR7gwnDM9R7n5V5cV2M9s6UTnBRTM1vlZtPkG+4WyR8LogOCP90rAmztqtH/PDgXqxa7Luy
/QKqI780I5HUk9c16w60rZeo8TRpUDTWxC4P6RgdRm9LfkgaX+zloYFrBMQkvCWz9nee2YZrKnqW
WbRtMSCBk6HM6GEUYbCLe5sTcCfIJya4/PgxtykYRd99p4Q9GUfHauq+jnU13bvMGO99m716SUKG
RGsd5qVtbYvKQMVqU2/wzLLFCzoELvICBZqmfOXgQj+plKgGbJZY0HhQQY1P1yX64+Pp7OXu376Q
KH6PtgeC8/F3SG4HpK6IsjNZzCTh8r0WdDNEobm99bLIXaBO/RrYTPBYLw/Q+FyyKsG8fTydKhbT
2gqXjCtn//FXtshJRR1MLAJU9sJzwz2iw+A5wTy6DxIbo7e0DVz0PIhYnZCIzTex/IvQFd0hdUlV
Ar7FyNC5fzy0kgs62dP3j2dZ7c43fr3NSOGI86cnez0K0+ePh7H3kfvofDexaKM3aEef0yDaON3S
ME2z7DSPVQk/aCAnavTa5wB/NRvsfDGItETo49G7Fxr3aDM8W0VP4H3wWuaZPoQKc2KncJ4VTtNt
264kaNdrjFvXJBjDZ4l2zq/Kd7fq1xGpl4xkPmFtP2eiJ8QsVa+mIqTYLTJN6D0ep66y9aaS4/e0
6Dy6tSsYdV9cRrx3+mV+N712TnumHbjXYYhKleZ2ngc9rD+zRturNjE2+nPqx8eRz8XWaOwFdZwe
VapQxQyM5qJMXboaaWGk63pPwjtaFj2DV0JdSJDggLg5SwgAGlBR93FiHkUZ/ZIsbTsPgQQrFxjB
FML4ppauszb3c8E4LAS0nsHoeQzT7AuD1nBns/geMtrfed25N1hUIY3/YdWIPtuLEqmlMclP6C9Q
Z09NdWew+xiJ4cUfDWc7ELiypr/jY2XGjAsqAhuSS7x5GHV/u5qpPRtH8oFpPUsLjBIT9yh+UzCh
7qJ1CBKFHvKxPs2pa71M3Mt189kV6EbZqW6ZNQ9nL/Iw3rnjs17sr50606pRezgLCME929nW5Omd
hoEWXcMoyI4Qb0OLALPEIuG4zBHw7qwbhKGEBswH+vOkR+Ol7PkP3kkiA5gX2JePtlIOY2af0H8Q
4wCdxYuQQxE5YYJJ9kIzO/P+3d0gGs5tAKuvnEEpkLPEjBlMnBvivEvJhzdMF8kcNpjcJwbEdn2H
QsOadjPouM0YgZQxQsw0uGa/CSOvqVe7bYlmdw3bvDjHPSKUMWrDy2iZ5zZ0hwumHBLP5pvZ9ee8
iI23eT5MHlI8MiCmA9EKycEiy3Du3HzHgSzd6ypH8WuEtNGmHYnBb/jYKFdG/0VYwD8SoZ6TAIdc
F5JlSKLcK8pBrO5jsffo6G7o5853t3pc5tYnv4mCnS7Hkh/PPEK0LhtrP5/dkQRW6FHLRmCmDyJz
nZOHcj2K4zUAhOGYVJk6lW5GBR6ws05l4V3CpQ7IjN3Yqvrk0FM8zQ2kDAEUtfhOC2XRbpTxwerK
K22w4ia8n+GCT/F96zNFDbkjqv6JgNdYVwLkp9F66H0sfVITBJ/cyRS8/XhAMQzjw7Fn85zjnyI0
jCAq8hr0XhACcK87FJ/oe+2vReOW75EOX/tkQChHK36NoSXadKR7rx2QEEcwJDUBGKfaqcu92wDu
dKMed0iF3wZxPj62Vd4UKPMbmuWJczfjDHCohyS8LI44cuC26gJ+TAwEyNWAPD5ePAb45rHsvGuB
hQAcIs1CnHVi3XaRuHogxOYgM1HfvjDloUWZ9dHRakd2f5cJrYri9yqcjGuLtn2J2JqMuiX7IEQO
ZkfZeQwB1nhxB4WLGrXqeuvgWdVDWvegJJsdBmgCl3o6S/34s1Z5cR0KQM+zX/8qZxLESc+djyjT
cQOipIzRC7vLXCQtLOvEpoaxhzdvDYEFp0dArhsKQhrYDAM2HSIc2ZcWqhF+hSSCqJkYhXGUMXfT
8n9g44Z3At4MaRIgWeQUK2/GLYOKqN1aZNfCCFDbMWjZewLP2w0pXcq82vqECF/Svk03c62SDarr
LbeJ3LTtOoqdn7Sx53vYbiUKoSNjeHcPLQph/eSiayBHeOGkgVRx0Dc5GMOJ5Xjphg2eWhr4ZV2d
ByaFRWi91HgXXIIPsSoXb/48lLs28l4kmPoV5uBNR+AAUANcq6wbDAYdN/7UTeJXrQLYVpOOn+ou
48VN1te+N8jAMonOJJiMeZHRD1iS+vKcRvycVPHRbQHP0vyOb06jqU2tLD4YIZj1j6dd148XdhYu
ce+eQ/Bwt15hUemy7JgY3ravBufqYjNAM6165ASOf6VMlRstk+yzGfp3Y4j7n5ZujvQeroi5iIGw
aSzWWe6cpQsY32s6oql6SRyIyQdkQeUPg3N2YW+vCH4AV4XMoeaO4yvlx3eBZq17z17ZmQ6RFkXD
pe7A9XSCMD2MZMPZ0RAPopBjkl1Lnhr+D494h90w4HeNVPaFvC74eUEUXD7+9PGgwz7cDALJKeom
Ay+rsI2zF2P1kL1N0Azfgdz+NFatAWXR+6VbNKa9mG6Giq2TYzjybw852hjAvpUP/xKRKaqr1QR6
EBORKFK8mtG7qOJpZ4ibyZHu0a7uY+o4d0Ox+xR++YQ+VR0qOjgro59K1EX8XaeIDAnqnhkw/i1K
adKLyUUgGxY+q9u21f3jmW9K8wT4LF59PA0OKg/aHbcxc2sni7aOq8ott4z1mDjSekQfUuAIrKN1
iDoWk04bHytrwlfgmONNDO2FPmn1HPAz2DaetOkGp2KqMpRIvJwa8dTF9ZJPpj/oi9m6R9ce9MYW
ZGaIIDSf2sQUT6gr1nbDC/Rbz94VDDsiksXB0CCVkt3y8YHyJRfglQwK4jcAuREMDaHWgO9PNjAJ
ZRhxhxk+DuY/nmMSESttl7hEChARHJDOkNndtczSiXY10yryBJ6szq33szW6+DXRJPYUdt0wzsSS
8FCkbkeexf99HuLl5/NGxDQJJay8pI7/RPU0bR3z4OgKAmWlHtOyw87Mh+hMXd6jDKEJnWGt5zvi
sw4DDEkNqGxULTsZqc+AR/k4ICEFw4S9Lsd+kEcu0+ogQ3eVfq4L55tfC8K1EUMID/dRlkWXnmQw
3tjgUQzxzZujW43FzGnlCxUesbLdbYx4qZOJ45QxEkskQrGWXcBVsFfiafzCVD5ZVzJ+M4S9MmeB
LSOOXhzUGqvaOlrUaL1PZFHTMgeuM++7mu2vetaHwe0/gZLqyCl4h0tGfllOlnvwwlSGgOM2Lvb5
SF5w6DK4GRpgJc1wiO32keLkLVx2mNQe0JLtGgE9rawO0oyPQXqUdXhPcsfft8TtCkkstpkHkIiG
ImetCGjxT8fF9dVU0HQb8bXonqjz/a0PAZRANqoas9ao3CwfZ0s/HnrbTvZpT9o9WR8Em5nRORIE
owhCmm2SXPDtJ1/HhHBood03WaANy1E++FToboCmgVYbiLp0E9NTwt3NcvnxAHrJqUPnYMbez2bm
94y7Zg+d8Wi6LeG0tnp0IlJ42zohMNGEKpuXCK5s8sR7tHAJQMlNGUti2I0n8MTku1W9xm6afsMP
TRG/tHcyd10l7quQnoG6041WSEhgl6IdJZAgKIlzwrbL1rmOyEUmH9T85S+G8AFP3WywbxsmhQCm
ma/JuwXI814K/LNBNWa7pYOcl3P7g4XjgWWIkbclIbwagVrlAwMTKyt+DYo0Vz9WcmeOnnqF73Xz
KrVgCDw6oI55wvGJUtgLrU+OV36uMV+dopIjsE3K4hoaUHyRVYO4o9SPiV6qr7z+EuVF+cZbgmba
f62rHj9eDf+sa2MmOdW8R+tJBl5PcmwUJmJFbNQTh/YETbw5rtzUomGmrfBmpN6mjWR9a2G17JrW
eEU6cssjTu3x1LvbsmT7cn0cpVie67Vf++GhBSS7n8UTSUkdEJ59A/vvMYroGKLPBSzrrGxHaw7l
jtz3i82/8MG1E3/MYemTMFsBLs6CHG23DWehiou44FEqjARlTVCXSuuKORKSd0+1X3IaR6sB5Ush
x3DHurewI8SDlZr6HtKgzg3n7sbH3p7EV8be0FsCbZ8xq02HGDZwRS21T3r3UczOdcaZsE6UqfYY
K81V2gNqSQZSftKXgabywYjinvQlXP1FFT1r4OLG7LsX3rV+DRapOPvC01s3oaUck97MCMo52wmf
/qMek2pn9rrdfOwbgSE/eZOyjhQKlyIJhk3S8OpTO350HTLbiRrfFeX0qj1IzHnAZFlMwGjcsC7W
M179jTkkjyCJWLfw751MAHImpBtG0CkDY2aoHfc0WLiKIO/mlhhkD4QxX08WemYkfJ9jUXUYmkoS
Fey7OACOA2GmK6OAtRKUowUHtGDfzHSx8/X8iQiG8qRoXc/rjz82JmlHq8a3VlFbfnGZnK9G8VLk
3s5AFZuxCiFYLBfBYlhypmRyi+H4G8y6b+AU3NNMDZiveqnc08fzXParMSRK0VlcW+ViA62Xh4+n
Hw+2OePz/39+mbDVf/zXg/aa3TSEz67M92Y5rKveeddJRfSanUpn6xj2Lpvy5NDDxDjUyz+gM4US
HexvRWhb7ZHj84HQ+Xjo48ncTT9CzuAWQ2SKNYhJCOdSA5er89CVTGu6qH+EgX5hZu4SAoG9PS2z
r1M2whWxMNlmi2dmlg9NBjOPs667xXJtrEwnHKBCxfOTX+HL1OiaYX4Ej/ghGuIbIt1/QtJL6Mki
jReKIOIx8EDn1fI8meix96U36OcOGTjEfPdNjFnx4vlT8TLrEhACcvget3rhJKcBKsQtnKJqo5bU
1QQPZuClSMr69ORjxDgErVHyxnV0Mqb8OCPYoqPdZnJljIxrUWeuaK7azxB+chwyJ6+Yf/Bma5Zs
A1DBkJO8I+N2E5XTZ0Tz3m0Il2AwzyHJVa3jaGY3rhvSvbPJXkDBtHVTOisdkUgPKm6uLhlQ56rL
oTaWmNYEDti+iGgQjaG5FgAp3Dn57GRZfSZbkeUyQmTXMC+7JGl+s0ihfS2RWeEZBBCftkEPzdtD
nKrm9vuYkI1Fknw/o2rTSN5RHPj5wQ/D/LXI/fOC8f5KfGG5RlLX32Cfpje2aA5KXr8tKca/BiU9
ng5QpB7t9z4IHx0/0j9B0W16ZM6SNeZhwYQuuvCKZNbpUNkN2beQ8zl6wSnRi6M+7cInb2Sg03c0
eTlQ600RNMlRGoO10ZmNGc73Zsh7LB2ThZR1NtqG1tyM3XSI9+S57mlxNCegW/iLws4B0xKk9AML
4h+dzrjo2gg20LntDYf9X+ggDxwo0QpWFvJUWG2J2ZsvNNtOAQ0FahRvOitOcJNVIIVt/W67PNMV
47iOYf6tZca7AjRuHGq7a7f2lL+EnBHwknIKDmpC40HFFajk27XjT/GmozJ/HIMr4iF9jWty4ITh
fK/x/x3Vl3yElU3qgzmOi+5ByDPKZS4Myt/jEI/Gri57fR3q7OrGeXQxU1xqwB5hUkBxYs289liO
HmXmfMUVtA7tNNsUH4kMojHWMmSTMlEWVU731DVsxk0gXKQ684+myvoDuOcY2nyFkKwLsZAIBrg1
ruu4hh6qMcHjMAbIFg/4Ugw4i0MCMbzrpvcwbCnRh9q8fbSlPGXtGRs5T6b4WuGt38EcZAtr3c9O
SdRBWIbWKY1mRRej3HVSco+NgKaSYH6NJtKT5TQ8825NRyf3OAORDL7LZWevtIv+Aj+d3CeBABvO
DcYSASEj9kiWpTvcFPz70KrfvAUc2zNGqibRnfu0vdDmVJfRfNdd9pAjE3wMZ7CxSIXaq0GYWGaz
pdVDA9Zmep+84eYtSt8Apa/i8p6mCH3X7BLb5jjnWGIFgmn5FuRGce8q/6LDjk8gqnosroxsEvSp
HtTNdSIxPs5B8zDT2kaCLTf20EW7GdfRuY26p9lJ6KSrH5U1bnMlkZ8EBsU2aYzbxsqXkzpcr8qA
FdtDeRosvXccBS9naL+LAXbX4mjZND2WMzLva8SQWTFCFa96uViE9daYr0Pl4ombamtDemS4/egc
EMDrbPzFYOwF+aHWQ37sk75bRyiBD1PC5bBt+waXQL/XnyYWZeW3D5PsgYn1yXMwyuiGoEieExj0
TmWL7Th5oNLCsrgiEDI9TpGelM4i6twB77JPIQ29oQPHMzcc/2kVl2+s9lThAiUO1rcv7XycoujU
WXZ0cwxmzRRJjbMStU8yS0AlpJk83cOG5dCqWwNmGmnaiQxw99AMGOv/w955LLmNbdv2i3ACbsM0
Lx1o0zJTyuoglMoUvPf4+jcA1i1K1IlSvP7tIOAIUUkS2HutOccE8aATGd9UTbRRmISsPboSS2Pk
78fA1jj4ENcPTWa/dD1O8UItXRKEU+3FBFDAjYcX5UTt+G6DOJPUOPUA3v6z1WIDBE4o7dPmKeit
5ms7yF+begpfTcfUAZ0K1SXWFSdHabbzGsxEyOqIsqE1hl1MczK4e8tOlts7NL/gdxj4hbV+BK9t
7mxCcXUlJOOhUgnwTnF4xLmrEb0LjVegRXu0uMQqsGDAwuMnRMlH0Oct297cBsz/D9VknRL2YBwy
xoygkgHNtSoxkpZXnISE/QuJlpOKTDkFvvEqJ3qz5V71SqsCaVGaFZASpqGFUtLwBSpMfQkW8kq1
oIvYQ4eFBjv6mqcD2RaNF1E4cRWn5dELBkkd97ketY4eDEeF4QZ+FBaByh259JqD2zEizJELLhra
UvvAoNmM5OncEUsIYEcKVlJxoJIK3FVLFYJIpB+xiyIPP2R+1nSrvZdIMhLWmywGcUahaZxHiv51
F70FclufTMwGJOa4OC0VmSli6O75i4zU6YJzPeTiDg4Q/TyrjlYuhTMguXpy8D2oYmmJmbCAH0to
JrmtadKfkORjzZJ1bRULo+lXqhd8GtBeNo1Pvqshx9bOrl8BDtI5UEJ3aZhRlSwMHuyUW1VWL4pl
nJtrl5IFcZ/cMHiD/T6t6Aos7IpA6Naj6GdeKDnexBll9NQVbrnNm6ogz1D0iwwtBZGTPF9G1fVU
noh5d+cLS9mEMY34Nq1fVMCo27RzQ3Iw4ZadZjcKYW4jgbX7qDLvy6JEtDct5ttOzC8YHUq0Nft7
mpaM1YvaSpHo06bWe6U6CRzHHhQERGU+MFNEPejco3t/WjMD6TPKmHSndWdsu1ihN2q3q7aM2eem
qPja6qiTsGgxjAXH1Yt1Pkbxzg8TZgq+T5fVZAZqay9pGfOYJLsMEgmxEWPqGaeu7sNtl8gnqMR7
uwKGQFClvyvkuN1y3xvXxPOSAs+92Ymz8ZsPtJAZcmI/N0pwSutSfnO1MV35nZGu5VF5aCom/knS
kHzMH3JZkS3iQBAEvifHf3UKRL2osyGEC/guOENebRTFjPf3pqx557JWKNj1wwGptrryQ7NZIPL5
Pvh6CSQ769ZEcB58+kZvveytRgM/e8mQ9E7JPfek9yjyCoHMjgLKvmWop5iZ8g5wY0OgCN0DBqGp
RfUP3ElJb1OlsuO0mgoCsqjsc5jajo0nrGPseoStfpTaRN0rSlncF3JGGme5jiI1/waPB1dc811k
abZ17Wo44/48UFo4k64ZbMFl4GibohrnbwbZto7OkGOd13G2UpPE3ZFMy++c6JiTVEUvelnIS4ty
BsJdvXxMmZkOPoGVsjbUy4JSGX2ov1qfYAyF58aCZnyJmlk50wCXV3FKP6dl7rahssW0j3bnsgkq
gpoTfVdkVCrCfspHKrP+NbXFp1SN7Ipj2WGcqb6Ao7VX6P9HZ74JaxldpcBiTIcb7jue9QDHHT6l
oS2y1ZDS2YSiLjmNZIrTWJmvPgaGcyrb+snX1NeoeDTo/z8bkQjOdqlQoU4DxfFDG5mALZd7vctz
mbIAq/O2hqzpsoYPuCRelE2cmcisAlAOiYBziCHNBlZqm+MymjCE8yJNuy9KGcWrHgmGPqEAG/Jt
44Ucy/+7GtHW3nXDiWIzGI5pMfM1QIn9vSY3AU8PAs3dFT/5cBFOgAwIkHZEuWTyRlzW08AIFl6p
4c5SpXjnBqBB0075e4FoFzG2URygM8i7Sms+ohrrfzgSDY/kYgQcOxEu5zUMFgb3cONLaAr4IC1F
s/1ltZ9WL7wQk7uRXxEERl8ZANgEix2nxbx5XQjTD9bFxKOcE77nC8wXvFxqQgvOayWwN7B+2TZh
AjbCf4pdfI7d63wwmvfNF4iuyJKbC0Y54izEjK8FNdJ9ZnR8EFIIk/uyPe30fGmk1lyinWm1amnF
mBkrwKR7enfZfl67bro+0KJmSuKczrjun//8N/uum9fzNNo80eJ65diDcE9/sGFozwc4Y04un9y8
LUk5n0RQeXu+/DKNy0Dfu3qJZxqjnrasRYIgw4Zp21k2pcPn+QRJf7fVigw4s8+rg60kf1/XHFO+
HVeSynxkZqooGJnWclh/v+6a91sTcGVeq2BFOIOZ7a6Xm/dfrknuB27PHP0cIMx6TwWv3ocTx3Ze
mxfzAagAEgCERl8G+bNN8xOfsk8FtzUIfpP4WcVFUu0ZFy1UT4t388fsz1+368caIzGfflTzL6mf
EKXzop3WdAPAejEG/hqcWL8v8rTfq5TnKeqxeV3M+xJ/ZGYoUTWPapewiTjJ1vN/xJv4ufNiMEvC
ZKKyRy5ipS92SITTpBeIMbwCxEL9Oema/B5W8oSxIrZ2CCj32fKwtiAsEJWJYss6A3ItF7SbHUhQ
OPhaY5MUxUcS+C/AMJ+0iBJs168HWvkLSufSYvQUZAcDhkdTPViCKT64FsKbUBfQOnyJA/U+UUOy
g4bow7KZ79AIfzEy/kE08nQW+U1LafbFGrRdm1ZAYeFyOpWmAXyhCooK7BR5UPyogr6qxeQ7Cb2j
p3uQQqdic+Ae3cjw9yZvcNEt0L6/U4ujV05jFB/jLspdPhkuiCZjgrYOaxxSoBIKSGVU7vw4ThC1
RMj3De3k6nq5IEKtn3rDDZ5gqPL3smkfsN8SlmMc2rqgR9oMK1E1X/S4fKBi5jTuiyKT6OkP1vdc
fKmNxFhmtb2rvOg7d+sVTUD+Px7gMslCr1UM30di/CS48XuVxiymc2sBzOlF7cxvkuzIVRIue7O+
WNIH24R6qtAvcKtoxOxFB8dXmSzwGA+AKvoCSHrQQCuUXHndUAM6eW4ApAuAH5YVZaGo/S5DbBHS
ucFHBs3cJbSMfqI3MJRPYS6bOGCW9kqL9SmbBEcVLRmVLIB2p9dSP+lRRqZu8Hja2HoG4r9QNP5y
FTOxvau2O8lrYEYAw9jkPqYYqIFvmeGoNtMsLWGIn5fupmrdx6C+S2Gbr7MkwnIPSc9iXLOqtWXL
nDaurBAmrUcj0KA5qEEqQ2yz6AuyJHXYKQtVBWpQas9DDXwc33hDnkREik184v9eQXoNUBRDXdiA
5Fr2pa0AogfAlRvpK7/OH4D26pE6aVjR4GaAv4NuIxaKom7dUaeHQbrg2AbwvBv5nQlExU9WVeBh
eQosj9TLVtTlF/3GrfMvQ61Bls2C9yCHDYQmeoVC0l2PwgRulShPgyk+XEJTRUe0G9GcZc3fuCll
de2qCTGSaeI6Za9vcX/AYUK5Ax65iDa1X/cvatxAS5KkYc0oWXXIU5MBg2ftFngX2FC/1s89dtCk
k9PDaMNnt5JEnMdUqR7pqm/Gadow7yL3YFE2HekC6SDxFMKmWxXjm+qq4pSMtbkzwwhEiE65YPRU
c+eJ3jxLjV/QQSc4hb4igk7hnnvUxUSAEuiQ4dXYkYtCvpUhFOQ+OtGp/A8qPU8fdUJKnvGtABKE
ewHJgBGPzNfGRuOHrgW9kkYbjcpE1Z77fgjv2jx84UHRnudF3e/7vpKfw+wYuFwpLLSPwtJs5lhu
dzb1kmr/hNQPx08sUcRUBV0wpXNa4Io2GoAC7lWxvQUjMP1MpODJ8829r2vHjMas1Yr2UIyCHkHd
kBBvPmm1BspFCTZDPLYPUEefi7T87suJzaGBWvWgpfeGXsOjk5VuZymRxl2jRGyTKf1KScocsmnp
ZHql3SnM7FqyMw4Iv78x3ok2IWVE6n59wHBR745m+JrkocXovyth//R8C7ozQo96obaETJH3wtAp
Z1gYy6fCsHSSeQb9lKrIFXt0DRviBeDnN6FYUsWOKfubJMz6ylFX9MeixR8pGV6/plxVLTLpi0b2
/Gl2y6G72o4w61agy/sVTol8VQb1pFZPYBw19ecQq88oK/znmvK879bJi0GQzVjZz8I3uK9E0IIH
YtpsPFShpDzNqpuipCoZZEC6R3zgBv/8vyuLlVszt2WhujI1gZsDM6V6a7UYWzW0A1PLt5FiRduu
peldgwheoBl8sRAtgqqqyskItxGTuKM3iDH997eg/ub24D1wQ5UVocg0ArUbObvt+jUpZ3W+TSTk
TlMAk+lxB5A6P1jxIHuLVcbnCALyjZ21/p1ue4BTEmUp5RkxMgX8xoTC4WESm8qtkty3uJ1rmss7
pqvy3aQCnatRf3jXk+D6F+PC9JeTZdwT6PB1VO+/CrJxM8RamOHgxB9nrGOhWDtSdu8UEF/AmGPd
Ea2VrfpW2bVQxhymTdHbqG0VPXoPuuHoViDH+3WuWP67ocqvGcUcij/iE4GK0Ll/MQSmGvNQZSJY
JEEw7v/w/n8zN/D+8U7rhmWD5/7NRTtUIZ4Zxci41aUM3XWM5EFd8Z+A9BchqN6hyoAi7VXthhjf
r60RcHvQITrZNfjQTF+j7T921ruIwnILLP6rPVVAijCHUdU9hH2eO32edcsq8YVTh/qdXsfNxQv8
fxaw85CT1/6NUR7oi6oug+/1z24uBT3gTx/3b0Hv/xN/q6Jvv7/ib/sX9ZP/2CbqUdsytekbgJvj
Yv/CR/8fpuuKbKtCtVXbwCT6t/vLVP5DRYzTwagIjaYrP9MqayZjmOCQYGRlaZpm6rKq6f8/7i/N
/PWeNL0ftDcCD4Ri8R+1bm8IltkOVFhk/XOs6h9lj/bBH0Vw1zYxGVLQjL6hHyOCrA4/ihSlmOEr
2mMZVuEORjEpcTRle7/rHz2/JR2jSfq1LUQGKbitHhuGLS4Rss/zwmsQxSEbFI7vDfmzV+T6qQG7
DnkgJCALw+uiimSEjNMrPMka9o3eI7YYvXhp5SjwASR6JxQUbhVTk/5ngT0kO1l+zdh/CCRUrF2R
ENL++znzvhbTLfeDy0Xml6YqGgEzaQiHlbpV5RfK19jEdVaUzacS9fQamwbUK4iNtgfoEHtRvI9k
LXFwoJFoNaU7F6Y6YYhTY5Ei+jglKvxjnZnMFnj0y3XXvH9eXPcVSG+qQtj7eb8UGNWxax4lLTPc
ZVzk/YH4w/5QRV5/mDf5poFhKNHZ3uy3VKJIuiyfCHTT2fPisp31EcfmFwRWtyvjrtma8/ni8qo0
7Xep0EDklxV6nKyqHolsBtpFhMdyrrNKbYP2aa7uRoNn/L46l2R1/K07MiEAOZap1Z3mUuy8NnYZ
nCarqkJsZ9F6PlAXmUcpu7YIhJFQ2kdl8YaKkJFX23p7njzWV9iFM0DAdkFS9RleObvp76AmUisd
zPxNUfBppKUOPyhs9FcFfbrZ5cUbIT3pFnSzt5lP6wL5MSPJ4skMDcqv/7y88Fqk2xBynNxshLlK
JbJs0T4/XDbdINLvgGBCeCX00zFSWaKCa90bhgp9iQwKvhFIxwv8dvfm5FMQ08IGs+k3in647qfx
BpZQxZA1nTovmnG073WSH6FBdn9fw8dSvcg8pDNVSoZsMy1aWbTHMWnjtcQgc3FzYD7luq8KkhFT
d5WtSYo2D5Wm+45SFV/mrWacBn3z6u02vQMONXFtHpgyMghuKJxfz0zLhFKraFXzcN0ZMNt0C9z+
MxhhXmAddUrybe6StKmfmlypD2UaEORrhx+tUsFC8ZNvGj0DJrC29zJUCa2QyVOokoLiGD3qcTfs
8oMZeLTs4HwcPDmXuheGLC7DSxUTjQ8iZCEVg7LtScp4uCziFI5hrOx/2jUdlCx4hyT+kur2z7kB
TMCHD7Xv/b9fOx1Jwspdh2msL0M1Q1ZZI3slCes8e2Hnha7yOTeGr6+v+wJ3PNqhpJ2Spq+fEOc0
R9mSLi9yA0DpZoCqYZiiB+1mTI9Rgg6NDQKaA5jj19XZ7TTYOVrbkrjN+Ug3HaZA6uOT8F0qEpoy
qf6JhbMGL5FBSJ/ChvsehUz/jqwA/054CvtdizCMdIh053JeM7p/H08q+YMZHN0+v3YkCvdPVRkP
T+ZqXr8sOjUHO0FGARnDytO8D+fPaxm55TGbdvVeguXRjL5eX1T7JWSxXy/qXi6Qee09cB6NjxFj
nBXX61FWm5M7snXZFTXVJuzMdjlvxgDdHuxBTa7nXveLIa02icSoVeM3vU9GrF6j3rqnLmTS7Pci
+c4QUJLi8R3TRLGSmiQCgYgVshN/PxX+fIII0RswrfppPPBwGaf+YrGWbx+ytmxrDPmJLjKEDjrh
ZtSdVdiY6gpgkEGne1vz18e6UCqQOWxKUCY9KqdI6heJ+HIQ1XoeretgzJx8+ps3lrQaaOpdUrcV
gtp2oJf0xZzR7TV8kL5HLrbZE6c9doE4KUkIeamMrF0ahu+wVYlMkEsnH71vERbRc9wW/WM+pJt5
a150LUbaJjlfNvLgKPtj8FD7nXQWBH/iAbIbkqd4MSCsDoF6We7mTRkWdmXQRTNDKyV9U0h7bWRS
Dsg//ILO6sHzk/BDkYOvUdQoL5kRaJs0iMzNoFjHxG/RR3UI1QIm604ZawFeilY5QfbJgXjJKVU5
Knl+1UfOAHMeP5Aa7dUOcJzftvqT1LDA6DyJTk13N/ThtNnGd8noHeet+TRMCSTn5vzTQ2XqT5fT
dvScKMGqGgEYVqU7vRFKjl0H5gvigHuj9Np31yMfnG/X+DAW5XhobM9dWUmfvbt3HaCztZKQiTjG
OcOfOjLu/v1Lo94wQrAbmyhAAOlBATAmb/zNl8YMVRRNVel9dKaskHdWRk9A4MZHjeCYUG2R07Y2
JmMkzAaY4A18aCwCYZ+c5Typj2ba0Iv3QvJN0N4uJURNB+4n0oGxqA1zXVJW1F7cw/XAvDbvm8+b
N2/2XV97c+C/nXzdxwgTXHxv7qiXprjNdXGi0yztFEESYkQy10OC1QBli6R/HUzIPRp4ycmHnFNa
/A5il5YSkRDi2PmRtid+S9t3SMPQ2k3bPkOEZGFOey+r816jFpWj+sHxcvp04rzfVjssSUETH7vQ
CLeFKle7HAQ95lYNxlek2V+tDGWEkrmfgYSEri3yHVkvCRoIZrixSgoczoGKxkTCZj2R8OfVPi7u
wxy12XzevGtwjWwtEqD5fOUTHg0QTYvIPuIpS85jRq2iyloNILAcPWI5ih7lHFlvlTEqKPUsetTa
STGg+/ReA7NYzvvm83SpkLYJLBZAuv/72s4qpH0TDl+vu/S+TU7UjXYaf/KVWnbqltPDbpFHGnFY
GFh6pC/zglQcmOh0uBfpNHS4HpjX5n1V0FBm/2+Hm5IEEKKTpNXN62rVI/jAqLRvzH/Lo2F7n4Tr
KnfoLsSrGRM0Sen4rIxe9+wP2Zr8AOkpJ7HgmNu0hjGcKu+GqW9dz1K/mATRbvwW8Xbn+bCTyV6e
T1Cj+DMXonq2BTHu+oD6OZc06QtOPYdGiPJuux78P3UKDo2s/MjTZ1zNB2LHSyPHG8k3T6GALbOJ
/BgNqX8irS0DJuuru64iNZuhsf9cuPVDkPkUsnTDf0Z0Z29Ds0XYOx2cF61UPgylIp/mresZhRbw
8ulV/1xjPoMunHu5Rh3Cw+rURF0XbjGmJDy4FnlS02o4hStJqE9/We0f8K1Jjtlo/roQjfTqtv5I
fVkXW823pFdZo46rWzwN5qNG2a8k05LI1E2lpy5pHKBMyJnTsXD+dNv6pVSj01qfppMEl1PmQBRk
33AcXD/qAwld4meEsOAhw+206Igyfs8jn6S3Ei1FdKcECQC01msxR5vqi9Vk+r4OpaMfWyMB8Fov
r9w8zjbz082KYm1PBR7dd5vCdAxrHHsjSStT7Er3BwyF9mt9jLcvICsIRWimAmdK3PIWJcWTTJI5
tO+eNlEVcGSQxBa12yix8sVl24bW91Chclz0eLvJVp9OsgorP/VY7Mx6iAhW8jX/YZRHWJoDd9r5
JdhOXKqsI6FKZRcyDUjaVVqqw0ojPe1+3jcvDISjDtmMOTInDohpYZaq57TkqSGW+/cPbCarXGtr
0wcG+mUqqlE14zFzizkZ4qSwR6N3PzBEnQo7zV77IWWibmlfKy1vdmmH8dHQNP1rKDNHx2/HFIoS
wbnIkt3o5vpXqB7BNsg07NbTpttkH7CSygfNkqRHfAzPl1cTI7jRa4hf87UBdT1ivNKpeKfdX0FP
QKeX0CSV+YtMIc6sXrZh6F7WIkGI+Abre3Woswbm+JC2pNVkYUv2A/LmqbIbNoI3oTe7yAKdS95R
ZB2C2DQvi7CvOpxq03YX4jQdc5UsngRC9vy8111vHdQoGnUFr0SvZv3OzvLymbvGx3xCyf0MPatk
PY2U6XYuneoNbonqLRZECoCl+lYRBbWJem7qF1GETfBbijUKH5mBRuKfTX2AZ0b0y3MyuS9DCKun
eW1e+JTaF1QUG0ClvxwIMD3+oTQ5l05vPn5m+VNB2NJM47fSqqJ5g2z3ofEBaLc07gCaL4gLLU99
It9XQCmeNLtmQYbxyg9UfyOmzfkAQJx1qBrD5TRwde4OORbADPKbIP3saOLVqvUI8t59JHvRPshN
8or62UXg2bmPg5IjByPrkNZbZoZLmWC0ZUSOIK1EXjGfSF7iFx5RxLNNr5j3Gwt7uuq8I/V0a77q
vDW/Yr5qosADvl7FRym5DEWBwmO6TICmofCqjTalPihRHenLy+q0Pa/Ni87yxb4jw5HciGmVRANi
szSxbbB4bv79R6hov9w1TdOkHD/V+SxwyQa1vZuxXoNtPov0MvlIjFHZ11loHMqVRSsAVT6+/4YU
+4GcoXQIJTylPlZL0t+eAxU3Khf9A/XR/vUmOL+biXsEYgoJsmbf3gR7NYnUFkv+hx0hIcO+VO4a
KftsLdIH2nyoV+MkbjFQOW2t3vqhSdH3pibIvunscZfpllNAjF8msAG3hqT2e0DzDdPqwNwoflEv
tZH0uKb1v6ISle+qEcAEDs87A0Ask2k1dhpwK2LNH3xRJV79RZq08GoenhEWPAPLn9iGHahEKRZO
KWtfgphmYahbyIIMPkwTcdMhbKbAU5C1q6Yw5LWCPi9JKnXpC0APg6eUS8JrxP28WRqIHqrOPHjR
2J0aMvYAvzb4TLofTAh8RwT1m5qCK5fz7CmzdHuvemTDBdIz8UThayTzClpd7wmmx4UGW/dgxJm+
xeKYb+AJhI6YMo5Db13a4fjYND/EoN+3JeyAuozXAyLaYwlM+KjK2HUVZJbbTM7JCmrqEzdnQPBe
BoDFqqJFJFvBpq1QxuEhhbVBOW9dDeOPP3wbf52uzp///H3UgE6rpnn7SMiAOJrEmhCtjU76oS1t
EthcV++WtW4+V76qYF4T4Pynb2deZP4jYRR/eBDfNKp4D8yWqW7ze6DELdQZjPwT5EghJrkHHzx+
KFn8nYlWfUxlKIIDE9AFAtnAIR5laagR5daBSNCUZG9/UPo18XjGknKjhZ9WfVezAMVDnguHzqNE
NpPlhAN9565r1ePYcaf6w59O+5Uaxvs2p5o+dTxV4VlqmDe/ZCVy4U3Tov0ISr58ciS+2U1HTVOh
u5q6HjkTprHO+7F+Ff4a4SZs/Vj7K7MQMoRQsnvB1wLWancnMXLypkDMCi41orIa3VyOEpvPjGKp
pZyDQpHXg59t4YPKK+jd8GvalU34FY7pZFUQ2LDrvbFa5ZDAnM6igtTVsbIhkQV/DF1zIoXiL7S5
042JEhS2C8/FwohTBqEuETpe0B5NA6l45qVEnUpjito6JCwuHN5TfcrYyBtsutJAfIjXm5tMEDDj
6vBEYEwX8A0HmxGctvEzUT5qoJKx1pF51suVtnF1Pdx7NX4gIbxuq/O0PGUlCWul7oHSx3O+scNv
Jo3uqniXMDoCO1AE5R0VxiEpbJsi7qaiQzCs1c49Z8jTdp0e/Gg2kbDdkwZ2wOkHrN1hvs0rOsO6
m8tOlpDpaEEYSHLru6zFGdLto1bSSayyGgfWSOQyXMWHdiDwLtR8fVd19J87MaCeNkT6TM/a3Npt
8ynKimTXtlSVLX0Q9SGvNp17H2k1FEucG/7eHY62SpiOX3QKqir89xjVsRCjXBlGQg00UxKY1EFJ
dJgbKaJQSnzEkJACbc1eGSomB1qy7XpICW7rflhymTxXGUEVelsBQsboz/ib/LJUnI1EdheQaas/
PAZuMFiXrzIY/4lTqtG9ugXQN7KL4l82XQY/+NPAJKSLyJTsDVmt9YaaTrMpmxYZvCHaO2LZEU2H
3iGLgVvYUP57vX1uk+gBPexALrV7+vdf2u83CFM3bUEjTFYMlZiB6Sb20w1CI1VpjPou+iRf7T5M
NeVZseVmC5HDIxGTzvnQlDE1LD3eUmgCxzNoi16xFKR6qI4kjYFORfzmX8xFo4WIiHgAmto+m93Z
zqz3gR7V2etk/Q9lHe1X8uv8R8UvpkF0Z7CNjuEGdGhAsEoqaP2faOBWzHw9jPTmSx3j6zKzEGpy
r/YLX3LR92kd0s+qN56DLHtgtrwH5SZ2odpV962sofjtq3tgftTDCJmc+jMotcTCq7MnqMT4epR8
FyZVMJkHoLfqWb0MFdfelx02Hw1EPp6B70Mj5DctsvpVWJenMHFLJxF2dE7a0pnvPkDXvvz7J6f9
NtgxdUunE8kUEQ3Eb1PEMWm6lp5U+GklKiavyIA8BxP4zaqsR/SY0YFWgLFuve5zkGj5Nf1eGipB
TaJcF0onDogVTswRcQskfg7/Ufk6O0mYbuws99BSm35lBK2thoK85m7AKF5UcUujp6RBF3rF3Zi6
fxGlw03NTeyDoMXgMr8+lA1Blv/+f+X7czuyMw1mkoiuLb6khnIrXSg7kOeWl6afsRDyqsGGe8cc
iMKd0nrmLmDQc58EEW64Oj3Zo/fMDOkHE391GUGJ3MS0wU7zIrNDdW3JgPMqAR9OqOuwaaJHblXu
Lreqt8iKeqJ09sjfknUgEW1MdXCdgRjDqIuQg/f2oBeWE/Dd2toEPWFxkPQHouq1uygF8bLjwRYT
pDpua/GtT21tIXILUIOsvWAtw7eULecAjQ511YTqkN8Fj1W0n0syF7xlbvIsiZFnUm3xl41vm4vK
w+OOnFk7jE9i6oXohrTITNRB/GzzeyltaSZ0VvlAAa9Y1twocJvDnCyngoY0ULSFMnbvGmF2p/bn
uh6DLbMMD2MjyWtwOnLYh228BMqoLkfthQGK+ZRW3SeBMQe7KLOVwd3azwlKsozoPmZQB5RX6unt
+Oj0pyatIUplI4r0jhGkTaJkRkgfvv0FcwKxBRKCScwafqBqVQFXwKJ2YXE8k8L86TdFcajwLJNZ
4vfHHNa7WzTHoW65yXAr3AiGKfStNi4CQB7evjjpQmCXpv+8qLPi0DM7bTFavBqoMtMYfHuvWgCc
XUJ14L8cKrpCJ739UVHLxV8JR7m2LPIck87R3TJ6jdqCVMWE9PHh3Yolj4rZUEDUiOV1adiUrQdP
d9BKyQcxLTRUo5me5UfPzd+jvvgsQcJulUzcuUWkP+lN029NOo1dLGX3alAf5oZK2pQn3fCYtVu4
snK7xJoVLCsleaLllv2ARE374i6LQvNLqow4O6q2OUA3vesB4j4Piu8MVh49dMx4aOEPNWYfmP5q
h3eU1EVg6Jnebo0AjWIQyjyM88RehzzKkaL6w8lr5NoZCaJ4IORC/sP48kb3MN2HAXuipFBUquwT
ePbXx0ebuAPfOr35RFuUEMwwMOyhCr207IZ7KEOGexrBfCGrjZoziliEHh0LQ/FWPtJ0xwjG7wSB
CCeenHWhUPzNX4oJmQsxA4JovIsABcSW59/R7dX4YCTacs6UkWFER0baPeYT9ErViDrzugFEoUfb
zUoQK8nVX5TPYHv6wSRIJho4S5sTak6xoRb4QxcdznEZe3EXasTdZkQK93X0RmRYvNL5YZhZ4xME
RSmzSwKx6f0K8LoeRITYBNmhswjOddponVYg8puQ0KaxPROaipI47cO1nFpERo/pZ29VKEb7tnY8
l5zJaPoKQ4e9IyZ+OAWGeKhH7CV/uFvOQ4pfqxHTs0GxwTYyd0U38+unogZpHOUM3D/iHKBYwJeT
1PX4CXdEDGDFi+7nBVTg6D4MtHCZ5Va+mffN585rJREL606BS3BzoC+6etf6w9eb/QOcrru8e77Z
HU3/uuqFxzrDlnm9/nxaJYXaQo016fKvz/suC40/btUQE/rTvumdV1I6btWa+8LNgRQt9Yln7U8v
uP5jkgJUC5LoYX7RvD/Q6wR7Qhk7EBRaen4+izqyCcmbt29X5xNcQ+GE29WfXuZrGebn3y42XRxz
vLQycphdTdmbp8k9d5rXSPpW9aY/CRIRg9571rzSOhbgPxdW12Qb4ddDu1Az3zrORwz0R8d5kxBe
0FFdQDpraEULW/K7l0pVvox25T0hPenvzMyEpoMh+Q2vdrVU2kjBYmml5zxWD/N+uujhpqstpIx+
oLypxtPkZv1qIE/Z5Uopreaz/stVlbT4G4/+C1T75w6vavzK5J2qqOC4VdniwUsplTrer1/cMMsI
A2/V5AO1A5+w4eLwbBrVOkVduUFfGx3mrSxUfXnlwwRaI7UiBXY65acjXbjtCZG87KoHmYmdDmCK
3hOYz+vJ/ejZl3OIBEuOQ0juDEZXR2YsvFCjxgmUvr5Txs4CBGrR+DDNJWny9uO8i9Dnak/WPNjs
1LIe1WmRj0a5SUIpIQSPzfm8qLaapWyAZ5z3kah5SCjEE/qWikM6jcTmteti3meAFthQqUScPJ1n
qkWM5WJanRc3r/vpsEAJuZVsutiBq99e/+Zl/+1SRUVleCAB97+8M7smCC7mb3QY5V46ZmYqHee1
IKhA2wnJudnfT6dd92EwKUn006eeBAKy6+tvzut0L1+WnSFWNweyrCBpfr4gw6JmZfFuyTX6Z+d8
RQNtzNZGQOM3Qj+44EQOaFNC1PAHYAlltZFq9s8HrT4KcB9qgbicd30FsptHZO6Dc911fdl8TV93
AvcZ+6x8ZGQK40yqu9daFW/apHkj3HJVIzD4ZnCrX6IeKBwXydIDYwuGFlbxlzVYI9nB4ArMpjCP
sIeZmOuu8Waj0Jj7/UBxYRH5cvzcqx1G1SKst+n/I+y8lhtXsm37RYiAN690ohNJUb5eEGXhXcLj
689Asrq4u25334i9EUgDUCWRYOZac42Je32fVv4ZsfC2dJ3yTanr4FymzWfmF9VbHCTlsa26EbEV
zTYKnV2WCH15m0tc8EG0ODkn82gvdopzzKIC8mTe9hdjiAX8ent6KC0leu4LtGy5A6dd9T5jd6iR
0lFD6CvRdIV65O662GWZiX0xge12upam4xDOFNAe5j6QHNNljNzbBbILlV+7ycOqxdxqBpbMd/ID
48kri/BRzqBgn38g2pZ14Ff90qZCadVROA0caH4AjoM1dDBOkH+MWkUOnyelPMjR+5PxPgC9aWPp
CNLuXb28yf2Ben+le5+crf25vb/VdjJ8HUwYHfeNl+QLGd6+tefA9qhZiBk1//HedY+Ca/8hKC7n
3WPkf93ufi2/gvT3q5laH/5/YubGvBb4t7WCxQbSnv/TXQuB7V8rOEOkYNnjpP5uimCnz7Xq1Nrr
m7aKf1IjM6ks7OvyeDsNvPemZHfEk1L9HihEjHiKv2mhgWUxkbBD7TmYe7gl1qei0FciAebgtBQr
67XdPU6D4RFm0TdRqLofOaVi246gyXpwQu+jMduvpV/bl7QI0qfACz5Rtz3974XRLAX++9+qEetw
XBZHxDv+zg9oXuLqg67m3+0YXhZ+ZvbVT/wZ9mZfZEtVXUpqSOAvU5zf82VmF3hQk5OUo1lvU9Gn
ZzNV1zE3ScUWTeLH7yDy0uiJKkzoMWYsOcJfWyzkqTxYY72ypxHgXWD5aPNsf18pnTg0SaNSItI0
5xD4+wxXTF/csIIs65WzsD4HGV27QAt9C6ZhYHNAUKQc5Jnsm0w93rWO/3Dvuk+Tc8FABvgHz9cq
Yr5XFHWnAJrPK4swa+O4Ub6Z4kp5a8ZMXaamX+9lk0Krd0XxrLNsqfoK+77mDQqNcWmr6Yn1WLz9
338m7a9dxZw+9nhDsjxgX2FSufZX9NdXNHUohaV8ixSrfGhz5YuRdvmTPPjWgHtqGl/4MSmrIAmu
PkZqvoXqBy7YivMnaJEZxeEEG5XKD7A7C2zK2ZZd1BHnbNuvwPR86F7cUJsPmCmiqDPF6f4aoAZA
//K8kfeT/UokXgPI302ik3woA0Kkle8dWt/CDBPG+QYDWpz44gzEW9/1X/tG22bkL365af+Qp7b7
Ve9xn8MMMXgeqf/ZdBrcIDVxmnUngKubdnG6qyLNqeJHNbTkn0pJYV89+DH4KaGUHD22M6lW/ceL
orZR02XEBcT+DNSvuJEoLvyT+VWaMNXSZTkm/3wFS6kukdX3SxIRzTXLqvZRROIUJWpzlV18KMY1
hPZkLZta5xUb1ATBUKwqTDyPbKd/5klZXHoj8p4GAydVPlUfwq6nDSz/ik9Vi+Vf2D52nRdTohOm
ZwEcclHO/R27QPBAbrrLfZzMY2ytVghYioM5phu7wRzsfghVmBmyKSiH85MOqdlzqHcG9Jl/HXSs
gw9pa3nVwg9qc5daKS7L9MkpI7D4Q1iH2kOikkCmHq19178LpzPe1aYaH7NKRb89NylXHjbCGO0N
wVvjXfAFuei7PDj9vqYIKvMKbMd+CAHjY4JNzWjKP+N7DQpOLdUvUVYselvpjp1oi2fSANdJBepS
jRYFohEuhE7fjK/UAGwzpIdfDESIa8VIsl1BOfxHjBpfzs9CzeHTWZossLgcpMx88Wdu8AxFz/S7
SOW/LsTZ9qr/HnGD0adh7SXFGyRhXO3vpTj5hFJkrSi+sYPV8DVx7bM2H6oJokGTUUYp+/q2FGhq
VX0LpgnYyZ95oVv2Bz/1jzhONgcXRcCixSrlIRhb752o5Dru9Olr7GU1sXs3OAIHH/cG3DDIduKS
WzZfSLm9o7CeyMXc1Zix99BZNYD2P31ywJpsPsBp9+iTILxUwotgnRZEpFSdrVFmUH2Aaq4/UBRu
or+mnEI2g6AEtWWLsT/cTmWvbde6v/zHBHlawiNN43jYyVYz3+02e77ao5R/EVNifOhMqFim4pfP
JjC6bZ24SF5IlF0DYTd4eTvN0opxsYjrIjzKg8/E41jiuoieL1/d++SZO4/+1z4j6ZODb7/cZ8mp
SEVH8BWdB02qVlHigmEFNaPGAHmoP21tX99Z8+7En7cydtlsagJjJ9k1OmlxVsDFGPME2VV3ebpH
n5cuIt2PL7ozJ4rYlgGHGD8rAC9bMzCg15U2sKsoPOgsp178NDFRvxoYaMzT+MPAfHOT6NTnvnHt
hHmV/RSF9GsxOsFONnV2OPGUfVpY81LHs/DiIjnEVl0vujEMwddw6DR06MD4bz1hRuAnBcoe2sLC
JiwrD6HVHPShFfwJOCgmf5sUJ739pNmCrGug7kWsgXGaR8OpQ+SvjuVOccmLjXEQnajWEPt6SIuH
Jk/aqz6p3oINq/+tJ+ceUaj707ard6Td4h3wv7VS54uqUKmXdmDHG8JDbb7QRcJGSZ7ezbMdBTn6
UraNGaBYxsAskXJVxkq3TBcxprcNMPdTH8oAMryL3amUOOYdMVyLcp8HqX9Us7zfUQeyJ5UdvLOI
IHQ8eemjH7rTM7qeUz5v5AM/t9ZJowygAt14bw0TMEuzoSDOUoh30arKwrnIM5eooacW9slNqZkl
ibpJ1NEn1TY/eF0c9rawkD/lc9fKAczdBmQ7m4bVNAOv/no+R5Zx7VtIf1kMML7DLG4dekX/RHKm
WAVCj15TD71zk2Thp1nYP5xELb8Pxbjv3MwPFl7/pCRTt2wTGnZDalEe3MrOjrFvr1Wns4zbgKJg
4l3k2kc0GWi65YDSevqprLoHiSrzx0k9+m6mHWXTbdKpReJPW9R2va0cTB5mpJnsuo3KNh8P9XaJ
nMdb7CJvNdTpORKwY7SQdNMUq92zPGgo1Kh+utoFQkwfTNKqtxMwxfOEoAiLx1LrXmWr9fPuuRLx
Nwv/FnLRKGFK1/LP8oCDdr0C2sE37Z++1k6Uc++TCc5q+3jvdxJn3sN1P3kl5ayrFTswnuXZko2S
tpGdcrKad/FOxPkpwSZrRz1E+jEaHimKDAkoSqNL28bfZDduwSDVce3ZyGbHG30R8zA721A+X7xG
Wcn+xnWKPWLyBGirm34kM2IR3nS/cbWAbZ9daF8KpfSILPIgyIGgXXDGoLJK88RXHx7UgiqWADqN
jnrf6H1+3q7fmNiNrwZfaWCMcQARZ8x033+1B3Lny6CvAtz86MvkcBCX7QHcdXPQyJ3s2lRX1lWs
5BfHU7JlLZToRzMtnaEZviN1xu7WJ89J/t1GYIxbjgGT9m3Ihic5M9LVt7j33FdLG0F4p36690L1
r3sFrpmgsCovTg/3n5S/U5H559QcEqNayNPBjB7Ksg126myxbHffWyLpZKftbucEdvVaZdAG7LSP
YONP4lX1o4ZMf2KTd8/EazGCoXTDWlvLUS/r+d73yXvJUcfFD6G2c3Mpm2h7cJOCNb6QzbBT82Pb
sU6RzZw/mJOa9jWYkBqYeRf+9DyKlPwexpzqE7qgZPhL7OfBMtLc/HkC57K2fM3ns9EVe8UNg22v
LfV2qaWJc6pGQHm9V+gvZt6QTHHK8WvdqIdWGMqXRDd3RPiCF7sO3ctkjGtW+nG9LJTk00dL8agD
qnkBgd2trdYMlkVuQtcL0vFQ4AILtuIoDxpx+9uZbLaakx37+XCfovj2sNasnFBQE4wbPMPWKlWO
B3kgDtwczBAMH8keG5Vj5ioPCgDKrcH2+SwPBXY1oESar/cueTYpZLLMqNC2SpaBKTGN8UsGbZl6
lOSlcaLqIPuDuR9PM1hs4/PQCePQU7myEkHiL0O0JCfCqwWoVM5URxSntBt/jwJg+d0nR72UipDe
F9OHWYflUh9V62TYQ/2Ita5HtTiyjU4oy6m0s88xaMWm1rNuZ5WV/lwawVd9YgVM1eQ29BpxKgCq
nOQZFGpnxSbbXhI54u+kuAzLEdeO0XgGkLNk8z4gLyY/DKDCgfohB2Tf7Q6WPtOKC//B1GskGeaS
QtXoHPcl0m0wDLfmWAf9rekTuMa2tjz2GMDsi0mMh6bscePVnOQylV1PPFblR2e7vAAsR96vceJV
okUWOuEYLBquU0ToMmsh/r0J767f+CNBruyr7xa8iavMeFERKH12hknmL6ewlrJtewPI30RGoQIM
atE5pa5aPlG1YCwnlGwrPLWLBz65WDV65lse5erOmFuyK5oZb6nTxksMtcQmt1CE82thOAsTGMra
/IsV1aNb2uFV6zt8YG1H3VDZ236GWUpVld2+aNgDHCGsFaDrq+6zcVJlMbQgxiLdnp4b3cR/w21R
xIEKGyKdGor5cspY8AXI46dKwSV21q8ToCBTNcvX5cEJc+92JgcKqW6/zzFTP1zl+PpoSms+62a8
6fCzeE/5fB4yRF9YtofNe2zgOdGHinsb5U+pLeoKzL8cVfN6mRuZ+4Lnh3/JK8rb4lF9LFQ/piKp
8C9odePHwkbUPLdklzzk+ec42MbZpF7uMileiRusd1GTHONoPSt2flXXb3oGK6DJhHOQzVQfvuId
O2dQGcwxCFLxT4BlTMvFn9IZ2mc1sxESIeEzStvGT6u3j3PGakaYcirb8gCnzl9A+EvX94ly4K9m
60Cm9uvyH/e73+Svuf/pnk2FMFbtSRCqFJ2dW8hxWwNyBnx0F6NkYEruMjJjoArJ+2i39o+m42Nl
GhGau6o+V1GqfNYeRm+TYSBcmd+tXa+OhzEtiUMXvbbRRjWB/ErUF7ex7GCVaLQFT5EvgRWfRaCU
L7I/Qtt068+19GyxTrrq3dcGztGlQvwBVnMQ3xqrOjnxELxZfs1iPWcPVpOPfxPEH+QExU7np785
nKMxxp1waks+H0H9LYfjMFCi9SVTbCyxYhdOeJj2V3vAZEZe6sbxj0DPyuchqGcPGyfd1LzHPycw
F3KCIRR/OZDkJDVnOqfSoLY4n3+qPjW3YRHhjtyRQVFigJeyLloe7mRKeXYf+GveX005uQJGv3Tt
gRTzTNG830BWYN+b8kz26SzoKVCbylUE13djFeOwraux+XTFpuja5EsNTuMB1Z2NktxNvhDkWXa+
MxILNSaE/VW1ltMyPPY8gigvvp1G+9xQVNjmozgMvSPwMUjqw73ZzX2Jq8A4ksOyfZv455J7X1kM
PRBM4cO35br7gLxhCIwBwRaGDlpRwAQ2eBfonvbS1vH3sLTyR3xZtRcxutYS9yGEKQrUdSXiKwsn
giZzljKgxK/Cgv8Y+f8IOblDdKgiaI4yguR6RN7iOnq/RZDuF9zaMT6N9TxZnUp1xUc63CuduiTf
hYMBWNTfZ3OfYsbVL9Mol9Ku0bAdtiXzQTbvhyKg/rvRft57/po1mYO1nJoU+S7bxVIU9TWZS8RG
Smqoamsgf85NrYHWbo6Jt/Lw23uxhZtTfqR8xj0lJ5UxecuoSLVHRUvUlVJ4+WdawT1MfPvHODhv
ho0dKVxOa22KWj/EmaM+tlGlrmosLhZ9iXu07mQUKvsaWmLDVuACdb8Pg2kCIGLX8mBraXCRA43S
N2cVL4t51hibPnKHUfQbgnZ79IvLvAkgjAVq8lNr9mXopb+wq/sZqS65Htiva6q8p8eQ1NReTH2G
tKMvr1To4UzKF/S3dMDmfL6INdKlKT37Q63NeOXl1nhubeqpjcFca5HYhIAyV5ACm29Vt5E6lahy
neWQVQhf5+I2DTrFWExY2CgpZi5mrn9rJuUcNgkwsyaCFqOarF8TTbxiPXatc7v8MjjW66RmSOeS
Lr8i6GKhUBn4hM1NOaCIepuBJjjJLsXJyGWTFmuMd3bLqAC08oeW1O8i82E+OLMXpBcMe3XCmpat
4QAGfsi/m8UBljvEOYAvi8bTkqfUV6odP3r94JE+fgkbLB3klHq0EfBo/afTl/YqqBz/OGEGe+z5
ulu13dR8IhXeytclIM4blTXqtbQErp+5358Ge/p9KNApH7Kggyrwr37PHWKCSTGF7hXbpuV98n3O
2JMuKEYNvldiPUW+Gj/EQxW+sdRTV+UQZttbE9XeMg35R8jmpMX5MvbTaS+bVmLgKVWr3oFgWviG
FgkqoIZoW45Gjf9BQNo58SiN3tgGn8rBaeHZ8DKsRB6CLEiu8kLNwEAKCfFTOw7L2/d2Ru1Vnyja
Qn5py762j8khCvvx3iX7qRXrK6LJDUpDNnxxczVFGz5QtfhVazqqKCvEZrsinb5TPzttWyh156Li
g1IVBqnIUYMdmNTej5GUqz4WSDgqAwc9IslYjVj5Up2q9ur780ZQoeIUrld+8AhePODm0jwRVQdV
St3lCvm5v4IXj7KlouS4BEp4lQcPH1RVbbPTrQU37CRsBUFymtwmuIo1PRgxPG+nKRZBq+O9mQB9
nQ++3sD6lKej99GB1ZrqwH8rEKsdeqRLSzOZvLdIR46t50640eem1/tYGTeat5Ojwkh/lLnpnuSl
VtotWpVwGYGP8mqk1m2S7Zb6scSrZyGvKQI73eZZHqxVANkIvw20KKY49sXo4RlROtVsNaMtjBhH
DHaF2KqqcQGcRQ4VXqEt5HxD/gmysUTpnGY6lClQx1rrdvvYyJ5kC9RZc/73flXvR4u1H3P1NO3l
XCPU69s0Sjf/cQ/ZL7uwKeoBLDavhZrBE2czRBZLX3ctGWVHz6L3YUpv/Zk66GsbS+Id/Kvo/d/n
y/5OFMWLCNhy2IZ/aLuWYur5TM+ostZTkBVKQrB8GJVpW1QTD6Y/i07LJLkx9dVBdrmO613kW1b4
M9Vy2FVlpQjSK/37f13eyQG9sX6WNTq7+zR5dl8KtkkP4NtqcSyxPwia9J9EwKExW/hpOnMzjPoz
8VEWQmmsPwY1qR7ZbyR4R6pi4rtNtfMX0GXE6/k20Y1XJcyig1maQBYyVfmEMP5FQLt+MjwjOUUe
Np+y33ZZyLE1LwloYSahF529R+zu73nrEeie2QaywLPWAPWlCfJA2WS9oVx8veJdDttAIhDKWBWb
qdeHlezLHNSvU9zWaw2HQaQZ+kUMwnqOU/iOlieqB3691jNBc5V6BiMBQKmYz3LKnwsGavzYKsfU
7Xlq9oLB8nrSseTV51YieCYWWfwSKz01SLWz7+yJsF2O0+opczIf2kZ2GSwdOG4RYlGUNpi2gbaH
Tf8oYdvyoM8br8RyPvy+q3eyS+K4JYnbJqi1pAwwIUFDCg8zHWijSjACUS5abW/4w+OtKeOHZlI+
RngG7WVLTDoPVBcUO3nCBxZB/rM8UOf3bgx2RXW95z9PiQZxGyH2WszNlnqMo1kqX8ykcTBtw6aB
1dV4kXOLyMPweGqV291AkhN3dkAVk2ZVng2905+n70Ov2gIAYqEubDPq9qAmrQ1Sf3tnxm85apVf
WIu8ap7VfARhGayc3P5hR7UJWC5jex0lDUkM0z6pWlw/iZlQrYUUgMxdOa7KtxnN0DiYgDMop80X
uVRtgDgogYPOgjJnlpE5EO8FNNboWRVqsWVBg62ZPsse5PBtZqVN02owQAn/40o5yQqCH0nfKsuB
sNpV1MZTZprjx6Sy1Sd81G1kk7L5L8A7tUsdTbdZWkNMzW2ovo7YKM4H1jS8GaeOatI/fXmQhzsy
pBWlM42J8wZG6p1KwSeUab4I6+jgD3Z4kE15mCixIa2UFouqKFkKy06cCEJ8OuZrEhQp9lKeyiub
DfnNctvUdrVNw66+BlUIhsp0uh8IhTjRu28grBEDCKM+Y2/S7wONrye/txHadcoXUhPdDz3W2aRr
T1mKk10WZG3w0HYWKfSIbL+bi/CRWB0Lqq6lXqVX+7U+2yt0FPJnqaVepDQcgxBcaGjJsR7whBxT
55nzWCkS7Tb2/14nx7S5MPbPdaaXUmIcYuxXJ2W9BKxJRm302x2lx/0DXwPlc2F40CBncY+tBAuT
mGBsN+s2i8xvPSqhxdhm+kWZBFrXpCqo/CPAV7E2KyfjWxvMf3KVWEbXRckJ0aUOCp0BDbNbW2PH
JHo+NKLGzCSyGt6gFX4j8t6Ypp6HQIneQo2wid5rxVZrEoxnfBi/RoBPazy7udZp9/tssEG6U6qw
NYpslsHMU+6j8ux+WWiCMwcHEJ9YrkOGNeyPwNFHtLrJ8DB4qf8xZBoQdDP7ytcURp5aluxtHs8v
/JouNg++BVWhKbVZqHl9ESLVSlp141FA8aLEyUDkvM6XcrRTa7A8hCMMfMXBwrs1BE4juVpQpl7A
xREIVjG0v9+pdihiLuYbM5+qAUMcZLli5nnGMuhiBWUz1YuyRk8eOtc2moU8vU2cq/cSJX7TeCc9
3OfJs2oKntCeISwuxRuP/fqXmGMOk5P8YMnbYXvtpS+l7QTISdsSE/NIPZgRDrqlMpwS4QxPnZON
T0MqWBIhFJBd8mANFe44dXuWLSLYw9NtVF4QClYIHf4993tQ50jFZTXs7/eIKEE8eKF4k10ZjxL8
AXpEQjMRi6plZ/ahcQ7NfLg3MyV4j1SsWwIJ1pIDFHurzcbsgGjJtjzUiZ9QWEzxw3yDv+/6j3Yc
BddKN124bFaGbj9EMe4o6hvlm83abrTuwQ8aDX86vJhbb7D21aSlO+ohlUWgo1QCn19s0jzMXkMH
Jn/a2iCd7Tx9jfNK39mhqJdjr6aveKiGRzs3xOLWDIF16F7xKluVgpaVwopmOXlJdRCxUSFN5Ox+
UCKXFIlsx+Sy3NvMOmirQ9zA447KVlvbSvuCuzdltkHTv0Z1XO/FgAuMbMa2lR5yPbcWlZoNr0UI
kZBqQbBI82RnwDinGyD0p7bVv/aRaz1CVvwOtrd/zQl3nOJ4fJNjTZUaZy8qL/LCJPCNywi5VI7h
h2s9VY6ykWNFWTqo+QDuzXfxcr7xmvynHBrMMHnVeBoFlBou42SbO5n5IudRXLyIBRFR+doOzvWk
2bGIbmtQha2dv/r9iBkzqUpKyIvXKWze1cKrT3LMjRHF6vGQHOUgH/NsCXY33stRxYmKFcZNBTbP
3KjoiBPkw6BuzFgj71+6B+zWosfy3w/juOrUXjvK7qkVJRFqc/o9LcbYFGO7FqeqSKckdL5UjRXm
TA1e2anO9+2tKS+U4/LquI3VjR9ibEdExtuXdq/uWQ4Qc+IrG0mPlRpHo6V0RSGZvmp8g7pr2dlX
wkeFKSe5EbpidSK42Ov4X/85TEOgPuqxmeKXoO+0uSUHZX8yEv8GhwaNuJ+oeZWduQbMbXGfRPw8
WlPKMC9olF8dbnsbUr7oVnuNoqrBTo/yEAbIpLsbtEMeXQjot6Gsyq8RXGuwlH/myFNFibOjwy+7
cMbhnDj4g+tRUOJXENdvUcW3O46VAfEYmkKvrlOixhfZMlt8mI1ufGb1wlajOAJ5h1gI7HpF8VCN
V7JizE8s8ymsknEzRhnodC8OY4i8KLWMrig2gL/B1mQOmfZAJW92a2vCO4eZOx0zUzef5H3cki/w
3LhM8/2KGBK5NfoIsHkJ2UVZ3LQfk+aX7Lr1TynoztCsl/KHkH0AdKFbdUG7Djut2Gheb7Jq4hkp
TWeCCWiS6RuP0odGzLsu2a9AYgxBGzzKqWbV93hGOb/77tPkVX/myv7MHaujhhnzEp/M8Qu+17jC
F+rHEDnNdmi9BtZ0f+sPfHv6cMXUbC21ajeeWWGW2Vnh0axiatKrynxos64DTp7111Dbhm5jPske
itd0vHUwP3Mmz0+X8AZUckpWDdjd6a4mIr6Lxv7/NoogCCJFFHpLeXGYJT87hLUrux2Tt3aoqJDJ
9CejTRP4OhgEsEl71rLIfQ2/ys46cttngVm7vADXt+ypsJuDHLNZ7589ZXyXYwHh2kddxykWhwX9
6nY4n07ih46Rw0tcBfZzaW9qBfrvktu9Kp6vPJrzmJ3WVAklRbOVUzvXmB5gdtY8LBjNJt87/rmP
PtbyPnHCerWPIGjVmn425p1RNe+Wytx41uLeeJStQG2IBTUDtjgFmyUv8sVpni8Hi3m+Wlt/zyd+
22PUwCC+PeLkgDVwAHLznYir7gQaYm+XVrIo+9K88iVlXqH2WZSmecWuEaF1zTU9OI9ltJWDclqo
DeaqDgjH36+y+ucCgsmTvEYvjfZhSvBVvF80aOLq+nr8KK/xsaXdu/MLm/Nr/vXCshnE8TER0att
d9pZUMxNoX7ov0EN/QWHf/oZGi+FYqQAyABwaa4+fTZR0KJWMRAf8TWzqYQ1HZLCJ7CmsAkqUEg+
RQ4uO73jWm8Usm0hEiwrbHCf6/kgAiyEPAWFTF6k2bPnspDQI+soW3KGU9XOwvPMZiev8rosPorR
+0YVtFVw24Itc1K1KLWcfgcUq1zoSZicOnfQd5nTnVFEDCqlk/Mx8qka1dRPOePWZdTUOMk2tbBr
lHHqQZu7ZL89sTnJ42pYqUXbnQujZguSJtXnVBtiVanauK9rw3/vBQB+Heh0r/rbvmtwTYySihhk
SolIMtU8QhV1WXlleS3mg+k36iKcwnIn+wxNI+DLNqh1gyuMl+LqE4RF3VF0CzkmZ5XwDilTwO6s
74yzMR+s3OqWvdXEG9lXw6w/w1Q0zk7oPLFx0ff3rsposbnTnvSadQH+fVxeIhXnA49dcJZQYPJj
shPrKA+K6xHqkqdFV3FamMG4omK3Xt4n1UP7ezr5XosV6L+aYdDuBjKzOwywvvPc+DnArCXuOU1H
zQ8jPsFF9wz3iopPV/W/5rbzoOmG8svq8IoN1OrbCO58kTWZ9TyGibeeFMc+ghTR9hFY4VlWHTxB
HtzHVoBOy1oZQ+184j7mbrTYGh60uamQvAMWbL27hu/s4g4L4CIhyV6EkBnTyTe2VqoY73gCvlJw
Z130IY9fJrKrsrtOwvighPmwlM3A8L1V1mXm/7zIKBNABpNAvUVwutRgqoeWviqbxuDTMAbnIA8W
NMoP9pWfpoqqpqP49Vphqii7hQZQaxSiXuPmXH3kiT0syqG3STAP0RuZmNvVg64TRnSy9oJL9X4g
GfNJKAaQJTqhTVqOwacxhhe/R5On8Bg9E8avIMvSD/RVW/HBmIObQfhZTZs+tsqPkPp5FhoTZhzF
4LN1MbU1esuj6hNA6dgxYrSJY6QyZ7dFTwho7IwYvxSRvPD1cpBpbkgIMNrdxnqQyXGqvZY9WZ63
BtX7YSxFsJLTDGphqAIT+dmsO+1pHK0PeduqwBwSEjBSpvlV2rXb+tVnnYJlduwmxvGU3m7y+T/q
iX3WNU/UqVrIm04lJnsW6oBdPX6zOhXHOM0Yn+MkNLYlucniIdTdcJtTAXScLPIISdt4DyoIBMoa
mq45NR0lDEPcHwiuUlH8u6+IHptgNrBihmV2HTYMZbJTbHgpoizASfeZB2xkVM6Wlx5lKzHM6WVG
f85Dbte3h6KgrJsABbU1FKwdC0GePmqp5vMhN/DuKsKPzPW+l52l/PD9ekmyAk+bhoWO24vxO7jN
FCpjb72BUI1mgdHsJTt06z4axPOkDJiGULZ3a3bgqi6eGq5GTWsIbxuoNef643WIv8ep1F1Ua0ir
eJAD+e9p9Fm1SgxYf3JMCcvhMTTBJ82DYZ0wI9F+JN6YHBNKCja8LkktYB7LsmN/MVWZeS5bVbuJ
wPSh+pWrY3bt4QkdHBa4KykO07phk7Ppf9dEXW5h2qB5Gwz7UxSEXOv6K5/iYZ2GMMZ4tP7S/RBX
IbfC5AYbQWNVGyNP4CRiETQ4e3mgfANBpjxlIqfFaDv7aj78Pf6PqffrjWYmdtzb8vJbUzTEC6pc
f3Jb4kZDmXRfHRVZiIN71yI5uRWIRYTa4TnylPCrDv9lUXWm9yIqMGAoYdQz4XHtwaN+FBC5qA9K
XIM+AtCzFxiLPkFe7h5CD+wGtcn+k+zrqYZY8l42Nh0knwUVDLwPUzC0eMRXDy2S549R2F/dokou
ghKGZ5ykH0IeEOxWWzzbJhslMs89e90OBIlQMbRHX69793EskTF4FJVbIwnIHO3HtUEksVVDvdii
u1GuYc9nqGTd9GpgvcGnps7IrfnifSoH6qdtK3m05qbiKYvKLaJXyLdITDvnKrubfKCou8zClc9a
4Z3veB9RvtFt5ajrWb8oUvVOclB2yWZT9IcZbPM6DP20xQnRXeMUq30SEXtsO9961nMteHTC+iUZ
XAeL0i6eRQ68uK7Fm7YYvLU+N9HYia3w84TSTJoUJih7xScTDuc5egWYEZy0kLi+Yn3mRfh+s9es
QfagFSvW0mjT8GclrSPCZVcr1otLcuJk4lKT9jAX9KYfNoowjq3ltM/drPDM4bQi8I2TwzhrQIEq
Bzs8XBLUA4zKeXGDty4LwCfZ6kcdSGCG5JKi+SdEwuUenZ19Ccn4876th+9aW7G9yLMv+BGHa9b2
LG90Vz21paUv5YwSuLpSxN8bolbL2iUf70+oOhzh6KsJNMbXuoVgpEwnu4qOvqjzDyfWQtRiSbu3
DD/76MEM9HwNvbaO3Z36MiSHUDOtSy1/zUpUfzDEKBZhQHwE9jUgCQ2JCzYn67TibR7p8Bkd01BO
McrO/f9xdl7LcevQmn4iVjGH285R3a1o+YblIDNngunp5yPa29rHs2dqam5YxAKIDlKTwFp/GEoe
M/z+rWfUvoKFUZXlzUQnYpfhPnv2eu33QU2rRwtpyv1nvAV5mZpDux/zXoeBMAzvylRcBBjnX36W
rGpbTX/kERk9uwbsBAcRJzXBPlEd1P6IApy6UbF7fmxLzBt19Eu/O6W+iXVr/IUy2mEkG/O10Yt6
qY6Bd7JQvFkoSS0WKmTj18jI4wMKteNSNuvQtrdgVqjSzb16gkxjmPnWBnxa/Urhtlg5muPuxrnX
1kkY2SbaFrKXxRAs3pa/hEJy4nUC81pUZXKTM5UCDkLR9M/AdMZnjLRnxBsvYOhYP5eFfRHD8A1A
l/jlu3tTbZsPisHZYki08sWGToNwmZmfM43kvhVm+XYkz0vOH075GFrFt8Std3D02l9ZZeGSXdtf
Y6w4l3lUT7dEj6A4K1l7yEuEIkw1KVB9FPqLMZdqXaibHzZ2X/PV3ALQ1EvU1xbtKcAEXsF/HAxx
5PP87YCc39XyQADrsbOxGr5HYPzdQcmfAY1q0b5y2vqIaGtDTmt0UHWIzQQlt/kguz6bto7VHYo3
6Nx9XpOnsCq0ylN2PD6Kh3o+4PCbrrS671YYNuDYGiZA2GS3hhPyv3oi9nSs2Bkje2G1vHjsJFqE
wlyexfeDVQSsjvp2U/UpeNW5AwdagBl5o7+jG+3vhWzWcYydaw5gdR6iWpOJS4TfUXzRoiMVcfzs
5OmsjMfplKMO5GMHL3uqzo+OXYc0yUae/mt86F5GEiw3z2w2EdmRt0k18jM1RSBlczPC02aHzBzp
Sr8L3tDcMVYkTaad7OVJXS2mQvRn2UtRHQFrRX2yxqp6mqccWk15lVNGArdR2ZRT9lS/VrIZsLy5
TymbaCVsLbNydvwG1UPTkq0KoGOh1a1Gi8+YPOtn32Orr4fs3iODf435rxgLll3jtWcqPCbU+pcW
3ZLrYHTuVQSOe3XhcqV2MZ0+4+aADXCWgpmQI9jfutd0RiVi02NTofrnUr3mq9Ft7K/luOFgGhRl
uT/jKxkK91zPZ5ob/z6TMbZKv3v/GvdfvYAS3Pt8RRqcfUxN8KF1Du0AnxBBXhiyiFaZ5lKemiam
rvfofYAcSzEPO1a3a+6Xylgtr5en/7qIcolzKDVcE8fQySAKYNgZdQB1s7QOrlMWBHA2NJaVNTCd
KvcoPv7pGBMneIBMvpTDPuMeypRr7hfA7UlVuwvZ3Zr6GVRxjyf0PxMrsR4dmmj8MliWs299T904
DR7OeuINh84ykWyU7clNxwOSP765/uzH9Y1+OVQG7+Pvbd0MdHCBgEARP17E6iV38+lbUNj1Wk3z
9hBGUf+ka+0XGffrcmGN4zArT+Ys81I9CG5ZoynX3EVInH/2dlU3tsKyIzSaHaVHFdH2Ae+VqWrt
IyjL+2h5CYtL75KUz7JB7Y+rekvZeJS4zjImD0YKthgIL3cVNfQXndvMydOZJYuYWG6S5Ek8flm5
gq1xAjU1GF983CpvpapXt7RMXs2yHL+gIIBI/6YKS/Wlfal9p3tp/M7gXE+67kVinX+f2wb+C1kw
XaBpu8vYLvBXNEqd/RXqwUCWPmpDOCc9SodnNBFLHtjsnqLYH55Z6gY7wQp8JXuVpkjPzeR9l51p
ZWgskY7gEvCyiqZ6oxnBxRg7EI1m5WEOzyETFLkXlj+2207xYuyY5/ZnvzxzKrFTzVQ/IJilim2r
RP6qzMmuenHZHa2OXMXC9xVxlG1nDsqzv2Juio36gswkCzEDQQ3dBO/jGtGp7ZzgItz+9wF5uXA5
xFO1+asDwgDix5WrLj47yO8Fl8zM4zP/L8u/4nJOPywwhkSfR7YGW+9RCyWRPHODJNtn0vpib5nF
4ZP2I+MWmzSoaJIgJIlEjMEAuTh8hu5nLoSiz+lkTM75Z6wM/TW7HgZHza6anYkrNLKUEdIVli92
XpLFJUwEMVKm64ti37nJfEpbnuUYhiyMNDrpYcndx/GNB3SdzQdTn9UXUcPWOqV8sEffclZahPph
rMQ5oHupzcj6oe+8RTPxjwJWmU9Xj9HbqPNvlJtdtpbN3LeKFVIm1R7ccPxmaPGHPkObZGdiPfIr
cV4Y418pMF4rTYnewDJ6B7tD1V8OCoaq5nZV6aAbmJ+fdboED9kc5eAh9M815eiba9vU0/ifkOEm
s2rcWTB5lhfpJns55esd+lDm71ViJ1cJaWCN0tyIwOBJr59IBzDof0UK7T1OuuQKWLi54yX+z/Pc
X6exvnzO0Q+QxaArH0Q+gikg0Rwea9WfHRdDBWjYfIDZ2M72jNwn8lJAV1REfMogrJ7kWSuD04Tw
aqK3ITu3eZDsjxq9/T3+PkpekGRU1NG/Bpr71ySy+35R7ITJSRwKdkTHxBPNthPeMwle5Riag1Wf
5WnU5wEMK4IjP0huGpAaQPs5HRg7iI78H0Q+2ZDYV47YwgvseB8G72fr+vFqTiPihzsXHWUl8r+L
krILQAA6bvNBMcJN29f5wfQG5EIgqFb6jCat2Z/ftbnv7T/djdorPQaJv0cPEXZNCynYraEG1KxS
HOv7ykqOgxa3wfZT3rs1xvsLIBvmoQb4T/M+A3o+A+IxWQ+pc+pv2rttWcZNHmpbF+fYDIHbh9y9
urBR9pFTo0OaC+OWI0d3SyqseFPccpefMY978KpJHAqv81Syo3DwKh51KoyfMVW1v3jJ1B7lTDLO
fXXVgB+HRsSVhlbEV8VBuG5+PRmqXTOnPCse5TWxA+G2a/V9xB4L8n45nIyW+1Xnex0r1Cpe5Ah2
CF64jzmqtUWxax4w+sFKKeMBB3AuLOUgeeoHFB61GE/sz4VYPa/sPpv/Dwu2//uQJmnaBYAusRk6
Nj4T+IZABPXFB86M6c58sPtrMFrDQfCYRx1ujlWF80oG1tzLlpPU9QUN0urieNXPwapAVf8JyRGj
bqQgSaZyN1o48iRdqZwxG4kWftiNb+kEnXIQfvs49BkOl6Xin72203am1qQHHR+jU+NOwdYo2vqq
mChAxlmUveCByqa5s9zXVAzdUREq+CgKJC4wTQ5BNmSnEk/5PPJOuh/QKTrzd6ccoetjfDL1cKGy
MVZTK74Wc2ExjmLnwbW7tWzJg8Jd4JAa7c9uDJIYGGrUb0uvwqXd9u1VY6fmoQkgmwcITG7NcXKf
O6Vm05rrx9YCU0hJ++pFD45lJXgCcEhm+coWIczMddqLbN3jgXdgL6icKEBMM9eu+erbkXWQI9Q0
TW8uHkQLStfWznQCrHMhaABJaOpw+zm7iqf4qs8pnH/GiiZV1pORZis5jZxQVGLcUlbnE81vypoP
Q560e9zQCwzS57fgqQZrA1t7NptpDJY2yhTnsO3QvuQTyMuEbeTXgvTp//x0/TAiIIOA4+frYUd2
/3SfoT+f8PMdIGZOSSQOkPuVL5mz3QCowvLh8zVjx8E6IqcC9/mqXaT4a6hwvz+hnLCO8t+f8P5t
RTjM3z/dfW7dCljv8OnkaDm//IQNMmKfb7KfP2HW3v9+96+lR1mzTobfn05ejaT6QQlcUFHzFyGv
xmv1a6zX1uFzeoey42KolXgFDK96Anc0813V8lzawn2kVPbUINr4DvkGxTkc09G99au3QsuXpa1k
D4XumWtvwlGvdYoLNybrKdfJyIWTz10mSqh6pqZ+UjTjm+yUhwowhoFu+H183UGab0mAbmQ9tI9D
cXLL5OfneCyFWTNi9meMLrKthsJar5rdyrJhQN/axTI4KPRHdKBO7tAq53hujZXTH8KYfxzZKYfZ
PrrbrLZDzBEY4rchchQIZctOedDbclhnnVP+K+YnzcazneZyf5Uxbsj5+zoqlMwhr2rNCHNMu8wO
sjloY/MAuPneklcNLXJGlY39thwhYyE24dGkuVcZihF82CEmUSD2/c+8WGf9KtS0OcoRaRuHZ0dv
7q8pQ5ptkQcdkpBq3z8XGe9J0In7VwLYv9yqcQaM3/g6eGfDz/OHRtEgsI5BdJFnVppBnerrcieb
joWb9KLSQSBEZhuv/hrtJeqwr2E7fk4gR8gDr+Dn4+9X+AzbSRlDxv/nFT470kr8fpUCEgo2aqyH
1A6rIDXM1kCZSW2z6NjolmKc3DZI9izn8XSavOFI1dml3F5XD56HY+Cghu3NAF2wop5jPyshypmd
kQ9frKYPF9pgjN9xWj7Xbuf/8qbZHD0cWBN2VJVZmgWL1NVZn6jhD8fUPlonUL6EmeeiziXyFx1e
zyrDdOMGdYmtqWGoD7xdbWuHnXN0lM7dezlK5gPOCicDTd3ZjZSVl+b/4Mc1noBqlehby6PGkr81
umwvewbDmxlHObVkTLqz8XSPOoa3GHgQrEFU5PwJWv7K+TJqsPvWFC3dCI3lybLK53K2dsuTxnys
0B/aRk25j2otImfqBRfVAw8CvlhBjhFl3kTP2vPU2OpjrDYvMu4GibGKp7o9cGvV4FQaq7x0lHfw
rNrG032bQjKXD/250AVOLL0Z7vlpaGsZZod47KtBfY5v1hS60MDstMURxINnuWGZSBKSim967Aek
jJumbOEoz6eTjmqFa2HaoAUF+cVwFblduUbTN3vxbMpnYsAj0HXs9KVUcBdEPdpeyGYnoFzFhfpL
tialdS9e7J3llWi+WI+YhS0xzOFZPB/cfAeypH2WDUSOt40RtDd5bRZPLybqwg+yxSfBnsYP45Mc
ipgrwD1qFXvSBwpy6TFfq9mW6sIsm4hcPQcDV/el6uTGeoqi37Epg8+F0VMDUNgi7ScHxoP+T/c8
0BZTiR59Ad74T7y05kRDpybcSKfXBNNRYNVV+tYpo44LHk9+2TRKcp5GbAaHAJDWG2uAV9Wq4it0
9elVWCs5SMu99GKUHf/HzODqMXwmW2MlMF+SuhblfMUHJTD3ogmMrJAzuWfZO1H/BocUvIygq26W
0T7UbZq9mZobHac2qknHc1HRTcXGBmOxkRdZpaqA8o3YPGA0esTEzt8EM2NSHhA+xj3Hi/DHTpE4
vAcNsIRkR5GCmYK6fopJa42J0G8iMWoseCL00/mGN7ITNV7/Qtnx3pKhWvTBMk9HfkLz5R4l7aPW
WlS8hpICJLKgL4oIYrYJzEQi2NvHkAtAMP/SrOY7yg7AfqKZJm465TUxK2tr+9PMmRsQAVR4ZHvC
bmZmtbfA4ar81jjQp7S5jK4JPJOBLv2w/apcJFmhvpShTanF1HUS2aa361GI2nvKNONJygg3kaJ4
aVK2ZvxT9j/Ir63uM1V5si/7zvyWmDAVbIjhT6Il69WmUXY21ILKXTIEuwi9/0voGMXK1ZLsLbKV
n5njWB/pcLvPg/fzTcFx9F1YfQv4qlNuHqoPK3+aMCse0pdpVs6PsEV87hr01hMH/twcihtzWsDa
AFk9d1YiqzYFmfS17OXemJw6swciOveWmOw8t8fPuajHzVmtpD3JfsfLsrVw+CdT3nNPdM9jh+MF
rj5vwnI14BeRsZBNo7ScjY1cN35ObfPGTgxH42SAPjEPNjJ/Q+Gje9L8rEY1v7iHBzsLj3kxo6Pn
UWnBbw76yLAdVWEde6VNF6al9OdZn2KlNmG/NO1pOMuYPABFGM7pfJji1l7hbMyQ+YoeIdsR7Co9
sq2rCJZ+dsuY7EUODvRUbh/VBkMF0U94VNiBc24LZ1iOOOh8IwV3CAZ/ei0nfAwLv6m2cDKjL4E5
YbGYut8UCM2rXJ+wnO20+JpTvoHWqzvf8nh807DUCKhsLEI/78E19tH18+C0/rlhoXOEzFi5aD97
yX5S7HAhh6SR83twEKFBbKr5OcHwxl/YpOoWldU2/P5lm93Fpsr4eiIrH1FID1Dm64HySHZAN6Y/
6gllJckcaGkB6QlRc0JwfvSiH6otogfJDpj72nnk/8d1chbTGvauVkcXdYIqoDQU4n0r8R5Dq/ce
3Qb4iGvfZGRUSfogk9OuZJ+M2W67Gbx2ushWaiXJrulRLgvxQs+Xtt9cEa0dzvE8WeHr7mbCTDnS
LfsxxGoU77eMjYnR2o96Mbm31AHmQp+MNLalrH347Ku0aFBtjJN4bUAAOWugst26jpdxnNSvWpH/
PpMxz0jE0ziUSzAU0Vev/2XYRf3FKe1870BwW8uwH0RHzxEmxV7uVjioImWQ9dHXeFJ/QNnvbmEi
iofRGJ2FHN/kBlIRhdM/eIaa3Xzd/JBxyyt91gGVjWwNvzPPrU4yzr21RTszE/sYrfsvsUlxfn47
Sq+kaJOX9VY2eXfWn3fX9y6WBPO7QGHmWAnn97vrWEote93fNEipxFVffFSOdiEjW3yZ4sJa2cmg
nv3Wq45Vgdhj30fJy9QBUSBPU3zABl8m7WBehKFnK2EaPlKXAV6Y89nnIRPKuLW75OTZ4t9xOdZU
zdfAdMOXrjOPWmrrX/yhQocsT8JzpQno8apfrPXMd96Qc7/4kav9jI3iEVRc9mYEfKy+LpRjbEz9
GXUKmKNm2LyDld8H7BV+an75FYdq80WtlXzjliTfjahVH/pgimbRTP9rogRrORQ5JIyNvbJ5LmB/
bzpTBAcVKvsF9ahhqWsjP+LR7JDixr1nj8eqszdib8cGI5FiQW9TXreLfhrTr1YZfS+zxv9OJuGh
QKDjo9KntcptP1x43RnRkyJeCBv5GxgjC6gfG7PI6g8vVK94iovvRhd9TF1o7RTb6zcqBpxPPuC9
onxCLqJ46uqKDejoaxsZ6yazvkAc2+VFX9xHIFfI7jk1SWNgtD4W0WOYx96ljCxQzPMZTPwGK7Mi
WuOEVGTrEJVm/gLesdYpSvN4Zd9oVcnjvbf14SVhhBStEwfxIsrdgnn+ueQe41u9XyLnD7VCW8dD
1G5St1MWsZIqF9/t9WM6ApRLgqL+1sWv4I+d72kt/CXS29qZP5h9NpEdXtZzhxh/ZPCQv8V2H6+D
mn2APQJRKVUMiCD1Ot8ns4SRIcIvZZ90m8iN1b1SWuqjG4c4J88jhs5+NuBgvkS5GezQB3UB79n1
i8i0JzkASaJsgagfkLOmqbe6Eul8BdSLgGICr2u+OGCyd0qalZsaP1RHJOEr+vf6HmuQfu0OqvXV
HsUqcvLxza8Hc+fq2GfKeK1+b4cofRe4mm8F8KOt5kX21zTLrK+GS0ZhSFVnW4k+fR/T77IvgeO8
YVtt7HAund5Go1nJuGaxUY2bTCfnNYSvJJSxf+Olye84q0iJtoadKsvaCnH8Zi9xlGfl3PyMyQ4z
rP+3Ib3pmfAphLn669oBpP0BVfdl0yPxJw91DE65ikrjX7E864sLbyLeUinAJOXP4HTuQK3fRXXa
+vlXXG+h3IZBe/4r7gdFfhYg/rvEHpcNrOVl3/dvudXUt2omJ7po+Bz/hGC9Nzc8Wu8hqmw1SSRY
sQrb2tActVWJsfwtKCxj3ZoDgied521KwyzPHju9HazY4ai2/D0pi/v7wPbKY1aE3a5B5fNs+Sjq
tElJBUPBzD5BC/kaxg2aAH4dPGVah0JszGI01tUHYADFpbYNdWNrHX6BueWzsb5/F+q4QyOBnalt
5xcZk2d+6lkHmEEPsmV4MR5CQJ2qc0NBKkpxYLnH4hp3jiFT01U4juoTZPDg0E41AFbfHCv2euES
AHR/k71W2lYrJzKyrWwaidufyrH4XtSZ+tSYtXhAbPGUBj6qvXocUdG1ZoMKmqap9Yu8jP17b9RP
W8wG/Ueqp8Fzq4uVHOVOrF9qk3W8ClsR4BdaM6M1USfssfQKa7N9jcx6mYwGcswOmcLJ7MRaNkWb
/IQbP17drEtuOXtPq00BiXqmsS7tqkX3kosyTJsLKiY7tXC6rWNbzWPtkgU20+gsZlXapLWic8fD
X/bJQ9C39VroYb22bW1KAUKLq2nZuNOBINnnkZ9d5EEzq2SlVja+7kaR32NRO2WwlYJwo8Y2cMZ5
sIzJMxic9U4VFDg/Y5gq+ivUXjSchIZyWnfpQG1k1uDJPJEdYkhN25T2leuQs+uE4AblvXi64f+K
0gMPDPcjrvxfuhjU16xWJmBJTXhpi8bdoY8eobVomw+9Bn+3NMrqVYvLiPpG1X2A5bUMw/tl1PFz
/JzXqskTarTvhzZzUKjrsluV4MH3V7ybO/+KkdvAhlMsUiv8helgoz944JmhZKjT2gRYcC4mQwMb
GX/gzDui6jKOR3n2ecBdM9tqiYBFjcu5Nx9C1iGwHufT2KifO50K8affuYzrCjx9GbsP/jNO9n4O
HmqtWqeq6e8U2GhbTWOJNZGSftM1RUE7UMWTqwmitzDJvkW211x4cEdv5lwFT5vXwHcGUsPZk7xk
qhr9QMmwX8pBuMfkIL9ge5CF5Zky8tiYephF1uAYL3ZsaqssGZtLqunpTlOrDPyCYZ+qOE03YT1o
jw4ksWUPneS9n5xHkuwzkJ/lF0WrhQ+TPfJZhoSmUS+hO7aPZsMTJKs09aQhTHvIXSXYTZU6Xcow
H7EDrILXvmeXXH7hnpOdTKukBBA3PaZiMFZWwFvTUzDTpDwBFRITQdryACQvBuEgptWIluDvHjmH
HC7H3K+RbV1xb2PfvY+Nmd3CWfpaG/riNOTVRYbiOQQCwTrHfbuVIXnoTV1cyBUs5DWfcXmmz5rY
9xgj7kP/zI802PY+oZqRp8uS5uKGeXGS49UpUja+NTUAsQxva5HYOk5VXGHE2nuk4EV4dhvD2IBv
S64YOs/GrOjnFaPVUjA2qvmZW+LYawQrV8A7MxNTO6LYgohBNquFaHWbbGQw1nK3up+6AQrNPtm0
8aiO2PDoGvvpIhDNU9enIMFNn2R1pmZbVfQIIw6luR+zGv/IOTMZo8i4mTwM7kpFprL14NlUi2xp
q031JYY4jk4oqcUOYVLYnDlL5XHrz5uoBcDCdddXSI35hbN13BGfLwAfXaVEBzbg2J7PTScU/gK+
hHKK06x7/TNMOKAL3QHGTBEav4f5je3j3c0wj9lkXM5mz8PAtfx7GKsQG5zAlJ6Stq23SupS3E9G
/Smy7foWcge329Cqlr4OKaBDkeBQe6n+5Ni5visCCyb/PNjF6uUph9ozDzXLrFhqYN12cqimtulB
KMC1ZdN0WmMzepW+6x1KQsgGqU9ZiLKm5VnJaxmw6xGTbn9pYxbD/Pm1b8mElETYaj8xKGPNlSK0
Ta5i4ZLmihdBvWWbkaPRE+XrJsmqm6I05rIRUM3ruEOjSWSkDikCfINEfi5CQd4idndBXbi/qM+9
+ENcvZeZVS4dpTIfDVBymxYd1bMdJ8ZejJmxwzu8e5AzIvWTI8rlo5rdDeG3umB1yrNrzh3fZ6wy
0DvzjGbnlctxFik0gUXt5R7nv3ZBf8WoiFWHMCO1PVl4VSJgXphDjt/MmK0z9IdQ6VaMMrtFbVm8
VKJ6KXpDfxj9Ln/hXeI4yHb/JDsnXHqXsWvUB9nriCZGv9PqdrKXqkeFupNvb2QvaVhr05DrHhrx
AIamAv9upO9upJ6s2YPEdtieBL73JTftWW40Eg9e3ADM7DSf7XkLISypukVjOO3HtPEDpfyo03RY
mAaSWGrZv0Pt8E6+Uv8+tKIZ12mRGniu/Y+Ov5p23bDbghwp41NUoB3iGfkim0zvFLakoRFfZ9Ma
W+zwq2j4yYoMQeah/4Xy4WvaswnwMnSC4RX1lzgdrF0DLweui1teMgrCK2S27a1tjt6Sxxtf+3wQ
EAyOtuaiIzcYuDjKIF6s3tqvRqwpcVzg+TVFi8gMzFPfNP6zH/TzD0Vv97KZdV69roWF5cU8GJcA
ezsZJnIbczMUnnNwxsS8T+WUnngIFfEiL53YFT8ieLR05qF2K/olS59ok7KfgBcZTMmqTNl4FoYy
GG8i4/bTrNg3DOECSPKA8wPuirG1KpOx/1BL7SmnyvjN7+xmoTu294qf17gs8S1/UoUarRGePnqZ
g04ghmuID0/FfgCJg/KJphTLtu4OLDVc8Oz0ao6ZbhXLTVdF4udP2XwYqSxQabjJiOoHJ8+Z9ipd
5zC0vbOOo920yAX0adX2M1zmRK+uZH89khEuOvSKG+GfY/Lyy8oc3EUeqs+JA/vKRpJhO1J+2th+
Xi+lspAUDoqnAA2NAs/cqgTWqk7N0a5T/dUx+Xhuol9kSyWFDvL6OYH1ctXQHD7g21avgtyx3seu
+OlkVnYrvUZ5QB6aorfV8zvC52HORt6oJjffs1D8tPjO3nm4iIWbAAuIDREtUWy+JmPQPxSQmNaR
64Ik9hx/F2t9s68xcsx89CZHvHOw21GnE7+Wr9rEDRIfEGzQ2y7Y2B4IS/Teop8efxijVrRdosXK
jgTg97FG2DwzESCv0EP/zWVBITLXS+fNHE1/i9VJvrWrUtxCuzyn/qhjymWw9a+zH2qLsgtJ5/Dq
xNWtV8J4PwyRfUTEG0XI+WCll6D8VlRhG2B1B1+0iLpfvb5RDXU7RJX3JSz8ft0aan102UBcAt7i
MhYssgwUHDZ14puXehLBsicXCVuoilGK9sJk0YrEgfapXgxNTN+0oEGurCzyhe+UJf9R46ZQ3bcQ
rd3vrhuhrNJDOOOBEm/tGmUUX7X6N88GrlWbYfcjsMZtHVQU7oTx3OWmB0tPuQV2vmtNxBZGB9GR
MdFx3tXIrmShu03QJD8WQzPsbFc5+FORr7XRO05p0y1Ukh4kYsSw6SLD3hS++BI6eXvRSzdaNPkY
fUeX6epalfNR8uNBytlbBsigbzylbQ9Ivx48+M0PDMjUBdTe8CEfwaUnwECGIIxv8oBAmXZUElTp
51CiKMiKZa61prajnXtn1M5qX34Z3PJa2TnZ+KJ+hj6eXhB2Vl8KRXtFpdB50OOyOY9Wfe1joDxl
FsfHyPuIVZGfVEQnvHgY94GDugrw/sI8KQ++gKkY2tl7DypjCzYdaaa5qYz2Zc5sPWJp2j8Iu4W4
rgBqM5U4WtWqCI+6h49hK1w062fE4QxMDD3OWCL8TMoQjNSIfIGMywNkLPD0cohse2HzlUV/jor2
+DLgLXSp0vil1YrmgUQrv6Spp8LXN92r6ubxApJFtq2j7qdLJeSWAcs+D4MDtdEMoyWrjeLE2U12
Ihrf3/BFAK48Jd9J6zOi16xx70VJubi3I90ZcLjUU0B1eYeFt1u9VkYs1oZDwVs2bcPm8eNp6MsG
E/w3rxyXfQsNlCybkR/vpw671qNvwvRbzqCKYxKYj5SClWXYY0IY4vLbjNdqjK2Lm4Fq7du16Rk/
2ddVCzVuv/em1V2nNqPsVCDzWUfvU83vMFb0JW73za/efOpdB5WfJPROFWWmBSpU3WpIIM+IOMUs
RRH+DqM4Ek78nK8ZSp7XfD6jDH3N9LSCxElIdnYFRKm+514pm6puZg+KVn9PQPUU+H4914na8QxC
Fko2nSiYzqNLsozn3DOYz/4xwyMcGoT9XBZqtoiACVA4H/7trTbNzTQxeOqG9rf/slaTI2SHx+Nh
b4y8+h8HNwel7DFKf1V+6R6GCu1HV+BvA+sm20UmDCv4mTCTa7TJ2HKPG6M0qsvk1g5kS1WQwwmu
XlsVu4Kl+jF3qcuF/Px3PEMozhVIKSB4OF0QZS7WfhSpj2JKHFyGevW5TG91zQI0dafs1nVxvOvM
ut7Hgddexmguvnhp/a77+Vmt+KUn6bAXGnAmslzG0naM7GoIy9wJf1J3YKWTZVXo6VqznGqv2cwG
uHt+ZPSYkjqsS2Etr3W1tj/cMnvSRmyCmkJVsa1R1r0Vl7/Y5T2E3Avfg4532IdJgURThCP22D64
/JS2ie7228Fyxyv6lsEKDWj9TaVAqdtZ/Cu3z1SygI7zY77aQ+u8OyE6p1WnNY8UmASO620B1qUG
G00aizVXcy0aUyzzxkm+V8WAf3ydfqhhjQlCHqUvNtDATYf0yXGaDFRaLLC8oddr1PTHs96a7rPr
eRq37A1ZrupbFFrQO10VW1uzv/v4akHCjdJ1gOJbjQ0QXsRHpIjjNZmb8SHz7HLRWdb3WCuDZ6iI
I469rdgieuq9sEdHKjIPfiBjAYAwz8bHMTN7aD+1uqnzTryhi3qQIyK7BTFekZ/T+6bYiqHZqU6Q
7tGEsPca9YcTf8uE0l9rX5Ce8FYRQv5rMZB0H/VoPOWkfRdD5PnPlmmSDqqHw4w96Q0UgqsBtODQ
pucIoB6MmrpdS3PjgO9yZeN/uefhoryKeAoXbudS/rawPm6Ei+OMZT6rKuKjFB5YFLU8SGsgFYbZ
9XshyF5Prpa/e6nz0YM0vVZebF4LI/z5v1g7ryW5cWVrPxEj6M1tedtV7eRuGJrZGnrv+fTnIyg1
e/ofnb13nF8XCCAzAZaqq1hEYuVawXTP5XBrlYOjXlPHB8OCI5tHRKSGfd9G6ZOnTpnrrKn+NCHP
SoJG+cEu50chB9ZrAfXTVlGir/ZQ5hvOPZ17MjVglmFS5ezo4JqSKsH5USmbsQSz5LulcxeBjmMC
zQ85xF5sudSbZH+5sUyriLCYvNLdnteeF4tNxHWaW992JJslz9/aWZ5eJa9CgGCMIX5qtfgC6uKb
BWDyGmjGNvOrZyiog7U6qpexcs56Qh7XcmzlmucRTOkDyt9GXfcHJ67UIzokwy2fmuCQDqRcQBkE
h9xzgo1uNupnc4BPv+z7vyiGG/2OHTu0Vq8l+fZVVTvZtoMgidtl7I0nThDWvi4ZCEXl2kEeALHF
hamQq/GsgxtJ6ZqPPN9XJf7iOyo0MDYiMJqcD5eRYtV1onEcHZpav+mMiAy9PFiU1DVNu4rq5hmy
oOQgbEtDVdivkMpWu21nddqKp5GrzlHBZ7vqSLZYevBpYqPctImh3SPHd3Y+xdluYuw5kRovFBil
B89A8aZTCxh/gvralVryDKMCz9W2DNeSqvdHYVMSoC+wywIHlew7WwHrh6KShhonOTL7ydN4SkZt
4rssScPJ17PxBB6bd8flBCOgqP/SgD3iQTD6IlUcO3QU4W5bCJgPSdHbjzLynrKltmx6NBOguE2u
NGCP4wfNOvaS4AJmOD0GiGqvbGAem8Ia1Y3mOy7kLt2TRzbcMUyO8MdQMq81CEWXerVHKfOyR56l
p2pnZCNGk6cmD/Tuq4kQwLUffR7y4rp8ReWLJHqkv/D5McHorGF4T+92M+kKN68Wxch3Mp/J3BSc
S28KGMK2wxQlHGFRuQ91/qcYIHQqbzkwjTaWVY53GKaclabUPacs2nifbbJh7tXY1sG/EiIc7Bb0
mwFEcrLkXRitZSPlAVhqykvvWMWlaeKfvRiqhW1Gcn8ivQakLGLmLnciPlex3O5ifgmvpYG6ryQb
+T5RHJeqSho+Bs6xqS3y9+l4NUqTH4AkfKwLKeLrz22RJ1gLpVcYuhE2oYSkNKxHYavtjERjBW1p
aKtskyqXQzqyuqD+9qOcppusGB4a6IDuMswGa831vUefV70nNRdzWtjBmu+Ndxsw0YUvXdUpG3gF
dX6mXf3s5Gqyr0P9a+u30dVv/0USvHyImyHfObYLW0yAAlHlQropenAqQ5MjuktTWw990Q+kTpEf
6U3ZRGjCgq9air+6sKJ8M5C3WBm6VH/ifq+s69D1ngu7RKktLN2bKfOhCCJIe4LobDZo86qNwU/L
NBRNB6kHVZBO1mcr4VJ78tZpt5G6WL1r1ROS5QDwZTNGe4c3eOZukknHHakK4/hipKiEXa86pfoQ
cBMES6IpfIXHAt9sdoonazOBU1k3iJH2KvxCE4WTiOvQtYIv2rxEGTwCeejFm8ZS9FMdUK/vAOZ6
UXyzemI7vZL7JHuB+XELTFJ6nB7U3aZSPmuxU1zKJHDnoZEnyTocunAHgQsaK2nbS1vES6V9DEz3
qdKzPymdACOWdt2J71qw6jipejSyCLycE497w3EBXJXSJx9tq6duSNZ6U1Yv3jCUL1li33PIhB9y
TypfHK0z1u0wNNxhGdq24u45ogg3bu0+GFneXdt8cB/S0PwX/JzhZy8Jy2Mg+zmFG1702YzITZKH
DA7CG1FHDUaeozLhdSWEq9JIepZtXX7i9+MgzL3VppfYz0A2sdEEIDn6kDdwgmloVbyhHsJ8NeII
Am8V7nAqqszXpCL3DdBM3tjT0BhkZZ9n/LxLkWW8JlQpAQlV4q2Yqzqtt4fhu9nOcxuQw/zaazD8
EswTXrXLRteDJ42lorYPIG2n/ksMVUQqtzDzyzsRnHZg0nVoR2ev7EUpqRs/389z+97dQPgj70Ww
RjHFpvRtd/bGZtVsLMrsDyJYDjpAT+10DCuuO/rSWq/raA9u9GBYTntrvcHaJcGYX+zonJGhe0Ht
q1Xk7mWqpHlJyv4T53PONYNZ4ADDA+z6Wt/dmjo+UtLunC1Ngo1F2GrlezFSmTWbWq2LHnSQCq6c
qwHUpal+5nTkZHeoTYv4tAziDfvnAPly1E2stOMRL+CcWA5jZOs4u0iU/s80N9rvee6ryIRrxo26
9PAQwBtVcxx2b4zotZGRCjOdVD2RU2/XodN7n0tSxzsNnoOd8CoVsh91EaMuMnkzHUhflbV3L7C1
T833qki8g+pnkJZ3pO3CxCw3lVSUe9DM/G7Z3jicHGQqjG1oWL+68dTVlaRQ1+8C3nX1RMl30VTt
5RlP7tB5n0z+exQtDxsJGqBPGp+2RzdGiGgaSUan30JveBKjcEyzhwJ0nhiBsTIuGgo9q0DwnpeQ
PNl9D9/5tCoCndpuYtfahKak3QZX/tno0tGSKDlczDzw56fYBUw5BS32WIdz0R8Cc/3BkXmhvCrc
ZNgvwSKEfAR7HROu+bfLuS0bRqNUlFeECXbUdw9f7dF0N2PtdJdBSeWrrJLualSAgyF7ZH+AbCKY
dIREU0yyQqIXa8bEg4Ew7GihKCRsylsvzqZD5hZ52g8OESy8sPYi+jGtLKah+evBowCRxXYERD2v
WpFbBvbEoVSzAsm8iYYxPWVV8LOhNjA9kflOT6K3OJa4xfEh7j8IWZYHbgbhvVh/mSeGS8xypf8g
5MNSy9zfvsrfXm15BUvIh+UrT/r18n97pWWZJeTDMkvIf/d+/HaZ//1KYpp4P5R2QN/RD56EaXkZ
y/C3l/htyOL48Jb/90st/40PS/3TK/0Q8k9X+2D7//hKf7vU//5Kbc8veTrUMkR7Bx7tgulrKJr/
ZfzOFVU+s1LOCOdZ87jRo+z9eJ7wbto/XkEYxVLzKv8ufrnq8qrlDhWa7eJ5v9K/W+/fXZ/NDFvv
Tg95Ol+uOK/68X14b/2/Xne+4vv/ibh6PYx3o+ja3fK/XV7VB9sy/PhCfztFON699GUJ4YmnP/kH
m3D8B7b/IOS/X8p2SqhzS+37IBnBuZHaiSERsNk5fmuEJxqG4qRqd2EWFtGrxIQl1nTL8CzcJQdI
RydGlk3rvKdMa/S1VxnUVtWG9JgFMQRqdf/CLhgi22kU5xRAtuBbJr+YMwa6eeL0/S/hF3YXnqjd
WMKIJWyiqXrYMkwdEFgN2f4FuugbpB7xrbCl+NjZDoLPHXW+thnNDQyV8TVPYSCdorQoQklOeANL
As7myZfZJtxqpP9oAVCROWuglhFL5X5PnXOuyts50IVVclMZgQ1PskF9STYiscPOHhwmYqo7P0LL
1YbvxqB+vituOkkDzu1Dqnum4RBYxa1Q4uKmKI229/QC6LqY3WrVcHALkA3vZlu9AzA5bb5CLsiK
YmJl5sgSGfXjspZY2u+0iqSmd57XC5KiuYRpDC3vr0uKsLTv+qvKg8Ucpo9s0Sz14MhlTxEzekHe
pFA/i9VDj0yJ+jvh+kam/mocur3B3+0MKNe7+NWkZe8aTBJGMX1xF+BEHMnRT0nXgKqw84Ki0xSm
j8w65oXlzwNHCRzQMJM9B44LwRXJq3mGMC7TJGuM1hx61Nt3c+bIaii3XZyk548TR2Xwj00oPX5Y
SwyNzLyS6TaOSmWgVR8jtDbKnfcQNIn3IHqAvTx0W0tv7wKZ5Vwb7+IQcZ0zRteRytIpdJk5L6S1
T7YdxeRNA/0kmpHU2QllZP0kegimDcdESlbCmbyFiaGr615KwQkzMoqjEZuVVq0jAy9DbcyHeKwp
1IdWkpQHYW0Rk9uCqdXWwjF7p3DR60aZlLfqXUTsEsGJk7mTcig9wGv8jF28keI/IzKkkrD9m1Mb
M/2gq/b3xW6CJ1Th00ozTnlceS88y8UcNAxB1XVQmEyv+u11zcOUUj1KDe2teBGG5am8I2UCw5bt
nkRjZBmK9XO7WLvIxJpRE0K2cIpNQLYgfD2gfDfGnfRuAb3ISRjEXSzNC86T3i1Y9nC9SjA0bFSY
0c/61IRh3pzFUPSW5oONOj1oY9mIrRfHf7XAMm2+hto7uwxqu5SNT9lfEraIKCCryd2X/fQeGim7
qxBBCeEg3xahQY1I7aRVCS+tfaIUYExXYgz29KfRMvwXhBbknbCDHnNOy4wlthTClmIZMXeJ+TDM
vZ5qDKc+jnL0VWpSTjJyAyY3PYyeAwBqR9siaSDzCftctNpBRFDA5bDndvy7NcHY04zqutyMSyBV
FhT+E5ykneAkzQCoJx9zSuFEVxjrySN6S4yYUvU7q0e+aQkV5n8aBgKisqwUy+OD29bD4+gYd71O
upeCDfcp19VyO5Rx+t3TDY6UAFiROhsgeZuOoOTI/VIYAFejAvq1sK7dlVQPRwE2Fihk0dSV7a4N
w0m2i03AllOq6rYJ+K21cMzwZNdxw71m89F/B3r26jY6wrz4xxzYUMVdBTDmInDlnpzCcU7sXPV0
JbqigYvdAEJQoWk/W0tKvftCNXbaEgnZqYsM5xTDuREysVMjpttFHQCwJC2Qm1UPY2gKobo8ejWy
OUH1UObwPoueaPIhodo21UF1uNVPR/TWiz1ADjA563sRLGsactCRDydqbVW3Po0/ha5jQT4cAzmV
YtSw3mwhR1k34fCn3u/sSZ9+it/WiNoX0pb5pXby6Ar3f3RtSmtTOaQ+IfX6aRLOsehG8CSVkh8h
ob3Ioz10KxFTdSCoOfdEGT51IuoDp7WStq6CvejGjfHDDtRs/84mLhX+lcMLfhF9iZRp32sJRHe6
c0qmpjcVGCmXseihE4wuiVkdPtql1jn9k603fPckIfqEpvsUM68qrGIs5oimHSg9WQtPUQzygVPl
1jCVu677+aeafLMvA2Q3Y19/JetRm03+yfNSGQX1Dly/nH1SkJC/GZ35LGaEuR1fy5yHxlwnW2s2
3Gh0Sq7Pfuq7Z9FLuvzb4NnmToy6oXDPXgUkmR/3XyHhW2+xdcBMUcNxUZ+YvItjnizWESt+uFxN
tc4mrZOJE/9v85bgn3MDGRUKK9jJfpDti1H3HiW5hIW+cOIvZO++Gr2u/IW4tmPoHP3aXvgcW1H9
1WkjjnTC1n/yQ5t7phFKZ7M24/OHdRpIv85+V8J3w4f4osiVdeyknPwTtAOrGvGcS4C8xHBtYAXc
tSHQS7AIZvk5jCRnG8PWtbJIlHNgmkRbeMeaSzM1HNa9bxabCFFkZRuVtnRc7GLCMhRhwpbmmnkY
Iwettr8taeTj+yss87WQ44g6Se6uYVAIFSPuYMFKvhfDWM6TByeJHwDYRvm6SVGz8HzUtnythuer
R4FL0YJ+BalWx8H535oMvV70Xg24vVfCFXYKPNaim3sJKrAFabV3RrfIzK3WhaDcnKrZBUqkTCUH
/rNoGh0CCbTuH8XIKyDAWSK6KawjIrDGXxE8NYF/VJD3Voq02nDs6F1LQZJU1DGP7W7Wb4UR6kz/
OghCpHgKEsbfxyxzlphqol0SjjDUvIMMVg8GoVx7hSskcpX8ta1Qovs1+OUppELapVRHUQwz3fc0
L9uGUDmsxW1wuStmA8y4/uRYbPN9dHLog0sifbqtimZZanEs05alluAMwSbytUnKfb0en6n171c2
J+6nMUIvRk0sj7NWSopiy22KdQVXid+oT/3khBjDXjcKyGwR20umcQ6qSe8209qCY5XgbJdqcBPe
IOcvkibQmIuhxcn8g+71k5CQ/FwO25b6mAokHZCFSe7czrSN25j+MUXo4pJYsHCxJ8qjjehCLD5U
KzsD2UkZarmrh7SvVoUm/wyd/ctU0euCiYNhYK8ihmTZqWbqAeFFUvZkU2384Naa8jJw6LnWIks/
gppSXvzSsmG791wUp3OowmS9W5vT6auB5OvR0Io/i1G22a5ONjCNHiCwpjyO0zmsaHRP0Y9BXf8p
Rs10ZitiA0p3/jF2WnOZLnpiXSWTyiMsXfG5j7qC+nWepxTeh5teApgRtlahWrN2XGc/Fpn0kFOn
ux3qFrW53svXfZUop1E0cQXAKZvkBFfC8M41+TO4Pk5e0v7siZB30VoUfEkzuTyA3ilPqgyx5Jva
oJAcFMMsyM4ci/hnYaqFKmGVcHRmyulEwf9Ln1AElyaVc1KvAj1GsvDdjF7Jz4Zpeed5AeFZVhlT
6K43by9jaCsOykcvXhtB/oOj1PyZE6jiWZLib5z1txd9Gimy0R+ATCJlNUXkhVo8Z0Gzgfp8vIt4
pRgRIu4pkRJOyTCrR7UmdT9NF5NcN1YAHKH1PV/AjpNrkhrU9mt5vu5IlazMyMnOIhgUwXhUByqF
xPVRiJCPg82xJMTVVqt9bqpSu1oS8FgxtDxIlceaqhwxLByrWsl6ZF1TT5I//5zTtop2lRJ4xt3C
0T4vc3iIDe+qitqfD6dlYMV/JGBwbtnUcISp3Hw1Mbb9pF662IQj0TN0EiJUfsRQNCLE14PnHnTi
aTGJHjWjvUlyZlmHs0P75KZQ/r5dbo5UqTV3ewes6/QSRNNbOgzqqb/vXKk+G+w9c9gG1Pqs9uXB
7LzhYCt1DT0tplg1NapWxFh0hXWeI6abFYeIQHGLauuP4J+bOvuHCZlMzWcUSAelYQshmrj1XFBX
07iSJXU2Uu7y070EfrCN04zGbJyfk4Vb12J1r4DL/7i0ETt2grbn35bNKX05aAP8jfCCxJsIxZkv
SuN0/NLqiHSaXvZFsV8hRbY+QXRWXqsQyUCrj9MvqTvkW9ujvJwtNkTPpbyyMlnZOBMyHyno9GxM
yE3RE7YRIDqw4skjmuytJ4bQpOF2jBhanm764c26o8wz8wVe6uau+El7VxXD3XQdijeLzZQL71rl
7l6YOoouYZmdKF21we6PwiiaEGKIvQmgY+K5bu5LYz6HtZvdQWdabBUNijizqnQA3HPBIjTla2KA
ZqPEdBNCr3nIOa3+1FS8Q1VoIDk8KTFT/0t1tdvUZ30adjUIViqE3Yvwmrb/vRuc4UFMBQF7S0q1
uAufref7RjfjJ+ELpHoFAid+URzFee2QH4bhxTGllwCmvDuAzeqcuSBSp1ECtcHca5wYEQKlrY7C
0RteeXdKuznApMXzyBS8OBpfOsqK3iB4QZiIBcfm7RoPYMoSK1ZHRK6IfH+ePfv8EjiGpClbyfPc
ndP58BDEXnYTjWwgDTXWCOiKIYLGPx1VXkFNI8vebglOJy+SE93Gj3Ko595WiXolu3m+6my7Jkcg
6M0hZhgdWbtQsiBj0qWdCdP2keuYx1RBNWbipZQngT1kudAKFrSWy3hxI1wI4aUYD3VdHCqd4mU/
GvcZ5/+wPHnt3dVUPm9TT4uuIRqAN86Uf1pCN+umrA9/IBEwOdq8LqlgAExKtnjrSjF1+qEDTyAE
tMfOqa37MDVU5aICXJIdi5XAuvuJYd0NxbX2dR9Zq8WmK5JyocLpLExiqoiFxmZVp6oPRpHVhFPx
vGC+zGJbLuO0VBy3cNOcHd9qjxRmU5we5+Nnk0fuTaI35COnoQ0bFWX7+mPfStVzpFt7T1ZHsCat
d45BmK4DMdStaBs3XnUQ3qDov4fudFQPOue14NMrouBWgfieDSGiFSxdVEq6g5Yj2IvhGBagKBXf
uYqhUoL4lNLPqeY3D/xSxfMk9FlgHoapYSuics2QVmUJnl8MUwvCThXBbb3gY2vmGUoL0AEdq9xK
99x0tWcOG7iTQyTwr8CEfhtC/D/gCOzXFlLftw+xOjwBaLEQm8aovPP4uKF419nU8qid26kRPdEE
SFGdrcJ3CzjQ8UjArVatFtUQbjKMyupJc+rwcxfVTviSp039OZebH0oT7GyrKB7zTlZfKEsHHllW
PCkGvvbSg/bYeEbn7oU30Nnvo1qiAcAgeED5+xy5wKSiKbgkh3inBPwknGJ+WPwZ2+yGhMXPw69e
KcFwPUVLOcT+I8TysmHIm5iv2pNoKL6SDf+pM9r8iWLOkVySDNnl6Ebx2o7Zrqa6DjHqW3zdZnvN
N4wH1VJ/uAmCZH2nxLcu407J4yTs+KARb83UCEefpubR65PX2ix+maYJaWrn19IM13N8Y3qn0B+v
jaAoncjnRW9p6n+wDYnx7+KWaWHI5z+T6n6jx14EVtqFcWfQqRieak7VyldhDKIRvTbnnGQlxh/c
YEGDgx+4F2GfVxBTPsQttncxOVwdO74PPxS5UHnI4MLvrrRMEb2PrybVyQ31PNbBjMnr/O31lrVF
nOZLxrbgrgJTNxoB686GVZpPbZTvjIlbWoyhNgkADwNoXGxdr6Fh9G48TWyEUcxZmtK2wlOed9Ij
wEHjua3SP6XM6C5iRMpV3bE3MzYtn5tnhEMOQZT1l7SxFVRyqNQYzFBF3zRVb8ImmjY1ILm01Wwr
hrk0gt0t2vFIzpbPf1P6n0BDB1SoKQ1agVm6052huUZR5VCnEngnaWJ+ZVES1wCE/LH0wKB7/k30
DJVfm0xpYEf+uwOVMbLHrvFZ2M0xCaGhmEKU+K+q4yBJrJFktg85RK9ym5NMFGSpDZ0XFrHlwIGB
+2eMMMk5qePsbPXhY6AbyT58Mwl7YZZ+vvrY7alox8obPc8W/ndBb6sJ2++XzF3n1+p17u0BOdlb
pXPSaxUHLUQLVBrk1JisArP1f6TAPCki+ou/zBcNbqzPo5LVG1ex41uWwSQIuZ96GMxCuZk8o23M
tsnXlO47HD7U48XXgWfvSp9SIquy+s07o+iKRvMAqLe15gLXArMNtlsdL4t7gOK+WTUubxO6yd8X
RwA9LEpsaF7KSfbEry23Y+hIxYhKCf1cZeNXMRJNl+vTh6Yrt2o1ZE/CJgcQwZSjzZcbk4toNke1
wVb49MkE/Ym6HyWtWS+2JKnt1dACVl8W6qM/XAXt8nlVysFOlMmFK7GGsKUO3LJu3Ic7YePhKFgX
alAf4Bm5ZfmAxAcyS0+tY/ZXeDOv4TSiTL54GmDh30GaNm7EUDTk8H8AlA/JThIWV4ZzcznxFpOE
qabaeg+zQbsuIYamTrgfQJK5SDP2uXqLQcfr+Rg81NNI2FXf1M88O5zEyJZHHZSiOhR7C8mtlTDO
TSWrN1dFKkxrYJoTNr+TtQd9CFdVUoZb05GKhyA3OJ2FmvcQW4r2wP/bBvBsKa+tyQGK3Or+v4Zc
WSeQoVDM3eqnVA+y735B4aoNKxVkR5K0jcbCuugwlJycStb3FkmRe0s95AYKFvmzkQV/cMJV/mWF
e8Q1vB33mXJvUT13bxzVXGeFh81sGmeV8Wx+aWrnJLymFMF4Hw98xNEaNQ8yWMhjjMTNRlNL80LZ
/A8oFXwKKBQkvSfT0iw2E472QyY31JsTIexSP+QtXNa/plG7+X9Z7p+uKmzTK2TfpW49kPLldHxZ
T00znbyKhmKjTQjg97KYRISnDsquUWX+oFOssIn5Ykgh6BN4d+MoRsu6VMmkcIHsM8qlTg2w8klm
OXkp2phiUesbVPbOreKEbajS4pCpcvCQdjXVv4ZmPpINQnnKcSFXQod0hSyG8a03mucu4hMs9dXa
6DjjZJd/nvlV31Gtiu7gJOq2LHRKZSZmVVUzaERvakTIOLGzNlPWOhiTv0Y1H27c0aC57v32D4pV
TgVllZ89yI321Je3hyJwQ2Rs5D8MPmOH1Lag38ms7FNPAdLescdhK4ZVX7dbhJrSvRi6YxduZEML
j2LoqBP5FUIX54Fb5ScPJivKjaDeKmRZuqL/DK45hX6tkG31tVfSn8NyyreKoRM5LlRk7U+vGCb3
XN8OnvyjHUcH5ldTRnUo1sH61mkEOrpjB2MqKJbwn9kkUitfxUg0iZ9MRBbqj7DT0mTbW0fVJNFP
2kCjHEbW5t70sE5hTNFxCEShmXDoSDnMXr5qOiVKU3RcGuo2Vzu4Z9/cTmFo+UasOC9LZe1qSF1p
WyMVs27jNjsZUYJOIHKxmxH8+R+yAQmD6nyTxs7YjoofnJrSTp+1SPsDEc9kn3seOJ3Gy66isd2+
vnT2TQyGqiiazeLUJE9ZGyUSS31TdAcIDT+5aUExoVOqK0e1pId6EgzhNMC7pTFsS4aivbPnRerp
q86GfDKoG/IGhIlZMNC2x7FF6ZLji/Bro8JRaRr297rz+KGLcnjiW+oymq5u4YzInO/QBH1X8rZ8
1rUhOvGopGyheO6+Rzwex5rzXSdTx0ltLoOFVZUnfbR/iHnsA/j5puzksafikfOIRud3NzBmSjK5
f9YVU/lGRSnanUBEjmLrKJqErZBv5fxMTbtJ0QQFZZ9yXSAQnlo2TMP5aF1zx9yITagdTnJtqbdW
3Fq+VVEo37LK/VoGnnIUI9EIZxi5q47auOti11RVvzS5NhZIVcqV88kctfFqusGwamVEBUdI5raO
2tt7MUwk47VVszVqrGhiTLQ1uhL6vGuqfxG9aPSTaiW6nmdH1WpxyXbNpqVUQIYz5V3gzy6yfyu9
Nh3YHMf+Ek6NRxYm3ZRa98XKzGYvHKhvuUifBNlnU0+pOMxLv+Jv3YEeEl1/ot0JJ1GL6QfnMjcT
k888noMajtwUtL4gxJow0wIVXcHnprD99C00RuGllkgVo+c6qod60u6pgMvzqx5qhzpR1Ve5dX96
ob4LT0OHMhzPCfaKWjrvj9GK9mWo63/BsH+swoYkHyQNbB/do1lZ2V0k8mO1GFeyl/pnMfQU398W
MtRkdmS9Vv2IPlI0fjNdO9/FdU/y0bHKL5M9K9ThGyWz0LLyEeZ4Z12AkDplch980e0IMmOnemkG
WCCToP0hzHbS+ftc61dGcjDZo51g7oapeerpfx8OUt9N8oW45+4c7gO3Qjoc8ty3OR/WmaMV5AXS
1bKm51iPFnUQ+zK1uovkZR2C90hZGZ1ya9Ay1xHzxSa8kdx3F9FkZfoi9Z61j6rQdK/CBjUIGBo1
L1diBiCTgPT0tGqRjtFB4fwnR/wVrW9qkvK420VvxVz8Aa1xJbxGEH7NKrk5jLWiUtUwzQj8mpOg
3Ayo0nsLFFVgUPqYAMy+s42NIqgtWx5och5CyppDjL1URuYuh88MtmtVkTeeV/+V56TypbhAJ5C6
Fyorfom9839F9r3pfjqEAPxsmxgyPjjs1KL4dVlGRAuV+Fk4/u/r/9Myi22Wj3+bkRowq/Dd5dUE
06sJJnloEb28VsNXnzw91VaKVBUbcgzZHYWx9G5NPfAFFDCZN2ERzeijIld2pvUu1Inrgf3QYZ7y
tkJfDAm3MbfZipliad2W24eBXJYw6Unro3hh6KSRAz/cjaHhOSuF39VrbndbRQzFvCSPM44zZX0n
e5SNU+bXNpcAROjyysTVqfe1uOGP7X5xOHXTniuSjvPL0OVJBEzaIORsPSaknRqHRKlqFPZjXDn6
FdzLSfjkyZR1FkQd2sDT0TQUjjpvum2pOM5GDXkOX7ODc1cV/kkN2ppj+KPeTMh7LmIV7grNI/I1
ix/sX32E1eVq2dHBDhrjoTaymN/XhCNQpZKB6MBs8BCOuvEgerZXakevrp/nODHF6+J/pW46HhL+
aSS+mWHxlTjUlRaszGlVEbcsNeFCByvPTvMlFbgyAqqyNt102ti1jUcJXp4fxBCtc4SADUqRxNBO
oPoom2cEA+wz+hLW3HwYCoewtU4Y7PLBD2EeBPunhV28Qt+mfERjrnwMQs689Fyl4qsbSt5mGupM
3ttEML+C9SbuYOsQQxEn5tYhzx46CeZ57of1qsqv93lFLbaC6vlZz9qfjdNY546HBkrgYVqimOqX
Y5IsLxBCgI7TCKus3MFdDucENIOFUngbscK7rlhWRAuPC4MIXzSkkUYZ8SjEN5HEzBM04evQuVAy
TZKtM1BLz7tE3sxjqlDtyxw1OB4MFqb/xzuPISZl03xYz9l+UyfIY3jM84peutJ5pKqQ5ysaI8ol
ZJg59YPQR1VOUZ8Hl4A6V9jntVOYxDuPHOchtCirGvPCOHFmax48vXuStI4qa1iRV9rY1js2UMO3
iCwC9afDF9WDE4FPSL0r43a2p2Y5zvYuUd/ZRfwInGSO1+NGuqKqCCVLD31SVxQPJZT9L3HE9rjO
h+A0GoPx0llICygI6O2qSWxXY+Ny4Bvlb4TXg5r14poRP1DT3CIdzLssBYdmikX6wD7ZnvsJCtPx
sTJbbVWVsPbABbeCsVv7rikN8hheG0BnrlPiqlbqKg6d6KEN8vgZxaVbAZv4V2BW6c70KgmCNSf/
6lDJTP4op9gPjXYO/FFNTK6UaJZXqKsRECoQAerscjZ5pg9BESf55VUpJXJpCfBsESxihEMMRZNb
1LG7Hoo8nj9xviyBoidNlM5Z9+eyvDCLRRZb5wffGutr3GfjrtQqT9kVo0nRosR2bYMQabHmPlrx
GDW5jDAqLn2jcRdPnDDekUBKVv/PLLBU4UlztM28iFhvDtKj9rMiaeUh1MLgYWnMDBR1N6wXC/RI
wQM8lmgljIHxQkrSOwrbEiJ6VW6Pa1dRpM3iUAabaWRNvb3RJtQdThebjaKblSA7YG/aaLH+/lVo
Fqm4Jm++22XUnTx3aE+ObP1shE0MhWMZvgsJCylevRu/LSONrr52kdVC0IgFl8m/Xcua4qQ69w9o
Nh+h9hj3QW/5q3Ki0Kph9ocKwM43ueRo59R3oN4SVFsRpFHXiPOd9WAEJHvdcpBRuWSOnPFHGUb1
LEKgHwhgVkKAyfNy49DHlsXTYyl97TrlSOUcbNyy33P4NXGXT/ZiLH5oEUwdQeirD3mtnyq/2XVS
eworI/vDT+yKX0lNeg1Cvdj0ldTdTdkI9hbcGmcb6Yl1Ew850nYq5Pd1/T2prPBVyyXrnlFInEL3
9upyHvOSeSfhEg3UD0Ca5QrdQKJ5rnisKn2F5u6fBVrBLxHitihXSGsxMhAzerF6vmR21GwGnrU3
lrYypSB69vymff4fws5jSXIca7Ov0tbroQ21GJuehWsV7qFFbmgRKag1CYqnn0N4VUZm/WXVGyZx
AdAjXZDAvZ9IhixeuZnfbtPMFg9qUcQ33AGfZac8DIH/xWW1eJIt5DicbWPC3YxV0kJLLubOF/Oc
8I+LTU3abUkE34xdS8FvKljDzCI+AoVsMCdzE+WTtdPq2ypFDSiKlJ6H8J9OPNIYR0sbhJ0t8KWf
HVVTvmPz4iCxTBZAyUKqTENyK5FWoAwvVZsltxKENfc1c0v2BXF8adRUXYwtqw7HakvKhYm6AKtf
3juFWdyzloYskU/5VjZlh1HAE45j5yxDjSXqk946j9fx86RAme1SAzY96SjidNmb7UfsBd1RDqGS
4V7ayV5+TtDUdqlykzw1mrlIHBbBSRkJC6ng1N97mXKJ60BhswTw84xlmThnfUP9X00hrfhIeW4N
B84CHkX11vc1gzfRb5aVFVIimx+mqZ6gbRxj+zO35EF2FvOIz2H/HBsFLnxDA7k3UdaF7aJOyJ7a
RW5kPcaZexyGsLrgUVItcWnNvv73ERnXGH6/RqdVeJIYRbCrkrR9aEbl1edvPBVzq867cDf1g7ZU
FLN5MIqhfUjSV91Mk3sZsfAYwcnQ6jeyLxo952wO6CQFTXuXxjqw5so8szfFmTsT4qPnkR1aSvza
Op6xaTwj2heJap87bgZ27/rHmsdcDV2X02HylLVbAoDE9d1FDnPCbGlq9acR6aVrUxe2/tQJ3/ml
+dkrB//d3Jzc3w7N22zS25M8eCrKBzx0C6Qc/4zJM7VD8YJUsE8VJJ8BnmOGra6KsuTqGuxmNGnc
ObvMNqbDVKKOLUXZOxyQeCY5j0KblN0oOqD6uR69qZWxRPQz/AA4CRwscp90J8YisQSDkwiEXY3o
bPWKfk5QkIHcxM/klAXl+tppx62ztwP1JYTSQKnHfy4abhGePXVbgYHNqvAm47EKzeZI+UMsZFNH
HPw2ahJMemqlWxrGi6aX3YPsqxFYSJQqPMuWVo7l0j1PEbfyWzRw3OOYKMkSAAD2IqM93ohqMpbY
LYUfjuFsWClZL6ItURXRUciyRyV8LmdDsHmAnJnMxiT1gKKTnMnSOvqYKmuTj4710vd9uRXJOgyQ
/p5ADNffogqfw7HVlGdb9B+1VScX2VL156Zr1Scgdd0dxbWbNC1w/u58Kpl6GixlU8/7bAsU2F6D
03vN4Mfvq9rOJ1D2yrQrQV3rKakhdT5Y4YDm1M+zIUMpg81Av5Ed8qCVqX0d5yD4cUQ0bPk5P20o
omB/1DUoQPjhxslx0Rrcjp1xPSZnr1N17pipdo9Sc79MysblTZ+CRePUJnJcxrAs3aA42l1VudfT
zC+Lo+ZapKCdEkVG5WtnoM5Nwq3AamgABj7ylCqMHlucru0fdH/2DM/M+Gvq+0tSj92PLBa3JmJU
b9PID8Y0qvK29ZJyJ3qbHKGW6WcjrtRVqFGwR7P7XU4a3X2JCtF3x+qzRajm9VMuMFqvHV8s6gAH
cOqDAkVRfnPNaNa7NrG7R3ISs9cY2HbZWxdhQJHH/Co7nSLwHnhjZJc8YHf+jH+3dyNbht24S8Pt
QZzNl0a6+G+vJTsrZXJ/v1aE4YlpaN6NOU+W14r1xyDNzJVMuwmrS3E3ito/8nW/tMWguMusQ3Go
mdfWrY72x4QezA6tCOsx1WJnU4k8WbfzWlvENdK3CndgMTfVwZjOZK2p+9JStFJ/GJI7OVFezLHK
PQ4ePc88+jEIqmBrZd5RXks1hr9/peCpDCIePUbgXw+B3lpAR8Mk2nSi6RayxxPVH92yeR2jZo22
B+ex/5wcl+wsAvSDFtpocButwbgddRtvM2Cs1AJT7q9zyJ9lz9VQGyNsmTi9js4iwLWKFh8mJPJU
V3uz1BCYcdv5mz4oxi/GhPbUn+GuQmlXhlXnb8O/jZYXyeec3m+jZTiM429egbbxoLpix87J2iao
0T+aY/BV2PX4FZGQewUBomdTjy3IVZYKc7Nm+9NN00KOQGZx0wsPNqcflgDauxcj1oalQQX+htUk
yquq0hY3st2BG+9nXSiv/8rSGtuuwvyRB+UZXxn3rddr3I4qstoO+dRtjc7OwWk65SSEp6+nom8e
ETbv0ZVrhq9Fbcw3HvMHiaEtqsOLLvemRwGwBX0SFYzX/K5ZNXCPv4njoXbTmqX6GLhowfaW9cf4
CKOoz/Gf8Xm8mMf7DuPl9eUb+vv4z9cNuM5fxsu/5/fxf3N9+ffX89/vjMV6oIDyaHjW99Do+q8d
KtBTkuIP4y5g0kUI/lv5jpSB/hX/9G9DbDoHRG4FC07L2qEeFG981x+/oNeGFFutvDg6msfVHMe8
ePyCIs/S/BnPIdpd4/P4yTXFjuxJu8gwXDk2ZlLXizRT7GPVGw4GHkJfyR55kB2fTXlWNwZT/tJd
xN2hCwf0xuarymmj1ltkykL1AVtndJmyRH8rRfPkUlX9gd5upjjojXVTvxvwqFkOyLBs0tKrkfbj
gJ9WfZJNeSYPSk+5PDDbBiUUHkkKFK1yam/kISm99iaaD7LpW4O1ROKlXX3GarMjjy3bgTLFG8MM
poWcJ6fIjrFEVRZOZ428v6O+icnA6q0OngrXik6id7RrfIyROBlSGztNFUcS9gbmWfTIvyRpdqic
Dhf1FDTX1ssx7ka7XTmR6IU350BFnoxZ/y6fHoaI7Y1XsN1yxgfcQaYHF+8CKKUC88U5Bu1mxNiV
BUdkQ/Oz9VvIbeNDO3hI4ALLQPnYq6tlMLgwClL9LHvtaOZZgRJba0Y4PXQIcc27YRaT7dJQDe81
DscXDV3CH2ly66BkGCxsG3zENPMEkdVfdynrFr0AdiDU7osOw63f4jwXnpGAmreYRo+VL0pcw051
QpABGsJualUeZGsgNXKRZ9WlEdVwPVd4xq4sPeU9GwACweGHNZQFUM8rmIk3dV4OxbYWI0tmBPWW
FCeHGwvaVo4WFEo/hvjwm2I5lKOJ3m2prAM1iw6J1k/3jRUjOYuw3G5QLW/ttmGzcQccYzUlGJ7b
ZBZ8bPNwr8fd8Dy6sbZgA5jjw0DvVCU8UTDAM7NowKWk4onx84AJ5B9N9kfxQfEq9OjRAjpDgxJP
jdMtWYtQNYk1bhtJgCfO3IRnj+idyFfxYPBfMpxZXbMAS0wKfm2Xjf5aKrOHeJN4Fwpu9dEEXYI3
lCLgS4bhhou3i6qFHZG7rn4nDyzuL4aqIWUYoF12jSM7YCrlbQNy+65IIaZE+oTs9p9TzKjqyRuG
r5+hCZHOnWqQ0P68DHVSjG14Ml6nNghTLtOpy1eajxFyDRjnJpl04wUp/ipQ25fC0oOzi5jnQobV
RMdBw7RfNVQtqfe7GyzYwU0lJBRXij7DldV8Xye1p6y6uGaPVOTmZhJadnGTIL8eMqxOMIZGAtsG
inIuQFZuVQMfNqvpxksWCBv2jeZ8QaJ5U5pB8b3o29ei1oZn01H7taLHzQmHt/5UtEW16vWufRRV
5q8okUe7RoumZ/ILwGiCGvJFr43Podt9UcCaQBOkpQYW65usfzDz1nxUwU7x8U7POc48t+Hk3ctB
1fyVgfOgLZwIpWU977aKOiSbykS/D+7L8GQI76Tw3H23XXQwjQFwThThOgklE126oW/fqxEKXeGk
7t2Astix18ABjCC13yuSb4bnlC8o76e7wAmibdNa7dtcMpIDcOlFA3fMxaEWuv6gR9VzR951G5AL
2NWz8GvradrjjDjaJLUTHTD9hQSJmNUSsy/9Y1B+VLoyfgNQyt0Pvvh96DnRzigjY+c2vnrXBmh7
Izw2fQM/hICW8rUO3BTcTaPfBg621Y1wsJwF6pAXTXz0ZgVpefDHST2B/ck24wyt+Ixdz1xEpt2W
L9S1x5oHhhpvsWOYBJ2f1+G9sTFCxV6tKvPhEEwOqcW/nsq2POimORxUaCT/c5DaKipl56AfDlZc
cRUAjCEYIaQSVEBmRqSJc1BH1l1ZD+I29t5j08BWPc3C/BSM/r3sc7zWugtLoe7qHExqD6UgXiZW
aK5FYWvUsOZ2gMrskltzgewbwz0TjcfS3WYVKn9jqWu7qaYkDZndYR2sUfFpJvDfGFiK7rZpImD/
an+WLQRvu9vSdskw54m+ljF5mPUU8CrQzhiZcCkZa339NdOU9nAdYb3qWXAgQzGhJSrgbhVgLfCO
mfGPle7cUb2PL6nqYTITuneZUTl3eWa1Bzy1o4VsBs6gX3BTJIUn3Om90frDoIN0Ubxk2rWKaW5Y
dKhvABCRP1X2zaDckXkSd4NTJQfX0r1F4Ac/zDKZl3yzh7X1YFesTVrqZosBBeUnPYnTVeNXDa+f
YgQASvDGaViwOA6UdTWr3WMXqg0V20Jc/NmuAInY8aHrQAmOppK9BgG2zY6DUJ1toy4Az/uu9Jvk
Axe/YCEyE2OPHkm1xG10zCBioBmOyB6Ri8ULq4udu47E33ocgB9CG9c2bdXAxgB4sLNz3TgKFr37
QPA2uup8j1DtdmdOfXID/ZtbkT0kF6wWeSyyC7gbZzOTKiinB+zNVNIjGLINjmuhvTJor/gnJDAO
+VE7CNm2oVN9M9VxX+azCL9vwRjuJiwOsnBc2EJzniYbe9yoq9lUBzUMaT1ZeU1Qv4JAwhnCKBAf
Npz6tUwX7IWC11G1ixNSIulSjkodON9G6mI7Mk9C8mXlpjmyqHojzlbj1/ym7Ror1Ep5dkMPUqRH
dqLQxYMVKEt1PIXWWaRlhGfNkB90LJS+GmX+zVKt+E3VgC9GsYuvrGZTd03TCaCsjdRFFtRnadej
I9rv2G5VGgu1b8TFnWlkkkkrGbdgMQVy+OLenem4MtQnAeosqdAPnpuWDxPcxQMm02JR1YnYDWDi
NtgjqZekjSL0K7SzbIGUBZgyH1AubLcJ+sQ8IQMzXldGry+UMrPvkWPRF+Ng+19EV11wgXCDBY9a
exa05VVvojyBOVLl0SY3Cp6UvZEogKNSPF312IGY0To3pKmMaRVAuGKd2J2uzUr4+qa1EGRyKUvz
McTxxk00VT2oSYPPFjKji1T3qxt5yObiTc07P1yDSb5DvcY8yU41M1EfIUe2rizMPFIXVEhrBvE5
NbKNrSB9P4ID42dcmLex8IzbsBDVGYIhqq5/hpr5rEVh0h9G5/gZHxLFXNqNKDdalAToRGPYubte
jjsi2J3Rul5KXhjL0e7U1P0PrZnQ1h/C4nt2bnq3/a4kVrcw3Wp8cOvJ439q9gd2tt6qb4sPVgA2
LhqUkIWah1TCoNjJ5mfHtUnxKvGa/OYv8cHs1FWMrvZKDvs8FAUpDDO/lRHTzUp3NYxat9RNL18P
/kHVA3EvD6HLW+vrQt3LJkrlGoq/KPEMjbhX+BbeI3OZbwPXxV1+niVjqGnCXtdi7yDH9S3El2Ty
N9cJ87BCD/NNM/njSs7qa1Pc17X6jCVpcZKhwcVrVjTxWU4Cu1fgNhLuSioUZ60nETdqOFcadU8y
Fll+7p76mxJkwca0jeBAWlm71ybkXeWIwWk+yG6pD43q1vvaavqN3+IVrBbxvilKy8DkRffPVQvf
v/OsE6okSLjiJbCyzFmkCmvCFTKw9Z68pftq83CJSsd8DiMtPvVg0Jalb7uvRthwK1TrmF12YT1b
PvYnmRsu2wLEvKa5yb7JDO0EPi3axnHcX4q2Ldeojar3ZOvtpdk08XNVRRr6Mhm69Pb4RcEQ4msj
4n2ZGAbPNnfcRv7kwyvh0IXcnL181NndkI23fYT10/HNt1J32U7edKwS4TxFqb0Oy4k4+itbbUI3
1cqN4S3XyUoLZF19MhG4kBuUQObpYwEsLCyH8tKVU33nh/27nF66ur3KLGTZdarXSZTdkGw29p4H
1LwrB3E2HCdfh7jtPlqVZkFhzaP3xsY9Wm556n4fid7+gcjBk2UnxVtUFNVSbTT9Ph/GYCOv2LP1
uF7RQbf1rGQ95lODXTxWw2AB7deidysUN3qis4niijmoim8aFa/x6+w9Y+ih+2ZHBp9HbxsnIwvN
h7AHhtGnzltvAGVRUB/Ym6hIP6hByi4SgYKpVHMMvfIrii7Ize7InaNbShQdqNZuOeYfvltFGFD5
7rLWan0XeDR7kSKW1Pe4JpOvAUPdmttIwSJc9g4JO7QQSPZS9hoVpHYHaiHeftZR8XR3hWZx8JGG
ax7+2kfVaS2mXZl6sqImvYyKmc9UteFxRpiVhb6vG3t8Yq9fHgI9DtcSWPZ7PJrjEoj2e7xkvfB3
cTleGcqaimRm7dQ0DjaZp4VY0BvxUygMZdsl6B84fpw89bpSHmwd80vZW2ipwr5j5Ik093qejpv6
kN5M2lzEaZsPCfcwFZEe+h6Zgk/0h4xR76Qc/xP9oQxmepAxCRCRHY1FXaABHOoYCB17OLTduJNB
GVmJ9bfK5c7e6DaWJ+Vbi+P1cz0L6JMEROFsHpp+t5JNV4BqlJkCc+zMszzT5zME/S+DMqUHGfqM
F7ndbvufs2QHBfE/pvqt9cssPZy+1VNj7nRNiy9dljirArrPyipRWZcxeQigNuz00sPVChLPpalF
xwIX7h88L3MppkTwP/w5BXewrVd17vE6Tl7L9yFNtjNx5Zegovr2ypnAO3RWEykrYRb1rkbodpF6
TYjh5vwKCa8gry2vc509v4JZCmeV+Rp5J6Pz7uxJg2mnDfU3z/heFvHwYZW5seRtyC6Ulq1DiEHY
Rsdu9xJqiYVHWuOslcxjZ6mJ/NlWBeycSu92w9zMrRrp5cStD7IXMQcBlCnsT6Ma5c9Wl33x4t4+
w+nOn82YrTy/qkMb8rVRU161mdTyDQwf8kahGZ9jxcseYA5dZNxyiwKEBqThCUelN6cvV6Nn58/Y
vpvHso/+mO5nSIxFqKifDTv92+kBoJY3eyqu0xFhN4+B4+lLJzNAYxiRv0w8sj2JMbIXcLv4pele
PUSNntq6UW6DlEJ65sYvnRG6B1I8LZ42ZfIysGvdqE4DWorPZOEpdrPVRx+HOaMOz0OLO/uAPvSu
GbFIUoJRrNqwtJ6nyP5RprhTVOkd1GSW2DMJA77GIraLs2uYw0k67Uo/3jnE9x07DutPi96fobrC
s7DPYh8Ia93t67S6j1GnVrdwAtpfmnjHdHusou6rTi3OYVLDMPS9bGWYJgqI8yHLui8pcin7UVQY
B45tnF00FMeXseN0G9mU49S5Ixt1ioi1kV8vUA/1yjNSUHjCGB8HnyxCbDSvOBBWVMhHawUaaU4o
ILiNJnd6M/BQe7badJFYSftqGrZ68AdXWcpZQaB3y8zCJlr2qq8j8n6vJFqiU5bipAbHu2X1Hmer
sfHLQxOp9oq0ZrgRKU9wNAaEDY+RHZhjXk8LhLobALkn8ENkSQTV/yRssr0xy+SsWHu7i7aveb6j
UbYk+xg/uW0CMguv1O9ZA1LPt7/FwBBIGzvTg5FjQzsMZnA0LfhsSEVEa8WBc2/VBX5FE+lmquno
I1ofPXdhSoMB0pbYJmwHv3T2cLftcxN51cobU/211q2LfCEzCncJXEis4XiQluoE1KDw44s8s5vq
m6KEDoXA3+JV3XoY2OMunpH63A0KG06hWuIk7KY/ybMuj/84c/DcOaoRUHEGfIb/MhR39P7a24lZ
V8UuSUwmlM2SLsx2HlZW17JZzwd0U+nxq+wsZ7hIES3G1E0fZfHLUcx3lkr5jezCPyBf6fhbbGUn
S5D0eq0q8pRDNlBODhM9uMXEzlph1AS0KYLNLmP+fEbefa2oOuViXAqv8crXm52geruQIz4npBHS
Up4zVKA0/7xIlPGnuBEiP/PLyLiclQjXXHkJduSy45er84LmJYrV8o6tRPfU5O5NNAqQIHPL1bIn
RY28s2w5TfHNz2ZNjjETTw6O7nhNltPJmpsleOZFZbo90AlmqojWLPXAE4eumcRTIsJxmeGTt5dz
yXhjLRmb007OHVRu2GMfmtvr36ChMOILXBPkXJci16Yz1HQje/vEt4A+zv56FRacdWZjoSj68tm3
492k6s4X21TsVQr4AfJQWD7CH7y9xlHlWCXs50/qkLf3rqm/y7i8TjQ2qHN67XRr53CvRTu5X4bO
1LjbtvUljBLvbOuWTRpCQ0OwzYZVM2ArWblhfwsLs79VZnp+zWNyUj0gZz/jlm6FKwqXFis0RsiO
wNIwq8hRYJlDQakqHsKu4yXHrOQoY5mZxAvumNaq2rcx4G+NVfy68vRxn1DYfOyL6a6te3yCWnKB
o9OIR9uBjIhDwKmfW9dQiJpJjeasbMXw1fAyT/ujbI5+nK+DNBw3fgIG0e06e5NL5o4a+t2inE8x
j9+YtQjnJQyxbmb3aOB6y1Ubh4BwZhyuNiXbzJsOeekoby23VCtjRc7WeofIKN8uEJFvbebtMFEr
nnhINEcUYmeHXeJoBH0dcb1RtQerz4twNd6GVaUdI5bZRwOejNuRIde5aS+sfqjvcyX3duEYD9sh
TsfHTB++kvq3v8Y29xH0El6K0kw3LsiLA8n06BYJXORk7MT+6ub3tjp0H62Oxa/j2+nZ0wAFNA2o
V8XJzCPaCM3CZ93DbY6mPPhJbx7nxAxw/zn4y6kno0ZXZRvqw2g+zv2tpSVLb95qsrxfYkjgn8hf
m+6qd9RoFSmKs+qy1jnj4N2x54n5tYRltROG4YCvoSOwGgCjwhogKXKz3skgFS332m2FIWQTzxaL
AaWuVaehd6Ia9nSPd661nY2lsPAa24y78fAdc5cam4Z4ug88NpyIrJxlS06geqiuhnmrqipll7Gw
7ZZV2tS3cojPM2w/FZq9MFADvrfmQ6AjvhHkibeXTUME6TlUdzCeb6Hck9avny3UF4IFxPl7lT/5
LQySBLukqHhQ4a6s1QyLgRJVlr3jT+Ge3VJwTr0IPyRyLw9hUCkLfvjtF1Glf1xRpwby5xUbdLO2
3pSra6xC9Z2pJWha1LX/ihDz99o26tsQJgF2j96zDI+GSnolm7ytO48qHWNr6ZH2yG57wvRdt/is
iQv0cVcDWO4DzlTNa56t5L9ReuoH22DLC53OKUq42OnwaxN3S2VBEcpeZuOE0VJv1qdYgXC6GedT
MVsByUOjVQ7eIYwpEUBpFzL4OcZAuXdrlZm6jHLSjtIZWNPHXd5SqIr5TS4sMJpPo5Pq1IEmeMBB
Eaz7unWfW3v+BhUvGIt556CPflxbgDZ3Dau9VWh2xctYZS23Vj/fB74SrVzfFxulAnetezh1ZYIn
ld+LLV/Z4jVH9KSbE7cmFJhVUibYfyJEe2cFTrLA2mx670CS8gTL0js9SVLKpwFsxZ9SjfJMCi5e
VRmvPWy0WeX6m89xIu6zZWRnxjLHm6/v8v52nA9p5ZJHD8rvXYYGiGzJuBFEsEirkbUo+svXYV5a
V5fSepWjPsPtyALH0ots99lRlSSwYgcAo7yafL1GFRp4VyNP3ss+WJvcGs5pM+Bz1Y3RfQ6WZ6nb
oFDHGgBDHxbVF01rnzG9jL7nBtVQveOu62nbvNNKtoBmcNDdBlMpxfpujKHx6lVjSAYnGx71PhlW
eVmZtwIJmI3exM1Np8Mo0XtzJnT2YvWJlxfh0C3d0oOiR8GMCksfNjeyu4EPijNM/71hg7itSAcj
xVMk2MQVd1Nn46OjAePKlZLce6Jj/obRJJ921B468HivMPPk8Jg8yz4RTbism77YcZdCdrGJzVU4
33DloW3jMry2E6vO64XRwCT/97/+9//7v1+H/xN8L25JpQRF/q+8y26LKG+b//zbdv/9r/Ia3n/7
z79NR2O1SX3YM1RPdyzNVOn/+n4fATr8z7+1/+WyMu59HG0/Uo3VzZBzf5IHy0VaUVeafVDUw41i
GWa/0gptuNGK+Nx4ebv/HCvjaqk/8UUld+/6fC5WpUI8G5xHPFHSHQXkdCWbnWbpxxrzHd5yekEm
+BfDj0+y1Te+8wjtHbzRtddgZYnk5UV2FPoAtaoq0DVzEeoyRbruWqN8DdzI3btT2q5kE63BfFm7
WXwazLJ87VYgqrPXxKAYlE5aupSD1ESIlUcqdG/m0VPu5uepHepbzfTLnRcUYqEZBfRxGcwrF7pa
6J9ki5RqfVtryrjOGy9ZuVVW3xaOeP/nz0W+73/9XFxkPl3X1HTXcfTfP5exRA2F1Gz70aKcA6au
uCvHWtz1SvEkTeGNHExRPln2RlrMx0J9lqPYTaRsptkRBFr+vZw5M/JgCa3D0yf5DjSvvuMjJx4n
3eHnKGvOlPwMqYFtosqrdssyiIfnFN2KyadcIFtggyGjRM9hm3b3+eRC5mVMoPjNObZMsiK3/+XN
MP76JTUMXdVMT1MNU4OHZ/7+Zgy1n7VB71jvg++vjVkNW5sP7J86Fm+cWUgU+SAM/gxW7hCuaooc
v8Tk6I4a/zEpFBPO+DxbtuVZOCAOrE4ZKcTJQCCq7TbkMFIWAnZyrsM0vR7EkMeonssA5FhVRU6B
UbId1B7Y8EAc5RwZvw6hEPyEKkmALkKjqYvCymElGNiV/vP7ZDt/fZ/Yq7m67hmupmuuoc4/9l9+
zDrg0Emwpf6Y6qbdaGaXbUzW0HvSvelT3BcX14zV99zNKER1VkTeP4wvoZcqC9lRuuYTGsT+A7Ts
+CAyb1wnQ4UdYd0+YNKKteeUhveijdP9tRnOJRZZZ1FJXG87JcagJ0w7uKo/e2QtZkT3PumxdPus
zMgzXTGcm8+5ctbnRX8ZzHz5unLEZ9wfgP0isch9AcjLsczH4OjAyC+u7dDA7pN3ayt77XnI5ziE
BMPrDE/O+OxO4yy3l72hB//lbqvr8+3095+1ZziaYenOnGRwDfv3T6hRtQbdd0jwQomqTZ+pHi5L
6CS5HsRT0jHs37GQO8d+LU5l6yFmIIr21Wn06GikIr+LrDi/01JcUtPeM/cydj0IGDJBWGLcOo+T
MUSAM3I8otvKZjfa+V1f6i7J5rTdjPLFfb+k+F1UYg11xkcuBDp3Yhp5uxhqBf1qI+G0gnlAKtlt
lomjlScvLeEL/XLaIsy8iyf/1lcbWAFxzjvep9aOe5h9moYq2Q69EV2KONXXwGv7u5g7xwrDyuQx
EKTyyGb4z0rZQ8UbJuUtDcMPRQWkr+juCV3u6RHO2n1tau1uAkBGOrhLbnVywrfyDE7RNy6AguXP
UNEiBhm32bPpTYN7nVBWAQzWDPzs5/xWQL/0SVdGCnetYhbGm+yiSt5JP0HgdhCjCtTKWZpWjx+y
bkGPns8SZ0LSXp42U+Rdg7IJIN88tD+shBp5sATTnsxp03TttSFQb3kIkp3pjsqeInCC0rfSGEvN
DbFKQGzghFWAf0qVVhzJyyMUQEvG7aBmr/HLKeDvNar10+FzTOGxuF3Jtq3bH7EZNFu/aPeRWoZP
odqVK4saxamYTPfsUUdfGnNRoMtm483UeuVRXGyospp7jMupI/sddd3aHq90BslgGPwAK0MXyutM
eBiFRz66AZYlOwEpx5e+RhfB8qdyadbZuBjVGJuwebDRepSj8+iLYzjtafJ69Qyq9I9DnmPUQ07A
2bKfn/RFIzL1HGvAF5G338hxtvZdHdvw4rSJezPmWNgPvh1+8XrYMclosS0TjXXrDOjdeYURfalF
AUHLd1NwRKbyQDnubArffyJ3JRZefKCWNp4Vv1aDtcBjk/IvcDuvKi+GAr8C6V4sxrOpOspYDuYV
TVCtvJDReepLNDZqdurBmq0wCTAwsLsRMedgXVosbpUc/IicJ6fIMy+MIRyl/G8+rzW5COen/FjW
aZjyxsZg8Nbm5Icrh23FWmt1Vjio659hgxRHy6/tS+Po9mWMQR3+85NDLid+uy8ZtmN4rmW7nqab
rlwm/vLksKoYd2PFLt8VM86XDlmhbVGVeIsCZHoTFgp26No9F67bHckno18wx90YpUS1tKZLOin+
bWCZ3/rSHvGpZf/CcqI5WPqgvsRVuZDx0DeiHdnQciObWo5FKAiOR7J2xskMh/p62UorWZC3anae
rDDbpLrWY7yQRhvdDVzuKYnz0iNvlMyg2L/Es2Bpll3xJRgTd91jDLRP0V18idTiCjCO0Sq9xnEz
715S8skS6PuX8TlxCRj2IiVGx+EY1W7xMNclV2UemRvZVMa2uMBK3SXku0qEl3UY3qEo9nFXlA8Y
ZFNhaZvv46ho63/+tNz/8ZznGeJQCLP4vCydMsbvT5G6agyXKmb4LsIOJ2iteJnsxr+Ls8o590Xd
L1qr69+GLgQ/EHg2bGVXe0IjZ4Ml9v/n7Lx2I0e2dP0qg77nHDLogdlzkd6nvEp1Q5RR0XvPpz8f
Q7VbVeqN7oPTaBDhSJYyk8GItX7Tv5jdkGydVoRb00ibdR2AdNHBlxy1+eCQWTvKqizJtsAU5Gps
+xCJOLvhPY6ki8qCq8QL+QaxQOxiBx6avlSLk6eN/anALOOxGc1rUEXTFVGi/NEV5iv5juYsa8Ec
pGyKoD7KatqG/bJy7X5fzWeWPls1f9LtrewNwY2v9bSqN74r0kMwQ87AQLanbuYTWbN2fLts6r4+
gdoDailbZN/7qLIXyIg77BayGqWpNuq/M5lZc34vFRb5MWKbd8zPxS6OaoIpiUoII1YZqsfdPLRu
/J3tQc6s3dE+20i5TQvTyO1zXhmXKjfHfTl3yF7ZrjWW/Q9fvPxif31MBTFKU1NtXTXYrGkfF3g9
UtRd7/r651H41Sq3ChC1ptK/HWJ+8KiRuE95FVkbthTR2Sod6zadEN61EViUNfLgydXsDOCgbIFn
U6lunXtGuMhqcDVjj5SZPKAVlV0cmznNbwyFRRae4w6qU4RahkvHUm//9z9q4+MiX5i6ys9ZV2HC
6rqufVgaxYZZOroWaZ9tzXuuITWfG2aZXw5DjzoffEeNBcpkL1LEpc+gRvqVkXnuTZmKfBOzvcdI
CQ1SM8u9Q+mE1kEFQrPrkmk6e91QbQqsmW+gn/WLXh+bYxFqxOKNot4BugYllExrx0u9vQF+7yBL
hRpB8J3bsj9L/6n3ve19HIm1+B+m6r88/MJ0LeFohqOb7rx5/7AZYmEysWcfq89Rmr5m2ZXwvHce
osi6hDOWR+JzTJHGKxSPzNV7myzFrSNOGgZbbyeUaNQsZDGaZhCxXo4beQE5WHagZDNHP7zjSNJ6
/An17lAYKIMxQGvF6c9v8G9ZVId6lmoak3VPDBTcAYRRAaAHbpior7bUMZnb7LDVzm9DQH29VfV5
iI/mygKt2REZ2Dq7qer0QTimcZBmQzgRZze+ajY7ExFdCFhU5UGOzdP4bWwK3t9ZmGXQ7nxl2PSR
qKH7Oq22aIfyDFLe+RyoCfb0DmA8IiQ2m1jzk9H47mert5slzAXURbTeuakSxFjF3IHYEOHgPMiu
IGv8azF5iG7OHdnI2qXxRszAzSA/t4M6h4foiKbi2QAQ+fePiS2fg9/mAIvdsAuw1bYdQIj6x8gA
kpWJhpbtZ2sAOV7WIcEv3AXWkdLbT6Xh9Suzrq1dMFeVHgy3qjfZWfby6sa9l6jwWJjmQ8bSSTaP
FtgpXm5fUQO1n1oN/IeTG+pSdroCGxaPR4XD3Ovkt0HfP+BOVF7M0rTPph+KZYuy8ldg7jCq9PHT
VBeg/nBN2WehXzxUSvUsB3RKVi+sdmxukXuMj4E/JevEG5QvTbiQA3KRuavCDcajV2QuPvEer/75
0vjpPbC+tR5Yxei7QVdwI5PESye1CPv5Pd8vMkdbVYvq23E+QP/52VZlRnUrD0il/NomB7+fq0Rd
/TbuvU1EKCWxpvjtWh+vX9qggtgmCbLn97atXgI4IS+Jjr1QXA7ZPq8V+1MfoRtf2y9dA4cu6dQK
tSbPerFL7MChLLIw7cCVYDCCyBnt0CuhJtSZddNlA5rXCdRQ1y33XUHiD6GQhMdE97GLhu4fQZ+r
xv7IwqMPnty8uXcE2BeR108uBIHzZDTOPXA2fd27iLuFuBHfj37VYXOH71GEdMWShQsI86G9yrHD
hINXUikerFXG+hrJsCqfkoXsfTvkzdJwo+k2YUN0MgdN34o/hVKk3skH+ZN3kRWMtKctVsw3703y
hA/nf6h+uFwLo29VmsJayHOlzMr79VIsxw5qgaVRbjfrrs/1G7PQGhIc3FafS8PcJnvVwhVvpb8f
l6MZvnFVcmzejHG3JNxdFv3ce9Rby3jrIDatnVyJkJe9zjxalorBB5zCuJgc0aRDgphYi4GiVqNb
eci9BjEDL0yXM5rmra0xjWlvZzNceB7Xzge1aeG3xOL6fmpkt8pFTO2yj0axRt3o0XDc8dZWp3qp
9V29lVV5GDKtXfSdk+67pphuZZuWAg9WID3JmmwvRnefO8V4fm9qzQj9/Da6yXSzuTGzV08jVVwn
OBoRah0/Yev1Sr7Rv3EVzbgbtODSjPbwySwtHTQN6k04pPw6qo+ZaaBWXsa0AJcPY3AZjXpaLhP/
4iFtdueqynBf+xG7aFKGW7+bhntRjvpp5h86bpeVxCfxgALnAlKQsV2uOJBReDlp8b3gHYEu/3jL
NrC4V4e0XVtaL9ayOrpxeJuN5VLW3kaMpbY0fKFsYSwTOvPZIyPsZVcb3TP0Yyg6Vn99tsMm0t6Z
htXXe9khD0kP7HPjmvqsZdVXCzla9jS2eg6SorzTXMSzy8bsz7HtaBevBZAEiLT8miBAliLr+Jyn
abbN0FPcmWpePGL9dSsHfA6Fbx8Cu1ZC1OjgdbiNcR4cZyCmMg5XKLDpBTLA4m2ExkrmqMTG6X2E
HOYXGS5qVgMy2VAdFsuVw+44wJp8MIf5M0uqo+YjIh+kVBOrYcmT9foatYYSZU0CFfbgpV91BHTK
2Bq+Y1QEsBhLzbtu8pHHSRtr50XqyNzr2G9DEp4517K/WSSVJbviJsvScc/7OEWx4rmF6YVJ34AA
YJ3/PLhz9b2tSA2+xplouQHh5i4CcrmfsOpbSuWAtLLR3VMBYkZlbl8DldeyVAyYxuTOTktxKno+
5anoUXxGtfHz5MyUJU0ZLqlKqMrATEQYbFJBfi+LRis/wxsCfRS4OVyatn2BmmslWfl5AuS/9eqp
2MpqIg7F4AEPG8ZyN41GvZEnIwm5zOG5PfeKgryTF49r2R7U4a6JNPOxmNTukPSGuZKX0Sr7oiaE
wbysRzqgRXcyMS0DtqA3vBjYGC9KWxoUTeMtRu6fZbvmg90G3y2NDYZP8XAM5uGiUdSdi2HfWo4q
VPNq1BYpXxDQZ90qFBQ7++FlNBskAMpFjN/aso8d89FSW3sxNPX0qfHrGLencPxiRj689Up816Ns
R5rEB4Sp/MjhRkYEKq4lO/ZgQZp70+dp9Rr76a0ydPrt5IcZjGlzuMmAzS8hTHibOBaztq/SertR
NDlrvSGo116ULCr0E6+uqWTeQtdgCFZ8pJs481HJj15EoLrssMpKOXu9ppwHGx2wWJRH2fTeLktq
7/X8USw4P3QYga6sJ262rQYLh64pvjpJiGyPoXiPY6YnIJpd5cbNC/+WHY6z0KFwkImlzfL77GKK
4JYU5SlS9f6oD5pxVRvfvOIXEs+ybGvZJA8pQBtsWob2QCqSyGzLksFVteCxjwHcAn2JQZG04SNK
HfY17krmKzotLx7uff01L8PwsVBFtXLGFM8jd2jOw3woRIS8Q1btVC9rzqpjc5hLslMOKw29WJqQ
+Nay7cO4MhmwvbQeIO1op0qo07F30xIDnTp6mAbS4D7gi9cQ34zG8F47MwgXHtJT5Fv9ae2DGHs7
CQJfuYkSbWEClT7aAuFYDUZah2Cl3u0Uo7l5q6Iqb5zGGnWYhb024Ns9NhkGBlXBYxKZafVYQhRc
YwwWbB3fKh8zHTlLZnUbtxiqojQwEnVyRC/namjb9i5AS3opq07blQcWmNFbFUVF9wgvEfzRPDid
LPUsCv97Ih68eFK/AAX/FgHRfBnq0lv4lWk/JJWoV7ljBbew//JN1A/qeVDKgeD1qB6SkS8psQok
VvDzWVqqaG9g2MY7lf/2ljY2F0h55sqvRo1Ndvdd04L+B4+GUiXJj4iV3SLGGuGpDMdgXRVAhH84
mUhXsZXwBKiR5Z76UuywWeQBKAzrKSsz/VB443gz18qm4JPyg+wRFHCyUDR9QsRUTR9t3wAS7SvV
Qfa6WobmIrr2QOLpFd3Qo3LnThtZJWscbXsCeutpzNJH9KiMRdoq8cnN6+AqhPaDybB7DoM03xXw
bNYWwpTPfu5qhP0KFVUWet0uOImgye+ajBnE9BG2mZvt0qiOsJnlhNo9N+jdrouhVreylx8LKvdJ
lYDP4pJ9v6qAKT0ZyOhd7d745b6QAtO1PEdvh43AntFSu/oOx7EcaHKJZVdshRcfqcWVU6X1M3Lp
zzCT+H1G/ZKMt/vVmTyAWvNJJtyT7RCYWIXPJwUOSC0dW+PnKUjeTrKcfulUhfPV71MEKuyovvPn
O6Ui+PVOgODq56zyny3FV17TsvvlTrB6d5NiLZhLTVCiczJepujloUqbzT9s8uZYRy6T9W9ZedJD
wlAtAmcAkP4a52kzrwgUFT6FHQU6wp9tfBRVJp5SEb1MflRfEf4TT4Eeg2Ctq4ehZOnTj95KDoKL
ja0xUOu3U4JmPEQGqCJZnQGTW1TodL44LuEMSr9Cm0TfySsiEQnKoohJPs29YxhdYyxobjR25Qei
P+Elz71sFyT4LLBaQ/jDnMKT7yb5IojYUubhALs0HXDGSqwHOcIfntF86+5lf4DtCPduLrIWaryK
0lFNDqMbPDm1ayGYorMbV62tV+nKDCR0TnBLoQfN1VrJol0cRxF4I6puUg7Ia7r2TlaNxoIZWjTi
GDjjPRPxk3Cs7M6Ou+wuZssBEpMIfVfwLCz9iIc3zNKj7AUx0p7//hvU9L+Es8jwua5qEquxYAmZ
H8JZkc1sUtZOzw5vGLcECCedrOTExOiliGM1mGlH59ZUjaNVZfyo+Fsh2nkkUK3RvPGyr0J1orui
yuO7EhPrvRObDemxCGK5i5aoijDxtlZDZT3mRfdJ7Xgxt6neXP3aQW2lmPaJIrpPU9dPu8kExhkg
Dvep1FHemAiBXSwDhxzw4W+nQw9p9k7No9PPVytaGLKuY5XnHnuSpxF4tjy9Lqb8UJAdxoCLYeUM
p8iMtDqloE+fnZ/3dN06PjpuZizlKN9E0E9jdjzKa6CJRLJuXClONCwHIoE3AoW5mwLzBZ/p7fLe
5JpgYvQB0TbZJg8eVjwbA3Xdt1ORc9ZORmk9q5jonnz8FXe5nqL3Npfe2/5T6e/H2ZH783run6UP
V4lD19wCnSaHqN7WneJtoyAMl2zQpnmXNt1qaZBszLbLV+9tvtZOq67V9LU8TXZ0hiiXRmp32/c2
23QQTBtFuTH76Ts4cOQxa83kyfPVvakTxprMHqXqOnTu0H/Pl1YWtC+iMx/AjwWAcJQ1DRCYVKe8
6GVXf/773/dfEtm6zh4BQIYFC52wrez/JWGUWWxyQtEELwjVhPHBsne1nj1A8GpeLafdmmOtfVZ9
x1wGwtavJZr6+yqYrC1k//yUo36/yAEOLkBY8SOfDwqy/isrBgkqq6JuLn//T9Y/Zk102zVtneCm
pTuGY5gfAmeWpvphQFbq8zQOq8idaqAPHIykwPPZtpsd2+R40avezzZ1sLH4xs9uIVKje7Gz+gi1
D7i5BsWKNALkqTTtX3zw+ovUTNVzj2bYvTKmVytV+5ei4gsSWMrs0mAFbbrwM3Eem4rQ5mDgr50n
vOQt19GwTaRHluRBDiQD3+NbFeb/AEHQnQ8TE3+4Y1uIKFu2AZ4GhMrvySNY9CAMstl+wGLCNJMy
P5Gf8Wcjb4r2fEiFn5+8As45Aez9h3ZZlSPex8q2xMzRak0MvP7mi3wY9159Pzd3Ie7AaorQhDX6
Ox1x82Ngui8QB4iB1MaIQYPtmxvHqOmdh8AEXQ4w529kE2itYc9MOqFNS6e8SK9i41Q7obFDjm64
U4uyR0zjxoxyLql0/Db9qkW1ZT5BXkTxymABLMA/yovAMBsvMdZxstOs23jtFb0hEyXHhBghS07S
8/F8kKWmNvIFMsvt+kNHlqLVvpADLR6VpdAQkq3awkZOL56WgR52D3ZijRc+kLs27VD3mg/l8AJj
Kr5/67cIjbJIrk+yD3CGyLLmlCd43lhlg5arH2h4NujqKdHKnyXZJg/x3PthsGyTvXVj2HvTR52m
n/ziqLotwYcxuTW1oiAu/u+D7JwcBO83uTEWR1l/71YjJI1JGgwkaV38dpVJ2ejzm1ebDyq4jEhr
04szv4eBh8Tnqcmu/dtrGJD8BrPWlvz73Du7+SDBmZFJBC0gL9KVqXprthvZJ0eF6VTtUV0dWajM
7/L/dFetG/ehZ/y8a5QO6tIZTKAI6TShoItBY4Lk3ksNkgVWWuFeIW46V1ntxai8iJ4ovo4Aw6kb
RHZNs+YL/sL6BVV54yJLlmewA8QlwyoLg23iBLhEdkTs87GRqMu1rL4f5BkVuq7vTSrJh0Wrxcik
NL1yBuCCGJvInE2gWspZtr0fAssPln4RJgeix/ERDS8cAOeSPNSKN+YLWSRXlWzQRr1GbZCcIj9D
AcspsrXD17CqoqJap8hsoCqBHjRBrgHiW/vDL3P0M/ouu68b4tb9KNT1W7Vu21sX2yChG16+NLOK
0EtZdPjRMThw+/aSRdOJ4E9y9snhIXtqOguvMfTnYRDWujXraSurOeaAC2Ma42sZ1P5TxYpFcxPj
OZnGDsLyb2dZ3U0KSYblZhMRFxD1V57mwwho7dmz8mqb92x/8jwoULQM7+QAlN7GhR141s0Qut3R
LHIkhAe3+AoadL6AUyjOKgMQdERYSNy0ozEtZAcQqFsiJc1j5/kF6jIIysYZ6PXQEQc5wCzRpFYI
unQOfqrFMk49o3voXTatHhpt7JyrzUzC+TKsEE4EPBRDYGPJrO+8UBhPRg3kaO6OnBg0t8V+Je0r
a+0E5nCYwcXwvpCeUwLlWErFuUFdZTbiWZKY4RfxPqiLFF6u2xyH3P9J2BBD9518QnGLB9p4qcqS
9BQQzJfamNZa2ChX9BbGu9ElrlSAId3FmRjuBCqLt61xkn2ypdLsAtRNYC1lldjFrWEY1gFPxWBf
h7q+iVUt/zRm9UZ+FtbQdsugmepLmpSk8EbTfPt4EWJeZVmevWg6DzWuPOp+CIby3sTwSZ6ZaTES
aIUJJ6EGgKMYvrt2hzH4DFfj7YsQHiJ7vYNGp45Xx1VNymxpVQgjKB2Sl5mBtmldwpOD3Fq6b4VR
FnASeiv82TWq/z9j/noLrpPVbTUvC95vofjC/IfXsvjrWxlnKl0FvGnYuuV+fCubpt+4qdUOj4Yx
Odc4aa/Yd5QvWos/ZodGy1ZWM2Q7rEoQMKvIDC77lhDk2K+83Fe6mI/HLpYZgniQBJUISPy/S4ph
u6wyxmgrS2+9pfUPqUlkSn7fts4rK9KSlo1BLhAi/eOeh71DXRZgqB+Mqkd4E9VdtdK1nW0gxilL
723uf2iT49z8imvoYlRSslJoxiT7kOD0oZtKIo+J6x06UezHbIr0rTZ49mZsefO81XGn2aBnjCbK
kLx0bZOs9LqyD6WLoKhZ30e2krAqs7J9GIQp0zPVaOy+476o3UBl0iH9hd/lKCIA6Vp3cDKT1cp7
sIG0PBfABTdd7VTWJRmyEq25sHgWLeuPOmjwf5yrYZGvfN2rHvx0Mm55/ljzzQCd0cZ5KXdx3AzY
6Tmxl2wDlJyuPVnek+0NG1kb49a9ylLVOioqY/jpxTby0wvZqFjpCwpa3v59sDyfKNVGnU99GyvP
TVrexrKxG3AdD30dlqyueVs/VEvWKn3xTAjYBglQJAf5l0Sue0fm0iB4G3aPXZMR4eUvsvArWMIp
H1DcymzzpUjDL0E0pd/CKXoxqtxg2T94/EAdkI2YQz7MA0LeE4+hWTLV9S5g63m59FaUaygxxnyz
2tjWS0PnH/G+sKq0tvCW70spFErxXIAdt51aI9044VTuWY87D6SJb3U91L8UphejmOjrF10Piotf
1ryE5o42mC4FD9ajq2b+3g6rblP2TDh19E32k3oO1lOCJb3RqLM3g9evdZb/lyRhXdFrbvFFuNEz
LK8OWT9hHkjkKivZzqe+jLAH/jRrqW771q63duEqnwLEa+SABP+otej16oC+evSQhQRo5guqvlEt
nXFyzrCH9WtddKRk5o7WI+GLkpVyK7zaO05pWq6s1HRvoh6GC7qkT3WV18iXFf6jyd6g8LXxubPt
4jRWBvpJYzY+Q/MIN02oZyDy6Q0LhFUVrJ8usreC82Qb2TMqS8OlwjaBLQmj4nCatqOvIIbUhtNz
E7XxUsX+5ihPsl1/3SLd9qDUvXJjZzjJyhvDe9nbbtCt5EmYLiarxnOsPZJm9bmK0GaZxglgRz3v
msJIf3yv4hP1s1oWXnUktPRrVfaGFSEHeW4zuyuFpU9INyX36Bok/s3AO4R+Z/4s8urrZn/q0jto
0LiV9V/65BmKZ6712FLBhOzjzPPMT+VQV0h2IDgHAJOQfUyCphPWPslnaTqvUPGVsqNjMXrmfTw5
d2/tiWsRdQMh6zSDd8tq+lW21yxJlmmNIACkpeQmbYpmEcxQE2XEriUNHONqTWV/Af+JH0SErG7X
AqxBnHdtZ419eCviV2MfZN0jGbPFdhONHF6yiOEY52xExrIusep5aytL6xyqk3L4BVwzt/na7QhU
22OyYPkKyq2Lwq9V79/ZkRe+dn25xak4DxZF+jXFIDxaFO2VnbEZLPI4QtHCn17r0btaldN/xX3n
+1Tl2ouYjAFVMATuBsLeC1Tikdn1bBtJwYQdBAQ2l/eQ6qGn2TkEueaiHCRLtd7gFeU46VK2KRWU
mYUScI1UXoMMQrhFv/OH7H4/z+mxHguCKV93XjosXGTO4ZrG/lqxSuPCHleFzapp+8yN2jMYLWTi
zKC+VwLWys5UdZ9Rirt6PmjFhbLys657YzeFM6lJMpski8n3U+0YTCB/Zv5TM2JNYelpvuiqwQaA
xoFgH/SHAs86149YiEBmFVz+BgW17uAH9Sdt9meTB3dmErd+esYgXjnKJjnUChCF9NA5Xb2PtQOc
BzUz2CVRZa6EGP2rSJsJ9yprxJkuMc5NpHZr4ebZA75YAu6t7n/VByAwNWvoRRcXqxhZn2/5EM8K
fJrx6IaIH8orVb7280r5bNCqW4rYWkplnglt5WYYnJ25krAMPaf9lCDs1pfhpraV2ReBHjsxIniI
+HMuQUISNYmaHYX0NMylSCvTk19UzS7HgfCtFPzZ9qE39+t+rULlBx2gHlxio7BK5mJgqepBMTnI
qjyYupNZ67dBKBuaAqMNhjqxpS1zrQhvOqQ3E0dPnoH8iINjtPVKWFCd0ctAGSwgOgBdLb1xEh0f
1rkDPbRi1butcyj9wH2qknaZWMaARwrQ/6zvxo2sgvva4yRnPuDtE5EuhgCWoL7d4ufKR83qOw9r
7zOm7eEyzWeBMkWvNlkSZidkecEyI7u7LSe/u9XcaVwGAex1NSH5oM8RJn+ONTV9aOydrHp+b5Il
p+yNVTi7GaoY/mhx6pxwJHfY9MObQ2nOXIq5KtvkYSpYuSzgHGIR6SDOh2LQbUUAbKmRD0NIt0BK
QdanuT7UPigmWect/u+6n1bPhpqh+ZWpn1Tww2mlZj/YICLamZnslwAaBLFh3YEVtjaBU4RHy079
c+vMCSelqR7bPEP9AmXf1/ZrksT5j0yAIa0q4TwqTHsAB5Lm7PeVOOR2Gm+Tsi3v2HUi8ZGWydcO
w015ltYVV39ktgK45y2ZWrd/H/kT5u+0G7KEhmsLlbCwa5q6ys/p95gXMcqgc9TC+2bms/zBpPvH
lFgf3I4fovbrr2k8rT+ZLTLXEQbryzg8jwJrPK2GVqyYWnhtxbDHCQnLv9LTWZHllzCq6n3rrnS7
CLdpkQd3QXaXxM01133joCqmfiBagKFLXiTLsGtBwBiQDdg1GatcHVH9GhKVqYPLwaBF43PTPmuG
YqyaEf024nbNFloF4WS9girSBNhaaAdrBt/YKqwgBKU/CQ1xrUz/FL2CnNVvpvwRMzoXpA8KxoL8
Js5RTnZSNU/bplX7qLgTRkU+CUy49uaObGq6hFipHO3onqAHqt6ir6/miBOX10GzCVGRPiqqTcod
hdRFhk/rJgWZuuo9/KmcIFl6ppZvoHCpm95L9M1kfmsNke07Qi1rm/j40kTIdEMEfFjaVcHa22z3
3hQmO7i4YGUmcEOxmS+Q6IXQiYeaEvJPrnNyPLGJhnNaLgY1nO57RKMjBffGMeCdD70XTRER22tw
TMoa4F2xGXVHLOKgJ3UfN+VKRZAN5we0ZJRefIlzJPs6KyvXme9lC0Up01Xqi+IuAg0IpECcEbEW
5waOU6yFLY4MwRKFm+EA4Ng94mCI8HkNQYqcYXAfQ5pcJoMg5IivGyDEstqjw7dCD5NkftTsJ3Ts
EWsoFtZAxCCa2m+pWuon4DNf/UDf2gFrJqvMo2zhdWN5IBruN356SnXjaYgs/eA3qr2KTeR7WbX4
y0hzG7wjrZocywO7uvQEmT89lUzSY4Doawsjo4q84j4wigfTbNKDGZKq9owj4esrsljWJ+befeBg
7o7vuBNk51y3oudKSbaa3feYWoX1MicdeWsApusqY5EENuiHIsAADgc9mLLRouu65txahwkYxHpW
89xg6ntuE2c6BzkAFcUmKw4161R4uMyqMLI29mCYh6KMnvLU68/eSFA2RjPD0Spv147i1mE/umBK
dvbIliIKLYZ7LaraizwIG+XEocyw4AsqQFelqh/1sQYqp9ungmzstQeJshqtAPl+GxtawLbL3psW
jXr2S8d8gn64cILgWBLFPiipMuxHt3tJ4Y+fDTGAjdb5GnUArkuhYyzMjh5wI/jJVVchkOBNjtgO
rGRXqbCXoaJ/U/tyLULB62UchrOapTcNnDzc6cHXQpJHHmPUm1WctRihp8GagIW7TXw7XyGivLIG
/4sl9O4fpjXt9+02s5qpmbYJ3ZOoARYwH5HAKJFltlu52XdgR+I5H8FT4R1jdwqEnMZW2HRBWkZD
al14EdT6zix+4JthbwPeaPikxNinx/EhJsveht0Ia5hn+x9m3t8T2fwTbYNoAHBlTZCJsI0PTBVN
FUmVlkX0OuAMhaQ3noO9mt+WiZbjWTv2O2HjolIQB1oW7B03iVYv9B6klZQRLiZUOaIRUXE92eia
VW9IuLBtCZv0Nlczd61OgdhM81ybxX24dK1EXxupiQdQHjw3o/r2if+f3+jytaTPf8vhUxMFbz5U
//chT/n/f+Zz/hzz+xn/ew6/sRXLfzR/O2r7ml++pK/1x0G/XZm7//zXrb40X36rrLMmbMbb9rUa
717rNmn+TfufR/6/dv7Xq7zKw1i8/uuPL9/TMFuFdVOF35o/fnbNgASBvpj5yzc/3+Fn9/wn/OuP
y2v35TsU97er/XLK65e6+dcfrMCN/ybXZNmWZthoOLjGH/+FQoLsmlOHWV41AXIE4r/VmRTrGiSp
VBUQ5B//VWPQQpdu0mVCd1BRAwLxDyz+33/vT5mDty/qP8seaKbx+8NjqpbGjxMOFc8NfIq/5OeD
xhiAVRVIDTFjRV1lrm2QRQvfhfyPXRjvbAXIYpSqiyL40rZTtGziwDxVZQ9PQlQoWpbIOSJ/jcyr
t80aUa0NdlLsbDaNpU1LyCts9ESFOqA2fAEqtQm8vmaPDUGiJ/Q8qXW+51HdocqWbfLBfqxw4Vm7
5PqXIHxu0MYnvYwzL9q4eAlaC5HjPzCBpFpmExlzsCiHGm24XRXBroTYcKpM48HRfW1btgiiaVAb
l2rf2etIdHsVcOBBK8x8A0Stfmr86gGkKithNX/WXRypsuHiOl69d9ESXOldPyxVJcID1CivgQ2z
bTQryIi+9s1WiAh4XkaMBumyoyeMA/DV9AbY88IGD7VyRYv2swVvnGTdrWLAjohxucyE+tzaWElq
09FFjSsn2P6SE9EI1fE8FUGw6rtSW4isBxIsokVY+fV6II0ew1jz8PblJ1EjZNpj7zxpd67fweCZ
z7B4fy4cy51YI2fhymYZB6IlSZc21vSLZrCSZRV13dKLbwCrFNsG7dG1vsF/e6ulidjkKIJ4dfGj
bbVDlaN4wJxQLAAybiY98zau8d1SCqS9HW+Jqpp17PFvv4Rk3LXjNNbmtVebdJ3FV6NsgGtm5JYN
t/9h1xDwzLTcKQhj+hEOqW7Wr8J2sFcRRrbkYZJgEWZJvcdJcANttFyQWoF6acegHnNi7L0g6cge
ZJmrvMyMZpPVOCk0DrHQNo22oe2XC71RA9YYSFZ2inZDxjk+62MVrZ3KPVsJwWsFEZ114rvmsusO
UDQjJTwncVet5s8mnyLlofFWRYJf+pSnrBD6jufAGUmS5hl7S1skyQ36U0fPzJuTDa8g9nc+HNol
Dkpm1XnnUsu/QomMt7WadRvQOBZbs6A/ED159kGlLXynN/h4iGipbr5HiyLHsBmhvK4jXofbaY/2
9FHXyxVy//ozxrGb0Ld3YWXGx0ErSZZBuSO3gHiUZ0wrzcjGhRH6j3D2uyX4aH62xO5W3v9l77yW
JEW2Nf1EbEM46hYIHRmpS+QNllVdjVaO5unPB9m7s7rnmI3N/dxgQACBdF++1i8gDOsIAR8o7RS7
UJsGJJuhnSa9e4gTXfqDAqXQYhx8VI38ZI0mxqOtdB4466Nj6XzzENZ3M/6IXp6VX6sEBwKnqkq/
NV6MHGxF05fPeVS+qqoyBNUAu91NpjZYpguUvOiCIghp6Vjaexh0MOyxsfhiJQly3ZFU3hUjudPG
dgxQbQf6p9GGOOFw1BRSUcJQbzLpx0O4KDb5zeKrbhfVHZF2xeBhAEhppyasgNi4OYwLY6EXx7W5
AvuO5iP8Dxjz2OfedarT/2r6mho+qRe4TcMejXYyRwA8AS5wD2Y9RuBrdfdBQlY9xGH1XTfr8BI1
OGWMDBJ9s82ac+h02CzOlggWZcrvQ5dSm2Un4SlB0uvOyGGt9+Xg+JFsh8DslGEH4UgPoL4Cfbdi
PQix4SYEAkOuaqZ2kIML9bIYI3j+4ZeuEymF7ooiInrOg45+aIbVHnblyoGh2PLAdXYzhmmOvkog
D0Ta1Rr1gov+mORpelea4am1BZ8bj1yxCBq0sevuXWP61eJg/YyJrAiKFDpSPQ+XvpwCQuP63KjW
GwMdAfa0uND2V36KPbivaKg0amXRnrcJRiXtGd1jzIg/l7e50rCG3Aud/r+/z3ircL9Y3n7/XPzY
cltpS0jq3vbTb7PbT5Npzft20h62Q2ybbOv/dcQen86zkemvzrvuJPW516bq7C4MpNBQtv47q1TM
bsvb3LbRNvncJ7N5IygTsSFgL3b//Olzn891297bD3aOT1bYm6GP/lW/+NvK//0MlO28tg0+/m47
ym+zH7tt//IxC9r7wudOPWS9mH8felvejvG/XuvHIf51nds+qMbgLmNL6X8e93O7Vg7PsxmVjEL/
vo/bbh8XuG34+def9+Tfm28b/nZ12z6/nennP37s+dvht4PaUduBBfn7yusaqyazBVApdWw6/W3/
bSKsplV32/F/O4ntp88TrREFqXOTAFqbvkfmoH/s8LHVJBAqW+mVqHoAtepw+5N6aN6lVUlmLWKc
6yDdtm+m+rFQtOpsz2F1pjrULiRGHV6Xbe3nT53Uc7Dy6GmuW3+u3+bMdeftCJ+/fhwFXwOO9dsR
Q8oUaW20Z5RCmsuoIiSdUjcZHEhP26zSMFL+WMY8hbe+TJzgt5VlmA2nrPr6scn2w7ZfGM9Ip6rj
fUgygnaApPE5KtxK25XzQtMfZyj2u0iYq/V5bvPmvM1J4dRnZAEpTXV5GsA4z6rllrjhdPj8ROut
Kaj1m97pOl9kdZHuQneV8cyIgUvQlK7ftsMvu/1FSy4gUM9vuVID8NRsozwv62RGfvRjYgGq/F8X
P7fbduNpACkaSr9GJPc4TfVlalv7JOrSS9TpB8bBci8hzeJavKApIozxe1hYzxDLwiCxWrTvdNoO
iyLlGbAhYM51sZng8lldeZxxsyXEOTvI6Z1VtIVJ1aatj88cxkjYUp+3SbvOORWkD6Tnh+goqogb
02OrDCv+TGprOG+Ldbdoh8GpTspkxZdtAoXY9alD45AxaErl0QOXlxY9fo/QzQlE7pTnbWLDttXH
0D4OM0y+6e8JYn9/1po57kirVZXnoihxsCbrQYKEvMzGovuzMjX+hNuAlYfKMZ8oi5tLeRJkCMEQ
MFT0equCT7YQOnZGiv26rhln224NTLmQ5SzGFNdHQ2/OqdQLImgNi9WBSnxt3UkiEroz7ls6PRWa
mE9xHaNpY0BeBwjUhf4YW+FJNXbmvGhnV4m1s4ZYpRhJzgMSRgKNljyNdCbr3GiZ+HAb1TFelyZ9
iL1cU6tdybjlXES9To+l/DXnWjFBVmXeQdkeztsz4M1uSMn3TY5okDb72/2314eASIt2avInYPIV
Fl5DfbYBCNB15cZRbdrxsJ3D3HYVWjYmEsbjOrst5yg7HuBcHHulQbFlfSJmEzokQ125+EmCrE1H
H3t2i6n4bRLNoK4BRIrbqJTa3jaFuwISeL/NmZqtr+ozDnWx61NR/v0F3F7Ff62bO9Io6HEtnrO2
hq5dQRKL9i1RYA5BR9Rnfb2k35Yt8kU7xmdg5ZK1cbHW6/64nPVm59sdXycupjLY1o4hZhS8WNvl
bS9cscx8mh/PYf3FQQIgtrGkMM3ivF3wNvc52dZ1mYKikWN8C7WiPMdpyC1Zr1npdAfTmL9XThJD
lKFrm2D76rZXaJv7nGz3YFukNyFcTcXRdOnsjXUSNfSM2+Rzcc7V72MUgcCe1YcuGU1cYU1aro9Z
FL1dpPhMQNhJDzdCKrzQ21u9Tv61WLViX2CridyLKWnMxt8nGNUS7qzrIt1pEPlqYALg0ello/6r
U2e5K42wO2+TGKQS5h48r7ZpwqMQ2HYALkMmXWAjyvu03b9hfX+2uW3d52KXl+dWl9ophF156BG3
G7KS12gxVlViW16s3tK9qaZEkY56g+6lqbX424nTdkGCT9qscB4bIYaA22EQ6MFnzAOMsnS+LDmd
dUXsET6FTqrjbWOLQEfk6ZzMQqderfdBFqv5ZTLSa5SkL+PYAUpv63ynSSHxieEC+syJ8KdfG3S8
Ko7bVXx8CooaDOVQe/nSdsGICPeltydPRrNy3N6Oziiy/RTnL5lD0//xpNe5z5fBxpvzLJ7LqQSy
FkbIwq5jI5G/T1plnFG0Rq1gnVAsRTq0y3yzauW523o1d0zOOeifyHXPKFg5xwStZuRhvvTAEvYR
0sNBkxuh1wyxRNJAM69Jn0+HJYaX3gm8z+wW4elMkXhM2grfOaJwJjomwdz0fSBVNfcVhxZksCvs
MhY9O8ZYsWnosRqpjh5xOQJUWRuLTtCUiVBFFWFb1rD+8FyMYwMUNcJzWaqDLzSn8V2HsJlMKt3+
GkXbusFItVe+GBjZl/pwA1gx7OwW1ZEU/JUj5QvOoQbDXv/j6KJidZ6FTrD9z7hUqyzstSjtILJl
4xVT7GtdR6RjVUHRUgGWaz/fjhLPDK1S9kmnXWtNVRd/W7f9uqTx5Mu2e4l72ppliV7DMA/3aYf/
cCt+LEKZz1SMtEuRQmTkcBOJx3PSDK+mgnRzVADNIlWXkgNHv3g7sdJJW0wu9GsFtEmSFyBraROF
/0kBt0Lpc/imtfAwnLHbhdGo7wEZxt7kNqQgaCm3SakoEfxv9Zeg6nt25OAvrfqMzmZylOe06rpz
vk62uX7OunPoat3ZEr11sod725nSXRrHvV/SluxKmXfexwZ8vafMercHaoRdOppouYcBoHMHtmGL
Zdh6bTFGDpi/jw5lmrXRXSdDUTIhyRIgBuN680LyWX6JlG5hsL1o/oIKJTZS2RdwhfluzkKg8nYy
36Vd6QRGjQEOVssfr0cxr+2uACfpLUrl+jgHFmcGm8V5m3OcxM7ok/+70l1/Udr5UihqDLaI9fra
ym5zn5NtM+tz3215O2qWlDFK2TzAdd/ftttmVR0nJ9Oy/vzYd1tXpEhClipWaOZPqt/9rsrzBp5M
FwViFkoAhfm5pIB45y5a9jTLcMGJFVMEDNlRhdA9aa8pNGWGRG60lBwnz5zdlYv2Zamh6i/56AT9
NFge2o0Kr1xj+ZNVf40AY2PFsiNlIXYy7jNPlnCzwbqEEBAn1Mly+TPE8N4ba/eNIstqE0dOKRxW
vbq2x6JbkJNU1Gw6j8OiPC16/FNLDxOQ/jf0o5Bfisbw3o4jeRdC3vTLDN6vLRME+yrrVSf3dSTF
BJB1MIe3TLlsv49GPq4keqxUQhk+N1r/ak3L9C5QyfcTsBw3fNTaG5jJcku5vMd69VTqoXqNMJLz
aihGAPZHc7fmY97RgEJzIntHSDXf94tVn9LILl8hity2o3LXeNUxR7lzk2q8N8kLU1bj7zpH+R6n
ongea4rLpggxHp3r3lN74vpKzXBEdBc0NCYbvTWzPzbQI7+MdXzaLmIGbO1XbWJcwStqD4x++CCI
1x8cCw9cnDPgwKoyfLSXRLv0UzyTXeNsF3IK2Ppl3wpFLgd76rSDlvfxN5M633ZW/RxPQZxa+mVc
LSERAQS4td0d6gxeAjDrAe0L7Voac/RxyNkWR6qlMO1KIBVUcNx91nYjhaq1fsiFxhXlm641jHNr
2tlzP0zIvrBezRMTmZwQ7v9cGHcLMHFfrD9ocYWZp9q8khmsMPaTBaapVvRujh8PWDS8TolsrdMw
qv1Lki1P2wHH2iz8wXSg5s0QYCuU9D8eoOmUrzgMtQwLs3wHGDw7a2Y6fTxAFcmSWB+xYXe6faYb
4VFXbfN10fPrdtQlxlt3e8XQNAnvt9duu5eiUX+SjdafhDonEPYyN9hOv9QIL2Gj4e9p+VqhTvsZ
fP0ptiv3MY1IsLqzUf4se3EWaax/nZyl2TNQjs5Qb6bHaFLACK1b9FF5Mi0l/YZeVLoXM/bkNQ3S
Y0s1n2+wqH4mE3odZjJ/6xMKSbHRLMRvZEe1yjoiGUqftR6nmEFLiDz+TrSFSX1kOGfNDduHuXNI
ba7HMZNql47K8D03yYRRCC2IH8r4QUpA49sWUQEiVB2AZqMDu6OsPV4YGGj3pImR51z/RU4tvlhz
h26dzuMOdTp6p2ju1ZB63nYMy14YtpvO29LYkP9rPMHKijx0Hi/wVNfz6AcwKtC6353WNII0F921
mBP1ZqLi+/EvE22AmzrveeUghD0pxrW1wEvarTQ/DuEOR6s18uu2gVpTubQpFVEYBz1MFxF+bGWP
HjU5+8fQA0ZG26G9y1Ak5xXUUlL4bf4z/+uEKg1BdzEad4YYq7uc/woyOWo/yGtuVz2h6e732Izc
Qpzjr0nS9UFjiPxHoVy2S9KWGmVyurZbPUj12mOuhgd7rr8P4uu2QTtTN5QqSLAOAf6raAsr6Cig
36qexzOAbyB1j+XQmkVVx059siMUkKCktMdiKYenxcHVbsB05o82B+tj9eK9MQrFzxOO0fB+XrBh
QAc0TZQvShc9fRzNjZ9rlKO+hEqOu5lhZXBlFHHjZXJ5153w3eFhbZtmBpSEok+aJxPK27EC9Hs0
qsp8qiwKGtsmJdiIkuTsu7CR/qmzRt7QxxohGbfGTh/q5isw+IdtU76el16V3RdSK9m+45M4N4sT
32NFLIh8yvaHEQN4Wq/YYFDrWZ2lPGoz1mkET8phsYz0GSNaCZLDlH8UvJWqOyhvKTZgQYRNRxvd
Yqr2ly5ypl1S8HkJ2C7b7YHk+gXJogQuQ9fsp2jSzjoI3/upVVQc/eo1Mvq6bbn0ofD6QdMeJ3yI
jyOUeqiO8jL1Tf882g2guvV+I0K3q4SL+VxatxAiO/NuVKP4OvUqNbLQjr8tfXa3XYtbu9Bbe+PV
Rrh+v5ROd87g499T9x99zELyn9pwt92ghpGcFy2LfBzaMQPlPcwHXJzNZ1xwGROuNya0or1Dueot
VGmrHR14tq3j1BEKrdzhitZ904ACbpuSqXtPEMvykLqqLnaYFwdNmaqTVboOflaom8a1IX72hdzp
rlS+Z70RBmNXtdgmoXxjplkSEER2PwrncUZT9Oek5HSKro3xM2KRYCNEvA+rof8qcRrcjhV36p9K
GqUv1Bdg9079dOwXum476iv6No4xJC7G6qH2zTWXYbdY8XRJF7gSBYJ5ZBE5n22yLfaRq9zQjxsv
2to0bbut+29b4F+4FXz/qj7/o8b6d937/9fGqY1rmgvq4W/R/f+jNg4aIE6i9/If1fGPnf6qjjv6
fxB5R4JRuJYJldag7P1XddxV/4MUj4YQvGtaKqNe97NY7vxHc1wVroVrWNTnV6G4v4rlQvuP5Zqq
YSMeb8PFsM3/p2L5+ie/yREQVhnw24Wx0UaFUP+tWt3QrXZ4kmgXJdSeN1XGcBmAw2O+DJnux4Sv
21ntMY2x8w41YT1Z7iW+Cxci4tu2RH7UORe5+zjnUjyCF/2GfizuN+sSODjMKDWUXrU6+ikK9Vep
t48V4LdrXErDR3YXsekyTM76CJ1sjotLlFkmGYYKdHuBfQs+N9rRaMrmaZqG73WeoVBiDU+tbIHT
ytJ4DSmResqktiSOnOlUjcU99/qh7ZTpqbStZG9BymoBX0rQi30RXrp0Om6gaqEjqRiqaEVE0aNm
IkA5Iz7sJSY8+nwZ43era44FFcA9am9qME9a+dxkKUKaoYPS2lSKUwfK2XNxx35cVKyYcLx5wPVE
eS5S890wW/VxGoS8JHhl2Vbz06qi8RkHm/GwoLRF2azyKuCLb5G66sn0SeZRDRw8UVhyD5Lpgu2p
4uV5a+1mkMLPBQw2AFDu1SFuBcmVFadwBRnw+HLSnbjbOPPQof3ZmozC0/jqiOEe5I0vy24+aRTz
6Dun1ZO9/DVrvX3tx9Z9dlD873W9OgxDZoPjAn9V6ZgDjjLGP2TIsl2UtMOVDufZwp7ooIsi9WtL
K+/L1U7WLiwoxvORkButqXY64/dhAqsd0Gdj81tqEw1H8iHR/ywXTQHHkyKQhDZ863N1JxV5lwca
3BBucPTojGp2B1n+aYF792SO3QH5wu4mmmjC1ymnLjCaOHfnpJ5NKoVxp+AytxBVdW5zCWfScnnz
JSq6Cmj2QuVFrZ9gk42+iQSCh9+Wc5lIifr6ZOunwUFJ1Flhlqme+WJWtYfWnUZ/HFLnYFN18Gbj
vtfq8aMt/QfM6HdXDu2fbDA+OKEKQe9jqw6Cr/q/Pzj0KBD4kwtiKxbotiFEEKcIIUl2U+VpfXKH
MUOMDEDy3MUR4Pek/Q6jvMVoJkVCPSrC/5vurKb/E8i1npFQUcIU5HzAUtAS/BNBqyS5UStQAy5u
FI+nPCvSvWkiBJ3X41OfFeKkDhA02qbNENq03gpNVR7D2rxI+C2Na8ivVcrANmy0XZcXzkOTg9dg
vBi9jWK8ojruFQIuvc1z88jrRi/uT2QA5kAo7nwZegoGmokmBWZD1qFMnXCXtqbXd4MCR549YIKC
d7CCBo3IfdezY2TVQ0AyTHqRDv7RqFepMlsh52/2y709p3egKI71PNunZhgghtb3UNetSzwYyU7V
sONOZTTdhHrqDDTPlGExAzVUAJgq8Z0US/oS9d111mKb0AAykKMO3S7LNOMkNOsOrG50h+AAvKQ6
xHKkjru7QpYrzPYN/d75yZHUCPAizvRUXFEyw/ZUEQ+LDKnKa7FvpqOzd13MG9Naf6FnB8Lqi3RS
T1o0Pk2IQh3jzo29iDifPPV00nC9Og7jn0VodIcm7V81afFxJ1qLSDOAhdaNbzO6Kn5vq9XqRXUF
P+kiqvy9wFpjl4zIhonc7YKu0N5dB+P4qkStIev7r7aF2SJhXHZKxyaoC3hbCtlLHEVRb4kBJitF
u+zmpbiItlSQZlpdQjNjeCztftcCB+aUqHDMldyhTLNLUzwDzWac0Lrv0eKzGW3XBIcYA4H+0YY/
bHes/CStFL+LqaVpkdjphT2DR7IxN0+ryyDzo2O37SXOnKAdzOzEgLTw+05+B1GmggdQ8e+OLMQm
4p6Me7covqlAva17Dpqu34g0FRzqJLuHkKjihFHAnO67QSiJ181udWkEXpVTq1Pwble/09plFG41
noiFuOjL/MI13S92+Cyswd2lIhnuWg1W4NI4a05Mu+GmwClVuWe7jnrs4i7xU1egYR5KcEf6l6GZ
TTBig4ZnOyxGW6pQXeE66xU8g1hVj0gvuFcztB+hC2YoVRnkQPMCWb3Qda6RmdxLUAte57w2Ju9A
7s4pUtXhu+nizoUCMqRcLT4AclpLvs9Kr6zoJRv0a73qxLjZk1n6sdVVQekCVXWnoQ5KQ2p+3zvD
YRLNDi7nS9tp05Njk8tT6AHCVpnv5ijdlQJRU0VYPal483lTP1v6PfZzxqk19J9Ko9f+tHCdWRK+
wO77guFJ4SnQ0qQikl2TAnqeZVBrk6+1zfSQC5wl5qy81alUglBX3V1YJl90Da/WASAyMHI9AzY1
Tzs7XjIyNFiz1bLeVx3sKZw1e08ZkvIgdGIBmO5+5zBAKkqIBi29VDNJ85kMuDw2SkviJ38kJmlB
j6s4MUIt283z5O6ctnqNhvkH+vHyKIzogQwesX+jJocEBOaUYOrJAOPNVcTAu0bL0yzyLVYdqEmx
oqPAJr8Mpfva9ib2afVSHKYSND/Y9eRQSfOipsoELLU8pvmiH0wYpf03uM2pb2oP3Wo7CEzQ9iIk
AL1pJUu5iOmSSjr2o5pcqxitkDhXzMNYi59oAIib8ROnBMYlDML7ZtwLU/tzTArexTYExhP/kbQJ
JJr1Y4Tr9hBb8qiVKVblA7i3Pon9rY2r8YL3pCDIaG2yYRMiPXOXUDVtFL/Q0NQSo3yrxjE94iRi
kb07SLV7q4uqCaSD7MWC6DPgSf2Q4fBClsE0Tun65epiPs+6tSAhAHUmHMu9WTyZgLf3jO/AT07m
rRtLe799kRjT+WhJVzfblueaAeZRtrYE49TfqqWqHwdJ5mEDl881ypPQsyCWRJZk9hcoKZjoPVlK
u6fOote3UGrOg6tGZPMchG3rCMCgGDXGnUZ/hXbRcG5euBTG2WqsNxw2qT2HRvZkzcpF1HN7QWFn
V1VJfOpcsJZ2UcReowwohljuC/VT61jWxd7IF/vaVAFO6npgpwrc91XEBRlo4bUL5sgjxLNL5qQn
pGhVcqejCVPZ/nMc+f7iLlsCgZXEBfbGL4vW+JhNTrMT2oRgvxvZiP6wBVEJbJgQ2Yp8FdIx+uiP
zM1KqjS4t4dV9V0NRXqWRv9Y2Vl3KWlMbkjz65ekXxRPQXgSl3v3lCNCfepU09PazoUCAV1CGcnw
lbdMTbCmV6H5Fvm5zbG1HMVcUQ4SYm8Z+buy9PNqdd94/WJHD3bk3pFRIiDDvusKK2CcV3xlrd/D
mpsDkHdOMKsNn0lPORzwJPX2AhYQnK3bqMbNnYPZlQ8V6b3vhB40HR/h0HU6sFIxXxKnu0Jjwgpn
oERrcsd8dZjHfRvCmIPYRQeBTif5b4DtisLHiIOJeQLeQ2EqRfygDKfhqqTjo1IBttyWxkwBw7Hy
c+hqyqCji33O9fhoLot6bMwhQTibilYRTfAewixQB9pyLZpOaa+Hj1HrQyQ6GI4Tfi3q3vDxKS72
3aTek30YYQvo7m4xSafZFAiHOep3cmZYMqx4njISKCi+1aHb7Sj7uIdkbWr7KK131mKSj+NTOmk9
WrjFEl91sIB7gWT22OrUkFbTGKvp6eIlZKUYW4LO+ZWB1L1kuqK9tIN27l2ippyQlrhF/qFhP+Gg
73iD3v3C6aRH0ty/JjRZHgbLhNcKvqafrOIQRc0r0tzWIREdVTh8kw9j0yJItT72ZNST2zJOX7IR
qxiaIhVHyAgG8q1rlFM1N/fCyP5MVKM+wmuF7i0Q0VTl4xTHN4ST6AwW7Wdk5Rfy3g04EqBHfGR8
hAEnOgGt5ObOabrP7VJ5ousS1qzdSqk+qDS7R8T38qDAMN3DSgtVGrf4joqQvDSJ9bjETflUSyyS
nakXu6roUQjGeiQx3ekpUfV2t5FGDBjvXqZQIXYiudexSXhtbX3nSnC3iGI/FBPZ/cFKkz00kBLR
VCZ9qf5RpSmbr/IbNtXaS9wFUTYUqGmDmp05AkzP4dR3DUBBhJtoh7mS49RM5qFry8HvLLO6fgwg
ZWIvT2W+TxJIi1lPv1wnOA03y9IHCdFgoJZh682Qm3dhjEoePm1IYjh6dBzC7j6XmIDW4BgDu4bN
qddTijqehelRkf8KQ8tFvmgY2TTD7TyKxSmx4aROeue5SV9/397KIormB4T3r0hM37t1U+PiGiGl
NJn1XjenHzEjJIjrgNQrqer70SXyrhH12dd281VndOePIF89omuUmROs9obSEu+cGafX1WMQEdMH
vZUVh3SYdR+tpBiY9AjQi6a/c1p8bPu68Uo9O1XuCK+LVymexpB+y6guVWksAVrW3SGENsSbvhxd
pfgRAoq9IWLeQx+4Sec0q1kDpobQvB2sJ0NJADQr+SVS3J9Tr6tnIZNfIql+MMQV4J8a+6jpjBsG
x9mlNbogE+BqBDJHa+8ikfg2gt3PkZfxI4oTdHJ8yqy3DrKbq8AKe80rDSXH5Kp3d5F+MoZBuw69
/kObiXIi4aJoo+u7vl5UANvjAsTENQKKiU0wxMLxFJXYygQ5hx+HNXqIoOe7JnYeQ4H8mkBt9QAM
DHGIN4eW7TaW2pNBIkKhBO7lYRntVYwgkc6qvpioJ/phqUpvkbZxP01vepfvjMeqs5zjXPTLoZr0
mysJNQoF7DCQhFlDyzWRhB/0Fcb5p61N6i0fohgMemMFpUXbrvcLFlAE1+Q+vzeFI5+zTn/unPnQ
gxy6RgArrgY3a8cAX0dPEQR0lCJwaUepdmiF+JOnkpybOtOCojJiio8nsWirvkcJRquFxYBLz2MP
0ytcizb60Jl+aq1fgWsta6l/DlCc/YG1sXE1+5kCm7AvWpbOt+44lLhcY4hWYBvnAk2SSnvVTP2u
6sMMwwn7PUT+79EM9eKAeyaDRKifdyox9z5riK0j8dCBKPOSVm7Kv1hkFon4QpT7nM9AFXSJSyXV
g2jMrg7UaTa8nzXkqmIzm8H/IdhrN/m5Rm7AR1GDUlVZM/7P78xConNl4u9YuNPFbIR5p5GR/4jm
KGfaWHtFd3kI89G0GDnA+ui8jtgdaSUQafbcuhDnFMTYHe2yTZZkJ4XI7sNYU3cSd/dd31W+Y1fq
0SoZ1MK9/IMC2kitloBRJ7aazFh5Gsu+uowArQ+tbMBt12via3HxiVqTN6ueOAMK7aRU84BCv3BQ
M88q2ikAdzjWJx+ou0YrgnBAOMpFI3MlpCpe7FTNlQjNORpUopJETZ/IT5b3Zl8wQqMhQCKzmj2d
dYE99e9YdGYPfCvZw6TGEETwaN7VerbHlba+b3CeuYZ6p+neoE3EokqcXwj1s0uJZbgvAUD4GtKp
Z5lrrj/qHaTqzkl/LhYMTOyyCpTRTe2IGogGwUGJ/IrEflPYmBeG38O+K67gCPiyEGUKRJ865x6l
ld1gNxMuY7ryMgLYJ9LtD0k2h4ASm1PFK+nnboVRd53M9xqSYRhsh4kP7K+4ZOQeImPKnvDBnv3c
yAwfv/jJK10NgqRe3I9r0kuZjNuApDLYFis6JH2UvERTaZ7LjnNRgNe80Eov17mK/riOIrGf1ca2
n+MGfXFFK61TDGXGl3anH+jG08dqzvwEEuBFrXJGKpK2cU4D0rrNG9YicEGgfJIzwzoM7TvkqZzw
eWDEvscFJj1CQFBQB62gC2TOabvo1ECOLXJLf5b6neFItJjWd6XTtBOj4ceRWPihrmH1b0nIGmDD
ZSGVEYhQpwoyJB5xcn5swuF+CXezWo4PjL6onmRg2dMJ9u/ozMTLNkUpAXIfAM1d3LwutlyukmzA
nVSsp9AmSmuoqIpKUfda44prQ7nwV7rE1TUZaZZsoXYk93Q6XglpBfmzJTCTxL5U+Jn5OAz0phvd
DQYmbjDEr7aOKGiGOI5P7aMOIqfTV6ET7aQl6GS5FU+qddqXkoDiKPEQObYSqIDdYkicwzItqD75
qGkmN6XF9yAvjfEO9+k6UFunCcplLISXQHddhvCJspxzRa5ZHnMadHpbdTrEi/arLNwalf8cBGLC
MCkHp3oIeyMoU7e45FMXknad4YHCsLxsE1Hp3WEZx2fQ1vaFqjpCXMXUH7cABCGF8xLJAso1NTMD
gTcfU7hTpZuR35ZqHgDso70AQlqkWrAs46/aLZ8mONdjqaCUmlTvkdFWRA91tNPpofZu5/Q+8MyW
pAceuIZzUkxyP2o62bzdA04Mhtkgw3/r26xdNXJfZa3egd9zX8viTrfQ7MbzHkmYUsOVR0n26qQA
s41iHb1RAqQma52HBeAz8a7z2NvuAgBzQT56iT3TSYxLI+t7GVMbnZr2G14afN9U0azEhg8+RchF
igVDxOolBO62DSSrtmDc2BffOoeETtsyuFUQn3ZEhyVAxuUjNrLK3lbvSbv8wo8Aanj7VZngyFmW
fUKq5w4wXLOfKTN7RT4tSARYy2GpFMufAWAcEaVNotbd8ZAV35iGU62oxrVShseujBMMaspvMWw+
Ik/33VyHeEXu52soPWEMzz0uqCikO2mFQUgvfwaRbI7kFFC+T1G4Jt8U8tIWaH8w5CWZR6lmT0PT
7nOacVjyXXQRiZn7tqk3wGsafQ9wnREg1eGeSPk1RUwi1QB1QX9VXyKzxkysLlsyNJUKYYYbQOg2
B6GyuL4l6q8KyksHR18YCuVDutcsSdxsfJkLgrC5yG8DWdCrazuM7iP9ikUk7Lw5ETuA+sbdjHqg
1o/i8D+Undlu3Eq2bb+IAMlgF68ks09JqcadXgh7e5t9F+z59Wcw6+KcKrmwjYsCBNm7INFMMmLF
WnOOqQHg5VBBI1PlNj0To2tIVdCDnL3yKVl2E+HUPvdRnKgE51tX8aJrqgG87PRh6Sy/JtNpH3AY
+h2ZP3uYL+4BwFwcJvpkn8u52llemR3pJWVhMrEQKlIEKAk8QiMrFWo2Ui/lkXEyRjQqm1S8ORPH
mbkBB59pCSjDwW2D2MNbaAKD95bJbxWzdzvP1DFduDicYgMT6nMXVdyFmC4mlU563glDj0/TKL56
ub4+KgAVyK8U/TzSVRJwdIUpB19odPd6RFpHq4t+5tkYch5mz9JLdQSsFgXSbsFKV7S5fJrtWpBn
LvuuQ3vJozP8y62M9qoVsYbmZto79QKsbmumQFz7ytjjpZmJvYfQMqIkIO62VCjPnSo7l5+dhG54
zF3aCAHu1XLqn0KlSOLNcT8ITheo+dyz3fZlaKBGkKvOacCt9GMSRxkllnGDZZdgI/co/1PrUGwa
L9ehbeNY9Hfovw+7sk26cGimCg7Oez6hXWf+K/zJdKtn+D77uLHPVF7WvoiycaeP5QS3hqvP8M/t
oLxEfv096cfpXfZAu1k51opBVBbhHhyrZ32Nw8ETaK3zVnLMNJpv3haS7mJh3FWFkYYkqFNMmW99
Y8hTDLuH+X7X0uhZnTPP6VdEgVpKF/TeuRc8167VwiHu05eOxINQrgSW9xxzZW0mGxFIfh6l9wgV
lbND1LCAqkm7DDXGk3tHYhCs4W5GteVl6+SbxaSOE/OvOP6SpZ1zdHGa+p5Fboi3NquvuzI9jpaI
znKk8GP5osflJK9VbBDw0IqYY0yMwEoMyWu3WHUAoqze2f8LPLVT96HQ4/5wL1oSc352IX/t5ZYf
DKw+6A3ydegaEaQSG13GdXvtJWvS3dYTqH2mvPnJ5o+aNMur3L5UjvbZIW3I7xVMh3ugad3K/QC2
/tj3xnNu5EnYiV+e1otj5Y7vIiabBQ04p6fWXXdTby5+0cXuhTbpDT4engiy7q4dyAZ9aeIzNPF3
XYvbQ103Gd0DyFTdlH5h//9Rt718zVm5mJe0bojWF8DGanUBXZviDSZVoPUZMrus2tpH0jw0zE39
RnChyh3FF7hIf+Udh2+qImQfmYPuUZXzAZDMBMCx8ktv8BAnGdiUhVPuLLW0gDex0a96eW5NcoZ6
wo7pFA3MfyNGrHlT258ogY4jouPdNI4RKkg9esgGRX/GTM/8ZPJwpbe+4br1y4wg6ky643ECmH/r
s/JdNRNAGt18a62fnac7oRu7+m3N2is66GJPXkC5z2tRB9ZEF0ys/SfHxssrFMGkozGJi2HWn3SP
x1kKogS7AfVkPK9fC8CtO2F/FXWOtjsjVcyNSntnTLPJUZwCRY7loWQYeNa7JoDMthemHjp1zziS
KS25ttYtdrjVRaHPX6Y2+kUSBcdBum5XbySJg6X0a9WYL3FG7yavGvhzExsLH5F2IKqiu43WSIli
X3k7jAd0R0MYRX0OHJCqdk29wS+AF8dV4r3MJHsGctTj/ZoTopHN2CWzLPmq9Ut8cMc2Dg3oOkHT
Ce2MnETRjGOVlD0VpoPZZk98TfOtgeFxkdE6hff/yp7JXFQnlciqro6GTwYgaR00CE0uFqFRnlie
hpJDGqiMQ2svt2hIxlOsJSY4u4TtZJkgM8/pgVcdzLunB5ZnD5+i5HurLRsBObJOkUfThDORChlh
NQ+WvdCnltTyQ5V0RDV32Re7/rkkccasraYJHlkTa0SbXOIhadn7Syy3EydGrfWeOb7RhGUEuKqF
dCeQiw+V0+NjjrLFHzIsRpYLTwUZ5HVZjJyRzcLCtWYUJBtHbSLwAEDOL1Mir97G2nlGhS/z4S3q
U/XqTV90x7w5Q8pok2UkXFLvr7GAMKPS1fNBk/Svs9PKC82cm7asP6eh6l9isaOBL0PbakliRQvJ
qSj7NbNQhaoV3zHCE1jlSN/WZb5HIYePaiH6O1jiBfHjLJ6sLt33RaIf0ix+yuzh1cLBn3H42I1D
pEgvbuk3aYSSdlaYaAaOsoGjRAsDsta6h56zLfeyQ/d51HXHPUN/RP6tGxfONym3TaMQsfK9h/T+
4E5HFY3P+EJ7JAAZVzKWPw2doISMcodRCiiDaW9UKAZRY773GqU5w3cPauTCS0/Eig9JpqQnPuBL
29dp0bzjljd5ZShdCL8E+EpQx9Re9TKPHpLEkQ/37+JYI/NpkqfeQfMVioIYGfQdX6fY+zTFdAls
AQjBaZOY0T5f7t/dv2ho38+jqR2rWcWPcVUmx7lPfrZCkL2MiS95bKLp1NUQTer73wGQTB6nbuwP
WI8Ln2lrFjiOY0DXdBvdF1Rgj/cvuimgFaHH+dffRSvuQdUzIXGtOXuEZp89UvqvJ3Bxt3yussf/
+/v7d1i3HGoC5fieuyeagXbK0HjZ2Xbqq7WB3slZ/5uNnCW2dZethsyDXgNyk42zvufnu0E8DkgE
aQiHcKZGeiw5uDRpvZuL5O0x8jbAiXFEQptRflV1aK6t2hmS4ldPibggwc3YEUQ8vea0Jq8j2DND
ly+Os8bBYqXZ0WRFiHr6ffTibyV3NtBYBDuveMQ27QUict4nTl5+U6efar35BeT/s5iSIyf/M/3k
nqHEwuEZoJGNSfugREr7XVkXY2a0QvyE79X92a1LxtPTz6r65jjjdyzN/hAr4wh40DRUkBXul8Kw
GauhKlaxc5ULzWLOdlRtzkCyCglQHXPU3HYHeBxtFqx0znyDU5wr/aEm4XfR5IhZKwHfpH+vZkkW
6Ptg/HCZF3GSss71RKIQ2k2mNmNcAtXIH9Hie4E1OgB9B7wtZobeWWbIJOfxaFn1/GQpQ6cp/Y1Q
i/OC/NZfjRJJhec+F5gY2IrVI5q7PcfWYYS/q9Nbs6KScbTUTiCkE4pVOtGJPTyDFYU+CNeSU+nw
qB3nYk6+CLtx0a1QH2QUjVoPBtTuiyvAauAEvfGt8ghrADnEstvu2DQCWsfkkHf8TL3YToXdMdeW
wq/qH8VoT35mC2hFa9WHWuQEmbvjOki+MfLZd5fbLH/kM9mlcZ1shXTt+GTJAh6ROW2bPVMr6uHS
xRkFv8hknschR/zEFveJOm/1yZF4lY0bpmv6c0ZISpb9flBQYCFXpL7VuH/BvbL8uthM2970UjT5
Iw6EZ2bHbWD2po79ZW73jgJrLVzeAlDPneUtAfKbZde29pvHmEgCadpbiTGhmiUbOv+ZDy5T0y7e
GnoC0NfQpKGNHBv8zxKKqDo4TdUHy9TVO33oz/y/X6ex7QJtaC9mtkgf2Kji3GW9JrCafHghMMwz
cjJN3aKdpr6YdX6YbUBB7B1/27AjKdv3Zq6XpNrnJ1Z4mvHJHsI+n0CFIJQA+BdT2e2+XAkhiBgk
Cc19JqaaiULsNvR/yc8aY9JcquSnMYvboOg+WlEVogDvdzpBtX2b/k0QAx8klHuGlR5grCwcZBfD
S9V7Nkl1MO0KBDtHV5ysTOlLb9/DW2Qo+Y37mhJJP2s84A4PVQ3+YwcZbrYgnzG1Zo+paaM0HdQu
3Bws7lt+F5IINLQVo4G8OyV9d+TMibo13vgWDU37fMTtVk1H6PvFflqyW+dsZ1KSfoKmlTKkg8aG
YwI09QEovzomZXM37qvMIkszrZkbQgHF4kGCLoJriHYhcFHFgB7uXDOzVcRue8XknYNryfzcpNmE
faxsHSNMeJxT5E27zGsCQ8uf8TdYcOSKNVg1SKgpY51lgHsXgxXcIbWtgOGIR8ahFUdYDNaT04CQ
kvqPvsDlYbSU9jlkmjLSq0Brfi4ZLrCyoWm/klwSlNGnWprHoqSXogwVhwzcXwcDco/al7X1VxkX
TFeW7yibvpOvAz8e1ju80flUdMqBaqe/twstHzoYfjuLz8ME+tR9KwejR4m8j0xvPrpEstUlo9rI
oRFnLZBKjBreBPWmNdn9KXVg568U8ToBSoexeVdIXoKpTzxuT/dK2HbsiwolZV3GwNv4UB3d2Vtd
fuJg9yXL8h9QdWofeFdVKQBBhDEfdE++LfOlFdE3k5Uo7BlH7b3ZetFp1ycezWXL4+Sb5l/rtU2g
YJh/NXX8eeCty6Rp+1k+U6jX63spy7/dsWsOTX2JRu8UN+obGPI4JJ6UUQNhCWpjjCQmzQg1o2fu
AWBr483oCDXJtCh90PksSsB3IcEfiEay+kq/9CfqgPe4HqHw9d6vcZV/RzYbblto+0lhPfo3Pe3/
Ux7/h1zud3Ga6wr+Z4BBk6T0faCMtXUpvKyA9DbkeZgu3pfGaXqA9kivkikmmVYkFW0JPGbVEOHK
myfmhNgWxiEcMPnsrNzpEEs6CQha7U8X9wE0ZXoWoDYbXa+DyBcQ5YfYGSvCBJMwSzhnnSdOeAux
psu037uJtaNFTz+/kA9SDOnW0SqC0Uvc/Qph1GEwqxnUZdMacUQhVLYnLuhgLi9/uHuoi/9T3csF
wmx36FuZLIUfA8VHkiSHTsbR2eKYB7NKUU1UyT5fU+3QcuEBKJTZnyMmjvpmViucQJii/kM8z28a
Y67C1XWDz9EQnvyNFAfFVYuRHp5R0zCkWPOgTp2wLu33mlQgerl8mA3JRhH2uz/IG7fH4//S1jZt
o6dLj0/GEzou/I/Y+jbGl4M6mNCDbSTdMS6EX+3t7EkWwd2eFzvThEKm9v6Ex9s++w+/2bBZP3ly
dWdjnv2nqtIg6wCEagkoMU1xCYLB7SctxGBkHPs4PSwYhJTRzW/V6v2q3ZV0SOu23Ku9cvDoGKa/
yrnIQ9iG9N+qmSz3dbjAEh4fbLv+XjoU8Wgd/iRP3dhvHy9b6J7u4cm1eGQ+ylMXkJi9pDI+i0HR
X9HW87QpCGqGDmFOKuhNbB5QpY4I9KyV/NXIXIsrAlyFAhTaLqrEbDIhX+bM3LW+R3TdLcfcVM8N
2OzLoDe7QaHfc4V2YG6MiHz9WU5E90wdAYAtowm/RHBxbcwErZyLYbLtMtQTGYDjvHyg8Dbe/vkl
+f3p9GyHA5mnu67JkPHDB1VXGNa40855oG/sd7zAvi7aXTsOXztBJQivqggMN/uinFzf//Pv/n11
43e7hi05k9gmkuD/fEiKyJxQv3fO2dCdXbXO3R6R5rBr3CgE1TX9Yb36fbnybFcanm07Elrux7XU
6eEDoJbEFG9qf5PogBuz9O/d/dwof81N9Pc//+vMTTn84R2wJZArPHUWiMiP70Deli2dj9o+51Hk
7lItCyiJD0YH6b0etmbHNiJIa9r+sfbSNKpC5iXYbWuPJuA28mqVC7w9bl7uotGykVlQCU5VQB60
2rb2OQvWuqW2xl17poaWf1g+zN8XUM8BMOhywyzBdx8+oCodo2WCIL0ZCF3YSLTvs07djMGLz7Mr
56NhaF8FgzBHcrkIqrAxljM9tk2OOHkoRJrq0EVD6hfWIhlnOKC5m89m2sRvK2mgNhnx/3zT/8vj
DJST0S63nf3+4z2X5gQ3vrHNM60GGvw20w4C56ojCsAThn0jrDajA63wuNQv//yrjf+y5vEku46g
AQ0L8uN+6NK85XeX5nne3ANttS6+4aHcGVV+MQTT/EiNy4NBZJFvZcRW5pumlnTK2UfjN/7haTe2
F/fD04dBxvIMC7qkY39kqI56SpKxdIxz4bSsV5t6aN00PzeePyInmk+cynnhqA81l1ybf74X7u+v
tsSlYyOocxnY/L6sMOvywBDp50bXv9ETbFCOiOWr7R1KUbysKSNoYW/xctE2wtGxhlHnMyRJnHc3
NY9RoRk/lOEe16G2n0ZxpnMfpIZqQrWiZoidbNynDC6fZsu4rQklRhNZ51gOxoUE4vFsk0Y1mKN+
6LeoxT5h5NagqX2M03gn6LP4GEbsfdkqdr/Fkbu0LkAaW+XLKPrjQEbXhaHENvizF7PxI1awo9Wg
mjUW8PuQ4JB+EZTsS2WwlxnVe6bHL+bqdftMMiicjOgY9wF+dCME60BqY2Y6h2luoS822tUQ4/I+
T+KoZaiStDJ/URqFG0XttSPVkrmYZNjZcaLKBn3171j0yi1e+zi/DV1icDoj7vyfPzDz94dX6hih
QNoKkwPEfTH799jDlNPjQpLEOZ4s77Lm9gGlwY8s6bznsdcvXowMI1/QDGQGB5nO7v0qq96GObJP
+qoYLtOCjVt0xeZQHKQBld1Dy8iwpFGnobU/gSqCuzGs5h8u3P79jZc6IQU65bH0BAmA/7mJxMWI
bIUa8HyXidpoTFZt+QXPyf5Rlurdg2tRFLb7kK9rhPWpYCZdDbdewjTl9GC8IaEpqb9Ys1L9GhVY
m6UjUA+qOWDYKU55XNNXzD7HTKt2I1O+A2Q9LEcNs4aOsZYhvwps0qlvaKV1ASIoAgeZ+tmYm9u9
suo591/LG44pFkY5m7vCJE0zYrZ8sUrxPGvMQiAeqAjRczgXKZNClsxjSwcP/6Tca++eaDCllClp
atu0bKW6F9zhpzKaS1/hBjvWPTov25y+/fNT8V/sOlJnj2YVMQQv8ccwTL3tsGFjCT4X3lHS7Hns
3L7dIWfDXyQL4cc92ZbGphrNawscUYsrfk4QReSyiQ8q/8Pqbvy2pTowbXltsBCxtlkfr6dNOwaX
alnPfLzTySULxHPd3Vzr6jElytXpn4G/Ec/eoHuc9WafrCjVK5fBW5rgXx1SnNt/uEW/vThcEq4m
oTtkWFJJfSigvBVGdEzz8GwmqUBmCiaUfkU0MW/IE4P2jIm8znVgwdLvX05O0QelPpoXAfYs+MO1
/Fbvb9eC1tgASUzxam/X+m8vcYk7p+kifTnDs8UXiDvh1PWEojAG9KeBDy0yTaSvzD3D3tGM0B24
Nm0ipCAvKmLAyhtzfQCU/WCFYEFxWCBRvKzz+oeQVeP33cmhoNgOJZibOCB8PJoVIklhgbjTWVMm
BnWFHamM9SvqWMk5LfeONGAnlpgueooiedTkoa15tSXu7auWEpmJCWUCyJDESp3UiOlcKa+8Fsv0
kOxnhL4vTTsTZSJNks375pUVorwwscRwNBFfNLAM13nXhIuVq91ay29Ez/+tr8g/60VEe03vS3RW
TSXDpEIQbmcWzcVNWJ20UbkHP4Wy0OkOAqW+1bn2yQbY6quldHe92XZ+g1noYgMFIxWt31uD5x6G
rthUZG51pFkgkAc5cr/WcH1J2VqeeKcBWK8Qd1Y7Qt6oeaDr7QriAmPh+5emX/r9uNTW4X4AqRno
oX4V/XXFLYk7pHKeiOKqwnFXDq75yVgo57M8/lSazbei44gbp8UOwJJxwsH5S+noQUaxegG9l4c4
sXvAt8Rs3RfRjKbhRffGVxBJ3/R6xRuh7SaUVtfU0F46c0u0mdFSuFb8EDdfGPhneA42PpNajveT
dBqpXzM8HqxBAKsadgLYzrHxaBQpe1wZHTvLnv9Qc/z+8NsGJ338xpIojN8OuykhQg1qru6c5lC1
chXca+hmIh6SsD+tZYAwLf//b79t8NrD/mZI4YqP9WYf62Y/zokixCWHXVVbD8UwyguhDsUpGwkT
Xz1x6HtSJjZVVomZ5196BXtwvOs/v/3mhwOORZnueiY7IWYwW//tnaqwfhgtrGxG09pbuyVk8BKx
Bds0bJH9HrBvWCcniR40a1jCza+xEolzsmtXfs5ybZ+oiVGZNz2kafWDQoTGsakFDULHWSupnWBd
hWvyLBj/hTXK7GCtFYDnblfPs/mnld4zfvvnsMYLxxH8W4gqoIL9z8XMKphUWoi2z4QtpqG3IQfX
0tbPZZfR177/Gcuicb5/l1dF0DVLeprcaD1nPU5o//6tFyF58guPBL2FaPV5ztfz/UtKFY/Efabw
JKHo/le2VtM8pHXhx22/nolTYKDQ95AtkKIPhF2EeY6B4mlYTqpdGaZkxFqkdqaVEBPm//1WR5mi
xTSecY6Lc5Z4y852ul+lXLRzWq8z+3s3BKrsIjsoZ+KqBIEZu6kQ5dGy82OmNcy1Mys6F8i1Sdrl
nz17lU8KGTBPdW0YSJyr7cv9O9mlHCj1Sucr7mSKVaE/V3aPWUZlr31k4ZaO2vjIWbQ4zo51MInf
K9s5eW0HNi1WMRRz7VsJ69tuNXaBxIQBlHxKytg+uC12NmYJ6MU1J/VNlbzdnZn/sl+hF8RyFw+B
PeMHGhbGMk1htTct/W704INF2T6uVkIBrtJ5L7Bp+bDh42MZ5YQdoyUxGW68ZMZovJHpHXZoWWDs
5YwKCgasxmKpC2mY6aFglQ6W0vOubilCes/RvrGM/b08W6bmZmVAxJqY0FfgMMmxxyh2v0pm4A8V
s/fTADsx0F34yX1upqHMeRo4vjCZRyIET1Prr5qoh2uG+InDRYPk3rTWQPX0mvpqvEVRq79lsS6h
hy9IbmT0iuc/yMl/8HWtFexLXaOFCUQv1H7WQ1zFxVObIZitcxRYzuQ4p7tdh21LA8jN6EpTAJeL
njyoZcEuj1sL6ClNSoK6EK8KrToksBX9uOM4Le243nfdX3hnj72YjLfJyoWft7GGB5SW/FLb5RWV
y6Z2sq92jvIsxkdx6BG5HnBuGSCaOD/JtmP2GDlvCMZA/qCuOdQlfsgcBkfvpRrzn/gzPaInrFa0
oQzr6BWJsWUSHmMO+2jUVxOGjzovKQneqZ9XrfG1Ku3PVlV+9boYYemQbCDl0jmZg9pro2sfwfZj
5Yuhi+hY/JsEV58azS8IZ6mdK5BNk7LSY5fsJn5pNqj5xmX6vYM9/l8dSj1Hduipl7pFpY6R7OVu
TF02We7cyjcTfRdDGLq3NqXftZqHp9pYIcJpGcHAE/KqsUi/oIRtIbbyGN3dxREK25s1MmHSUofM
i+S7Hq/OQXZGcZgS9H2LXphBlSU1tlaO67gMeF5X83lFGfM2oRH387RIECfxR8KfHjDyGKy2uoNu
hO6CO0yIWhIx31JF1S/GjICP1MuOHRw/aWvVUcB/ZF6MeXHG8Efo1JLgwo7EC3oBfv2qXhezcEPd
hhms5Zi9HA9kMDsvAZuMPOuTtTjNK2SGOGhUOzA8sYpArExYq2LTH2G9DXvefB3LKQKC4kg8PYjS
Kd623iVGbKsjgVTJlWZJcrIyVqFO54WoxKDtlci7sEc1Eo4MsB4cE5i9R2S8nDw2fJcJtawFCj2c
BZfpsOR/NzlSUbR9zVVP002ZguGkQFh5ldUzJ5X+Squ32NGAlEHrZmLv1fdkzDo+eWNHlUmi0Rt1
bVB7lfVMxYRlRXYPVT8Yj1JoGZ6IF4w7xCSqgTWm69YCmB9ZaZE1Txf+/cnZqcwg1b35ltnVckNB
lfAErP44ue2eoF7vpsWd8dTwMrUcZ4MYMeaZIAZsKSZF19hq18zDTxwzJBv0r3Uz05OrprfchPA+
YaYP+yZ+QkDsveb5X2wMTFihFp37klMPJ8k2NrFtIua1Dj0mizEaEULd5Gx0b7Tljb3eLoRrJVVx
ngsSuubzQgAj1hLSt5dKHVIYpSRg5/Aot5xkGGUvnT7b3NLvyRCfJD4Z0mwQwS2I3/cpY23fKYzY
J6iA+OT809CJYMZtdUlRkx9HQIZMGbMLSDAvUBK4eVI16Bpdi7KyYUl50fJ434CIco1aPtW97u5n
pcPWzrNnq6LV1ze8+HVTWaGm40kbUJif0rLST/FSfmLLZ6FCo8rd1mn0yW7AkIS+LaAmlliQ5jEs
GAYf4sHxZ9L97tPUrEFFZHndpcGDm/rEF2htw9us248yE7/y2AkXUj98dAG4pO3Z3qWopqqYeTfC
2fqylJTLbRQ6lfUetWBPoSGY+96zqZuL/AnVPR9DRrRlB+mBCfCE80s7xAVGAdxi6yMjSRpt+ipD
AzcxQeSZRj5lU5JO0OKVkEZ+UfqDOejikWMLWjX4NE+TEjj5kbWiTTLFzqNnf5h7Fdau6V0R0MFM
JHhtj3RLhwfLre+LhdyNfD7ZosVzvv1ohsJpYGy0FqQ7Hi8HgamsQjuXJdRjDXptzTgLRAwTSWNV
soX92rJUlqSE3talrg7TCANvVQ6GkzHH4hMNXtBGurHjTmY7gpTwUi7dZhlJyb+eUOWtc/Zdl5+d
/NFKB/ebA2+js9sCvxZ412yexldUasFd+1vnKWOWxP5eug6qQsI7TlLrd22kWQ9lZS07NaobR8qf
ZtoevVGuJ0MPLUopDkbzT+QcuA/L7tl1iSrQa8M+WoP7WOTxo0mP+8nslm+L1URhERdXs9Pl0VSl
HqwCqW2MPRH49mRAq5t2JLQ6RyjQke/SuqQXx6kjIaDRWWgz9B2pf6XunMq8NUJyTV7vY5mhF/nJ
0ZTDdVfvQkfB0Y/Ota/ai7WJrecY3U6RX+vMUiczHxgnR2RzsQKQpimn+Sj4LUbZTBenqg9pnBhX
e3Quq1f8bPtMPkbIggQNnkO/qls7w5Yv4mgJ6mgdzqkRhcl6qRbZPKIvQ1JsNdqJyTOQF13JXc7t
SIE00AqCILBkL7X0kgcb+4SxGN61VU7orQJKdjR9vzvLyUTyvZaILbV219brPd8Gg5fJvg/uw5C+
EZo/jHnYtoYRzkhbd3NKj6imEb1jno+mVZ9OedYkoVcazw3dkWz4S7f3LWIES0XylKIp8ZOoyRHo
Ybi3Kqz3ToP1fdosjDhE8QkrwaAu+YG0eD42vbihaK3CJVMNIgAgtxzy0MljjQ6M1lNX0muaQ2ra
39NIiAd77TajUnYy9eJrNE/Wnnmo4Scl5gUXr0+qV/1Fuc6rhOebW5l2jsq2RbPHCTRvptdKdPpl
sOKQIeoS9AuM5VJ0RwPbr0lp/kJv761cTP1SrOhVpig/FSkxIAW21d3iiuQROcl+WrE3Ayhxr8bQ
YzyZxvRM/9HYYcooNsx7yYHZhjuXfmYZV+eJ5tHTymYskLeeCP9jAenzx2G15ROtEydFQJkyEURg
ydiv7cZ3un/Ns/N8B5zEuTvf7nUooul9IUVypd4XLONIuiEZgynlzQ/BauqoC2M0hQMP52qFltUP
J0QeHZHa3visyemkz7H+0A9ahxLehjJkO/mhStynTLfUQSsLTDMrwjuYBQhVuvSHO+briSQ/HKuy
fFFGzoZWaq/kMDeHTBBQ45JyGqz2hBmcjBM5t80LAUu+MDRn2znjY9Twu+Yx/zKK7rUt58+OMUUv
dIvQQzW5+TRisqY9BGBmyTrEfDmw9C7n1IK3CWveuF7STl+fzAHwgCon7X0RxRNOpMHR3F8RyD6F
tuo752EtVGZ/Bc4ZZMSI+k2fGyeVwzPWLZ6NYjNV4QDrGpxHo9NNV4E/9Oi03g/oACbOsUvbMyVb
o2VLLGibnWVLco4M6E7/EgF3wAkQjzJOxVzkO+0yneH4fGptc5fIpnpGjV1DzfNmRgHDsydK9/vE
CyZXbEFD0VXnGHHkS+OguWE1OaWxh/14HjIM6tG2Z3DUmsvknFlfnVajHqw6JMlN1xhhj2Tt3DVt
ekrK5Ra3a70n5z766iSobWbHn+psvMUjWVF21olHd2VXVki/lzQxb5GwnqQ94wGZgFMueKllWkii
rvA4Iu97GFrrQq6Qera7pnseRxSRY7NasPjRrG/P7YQmPJgUDJduQPk7uGJ+mSdlPGaDkJ/ZfeTO
XtDDY/TZLw1AghF9bKjcQYVyIodX45zHCfszwE7ropU6BkvdrA58Ml9meNzM6Fhto0wPGok6tFJl
/LwhZRqFOH7JZwtAk5hfyx5owZTD2CwwdtM29F4L71u02gBQDPk6gV/5F1eE11oF3ZqyrW/jgsHE
9sTThnmxjhgjAgdPOqvZZVWufBpnaK6q+VTqPfukskDUjOMMDmDc1QP1QNEKABdFvh5kMUE3KGrr
ylazwIcwESA11S9aGXLHVMUMOlUOgWbOy0k3cEVEsy32GSK9B1GLPWKe/FIybDr1bn8156Q9zwxZ
PFvd+HGIf7MFCXOeE7AlkWrMJI4d1LL0hzrSXytmAJeFhvS9vbV2yV/VyAxX4nyFjxllVyzWLM2m
88YI/m2qlkel4eqyqOCWqstwPNoYRbtEHWuF19MgtVLvgn5jGXWZ/TlN8eC0XUG+8uZqwqrfPTXt
2B3AoeOzMrwLC8l4wF/t7QlX6sjh6r6b/SBAko0r0wSUO/4Yb2tYtWifIL0aMWFrvbPoYeGZjwzL
CAu2saAs+7Igbtmc550TTcjb46bivFV1jxOo8bPRR+ey33I22/xH3LcaIZCENVcWU7BaMA+7I5J6
9LM7ZFsJyWgySGlBPcLE2Vd2p55FRiEZZerHksiFUhtdFjGcfheVeD9N5i5OOhchgJT+Msa9OJcp
gcFlbQ8kiXrpFfpsE63xw9wm0x4TgCSdO9WQgIM5cRiy2gn3kNRIQNsxyh5nnk6Dq5xjGs2PMYLL
42yav1y12A+l7l0XD19EZ+FJaZdsOhJgLUJdE+8WiuOdw4mCQ9O4BuRUG0dXfZ48lgZTsK0P0/Ry
B0FRG+m8+PJ/2Duv5baRbm1fEaaQwymYqUBlWT5BSZaNnDOu/n+66fnoTzXz79rnuzyDagSCEAF0
r17rDb6GMpuUmQBqrt0Gc+wPddTcKFb/VINaXLVdk28q1w6YsMf9BpvaDD/vbTCW0/VoTUeXOcSx
QgKsB1m3AfGboqplN3jX6idtdNsH5uc8noIgm8e3g5sf0RQ2T/Byr0qE7gHdmuEd+fv1kHj1xglR
1+8cYJW4G+CcV1eYujb1Sav6+bXfgin3KzVsTi1AdBPWmjMs7a3TW1fhEHHnkYfY4oj2fWw4UFIP
rXEp1lNfnLAGxuBb+MzWsCp8pHFf6t54GqAhQzNC7xtHBmzYkQlDg2hFz4/abQQHLdPrm5HvPHij
9YIQ+ndiFb82XVxaa48wl6TGLmsKCDRZclO3uS9nmU2B64cgdmWVbRwKR9u2GqXXxWLsUkXW0huy
21qPCHj77DEwfmqIcUEPr2fCKmuv1qX+imAtKoof4QRnBhHaYBPpGfxIjWn/pBvuBpqltg7aLtzC
bNuHsGPSxWixE0U7JvKiG5iDn2ZPIOeQGPBtrbb8oIMRBGAatpr+lBqkxDSttz+XlV18x8whvCmj
gtmOqz15me23of1mIDJ+0uPs0KhOdpXU+QO2aRR7DRPdl2C6H1FaB4GlICab2u6qjSv3EHf6Vdsj
nd+OhvU+aLG1UWbrYKeFcWIues0jX9rtdAAPoK+VGI6xjOCQql9pMdWLGNQxf5IHoA0RRgdTnQC+
4G5RnV+RRj4KViZE7x5YwIjRrN+CWI0c5q/lSLfjtca3lmfdj8K5OxjLMMGsUoqNp84buokYd4Hx
Sp8pgQ5afXsWghQAMsSfpjUejwYEB7ISU2Jma8ci8x7MPJtDD864KKGzpCQr8+TRswW9sgU4CNp3
59bozYN/q1aGEnREzoENYSa5gTU2+mGwFEjvQBFalumnYyPOt6iJR0ZwigRXUHTo7WeVxM0eLRGo
58PyoezQ5YHx492Oej8e7VEfV5OBQ7GU70JVAO0kXOF3oY572qiTrJWgSQrF6dEmeemnFoIumGDu
TKchC8u0zi2qdmeOhN1exnSKIcgewPMWEMv9bsDBEGfB49Cl731nxzeE8rXf2NjCusRNh6js7sfO
Mw5G6zCkzLgxkjQlkye2qc18jTpvuDYsrAbDcXgbzabbjriGrNLUJvfpOM3Gc0cmepOgqHQjQJuo
VfdyxO87lCRKXPEaZlu1AS+MZxIaKqJ2U5aP3+xWP2BGNw+OeguJVrWm6lBMlMxmBIcQXVkhbjrd
AfF0fKehUqo2m6nXjUNAJ9u7dovBoXq/uKl2OzYIhPSNAmN7HHl3mIi6YrKTdcFHM6Ka4DY9T3ON
yIZr4X2seiO+H0h/rRbX3mWimIg6MeYKXBuCcPWO+olxqKAH+QuKGXvsidWVFtTf2Qf5Re83XRxr
1+1Y3+rjZB+UGQI4ufQ771ieVii22GSLKrJTMF0OSario6xhkKTb7WOV6e1D1iTmITfxrs6U/K65
xR3RRL0+vG7c8ofqZu6mGsx65wJOIFHh9lsyvtoTZiX9oaDqUTblXWah5TbiLjFiHY6kWXIA0jw/
xBnyFunsCvxGfJM8ZHgzY+KSaWu6jzvHnpELwCplpSd00Us029dEosN8Ioe8Nho0PBLUTu/BrFKk
q+3Zt+yx5W1M55MByw3iMA5h8CCNe8WlszX11t0HiMysqh5GI3Nli1KEeHJrVGGg+vY7xE8R6LKK
kEJ4a65Khlx42GO0ySfd2aZaz7im4D6qerH9Ns6fbgQ7C9cuppj6lN2qTf4eeMX33iJpMmdPba7r
z/qwwDYF/4isR3WlW8Mnc/4IQ0E4JAbo3xOj1dq09eK6Rahka8Da9klro6kQmg+NZW0WOs7Hks4I
D6WjRdC0jSbzo6rn+AW8wTdXqzbI/DY/LfKdYfrsFq5x3fdqdGPSIWtgyq71nvKBS7plbxXLzzEu
I6gNGZUr3JJeguCNGdFTTsbooQxTYx1H6QmLJZVKRjxvlyiCYDrG6Z6A/nrEE9dXkmB+bCqV16eb
LTjede8HwWgheUdOKrLD9h6O14tOCHRjVNeKHqs7rUAY9zhHKQZydf2SWsjH12lTv7mCihCM1XSq
61K9H7UCyf28upvL9lfRo0amj0m2S0fFecWCRyjULcptOcP9SMfF3OpMvfZt7yUEUEp7G053PSpI
5c7JgrXhJICCSbGtUCChr0IlP4WYVKfXDejpYxCjw57N+nGBIgOfB5jsASQniS4vU/1ILx7HZHoN
SmXaRkjoXgfaeGWI1Ig94xc7wPld52Uz34Kjm291urK1MmFq6fXzc9qH5h3eZErgm1xaXY9Eu1lH
Ebqvh8cIyubeHlReDrE6V0H/qHoH087UU1ZGu9IptecwGjeOruZvDdWVXYZMxbYpte7ZqfMDgf96
sGG7+3jCBKC+VBRqkIpU3rVqfhsRPXmJPGjgroc6fb62si69zhdgZF5uHZwO9Slm8a7dXZVRj/gw
3w0DJPVFSTqB74B8XW9vdg/8+/nzDmcqH/47/xivN2Atd+hWXVm3+p37lL3an2SD9cpvsdvFO61A
yYWy0bojgojXMXZea2vj0QujDjDvkTdurkf3FI+P4NgxPcNfDdTszlxvNreb27dbmGX+u+trq8Cf
NtNG31rH+hDfxXfDi/vN+IXsDVFvZSMsSDpnBUeU1eSh7ja9Reljk+Zb92OiXLVXD9nVfDfe6U/t
WwNoHZ4JnCgH7acViesAY9Zyo3TbftyRy4e9ChIEBol6G835vLKq6Cnqqy0uajVsKQqVfeVWe4QQ
h12Q9CZU/MZbJcasHNyxuIV2h6lGH72NZT7xotob6tbGR0og4BPOYj/fps4+LMprrHXH97JCDKCf
lPJmBnJ314/qy4LRZDsO2SuNBGRSGRJjxtkrmeSV1QBBSK2ohltumq/GYJMxSwg3k+LKgPBRcBGP
r83G9uHYzNu7blzDyDzepQhXBY93zj28yroabVwjcUmUi9qs8DJE7vO86kRYKoVYqVEaSZqjg2rb
MaixjpKrspW2PBp9nl9rlNOOVL6uleg6J3O7rYVDoCf8KWXry2pDdWS/WMM6EVZWZe4IE7WwZqlR
L9tOmfsg9yyBba1iqyFDLOx6gsS4digQbuVORPCLYy1s9cQVjKOu/LG9KhyScHBwihHDHrkIhc9a
IJyALttkC1kb0e0zZmewljXxnW3BeB0sQb2s5KVbMaZKJjXdVajh6ozU3THAh2k3d1nTXqmV3u9K
5N0WC9s3ec5WmJXJ1pdtSY2Ak9ZkDf612fNS1NG2wS8ZhZMo7tYMaChCCccwZj64mkHrzIpk2YFj
1Ol69AiGEIVqPcND6rKQ20KnyUjplVeKdAUVC+qx5E5jT9i3TjZ2jZECRMJQ6fUHC3c94iCc/MQX
jZT3z9jB/1P2/59c72FmgKb4d2X/u58FKaxseC/i9/9S9z9/8Le6v2Mixi/YNQDODGCCHmi93+r+
rvoXuBi8AHQbNKllCKx0UTbC797U/2KT8LvXDQ2PegHo/K3ub3h/ORABoAQAyfFAHZr/K3V/Xf0K
IQGGbRqwp1TddDQNxOB/Q0gy0sdLXqkzRNWKIXFcNgFTD3OemTJE5A6BYIWKdioyddnqKupXrm5S
qSUIbQvhg1072UNFLbxNCn/p0J7xFlK6dmyGm9wOe9+ZqDnY2TBdl057P3pwAHOlq9YTtfu1G5kr
uprBdv0myFHv6vmfGGkTyizdVG497bVgDFwznCt+aZI6sDMKPK6h3OpZ1B3N2zqzgrvyA95LTMK0
ROEIQuQyetE+jkIbYWvi/LQwk3VbY2pupr27w3kJb+80fPUMpANR1u0R1cxQxRrt5Kpvu+ckgk+A
Hg5Bwy5CIGMf6s4bRSWoCYg4zW34a2ztXWtoTJjJfGVz5V2bJb5nqT4xYciyIwlbMgcCipoPmbqq
baPdthMxCSqQwt2NWmyWmPiQ99oMYghAh6pM6cHRmw9jjn9FAZpVxDzPNnkcpEXUwe9nlKqGzD3k
KA/i56rfYEvC+J6AKyGevUmNm3HqHD81w0MRDfHKKFC2D+wF5p7puIcpRW7F8Xqq7ro6bhovjW/n
aA78BFRaaQ83McSeK83+aKM2vSZ2vDEUw7mxnSxnpgprs6mqlDhnTFeqXevrYXLSrdHqG9OG7OzM
NezcitAKkYlkNaiII1I9UXZGEr+aOjoAyMR2GA0j9RhXCNiUC7o0i9MiQlJBQB5Rg6zcPQJVqQvc
XVW6H4FWvjeTFcNrsk+95+Qny0RcmomDI0quiG+23c2SZcoBd7ETsztn75AyvgW+7U+l+eZoeXdC
6+V6qlD1UgiVPM/R9shDIRC5uDujVOYnNCwIb8jJJunoXc2L5fhj2hwQ3XVWQR88Tx40LLsEQdsS
cG9EpW1bdBjDKGmEGI2NA5MbArtIbRM1IFfHtCUrhbbfaO3q6LNBoaKJg8rPc2T8NCffWoXys05R
YEkngN4NUjTIdhoPnbuNiIIPyTJQCEj66wI/dCLnqdqq1LGv+QiuieQ/VnjRQJpW8EuyyWr1Q0gA
zzTwsFQDNNzB+d5FUbpXJ4YCEkPhpq2Ral86FV2euFoNug4TfqpvVKf+hFrER6aWTAPZibANvufK
eJ2rxeMSaTxxRXwDldT0R6THC2bZG9DP6lpDfclrssd2YTKph/Oy7lsApoHCn5ox/y9n+wY5r4Up
2zCJLLj+iHIw2aNivPcUJtdave9tXV+3cMl2GTLh4aj8dGOv8FPyDb5hYUYBm8up00dyLwg+d+R7
K634lWP6CEGDEXAJDJ4XsmSU5V0tbK4tt4M03mh4RrX0WySOr7hY455f+SNOxiMoUlzu6JCAljsf
tVOC6/HqE4D5p0ZrrsFVgRx3LORzvLy76tJnLyWYhXJpVgvKPThQ3KfftWn4TJmBomHdd+uZXFSE
JDKZJQDf9N8kGgGqkoFZkm+YHWCsZYHXAFiwVNseFQ0QU7A5bPMqoKbt5x3s+ilFmn6uzQ/Dzpaj
RhhRTEO9Gx18F9F+ybaW7j0VQtNec2JrW6Qa4hIm2rx4QfQplcG4ptbcxwDMlmxATtS6b4xwuK0m
ZodovqJGbjq7cQE+VOMYMO8mqgbFMxN/7wCwaVd5V2lf7yIEEClrILbu7cCV6/tGX9ZxkOTMMmoY
KSO4osxAYKho/Vo1XssM/Fc39/G2H+ZoPxooZ1maRb1iSl+IwwCEtOhM2UUybob2MNcF4KDOal8W
k45u7J46y55XpDXDvbbQXSx5dDXUWrCyjfw06+a9M6BPW5LMqcLKIcCfn6uMNFfsdO7DtwX8D9nx
ftks6MWSTgIIYFF0SFGrTOPVbGC94KpHI8nU64K0t2kcxzFNbhfY3H6P2fZNakMv7awfRIUKUzqD
mQaTLi93fiietdeLPNgpOiZPAzq5m7YzsU5NFfRQxqOCUNziWJ9mrj2oloNubcAcoHE0eAeQmeoy
/kBpUUBZi9eO1AzCegmIYzXEIM3QGqrrtnvAXLFXP9QhrjedEe2UBUp9VWn7sCTH7QX9QYEFRzWM
tIZOeT00ftV2wayaDmNuPA1tsRhnnI6imBtoJMVVFAI8UuZL+qCXM49CB4ooaIxHQ0cBD6EKcOuY
LCC26ZB5xBwFuDnVjnBNaTBZC6Fv8BHqbOTgBjpmaTn8WzDem6S77YbgvqY0ZuZ6vTI8HqLK3pWe
9lZHGTmwFglgNMmwaEY0oFPH+RjpWreBbYVIovsI2gEov6MvW6vDnW9Sh8PiuvoWG1CG4szsV8Ea
RHK1igt+Y6rLuzol8LCD8L7RqKbp0caMqvspWw5lwiNHlgFWdxB/H/DevQkVkF99yp9iMTVtMoxV
AbSjGmLc5l6xV9p0WQkanL/gu8W45I4kzscf6FQk6Bbu9CR4D2fn2Zs9oQwG090CdaQuJVWI+Ueq
uKg0GGHM7Rl3mmdiLpf+GD3ngPUdok3WK1zzHxCANLJ9L62rUN7r7nBvew2HZV4ndXtSkms6hQBq
qHfV2ckp4AK7Aq18swdfbDa+Yhs3NX5GhzhjkHUwESnoC1Z43QHn6GaAhNChiDZ20NsP8XCwGtKN
IQLuvju3H5Pv5hD4oGtGRx3FMK2qCUdM1DrQ8b3OO+OE9d1LOucAdSb3Jux4uDowCGUQhbsErs1K
TfRDWJavTQ8qs6F3Wzmls8M35BnvlMA35vRTn2rUohSS6sXwvAAyQs0w1RDQw+Z4cvSrsJt3PNwb
cmWKX1fM3seeeKXO1lWWPRRx9FzU9acy2Ns0LybYzfYOCloD2vgJoHoCF9LZAZ3Z2HgR+wjkwftL
m208+RWxVWVQfM6tgtfJZvKDnN0R3S5YeSrMMEb2cFOKeaFcjB3gtz7LS4xYOgbckSoIen3ZAV/d
6dhQJv1jIbfZUzCet/EAEHLaA5qI6AUds/8soGZUR4p16GyG21nYpEvr9tgRtulynZczO+Cai2wG
ZsaBmF0vA5IxfRVhxxqX8yGpHvO0N0GDNopf6FOHf3v1e5G29u+W3GGJmbz8Q84e4oGYLntigizd
xecOroqJ6bXc7sq59H8W8oi2r39YCSG2PEJuupzjfM7L6bQqYJSs5hTn1foDETnjWA6PYUzCCMWA
dFcp6W0UFhaaGkFsCpU54+gsM8pU+KPDa6QyJT3e3aWgKc8r14M+6YGCovohza6lxXUjkwOyKTde
Fl+2yTN82Qb/GQ9ncg1ftl9W3YAZcZIg+4qQRrqOInCNlciDNGIRooF/rOzRAa4s1k3HeskqqMCj
uKOX25qEOvwsteTeytucoRm/EO1zELXSlzzNgg26U2xTnbAEJOqtLx+WrS8nbIQpvS3s6Y0C0+TL
QnXAH+piIbfFADeBHIiUt7gEeSp8qLgOecJzMwzsVz1FZEqa1+PEjgygMKtPpXl91gFT7oz+Uxqq
e4CSwfWgHIIYt4P0jshoIE13EJKFFpk5UXORt40kGPmac1v+9olNb15aXYBePYbllG1IzVQiDyRb
tkihyMXYgUjK1YO+mFiDqyJ1dG6GyJpChgt3YOUFkqJ7la+RXDhOwl2oxBsF/l6kEZnUaLg9rRYg
YfwavESzcASXq7KlilUqBjXKdKKJikvKTBTDbNzb9kZVvime21+VMbZEE1tmRE7v2Lxqlap5sjRI
j3Qlejd/b+sAr5JletDaa2AW6YMbQ+Fsgm8NeCUyYyP2NITS2xQMAcjIINnE3XEszOqpEG53QHvu
C6MKV2jKJruonBkueyMV/SWTOTueN+UiIg8d93PTwnIt6gnQajcD07wAG9C0ZI9v6tqgSu1ri2Mc
rQSnUVEQ8WKDumbjJQdtIopAGuEgIZGt3aZXI8KhvjYE+S0i7YyQ9kLsgiskMo12egycGXmjsMLU
blrDvdOv8JN+G/QCfmyVdWuyme0myXRjXYczhbuxwMbBezIZ6A/gXtHqVOJo36MstsVKBdLuCGqx
a++6VqUDs+3wMCuzeeO5IDYYFUjwDfGtbhARak2DGk9kI/iV6l2NKQZTTbByvw25cWLLj/PQMLTI
Zi66atn6cozcJt22L8eVrf0GW61aNQb6KCLbhzqjTS8jmtAt+y1y+HdYo5XHxY2royYWcvW8YFqy
8jISrE1vVkckqbUFDFWNMLe6s2EwECT0HvrLvIHK4N1NKuJe8kQtUKHzKZuU7FzaLNPBnu4u+wIE
otZosGECIr6zFlN8dbZRjeaDvVhcTnFZLVoLQfU5Rgs6Ftm8NIDCMIe/XeKrDC2isyW6zOPJRSas
40d7PCQZxqkQ3Yz1JJ9/t+cdyQr8DyFPnrdddsiWXNiNN2bCN7za9QVCgOKzchGm87sOQYiO5O9N
4LRM4IqM+ZX4veTvklQOBYMAeBXQfp5o27yGcY6ElbgF8j6cfdLlfQ1zzNfO/u26GJJUw3qFUjZh
0KvojKAsZsH00SOURYcGTh1eqAGSQvxpjRXqR1gIWNUSOMkc7SVbK5PPX7bBM3NX+ohu47o0MUTX
+DMKMfx6o/yTU5xDHBvjiGC5L/M4PmBghQgxQSReqwh80VEN/JWyNeT5TNV1BNugMzLY1bxDynvP
xDXcNLwaCFLFMbxh0e0tskMsRV8oL7AZTR1hejVay2+f7BkhpwrWfqPUxwRPXaD738HO9Mexn3dV
peo7me3W7Rj9Wte9N8RZW9HBNtAQuyu5jmBcSR458JJNMkFIxIkmp5gSLvPRzJrp4KY/ZWpZLlAS
NfM9xuf85DiTt2hZz+XOU7PjKLbJBVhNYIYOP7fMRsvPyR09tCwcEeX4AcGScaBPG7x84Dqds9fn
o8SJLt8ov0vu+Ndtbhtxrsv3yJb83GXbZfVymsvlXbYlOI9DGiBn1jqYTFzOLA92ckTt/PO1Xz4T
ZS664PB3LpvOhyi6Q9bEQnOmr4zhuMz9cKyG0N7iL3OSifhyduJNz9DLFJ9XWSbhSV5F5d4ke3KU
G6GnPQP4irZmkth7JFxXzhKUxzIs47XZGBqcNvHIfCmbyCdmchA6DmJ9i0RDpW7G+8SgJuM62XCM
XYb/cXHQVSsg/VCxVhK/E+NwlTgMJrI2Iy9CbYbHUbcLKD8z3ptQ4sCStkeA+s7adSt4fzmeHfwJ
JJu7IwQzgJdmg46CgjDqIRcRaDxrd1rWeTH2NkwKtLQ7ynMwii8EHYvV7RqUECtww7u4y3+Rta7/
r7DwswCAPv9PhQXNcUnn/3th4aYsuvfiv2sK58/8riloqvkXhQHbMVVN0w3VJKX/u6ZAAv8v1YJl
qxomAhWayjf9XVPw/gKz5FFSsF3YHbbQ9vnbMdj8y0CAChtanWmzjVTZ/6amQIniS01BtWzV1gz+
M1A+Q1/lS02hWkr4dcEcney5vQ80ADOqML8rIF34uaIelqJ0tklmXCFklWyyIf7uti6P6mRrsAHJ
QqH326vgfLSF1H9f/HIhEWZVZ73pbvcAtixhskwKdR6gt2jopjkd8/2+dl5aq7zPR9yPIh24Unl0
1ad07j4WdJhLJ1k2WhwBrGyMtyidfhTgeG2TJHEG2Og+AoJdUDpIldSlhAiIzbKXPb6gE0ZlJvrq
QJmN9A4/pxfFyl+pD8e78lc4llCmm13j4guh9WYBRRi8bZ1N/SoMsl3Ix3wtAiSexOG3LBt6MJ/z
52QC/ebXo8pthnsCGl81W6aUaCSEw/tEHHmPS+2m9yhvt0uTYI7hkMKOTDzBA93P+hmVvpGKeezF
n+C+rooho1hiwfod1preqjvVJcU5gfWMBVYARUGQmuW0w5IU5hgKTyqulLuIZL2PlMTacvnLzamH
34kjZ2jZW1vJYrQDc3fdjwC3oPCsEx3aWLYtssk61UW+1qvUWndm6K5iA8sUKNEoMat3iEyTFlNQ
61zSCORp9djyDIDyR3BGN7NvWtNOm1rP3oFgofpKlWYbe4iaRoDL0fxwt0bSvnmErD4GBeWm6NWj
7pXjdUV2VHPNTaLhrZRn2FjFdtOTTog/qd2gRz4537VseLAXLOx06EYr5ERm+EM6lYllQUDTnU/1
GOG37Ga/YHMr/pS78AxmdDI9cz8PnGNJmxenQrQ2dwAHRpn+HpYWLBgLD/UEuWuKT2TzsjLYZ1Yt
bux0qxj1sCJXt55ihj2jgE9SgFvbxSLbb6sYk3gfWpj0yJM534sF44syCvGKm4HQgUmoYTaNRvWe
I1C8Vjo4gyqy8rXWYASH9vZ2MsD620fY0qSvmoQCXFbH+Bz88tSoAlLff1MJbTbNBC/PtQwywxT8
DcgEZK1D8k4whkhmdfkxwZjLtyPYUiYp9mtVdaIV9ZJ7nFWKddQMxUMUvQQkEq/MutVWHXI3XA8W
r0lOkrHVJrJrMKPih6mlAhQlm9r8YdXwLyhFqM2J+VOBJH7lMp6sMPROMpKiaLZTFNMQw23M9DC7
JSU3ga+1MFeKId01oMDXium8503w2dGBrdRFU1bNrG9jRqJ2niAszdZPp5huQL9z7mQk3Vv3OM7B
1aEWAS1laLUCxdwEI0g0dwavqvYK9oyzMIkiYU1R4BhpybfacqeDUxnLXTNWYHVQz21QSt+Yubtp
YtKq+JIhdFHkCENmODsIqvbkhDsVRLnvuur3mNJ+6VDQcI0tPTDyrdYnv3gBR1lHVGm867ryAOCc
e9s5w1YJmbHiAT7xzDbhHnll3S/UUr9K4/E9s/Vt2cJns/oYqJbdUmVSQeuDjkrxnSkJ+/XoW4Vz
LxZhqKW7jgAl8cjFKfw9MyNn7Ra4s5QmNjVJuZmR0KEyUEyk9HNEcYNx6ykeTr7Zt5DCJEIPkwFA
NDihPxQpyaYHCHmgAGFkJpE//sVb3VTeoX08pFn0bhXxqcgN66Q4lFxGAMBi9nif9PNN9BzHmyyj
aok8ZUfWHSVl3BJqhHmpVMWkVSNZGghA1IB6rqa10qPkkTWnSEjnd3bnIcSJ0jVWarPgdy9jA+Xf
ao4ZcE0miOAfvFC9umySR1ALUwnQz5857xMf/GOdqQUQmaXiGXWVgbRIOR5lC+bI3aLYn0Ya7JKI
9LeM9GQ89QWGkTZYGGBI+asblhHMiNNOO9y8TuiHkQhJSyTGJ4t3wR3DU7u0B1vHjW8IRii7kXm9
0FGv7Qj9MFd3lNsIfWB1UYdVTJSPkC2zIrfTXeawoikXLXHnauFnALTNZPkLxuSyTaNUtC4wWgG9
vTj3GsPo6IToU4ueMFmaByMmR4NJ+DbUlycYwph3lO7tYi37qI2ZaJr9Cei+dpSLSsy3zDA69G2O
obZgRdXWFc9VeowszNYx1uiC/B5WPWaIGgWSMryBa+cdDEcVM8oqzPdNSnStiTtnaTWQ0PBxgqOm
4o7BtrYWd7OZx8PYPePZEx7dYu2mqDyGebwHCxlup8l97wiSu8Sor7LR+lVC8UfB3E52idOeLBFQ
TyLxloqEmOrcMmtbDqahFCXlGWZwjv7DG2wKKXO5De1wWdddZPlyKigXnsjE9jleTr5sah3dYxNi
KVAbs7NXkA2uO/TAnQn3D+StHPKFOB7YocId6kUSQ04eyNWkR8pR1vRoqvlwzMtjZDuTH9uoZAWa
ioqlPRx4Ob+rmlpu845c/ohTqJpp+7zAODYfW6zzTKb3oIhJk8snwFD7adWZ1Oj/acrzZZseQkVq
gWj7+djl6iYWvwhwi2m1VGWykr9SE1fVJo/rn+fZrZziisUi84z/WT3vTfJm61jqw2A2/VEulm5u
13PcDDxMFMVXZo0RcdJo/CajPVW73MMjW9yN2CKmkgsjAHHvaPq3Ip0y+TgsCq9vaBrI2Kn6Lx3H
G0wNEK0t8H905zj6iLLohzJFKIHX4vedxCPvimTCZTVPhyLfyz2Tw1xkI3chHk3qB2190hDOnJJv
kkfIfTjNbc2hjZJVO5twD/8+8VBQ7wfiQ9FJfI8h3jnZOp/m/BViz+VU56+R633eP7tgk7dfjpOn
OR93+arLMXJbGeCmPlM9wivE+f5l57+uyh1fznm+1D8u67xB/mZ//Bl/NOVZArdfiECmdLrOGgXN
DPFnXk79x+H/+Jf88/5/PPTLmeWqk+MV4pCgMzMC89poo6vJTKKrctamcFurUJmbBZao2BHMWkUp
TTTzME6hbIimXLfyZ14SXvnIenQwdtiGC/NW4Og4avxzs60I8ZQ6Af6qwY/QoLytjanDycjBNeCo
oBUBeFWcRa7LhYZyFR4YZNG0QWv2VeZ2ZDCn3jfrq2IUf4S5UA9t8XlRGUbhvQwezp12vpUp8Fkm
hEwGonWIVLuT1+dCjSxIyfqMLMFMMoF2WZcbFfHky5ZcXD5SYiwHSZ6wSBR+LvUQ2dLTBK5JQhyA
iGh+lCcpZe5NNocgEuRrkWnN5VbZ/GMrJi7f8HowN7bAi84Iam/csn7D6IPOOML6p0+U7NANFbTY
BHHfDaih53iI3hFvYB4kXi+56EQrIRj2LZGo0ufsowBrjUoBfd8yXaUmmLDW6/eYbZbo/OlUD7wV
OFsS0mV4Lk8ZHbq+Sn6QJ2Rimp9PDXyXSqVzsOPxExjXXZ3DQ5N/B7I3j0E9pttCdghym/wZ6Hud
A5+7XJ8uRkyUwMpziUr+dngeEJ/LylPu5tY6sECcNSKbR6T0bdBUY1MtHhkxeYgpcnONkX2rJs3a
qE2GH5UszIDTQmTCddAIMx6mJsFUQJvWXWyvcnCfe1mT0XukTRHjDEs/c3Ty++JmeWl3i2yIQSEB
uKy8pABC36HTT4tRdERvxv35wP/cWrla9P0P4MjgoMpS+DkklLUvNSBw6JxM5sVkTehcDtLyfVWm
Aq3UjupGy22sIq2uGG96hCL3ssAp6zEj/Psjz8KvKsrz8/2Vd6IV5aUvNyZ2jZ/ZMBOPe83ailKP
twR9vkQWzNwBS9yIsbTiJ5N3Rj7WoToYK+QnogBVBfnXyH1yIYtSl1W59/xAi+f3n1blwfKQ//+p
0COaiD1uLiVSeTFyNS8zRvjLumydNy4w8301xBlDnj5Uenuv4sMhD5Ffy1yTMUg2kUTnVTs35fst
L47I7+8XMJVfdLlkyKLQkogTFa9/MgVcVxYZIwXvP5xDeE1Im5D5DWfzO0TXaudFQwpHNYpUQIwc
fm4G4kVBG9PqiSlkSU4+qbJ1WVy2zUtubmeSoZWGMI4YBuWfc1l0g8aQL9c9GZ3I5vnqq2U6WcnN
VIJEGmi35bxsbbxFCI4zzH9tE/q5uBCzOequrh4u1WbZupShZXlYrjplz8w8tBT/crD8ysuqbF0W
l9t42XY535fPxsVzj/U7fZhIq0tcuROhGy3X5ZvHL54C8RK7zhe/VBqJFGVU1/Jc8p7+8Vwu7xgD
FAf5uMYAbH+XU6O+J5SRT8o/N+Upzl3VBJlujzEkrC6Ct0uRV66ea8hix2VVbrNFFCxblx3nGrU4
WO74cpxcHYMfI4oKB/n98voG+YBe3pnAFY/x+WGWWz30XpczmOLrUZcf4vypr2f9ulXu/2PjH010
HmLk5J40qIkr2c3IYUS25Nf+07bLIXKvLqNA2bws5K25rMqW/Ny/nrVCnhqUqXiX5EIe+OWr/mnb
l7N++aZQdPgTFs89Um3ynYVptTcGJLzlu35ZLK5R4W8oYurLRtm6bFtyURWU6zVApN+ghHN3K09+
OfR8jgtyITDDwdeoaJ2faFuW+i8vyh/r56Z8r/7YKtfl8Re4SKB5gPgQU+jTRSOlR3Bc/1ChzOmq
eZctqc3kqQPeWqEFU5N888ZnfLJwV2579ZnuBAvfqXLuyQuXvrP09XOFQY1Zw8xdNHt+K8wCOQsQ
z/jE/T/2zqy7USXN2r+IWswBly0JzZJlO9N2+oaVdqaZ5yGAX98P5DnlrPOd+qr7vm+00GRhCYiI
99372e6tx9240f3+EVhLRFz9QMZVnIQHqMCDalsP+RCT8WOg9CyatDxPY0RUddDS3jCBl4iIciN1
kpn5E6ydHqEjkCt66IO9/U1Z89s//OtyMuXA+uZFFTRBCDFzb2kZXpeB9fPG/Rxtfxtyl82/e/lf
HluG7uWxX5/wd+/79Qkycc8AVFUa8UuTdblxlnP38/7SiR0onVMWW8bNeV65NNJ/Pfi3z//l7bTE
xg0xIZj/MG9TtZnPi8wReXy3vLJPqgZYcHW/PPFbT///2YyCFH1EWrxrEcghDegCNTy5TmXbMWyS
JR3L8F3k504p+aGLJxmbYh/lL7hozC0GSUTCjThKJNoghKxj77TmU1NGN22OzB7cq5H334HElTCr
DU9vMuub1VkP/qC+lzrQlfny7EVM/feSeA04GiKEGZ7TqwdCsek0yDVKoOBNbLoGCV+WbrK4pa5J
nXHXKt2pfoUJaG31gJkhFJOWj7gFpIHufXCvXjoWRGNPEI9kWExbWrN70jpw41rA6xln9wzxL4k9
S2cLYW0UxX8CGPstCAdlHaSZvoFAvxmos1Hl66mCUQhHHjJX4H1QA66wOTGGgQBUf7z2YUCVwjaw
rqpZsfUTIHaoVLyxZMvqjJUZyAmeVkMOdOOnXm4WPxTNvTMVEwMdcXdYwD8yZRhxW+iRV4bseYrs
yYZDIyjMVWUhbn0Yfw/HPtiLyVhTHEDE7D93dnVPuO/GiSOcDTbfKnTAtf5muHl77cZ2ApKobq3Y
2orat700y39AlT1YSl+uinCYIZZZ581RpTg+IaeN2rtwQ+WoFsLZC7TxExnd+IVT85D2IXp+mptN
Xm4r3BDoZOKt7ucZ2cBpQ+Um9Vi2UTlvQqS1ub2HgnxUgMZus0GtUQiTMajSRHCdNNtqZVhuJEr1
HjFmguwh00zS6lsqnkpuPJK/55yssTI3Is8JY0TkiIp8IwT5ZKbjPsZDO67xR0f3sdW9hGG8S7JB
+VK4iHgmR/uiFLm7Bs9nrrhAYRPR/Es+1fm2C+ADlIZcj4jBTzkp517eI/6ec5gdt/o+ZlYxR9ro
m3LAFDHaWXOGBCYJuMy/dc41H5txradtA4pYoVCuia+AJb+z+mRVaabaNm/6/eCjwQWHQdE5p8zU
KcU60/o3G5Ht2jULMj4V+1wZcmuIMgFMQkAejV8KLy1HXE6ATodcO4V22wW70NS6QyuRWmK1V03F
I7PxG6yjAYYgOoqu3md35FpL1rn0Klyt/gby4UfmWo2XavYXEs4Q4ec/RKmFb2it3+JyyB/BrsXH
3CrIuSBBgkNOu7agllf0WzCoyZNLfumjxMgAZIKGvlluCxmcIeg0e2kxrhR02Dq9CHZj9zMQUX5L
ZPLD0eQ+Ar3goTulOdfa17EOoR3JRx399ATQ8MKVIqGC0KGUVs1vCUmE+FW5/NdV9ZLGlulFbk3n
uya2GJSMNXKwJV34fWrtcoX7B3VlSvq3b76AsSwkrgy7ebUlrYR4fAkk2qqp1c+gEV4VB2BjoUTU
b0lhax7G8j2vrPAe0G69KpGXboOmptgUKuse2epZOHW71mz5TRe06jtqxGMUBRzS4l3zQ3vbYwa8
s8GLRTYhW6LQ4Dqo4ssYmERDN3rhFf5AvOKoww7kiqGrHLMxVvh+7iWmZVaty9L9kVFqywZJtMM4
ndMQjFMFo68NBk+IQ2Kz1tTSZzdiNCSzOAe2Oiq18ugEfIYLT0efjR0WFksjudcdcBx1dGX4sy3o
QnYlDgG/ozdWj4Va6+9Bvir74lnmob8xgYBtZeqvm5QvUtHSk4whD9V83CYYn3Srf8Y4o2zTcfQG
YDurOVAgA1CDRSmZ4yVQNJWEdzpma6+0irO2Mw2DnbaeeqtQj5X/PE20j1JBpGPzZDLfwbggJG5O
/eTU6ArN2L/X/cgraj/eOl2LQwEjEfYkiuSqwpdQaBeni/ZmXQ5Xc1D8DSYpRoiRcSkDQrWmATCe
mc/AuqvxHpv2vurRXYdI6/3S2fUGmQeRZlKnnfJDO2vdMhJeD5XJitDWzY6G5mzxKDTY7Poody0/
6lhJefGxg4B+rA00hFT/3bLeR90Qoi3OqK8gU9yFHWLnlMIupm/8UJOYDQaD2W4c91vZ0jPVa1pB
gRp8KEH7HkxQFVqDbG9DHIyizzih9O1gJpBakbvnVhhcjEn/aqkEaOdjkpw6xTga4/cK4O41JaY+
LcP0IhWlW0M/RkYuKKhA8ZsBJLsUThGFgnwlst5f930WrVp0RE4grFVHvf+Z6+MJUwzwTZUDNR+h
8BhcrHRNKT1DJA9UlzdtNgfZ842RAOXGOyMJX2OtuMYkkq4IekUMVBfTilr+RSc/bmrjkwv9ZtP5
9hsr5l1TzeYszEa0iNZWPBuHEkYjxQ8umCfLdVc5V19VsLTVE1GbPQF8lKPurcgKd9CU+beKaY+S
1j0dtZJe8MDpeFKVr6nGtxtQpsdUYZtrI3pWG+l46XcftpunTF26HWYuMvYZUuefsEVgkFLuqzSJ
jjrgjIGUUxpzSRgYW4pHBt7HkZBpTvHKcT34QHRvhu6V7jYnqM8fKsxMIZhFQ7KlfU3GsL0PfCTs
eqHvnBDaUso3lHNxqd0hJmoZNb/i46s7y6FxHwhekYeaZM0omzz0PRGzgR7vVVFsfFfuYzILsMBb
aY6VO7Buo40joJUQFxmhjnrmEhYHGMvrCYDM9Yjg5jYbPD+aE9un6LHTx2o1Zjaz6QVhnWOu15QG
TIliM0mrqq++dhNTek0I712LV8MlhW00QNu0euUZ4TR4qo1l0woti15UXKKJwzxYYXXnoO5OqOZg
oCUnU3kZZSJ2gQGARU8VAk6j5tuEW76qjenLMCq3qKn4GvLZs69B62Ps2uU6uiXpWN9GlBpDVp6k
kmpeOgBpMoYs3ZM1/ISsbE82QHVoY4JHbJFMDHIHX4DHK5ywO7g26kE3YMIchbAAlFvYQQRn3lQC
ZDS0cnoAq0tlOA0VDKKBehUK4CtfVls3ofmkx0z36/E7lTYfY3X4o8yn82AIMgNhOY9GpG3DQ4EO
jx+ov5sydVMaj6gkgGRFlrIZWgZUYMWId2smmEQHMCrRCe4qTsFoXPlZ89KjvtgEVvnNsfqD2wmk
YuCmXTf8yMbkG0oT/GzUJUhzax/00YDAavUWiE7nLcySL2QBJR6CGAJkhNNum5TwhkCzHkPxnLH+
mSO3Fwee7WFuP2fWRSivIgjJtuiYzY/KSZGTPGMte1VHxd42BfOWAFqyxtW0yBMsr31zIkVXHMRM
nUgIMY1GLsqVjptj1ARdX9mvtQ6hanbTDSM+SNk9OSNJCaR7rsvMNogkrxihxkuPDAD+B0FADgaR
2oLHh5mJbO3yECk3LNHg4mzGYkeHOiqIjw5jqDgB/BqcaRbQL4s1A8YVyz8O/FT7FBzyVnnJpc5E
vXCLk46zKs+cA6Oh+RhxdRAO2un6azaRsEiZ6qTWxDSr7ha35PvUmR9+7uODQQIUxciHMvNCyDbe
p7IHJt+7WxhsG7sjIaaw3PEgYb6oDcyEoDqIuVcIIc+bIoASeVzVG5WUQjy8auRl2LfKlIuf0chb
Nwyo0xPwN2q6m5qx3fBFcty7kkl4ou6UgQgro1X3Q5yZ99m0QfRCIzTcu0r4LR/ra2MF9bXNR6Qk
Ya3cpQER1GUOeqssry0LaI28qGsCJ95s56UJgCCCuF+zTKdBaCTturSdiqPf+Rra1QYg0mHwy4dY
jLtCM3dm36abzhhKirGE8qS2PKf55AW0JTexrT+NlfZDTBDKSytmsYC5eFtaBgkfWbxj2fBSFbhc
oBxvUpVYDQTQYu3AVkTJXu1dAM1Dh5LAJWmG/ccJ0H2ViBaOeXzr1DnzzMGGTer4dzxoZxFRALLg
1q/xXuHa0az+RB0enkFwIBuiOUmwh1c3zR6HDo+VY8mXwnGfK3gLq8ZIf0QxKZE4p1HbCKh1BsdX
al7rxNKf0lo8Nyh7aJBqXhvYKapdHUW7QUJs28itOqBLmln/kPafytbMHptWWuTYYnIGSraJI+Vr
PiO8GrUlbnLMSG6lip5r07MdwrxTh3QLOnun2FbMkQPvLSBrx/OHLtyS4IdypSg3DsI0nCjHkSid
XjGu0pByVRkpSavAZVb5gH+3L9ZST7UdrPBxbxOVC6iOZFobB3wEiW2lD4PEQKo6G1HjMOyDe4Bi
yVYRkj5MypCboPnSLMSmAt7PpGE71YMtcOCO4QyfI6mIDmh8TBEdzH1PUu1MGf2PtRz3MinJLm4J
0x1bis+pc05UnH1R11rPGculOKCVX6BKg09CQImPhG3qQc47apvtjcgidYm22FBL3C1x028ywugh
ltV3Lf7ZIWXxwZUsTZqjJZBEhxm+mTQbfYLJZArpCTW2bbJK7p1ml0VcNdFg78cmvs9sUcCAQnFP
tLEX+xG70oq73M98Am4NUgIAPBNc1N/HwCEtH/FWKAiPUWvUaSp2MuJhWk44jsCtFnH1x72kHUOQ
szNh7UmNDS7zDFqYFpSdK0K6I07oH+sCImjz5EQPodk+EYyRw1xOCuxL2z6P7QO/Rh3AYPfjteIG
/HimM20SUNmt3WFXboWxMgrsTk7oPoHzCz363veaHtg7FGX5TsDlBIqV4BMkaEKbNO1O0+cEXfBQ
K63GCC0D4LzhR8p3ua7IKNyVUfIzkvYb/fvdvIsHXDmvFlUuHBnp13qQVMPGdm9BrHOzGMWvn5N9
3b3ofrPthXuOgDZYRrdJqtY6fVT4cI6+H/AfCOdBZwmyMgKIQyZ4KwBD0OgmftLS6resK1ZB0ITX
jsDRlTX08YbCMBq8umMY6L5OevcChE2/Fnx7dyCfrypMAzoChaAKkmNn6NJ86+I8jYH9EsItgo2G
kTFTxruOdKJtAyVjE1UDfFhDCzzRxenJ0dr/0xb/j7TFpIj9f5kl/5V+f/ue/Yu0+Ndb/lAWO+Y/
gEYRNuU6+myiEGS//kkrcf4BH4TAds3RbY1b5MN/KIsNC2WxsAT5qIZJuKOLHPhPWon6D103MdGj
KsZ7ZLj/K2Wx9pesTQyhtmPMu4H8GfP+X+NJY62EPWKYyr7NWndL/jZM+Mk9KZEs9mWw1bIyx+fO
kBs0FPCGVLCWQ3bznwKN/m43hGsICC0wXQAm/CsyZdKaeuynXtlTRMOfm+rOqfW7N9GoP6iRbQI0
CITYl4rXEb22blUFiqMOCfY3VfjtV0zlvwRf/yWId/42wMcYcwovtUHT+kv4j2NqceNC0t2ruBo3
fmpSHdQU/aD4a6MXTM4KipH+zY7cl3RkhQJfEYpCNse/5wrwkr6/yoi0+/+wW6b5l2BLdkyApiGT
iAw6Ip3V+fv7LWJtSBqr0igO7kU/5quMiJ+dGVd3WhE6Z5z6LpMec9gUuDSPNSwSND0064dYN0sq
sR01994usJCb9s7vgmNfFi5kqpSSitglg++cGz2f9sSg3WShAzT+501aCpSSlkw25Yg1IpcFVTg3
HO4mUHfHSBmf/YqlBbW0AdkxiK5gpNtvF+pPpXJsZF5W8FBZoBRcKiojxa8V1m8Fz2T+4foO4QEG
xd4KW2DTNntRYbjXoA4j2wyxNCXtRc2aH/0AcGCiCMG/nV/UeHp0qFBslfHdJ+7SaED9Di0I2qPf
y3aH86PYJGN/CpKDBm01Aj3X2pkBkL6CAfbDHROSe2R4SpPU3bkkLmFUT8dTrssvftDPhQ9Ybo3L
YjdbxzqUwVQ17a3mxmS6ir1jO/JcRMxIa1TLdo/CHB4j4mgBsjo9OKG2T2N2K8k+xkrNDthdGM9C
9+esniBlZ7jI6DkD1bAb2i7bTAFBZXYcbEhlhandmEfXMdpN1Do72Wv+DmYhIZfKYsP0oGt8iHy6
FW5wqwxkAia6ddgW9/FjnlZvUmRwrvu8XseFCwu+a4kOodpWws4eenfTBCAJLIMkd1H35yAzd40S
wi3vsEfind8icL5Nfr0XOTkbmms94kewdzrsyb6jdBtAlCFJhwVhJr86ujat4GJSshkCXC1D9Qb9
fuuLGy7M10BMyjzThdQQ+s8uFaFNqQ1gvg31vh3aq0jSn5pJ2aPNDHxU2STWjTHIlSp7jF/im1Y+
RlpGdysfI0D0b0FfkmMCLxpAusq6jRNgUCmJyJ8D5WqrbCl3N1CsmQhjXcIlv0UthcUahXM3as3W
CTrjZmbzRLsOOSrGcIfnuFzFmf0+st5bE1YESGeUH2iIzXWiMaFJO8VhtIVNgQM822kpnTgjCgQZ
EaV1gfJC4hGJyFFFBazU9Hrvppi9O7IVQtvsjorFjakIqpHLphrjWfu8yZBWbqqYmdrymGJVb+Ms
OV+sRJBG7mBCWltQNu1xeagPalRay/3lpu3yr2Cw0t9esjwOLOmPd3y+d3ns8+6yVVsDDVQFFuWs
Osr1HuiZHMzngDqqtzy2uMmWLeaVAvld+qwTADv9coDJyCwauE68eXmhBnMSc5TARjvLXJYbkBYh
Vbb5PocMlQC+0pp8HJTlyxt/PfjrdnkVPDYHzJRBgXB+E5a/311yk9058EqWt/62JyO9vD2qN6CB
aoB8Rot/7eHnvjmLAPXX5yyPjsvOL3/+l9tt2ayW3eUSgu3dRyIPXBJeiPuzM0wOrzkqVwm0N5mM
BpYLTp6ADt+6DqpTGwbMamP/RgbmTkrVZ7Jab2rm8mTI9V+okf7Iujs6UPGTbevnPLPh3+U9deXp
yTS6j3aQ2MIKRN8Wi2W/pEiQjh2rAtTPrM0G9aBwYV9pQeBc07re+6T+mgQre1aE46UXMUUYkFO2
cecnRJ2MVXuvB4676/PuNU1dZoTMym1wPIiJKEpibLZ3mD6uYT765zx/1VTnMkD93LQxfWSu35SE
3fJn2wsE5URF5WRiElhEgSiy4IOGqvbo5ipOnb68Kmh2jlOYHkzar190cmp8pXlvxMjS3tS9OpfD
mmZNwuW5useo4awGv8HSHJqsqQw45pkbWxsEIMoqIhkMsTn4Zl07EMIHpFNSe2tCV/WKlETtBJNE
DSHEE1Gmc/md7hRL+1lx/n6rujs77IpNpBjTtv2RiADoaGST2wwvZ6OHQ+d17TxoucW6s02sHU6w
dZoOHOOqGNR2S0qewF4YjZukGL6ONs4MI9drWgoQPhjgmiG0KOUFe8liZ6OblrWNuh+1zH6a0/TW
q/VXS6nzB7LHqr2uuHuEaSyVAPjOlDewtUEj1moXk1b+wXyPCKl2XBVtlc+VHSSdSf+9GewYEHKn
rQ0RFZ5tM47SIjgBgOVirCLd5gyrLTxHLYqIntWpMmEiyWzqsVWv92DPNk16c9Qip5AsChoo4UdU
oK+utBOUkx+aU8rtGAAfru6qIXyJgHptdBGHB1F1x0x0npCR8Wx33/M+0k94Llg2pxXxQIXyqHVG
vevNbEeEjs3S3X7Ts+qnTQIjLpGq8sYJ/JviYo4vSoBnwyV1SLKjhnydFKz2k9WQE0zMn8QCCiNl
ZqhyBOiVsW2EAZrK2o+Wfk7ScccUA4WYam44sO9sPRy3KvUUeL9BudeLrabrp6rrBy8YQzFnpii3
gtnMoR9+TpCM5jCtacsycBu08jUq1GmDUBz7f3ifRtk7p/ihpwodJSLzRGmdp5r6uiATviUlEK/K
F9u6Fv2DY1qeM7QPGeCNFVmx3+u+3BthntHYc1jVO+ELxmLsJQ7ktpw6rlvexRPlpIrUEANPUAaj
JnErPNmIZIkgCW5qSOvOmh5623gYs/5F+vAJhDMMp5Bui9IHgi7cjZnfIbHIkpmGYg9FgKicYHio
NRN5bNUx5E7Gh+sAMw/001AYPaNl5np9We6cTH2lQEEmpFu+m3nS4meo2hV2QMLHIkaxJHoEFUi7
rO+hae9yOHRGeQeGzmSEolTRIQjRAkqGw0HNWqrfzs0R1a2xNar/lHeZOH0D73LBPPlUJ1yaXAoG
vXKsnL7kqj3ehghrWDA69z54BEvrcU30lIojgIR1kA5rR3EfhA8xyA9DYx3CDRuExSBco5S3Cn1P
a+cZKp8F/S1exTT8ODnSEHLQtqUVT7EnOtt2dmT9C1cm2gO/O9stMF1LgUmVYuUnzfZUTySih7rn
6DJgJV6+lkaCdc7UKEKwNpem8UVMJyfS+BX98AKj4csY2z+dQf0+DutE8b8qoX1MzPpqMaUN4+Ix
cOlG+vF4hkj5I5fZM3504BzRHrZdV/QbOxMhQCk3vdJ2N1XaRUN2Ba1geIRfzAlbPLM89utpLcWQ
EdijlxTll4pBZp/2+svyKr/Maq/swJGODP9XhUnMDvUFFXc8mnPTBY4ryJ8r0qORxBAq7qS/XPXS
8lpdyby0SitC7VASbiabDkyNMrjQp2AjKhe7aOUDnyef1nfUD7HHUDiejaASXhjlD7XpH7KyERej
1cUFqZtcFZM2bAVYIQI89bU9MaT5ajlcNOVLJAT/4bwnptpO6J79jKuq4Ovr1cRzEVjIGuZe2VnU
0qKPoJ3yu8EouEHbO+epfMcx2K/1BNqABZl6kziDf+nEaFxoF6K2BahUQIjT2+zilvpPnf7QWlGG
V6U0NinAN5ZI/hmVCeBGtbg1UYTnJjcvORa4ijLp1cmSyFON8kNRbBIkjOE4tcGdpMDOoNcaV41m
PsXY9PKm4s3kLcVBLaiTFz1cAau+mFKbydjqvZUiwCTgJDuXoElCB2C2FgjQYPOPWGZZvA3S0F+p
QERQMmuj51R0/Cj7HMZaeFhzEEsPNulSlXtoq7IjQQn+MY1LMIHJtYnDilyu6i0qgqNh+u3JxYp3
dIfpwe/kSIvVMY+agLaTJR+hzT66CVVxUludjCMrmaziKq3kovXjPAW3nmHCUcMD0K8hUytaQVOE
XwXCQcnab+yveq0eekIEGZegijk5Ll3NB8pf12tgGFDYpjlsAol6pZE9mDVFdXLH8JCD+bqm842r
y5+Eg5jbTOVAt6enFMrbytrHMmAx1DJzMUUC9wzO3tUxojdKe8gNfCeBTlxQEVbLA8mHP5xiuFnu
GznFHBbyuNz085ZSiFFbL5tNR1lvvTxFSJ3DIMWKboYO/RM/FMNJIYD1n/eXp3Eyw7BfNsPleRby
f+CK/vbBmTiUGPTO866Q6zbk2150/MsWXJH6399dXlLP71i2Pt+7vO3z7rL1+accYuxISIDSsXzQ
8ge4fltK6xwW2JWiAt9Ytj5v/u1jTm7i+/u791Vc+CMbA5Y/Gy4+/5TQZ+7P5/3sn5StX3/r86PI
IvzzlSZ2Er83DxWpeKqIf+3eb88HZudqRBbiEEscGw/i599f/l7Xda/4uYmCUmt44sX8mQlaD91b
NlOIhghyv6YTjHzdj+9CiOBMPA146VZGeyrQ7qRCuFibECyls8Q7xEHTrvNkrv0Lx9/A/Gm9JMhu
YRzcR3hMqadzVHdpB18/o4lnFtllJJtnZbZZs60cP704GfEBWKxmyRh3l4ycSAkJKAiJCZelNEkQ
NZ5i1SL93GApDRYXNiveunJj2/S3MfodCBA1zoIuyqTWj4hbZGjG+66vUyLZovSMSixcqwZjGMbm
9SQbrG21ehcLEvaYFhGsjHppFibo4XZ096KdivPYH7+yEJ/OPWGi52XLAWC6VQqXkXZ+QptvcpJA
kU0SG1NFf7wsmLTpbNhjjUiFoM4cf2rJnkzWtwi/wiWOcDtMI2uChu4ECitQge2keSot3dqwdTRP
fnBu5xuN2kVDTxyOWUWYnjTtTXo1FeWis1I5BnllnPTgljKw8R3xB1nOM7xMpAtxNR3OVpB9qXRL
cF3mFXUAAzVR6NiMCBY8BC7UgUSZsUxPqTAM0ROQ3vICxzBl7oaYyTXz99CFROB3oGTdhgzI0DxB
5LdOSt/u/YqV4ZSizyzcONvZQ/TdryAbt3H0Urs2OfFOoZ7V1MFMOG8tN4Yc5xRcdUIZlrNesqIt
tR/F4CfokZIVm+VVMMzyLZUZmnCOSxRqltsn+I57hD5i7ti+uyznz4ImzjEPWk+Z73XzkcL6gjql
afeMVH8+FsJ2Ww3NqunlQ5kz6yUswDwvB9ay5fQy2MaWTrtf00cmju25kzgkrGwyEEW0xi6J4+fJ
NfVyE6yHxELrNT+1PG/L0jg77b4OUyZ9SFKo2UovUIuJcAJWlGPRnhToIythKbQQOUnOpCMo52UL
GK/DAiwiYCcrL1F2Fm3UoKmxlGpjkBRMY7p6njo4Qzb4ar2SZIUkfXK2dYItDdF+q0mfNgdtuzwa
KOR1wxmlwlM4gBX++crl5cuNcE40XGZAYbLtRuAoRg8MgExgOsjzTxSSl7J25u+wnQ/65UbrkFzQ
2ykZW0sWglZ8mmAa/rpRogDi63L/16aixBhpbFa4nTI9LU9081uKuCNp+rcXLpvLX1ueX+4KBA44
fA3t18d8PvH5qctjn3fdlmB2k7ik1edjnx9aGg2kru7ZiJ0WHFMYJb/tehnYLAGg9f+2f5+f+Ll7
1bLncL7hhtMLWC/PkCVzJqRO3X2+7vNjP3flL3u7vOQvu7G8eHkdsMX3tKsuNUEAOwSS5GwYAauC
MnlMOnF2JNr7DPLNxsyi/EYqAQHbpfFSpKZyjYlpXwdUfjxm6RENvtC6uGGylaKZrn7hngx1eFdr
pQRdgT5mqK1uQwSodiRFChlgN90Ca7L3zOpDhLB3QfzcCHWXUrPw9JrQY+a5nmO7iNVbVrpmQYqh
wdlpQn9Yleosdbea8NXJd1GRCqh7jeNJOUxHE+HyLmthTdq6tjM7ogHzUb3YXfpCE51YbsGRIo0h
WnMXZqc1tSvRMB20wH9vFe0GHSq4TH7+mqmj84xfDxkZVKNBuxPo1uq+xvHc39MwDlYtcWDrkcUT
gUN97SV58i1UGJZxvMuzWVFIAjj33pnNO8088zBXOrw+pvffDvG1Nftvje8g5VOR0pvrIEyaU6w9
s06zTumYehO/kcf13Pf8glw9xZEkUzoSIkHoPvrg6dbAfLkS0WpHLFxt/DE4Me+f4a/ldvIJRKpc
880qUTNVZLXmnIIwbROLCnqYrdugTqBbFdamlM3dUPNQXrSoXqn3aCYxrVNHFBT4kzdZNa+tSqy0
iQyjmExjG5UvU2wFj1mT7BwUKFsOkosklwPVVnzrKz1C0DzckfZ07UcKOpzK5jHdTwjtWIKh2W7t
+l51W69OiDrqehLK4a/Lk0X8oIzulBapfqz6x8I17fPggMUuijnpIesQb7zGcH/Psh/LL60bHVvK
l4eij9HS5X6zpvhFm1wB06CVhX1ndiyXiszMkXZP274vrQctJjSkRivZFzZKPqldfBWaQZkZxzSH
q5r6oXOqIokBHMgzN4bHPBuoPzFYHrUzjNPuNO38TCd7yu8aBE4BcXl9X3h+qHgJS2JPJUZyHQsF
nZM5y3jGSbkvR3rBjuwOdp5R5ejwEVpdqe+LMf4gMjy5U83CXTkcUVTaDIp8cpfS/YY90UtydRTL
61L5xqoPcIg9ebDd9UOFbCfR7PZXW+7/kir+A1CKxoZFB+7fA6X23+X3KPo9o+KPt/zJk7Jo+wJs
snTDNH5r+Wo23VuwfppJgdUSqkEf74+Wr05ABdgnnRkI8RG2PhOt/mj5as4/iBSyHFq0Kp1a53/Z
8jVmVtSv5ufhB0kYdJAca2516tSnHNN05i7ob81EetXpfNrqj2oZK3suMXCs0wJSaq5dyOVWnhEx
IUyW+UlrO/OrM+GW0d161kriROq16alpFI0TJJeeGanaRp3M4diqGQqaSjmpdCcpW2kUDN3GB1Ku
kUTZtgeugUhr6QY+SEfJz0bSfIlK2PVttEdxohBOj3BE9fGYk5C4bl3EsEL3iSrSAhSgPbXggLQy
PO/2q+NSEE81IUhQh07iOMCLo1alc5xLgWzVZ17TN9MNuBy5fzYSeq6MCS7h7r6ix0eQX6sjICdF
tG1i59J2gTc19tcqDze62zxWxbAngqH0JgWxR5BY3tCBlIoNEhXm5X8O2oKV6UkjuHzLsVSviQ7E
gg1NYeOLHhyMKc07Zn3vDV0mZSzNXR2X3Y7M724HRfmttcZnVlv1VQbiXkdPfde3KMlxw3iySrJ7
jMX0Ehv0wkXscuECHPQgy3iDO7h9bhz/g1pCv7ITN4NlZCsr1UxLL+ow/sPORubf7HW34/KjNTnK
uGgb97K7WmZwoS7ZH2JRwS20TSJOh4+ikMmd7JQXJVJvDePGQ2YNI460JnjMgSq2wh7WIQlIl74O
NJwADGBxrn6wzpGnKFTf4SXaV0i74cYfYuapatvuIXp9qViEIZgN8x2+mOqWBXDkfzvn/qZdbxPn
8tcD2bYdwckBhs0hvuVfD+QMKlWs+I39mIMfT1S/26PQsbxwSEfPt3r/YGklq0KG+CyNX1VM01bJ
YstJzRiYn97c9S7SMqXQxMYmAo0wYe1e5IO1aabeuNEasN3gi1aAy59GJziKsqdyrPZMvRhwwZFt
dW3OIO60a6qBfC5JhibFHgAGpcRAVmLn1FQWtEpAj1JK1nOuJHgv91Slaa5F1uzCUSH+NO2IoW3T
d3wm3+dk1Oc5PMqdxFOf4sQKS82DnfOqZ9Dl+4ZD1Q1sOmhGcfff7J3ZcuNIlm2/CG0Ox3wfCc6k
5jleYBFSJGbH7Bi+vhdUWZa38nZXW7/fF5aoUkoMEnA/fs7ea2fm/NjZPkPwocJtFo/ymXQMFOsW
pzu3L4Onf/+GS/GvOoQ1c0d46yIEm0nYtmP/TadRM/6OaQOqJ0wRw1qxeTQ/5h1zW+vGihlhRc6b
ipP4rrhOea0vGdrkqdbUDYaxZZOfts1MaVkP7SeAec4mhVZH3E0cg9NBkvVyg7g6I66KzEDAFBlq
0Rg5bYwesKtH85xNpOa1EbHKQ2bdm1l1GpLOP6fTr1jZ+bmo9VsHZv6YFel9k+SIf1O6s4tfvrZE
y42Esr7IujIvvEvqakjr4A+xB1hnpE/b0JTyo9fYnuShbVR6dmtzJOcGha6XrmpAr/5gInUlL5SI
+GExDjbCiXohtgIs5K5BgB5qv/5IUSDfuyOjfNcvmWVYX8odroTMmUePxW22KKpKbTZho7LqdY4p
ETFNOSU+u942CCdYmVU+KSUowr3QygR2n5hCep5ps45EMqRJZaHwS2wCx2hACPeWJCEyYWeHlMfe
OSRyPJUp8jEqG9SuOtp0WfDuOcNntaTXPKF5WtsvtPfSJ8fWp5zJaVhw2A9j0MtJlZCcYvgcvGDt
GGNG5T0gFy6D4ZDZipGLaq9KdKScFAaeui4lqnpxLrVrvrhquRts1N+iy6ftPDVg9boUbBZlzTFN
OxAbCYMXvaAlXgh1k+ngk9LQHLEH2LcDnWoIRxcj8dlJNLf0ouuZEkxsrBp3tsc8D0zUcLKxakXk
kuKiE9O+8Qz/rKw8BVVUE9bq2M6T7w/HWg8z4Ov4hjq6PHCjf/UuWWGt1BSeEk4nbclPRffnCPhO
nlOiqfte3HBdhT6NZCnJPoS6hN1X1JeBxUTWi6K6nRXef3OP4BX2Srfkd9P8YHF8vY8IqAhV5Bym
FMPaMDv1wQ28+ub7AZTopm4gQ8z8yxBR5vVRgeHfQP2/sYuIwKLR/0G2BMSxAU0qEJcjN0F+HIAC
BrPTHYyIpMVVrI1rwQpCncX52UJ7MMrYOthr3MW8eGxPxIwmI7uj9Ot76ufPoU3G/0kmZf3rwusI
JFqokYRlEZhlSRn8TSclY432UXvGY1a0Di0v08WNhPUi8LJgq53lRM+ifcgb/zxPow+wfAjChYLW
8NITN0u3E5wFL+gcHZRT3F5wnV7jtqtDk+39pOPpC4W685QSS4cRcBima+cgyXAasFeGezBaZh5l
jTgCc21YJlZ/2/j1+xQQM99gHzmNDleyEc8E0vWzvAYx4EXXOyR3oid2SMYtTXFpouNZwexd16O7
MI2dbanfbmQNF2ZTPi0VRJRVHenLIqUbcswl405dG45YuKeZ9dmkZiCaAIrMGWyrgHnL6NdE1tax
FHZ5aTt7O1SQnKzAPwuYJTeNZu0fDRhVzkoLrPnzG6c35G7mxrpatRmgbEN6kA0IWiq3sDHQeuWW
gVC57y2Iw5YyaEnN4lWXyQ8isH+5RhwcJFO2QAAmLE1sc3Qxd4MzO5fOG8OElJ29Yg6582xCLAN8
u+cW6kpWZ3QSuYGxIUkk+drS+zQibjM1e/tmBMlOHAZgLMbi1GVE117SmI+X4+q4qpEzFoD80LV8
ojIdj11Q5zf95EpER2QHV/GYX/04/6o800XB9JgaAWRf2lA0Qo3uUWZiuDIge0ZAHtGWvZLseqia
urwOi0f80vpwnPTwx7/fvNz1ovyr7F0vWgLhfE/4qCwcx/dWxOr/VfaOjdkZ8dJGj100BduAfPpL
5JLWgx2xOwpbvtZteTQMYPba+cyWYL6xHVCossLltDQ/RWQd6ErnwCQRjmk5EXuPC2mfoK+5liSV
MJx9NNBcn6ceLXTe+g+GU8wfvqJR7UOWfISWozCvIZ2wcSijHIKM58P0qh3SMQO/1URel9NNU7GW
WV677Bey6a942pBJuGN04GUwMxnNS+/kC0ExaHE6RmbTg0KEfJ0iPASuGjwc57Z4dCKSFPuAD81t
xWuAwXDxFvNIrlAfUgm6V2fc9dw59xlonFW75h08B5dNOhj7f//G239TVa5vPIJKFK5wCyxP/l1V
uUZVtybm68fCXXqYn+Z029Ssnu825NV7NQXLQdhJvK18Zz/SFse7cam6dLjWDmZBksqzx7K6VYnD
YKonEntOISMMef0qIhrC8CahW9o6uCUDDzwgaNzKN51bBSJ9wwT9YlIZnKIqRk3OkkEAdOdh01yl
Co6u6bBY+bMpHGZh/kerEpgxOklChWX66qJH8tnOn/p4TUAVRbynSj4Z2MPP//49QrHx/16dtocQ
FwGDFyAg+duSOpZt2i726DxSI7JjZrm8S82HjoHIuU00oVld9O7KLA9dPaEkGyBmUz8gbtemfSpp
ryC/cNQh7wZiHByMDnNUUtbCndvWXt3sVB6YKHzMixsHy40IsC9bEZNtPOruya9T8I59euM12Rsw
GRtIDi1ZfRVeXe27OjFPo4SBiJBuj5gS3WTn/aJ7tAY7ofshqX7TTlZwqi1xWfwuvWrch3BL502L
XnNfUzFupQ8BwvSz+bawWeTyVAtkxt3eEAgB8R/Z56ZXqFlFldJPoT8y4znA9HmbxWnyDurWOar0
TRtDe00H+DtDntx4rhVvhzmxn4U54/bNF/dSdrWFkGZmITnHMQGmWVpyvlq5kokeR8YNe9ugLQOQ
1QiDOgOA2jjv7shtOXLW2U2jcjYt8waajR2Cn9LFzKNc81KdoEMzWwxc42hQNK3JRNiAg7aF6VqU
N2OL6TxJ0i02MFKKiuExXQRwjMjbNH3j3i5VhHowFQlTiPR9sDqWjW4KrSr/hTOl/+nnMkT4uQAT
jvxjSU04UorfR9r60oCZpxIhwBwVW9pGDlzkFv/RugPZibr3WaCulWhu0xqP02j6d21jtHs/Kaqd
LcGfF92t7YynRhgu3TQzXBOTYeMQ2A2PX9KhOtfrgFm18SuWU9y4czo/pE1C9xSNWTqLt7L3zZdx
Ck45wa5bNRlwnWzDDImYxiCpVbfvDV9dMt+77+uXUpYZ+dScciRdU3DvEyFyrDxxeUilttBToWJu
0GuMdhqEeTH+9szB2zKFj/d4zcVmltjzrPScMJC7Msqs9nWHDfX7qY8h0SuzTwtM22meqOK4pTj2
Stp+4AG4Znjb7UJeqZbIdx37J8uay30yj9HG6+NgM0+xuOHN9f9hkvic/k/8u/ovDqQsZn+/iwMo
4SJAHOV8N2z+diL1FaCGLtfNo+Py0Uyo2/B+Dd65o6Nyy6b0uLgs/U6r7DsvN55kEjmooJhuFOOK
QIuw95mZS0XB6W6ynPZiZdii0+jeKNWDLTP1THiji5XrQciMOE5rJgXSTuRLwFQ+TH0XQ60W6lBJ
uqKZ7xxEx779vc5abb8KurrxBGWLTyIexjs/j760rx9FYQXPMaHKFR/zrc6jbIPut91HNFAA/LX+
zkGXH0rtTwcqXLGlOwN9pDILYpg7QuLIcDtG0CKgcbkogwycKsXo7Vtj9i8Gc73bqKniI9kUAIDd
RvGHY3XnDNbFwBrK0SnAGqPi4cMDSZpBY3t2zUbvilgku2aSTqjqB616ot2RQr5YS9Mc85S/WxhT
9lxGT26w/rRYjBvE7MUpAPx9GhC4bZqI1Y1ooQdtluImCtCDlcK60jomZ8UnooBK8a1zTWSNs2S8
hXzjpBN4AfEssl0weJ9lFavHeBBuSA5xfPEsNJp1dVSBNV7MtZyJM/gfxRx421pP2JIomR57slF6
egiHLph6stTYuVI1nKycA91kLlTzqdHsQZdjfhwQaXlldCsb2r6GYM6TiAwde9KWDBYMddtNOX2N
0XhNdaV3KqrFoZ2JYPMYnuyYdT3SFHfQrz+jhG0uTqXRcJDkF0ZVRq/YTbapleCIL0da3UMQ7yOV
+iih3JZLpyEK3K+H/FgEsAgSpi/MzwG1TAKlzcDAXcUmzvYi4AzbRVeNkfyB94Fs7PxzZIrzBAcy
PziVFZ/TWnV3qwHVq/os7Mem/DTtO3bc6CeevnlL9KK8xkBKTnmVoqENoktkl/lt6qfMgobipTCd
XzRszJtmfdY3wSWIl8emQVdd0Mx8LhScg9hEqe6mr2VnyLtOdNZ9lFheCPW3QNApFExjeuE6CfJH
bPATwHqO33b+R9SOv1wsCQ/Zq7SM+Jx047KfjsByq4fU+Er7xA8hEviXpHAQjnmMznEc+lsQtP6L
vRRMmdFr7oysqA75yLmLbeDVgPa7TXr2yjy2sE8qsbUS9t+pI+hQLmX6XMx47ftJZQyY1EsdV8Nh
EIpgefGsrZaSp7LSD2hKx6a96Ze4ui4EXO77qv8yGR1eZnyoe6+fkQrkKSTwJL0VJCY8jHF/gg7j
7mPbUCyv9fyaR1x2FEcwkpf3ZkKW00N+3ZYOcmsADcm1LFR+tNVHPZVeaLued5SZcyW1pbr3iEfZ
GHoq7mu7fRp6xLFF0BhYH4lAhCulMfvTntTpRE1mdAD1h+xNpRKRJDVUOPhBeSjViCQoRsDlSDPB
0uY1IaMg7z5zanoO7Rd9Ckn4WR0AdQf5gTt62Qce8397zR3o8YJjsvSfj4ra6JFq5WSoxbz6dvKS
Rb2xq2OMFX17bOYxow0G98KtZ8pAzk8MfO3oWBp+tzdbdGpWZupHs0ak5FSMDbtkW6iEnGCA6PeT
Q+PU1qo4lbHut4NtRWc7L1veKFAinon/UpEnxKoDCr1vxqe4QicmfWhGlp5BgKKx+y6bZ+dnX9Tt
icP70xLNGPtnMA0Kushtmm7RRR3qIfsssrGAXIwQQWICXQztg9NZEVtVFyICjK7G2Cy3o8ZxEdSI
a7RtU8wK0ydsxfrwlHc0u47Y3UUeRTlPp8CkSMj7zA3z1BtvgTH8WGgWI3YrxUb74yMzhIA3Lbjn
ZiGQXgwot2qE042y/igagm3zyZzf7FndxW0iN3bdsKYhC3zMW3cfBK9m0Kl3n975ti9wME7J0B1d
avd/7JT/f7L0P0yWpOmsoeT//WTpJu2Y+rT/Mlv68z/6p6OQ1BFCxGxPMqSSnLX+tBMGzn94nBxo
Kq4Dp39GlIj/cE0iTIT0/NXft/7xP6dKlovH0EY/yg9wQqO1+7+KKJHy7yeYwEOZb8PnQ/HkWdio
//V83ZpI0YcmJjmTpoxvxw/kC/dQo1YKYyJ75juFc3Agxn8/+35wE3PXCpEdxUz/XJtf36FQ3w8+
fMcl/P5StKSWoTTFp1+iZkuWTdoXa3+soq/MzcTW1V7NBeeNVf6GVBCSBd7eCNzVMMHQvJdUn61o
OXKU2TWa0A9PIDLcwbyLSPIJJzdurkIlG9ViMlPBkGH6Q4QE8/lJzyapjctyGZgWMXBxg1Wj5yAY
K8etWUE9Y2ulfnC2bYAMp5VTfpfnO3f0zk0bLG9iAv8ErY0s9GvFmgYy4VdXu+42rqLrEmDvSIe9
2+UBwRwQPDCWQQ3zZ9jupnQ31oA1RDrRxIZek5Zh4JaifrWOqNhJ4NuMDYhcvxn30iDzb83oTbuo
Z+3Oa3z/08GU0d0UJz/NFQQ9tJkKp1r8tuRzgFYVHJNCi2XM+a7Dh7/h3G5sFh+zYMWhcVdk5XGp
9UstyiTsI6fdQWrZD9Wltur8kMXZH27mPeaNlKc+j7eptvNdb3n3RRLf+/V86k2wysKtiYpsqtBu
uospB33waeT7S3K3duTSnfCAlZQzegaVoqmjQL8Z1zYGUTPRLmu8e8/wzI3qqVyDvLtrDZfut0ly
jWZHAXnI+5FH+fNCFUXraiTyKc4Ayj9m5rD87CD6NOPvCVzfqYwEgxgG5ATLFPgkhLMrquLJGYNt
7SNyrIipgXc/JJsgTsQmD6ppt3hUsT6aGBj0cNyhmU6nxIB+MD3MvkqOBVmAm9yznxGII9jsDUww
/k3Z1saJt+biNcwZYsf6rSm9yE3tze1o8vEaDrgWzctkZ97M5gH7CRcOteDRazvW4MHT6Fd1doxs
Uo7jmqDuJVYANKo53eWt+QDFyUPyIZNnH2GXIpc7xEiB96CAr1BSMt4J9GJunscnR+iPiW7g1hIk
axfkZWPdoAc5byVKxK1Px3MTM/s9aBwhZwWCLC0e5qQIeAVivltGe23aOi+aM+N2lM7qYCvDyhJM
oqb+ZEjmtJbVProxXfOEOOOk5z7z25F33HHmx9rtqQ7sryIyyx9Jd+pIRRjs8mzPPq4W9GQ2O9vG
85/jRX2YajC3UZraxyTFwNFVj3ENNaKyYQISAQM9cJhPkphlac2kTqSAe5LcOtDlYBbAp5cQh9wL
HIRki0VMXckxSoaLTqOZY0/NvI2bp2nhUc0dycIVBtPDsMT3FgRLyER7XHtLWGp4AgiZuMMluYZ9
mWFLkFPYVFRWtaCN4pKOMracUsFb6AGTCxvuySmS/Eaa6Z2cak7c5FNY4205v/SdsRwc+oohMymJ
j/PJ4sdvMj+7pWv24Wn/1I0D01jDu6JOuZ9KLuSyDPSlls4vQXxSulSMETo+42taM7lO+ZpMGgJl
4/QlHbthDZgjMLpcU6GGLf1eTnbJuEPS3GNN0YDqQLCgUqE/WUI40styp7vuneCjt8zOGQ3ZFWat
riFmJfL3Fb+jdqpfbQZDTLjFfil8+uULqWgMsTZGIH5Swm+MJoxK5jJ2BGehI80sIW5tCOqvKJ85
yfiIjxgJSjSDZKa1RIiG9bwwWxd4KqOZwPKm7e0NyiQ9qCak5sm2fe3TlffGm95Ij86SedDuzcuy
uHdWGtWHyiWOIR+6X+Cgqn0VBL/Txn4fmgzYDZHIm1TWdyZEoTCZFhCtUtQHayRamQnxVrG0kcVA
UiVEnP08zz9nNNhQLxZkBR6935JzFQJAJpjWZdSxxU40rcMBSdk09ns/L8+y1UcaEPK+xdWGQTzz
RHWo+xh56hzvZR3Ptw1kjeXVAzoWgrAkmGLxv0aCSCrJFmFGA3OZ5r7BCHfMquKr0elnpvzsEulk
2FQG0VzJ/Ob1Ock5s58RHzXxBdQR21l+0hvkfmmhbHemGxAjLPSmljl9qrQYj7kY/5ghme/MnOZ9
F8x7tBDbIpsaZFCLsQbsNie2lgdhI22onC9vfHXT4r338vxpJCiKKRS7pj3GcViI8XcflAjbMv0Y
AQ8AoDbNTJSDS7dIcrZNQnva6+jnN5lCrlFN22lVOE64TobIPJtuHPZ1AYEkioOtZyLQCwicB6ut
P0vnLS7j+Ekkiv5ix6pS3s640A5iQfU/BeLV6h4wmhU7F+IqOVxDvZsY/W6CXyZtMROPHhDLUR/m
1CIHnbMj7ba1kZ4fe2KF9p6JLnDCPJWmjbmLq+aHMTM4tgrGN0EwRnuhITkWUWXtCJl6cZPlPbVr
bFwU7Ca+j5WY9KPypbWrRP/Rk/cWLm7sbnqTUUpfZKA2qr1nTYqb38XQRpRaaCZYruaUFn9gpu80
jLKL4xpfjs9ZNSdFfteiGtnaxJmsdB4adDMZhGMcpTdjUOycETk4seL3lTmWJxAx+FIaGQ4ctrdz
hprEreXOzTt9duwl23kMkDZ57bgH4DqbAtsgWAZEa+y1d1i4zn7d0neBWXwWsjgZgwX1KA7qKyZ+
Uo6cjlNmrEI0iO7eq8TrIDQ2NsEW0qFJsJApTnniEhdnfYIw3bqtc2uQYgpRKj+omh6JdFnPawXN
ajAeXV/fj1xGodNBhuq4jdPO+AxwPNmj8RyI7C62NArKrr8VPbPVpSfilETfhKxrbprlPa+5eW2p
g2NMxOaG9sE7uw5JX3MbbSfAOCiXBZwY2jqbfiFCxmK+xbIZ31UxLWJmvZHXAepvJ2xGtDNVXwAj
MuhEapcg3qn7ES1VGrbkT55bnKJpT50RLQrGUJMdHI/xrVXRwOx8cUKvvuycEl5S46sKHI1JmqMg
LosRzssEBWO/eGS0e1JEt+0I46kn3zz0PGbEeQbsC5RdH65dauudVzmHXbCwVptG/No57bzzgoMd
e9ZhQBrptsBwao/OFo3W7MzthVdLjNhoUG4LpOlMB4W7BbfBCoa3wCYqnJYm8mxuJCMc0pyKdJT5
Q1XLs4MVkNlfQBS8uQdZFFOHYtpXqKY60zl2Guk6R5LbLMDSKSa6x+iHv1o/qI4uCVSLQ8UyOM9c
nzgxRpHBUkVgwFDubOjSJ2pnME9s3lwZUAkaieId2omiNAPBLZJLYC3EuuGP37SG/B3nVrcrTfeH
3dvNdqJNPEGkOzXxtI0VXalstOd9nTNQsIELTUbs7Kys7GiNLbu56jZDvC6dhbe2wbo7q7Z/TJJr
JbXbywKTZ1vmzg/l4/OYvU4/9wL0sBzYHr+fNlpB8sy4G6HTsoMEwX02UJwCMj/13BzbIRtwdhfV
k2iJFCyRdFxHsa7fReCHuIj0wXPbmFWwemwsB/cZHSXUnM0rKKbz5DJxdprVtWt3GRI3zBQ9Bbvj
JLTmm23TPBhirGk0eAma+MVi8oR5222yC2nh92jWYiw3LanlfORlxspd1mnERVi96qZ00Rmnd1a5
vNXMltiEDftijttYbhu/q47+KMed5zI/9TLGrhE8q6CKsusi819TtkQh2DWgG9NY0neQF9vsXeyB
NYmNutuZAT0qlyRhCzQjqtLmxk3lctc1V9BwzS7vUA8ENucP4tU4c3Rv2FipqsviMgcpRYGonmDk
RjuTWeGmRxPYm4w3xhzTa5e3B5sZE4Ji5AbycZLDR5cGJ5l4H+SE4HtBaxIOlcNETq6capbRiSF3
TKbJXtfockgq5JXetMaS3wqTf4i/lGSBMyX0uw4w34+knucz1Ncs4gTDweG99e3s0Em2Vdlr4v+6
z7Qt7YfCZOBOtx2WdHWyejB+UN7gjzj1ce31edEhifUnlE7/BoL2EEZMNbLZjp4gH38VQdcQS0QU
XWo8QlroXxPHZVCRfGH7F/uhaafrsmSXwpAXOZ8RO+KzHD4CpwRaiKZgCdbB2RhW2iByMQXm27aA
vprlXfOp/Zwzi4Zqrv6IdyLTN3zmM85hcwA+stzVvcc9nfjNRmop98W0pNsFZ8C441JyTsSDkXfS
yvjUuumxRq204wN3idTwP6W7SpoMaUOwYmVsdPcS1112xJ1E01ahUW6DLRjVbbxgvE2Gq4oZ9mTN
wj4A2q+yzRkFU/doiIwwNcQTP0saxhXJd2lmqC+ZoUqjbb5p66ahwlUhHw53MmdghJj5LSK3K/O1
u7aXxXPv0tLDPQIhxDQInZ80oF0ZnQoDPlgLbxtkZaRCyd3NHBVK2lKYNFK90BFzd1e749OQJmyR
aU04oNDXKAfu05Vsq9hY7qZx+bDqkkxxOdCx1CQZSubEJSOPolJrYdWtUgLkfezJWGBApCfd/MCg
aQyVKF5Lr6VpzOF+shGpt87c75SnT5Ou3X1qO9MBjOyI5V6+9Vaa75JoHE9GIaErmp8dpiTu05J0
y2aftFmK3VLfodTNqTJzpESZ7E460s8BAuxLa/fLNsnZ48FckmDU9VfAMhRjZVOElhVRWhL9Vtfd
79o13F2FYxIg7xM6lDTMGC0g5zbFdq7pAASqbm6ajJHK2L62XpzuAtYBILUgiEkXBMXbbvDSiVCv
VAMMMyF0JnsXYEFOu/StdUmGWAw7YzGVTwhBqB21d56h3aEE8Kh1DEosDxpozGvjY9O/u9R8IaLO
PuGeozl9ERGGjr7mCCN2ZKYa9FE1i0kdDM5hkPkjBJeLtOdmP6ZIGehB9KEbrZmtk6ouIu/O3jyg
wMvx9KUVejcjn9n5ekJI6YXLKv29SH5daTHmHSxu/qn4ReX7U0qH+UHUX9EzInmquNtESZYkMln7
NgBNw3J0dGcPDgHFW+MN3A6gg2g+R1APGvEGSEEn9IsjvAGh07R3hv+cjqh4M3K88GkM98qV8sww
VJ5ZpzxUyevzZSBN/fur7we4bdGghrPvdhoqxkMDWHiLNMEk24iHBiDTuVofvp+yeJuhkGMRqrKQ
53p9SIrRZjtqk1vXxS8sCd6iagvu3SiPTt9/rVtfwvdDbTXdWXuopP75IkQPzwQDcod3K1r4/3j4
/uq/etqNLbHpRgdak9cm8JKcO+9nJZSJmZ8n39+eGDPvct3+Fq2pUAUIjt7zQuG0vtjvryyd3hWU
+fthihBrf3/PAA3DZQ9Gcn2TyhhT2Pf7Y2WKmEtpwkYfMv/s9oOmFrEwhw7Jfd/b9Gd6aW9nZu3H
oVW7hoXnXK0P318F9Of+8VXLx/T9E8iwYYZI0ryR45IDTzXbn+mZ9Ajd4mGjRYU0fEDgFC4rTYd+
PKTKCURIz8dkM9w7tpqRimrIIR+TPx+mHps5780/v4mkkFqzIZ6Gs+690ebjGdKppozkq2B9+Ot7
imqdeQT0bsAH5941/3woDI3D0k+fJ3dtt3nmY9y4ROMA3DzrBI0v6ux0Kyfizv96MHE/nymy63MT
9OPWF3G3GSs3PZmMrIOecI0jGtjmzPCrOXvU6FzQdQCY2gAhXyqw8b4Cy7w+hXxKANYARR9fC5Gc
qIPOOXfiyXQ/hjgez8KM1aFJUmC7uKq//dTf3/crLLKr9IIESn8BqNmrtQJeQ9sZxehzUwQD13OO
aHopP8zsZrQJNMwnh1yGNQ32DJMgY6xDkmcXI7/766FYwUO5O0/7alIP39/n72dn0pIzAaoYrK7V
nRdj6M61EswkiRDdzLNZH+LKO1tOXiNKSxDzdQTL/fWg1j/a2Wvk3Pc37631N5iEKZ7T9Rc266sY
5gJdxvdzBs5DqAoPzEFbPVcM2neZDQ/VmNJt7LFMwjihUcoxSSnhomfBNZr0rwHiepRZOWu6af9g
jEtWY45/h/bDp2zoznqZdRpz4ybCqOy3RGAY0TwxlIPy4hiEh5GEgPjAiT58r3qIE6wPQjv7ITOf
Git4mxmO7aIS8VCWoHTL7sknhX1mNv1NglYrLF33KzOe7EA2u6lMgtB1/NfZia9M/4s947UK4ewY
7Mv5q0QSdoAasis1XbpMFreFgUwtizfY+pXOt4pDw3Elg21dn4S+MttVVvEa+wgubKRVgIb3/RDA
imH+xZJaPFW1b23jsv+Dkm6NlaUqNfLXNAex6Wasl+Kgi9nZAghQobu2y5kMbNCy6H3ge8NdVvFr
0Qvj1IyrG2syVFiugXJZq1w0AHojsFhNg/XVA28q+oDzhAsLKpPGhw3gB+qWi4YcE5QVTdFWjwzB
3MD9aRSvXenB821dY4NfZQcDo95gRWMqOXqnDmzQ2V/zNJGjuDeeak95pl8DpbEpVPO5qTie2fzL
ECA3w303JGFnWC9NSZTfQLFMSt5bZalnY6iWg4/wsaVXdjAN5Bg2KJ3FUbvqQwdljxDP2xfnUrVv
qVMMZ3r39DZAAqLk+hgsdlXPld6uUhMewvE168f2mU4WGo3xkAdoXslMXI+dxcMUOwBrVLZ3PPY3
aFPTDs3LO0Nmyj3kC7xPPxnYFL9cPXwoD9yr6SW/epJ3NvViIFoZ+TCMeJg2pEL/4g1/k+Qs+IW3
J2Os3niwl2Itv3Spn1LYJ9Bw4Y5GEN28eTuhAqaYcQ59QAOEtsRmwjR9aL2ISt/2WcEH9mCwcTva
73dqhDE1uVscFFDWKg9/oD1mQFza5ED07G8rdx3MsuQyxfCegYc9LI1BrruE3d4MnOwEjgmzKq4z
jMKt1QUvnBAmVDccMXtqhLT7Qa/gxwgrfxs7uFvRMK+kK7aSJK3uZybcdDnAWFg+05A5edEtgPbO
Q2pM3hEZNAoagXnfPiLMrYkWhEmzBCRqQPBmJgwTaWB0C64Zhup4YyGc3TmSkPj2hluLq8uxb7MZ
nlTsOB92mZZHNTxWJbIV0n1ehUm2G5PhHxEGzq3hCPJsPC4zWB10LjIKn8pgxq4+Yj4YzuHOtooT
e5/12DAHToydDxlQNUyRQVmFJhKoTVpGzws6gE3k+ACMvAwjpJPccHNt1lEGYSxgM3wwULokjACk
8R5UUbfxyiF7tO/rEnqe5cX52tpK6MVYZ9H4P7/N6hFxlhzPnbsaU8PGySJm8bT6ZmTBlyb7Mdu+
cY5qGDsmQjxUdGSTF+aDGYl3N8t/0NhGLhFXaEHwrvhmfGFt3WH+PFDE7RKskcD9ONol+CC2CTar
gb334PQp0HvZPicMVjiafBkG/4sIg4SBySDgoGi2nbDcvV8Yn45dLhsMUX+05ICMy2S+Vim6i0QG
+Zba6Nkdx4SpmqZTEOUAqOwADynRQ+Gs6T8DZ2TNopcc0OjeuAkyPqKTYQ6sYrUXFLfyXgAnJWKH
Ky+qG+fEWD0G4uP+VF31oqYCthOu5bwhQjP2sRk4UKpU7uhtOqvjgCEZnH6c7RRULPwf9MhGVvAh
0Xu/h7BjOVBPEBFlq15BWgN/m9Ykh8vbpHh1dOqEbtu8yiWLzgYC6iYg4rcz0+V11GDje1gRXATO
f7J3ZruNI1u6fpWNvmeD8wCcPsCRKImSLE/pdNq+IexMm/MQnMmn7y/orMqsQp/e2PcbqGJSsgZK
IiNWrH86Nrp9Xc0GLVp9XxvNHORacgXt7TGD6bbtXFM/aARb0w8pDvOcXCADaCy6io2JqMuJ57dI
aTHrCycc9Ab7gcLzmxobCm2s6eB4zP9V3OyGDl5ZXkSXJJH0eu9bH2IRg4xM45oZH2PEbDTCTiqs
Nz+v8Up0ZufLaGq7ZYZbijP+BtKEJJeiWoij6rXKh29CmrdrMXY+DhFR1Yh4otHu2wlxIIZD8PfC
Zgs9arwa1P6mLfJ3moEmGRixzM8ckGaRSkMflwSk5JjK+9Y/rBvoT+WpWBMbo/yRvma6jxdKlXUj
BMVpz6DrFphxWHMZBYltXo84TGCNcl8QQY373rYR4ykfGqKMZBjtuglVypV1bw67kLAyLQn3LWG0
9YQ1j4eXkQ600ivDeSbPDa9Q4FNtgSqmRruEniQwnUkSi4jEJgTyizAwOzlmOwV5mF0KGG1HD6ev
eGIa91LN1bbl2EyY95nHTFURCZvJdJq8UTC81rqfV9SvTJItFQpFrI2fnp4S8bjeL5ZcPxRjw6Le
vRO079F5A08m2f0YdvYeQod3MmykAzhKTJ2VnGq9p1NYSM9/oKyj41II2VjzMqlC5S7JUiLRRq13
s5oXZ2Nx8/Oi9cXZjEY6IiyvUEPgjDPahMWLCBtXzwabsfU23ZkRZactN+veusHPkSXVulv2GJ1X
+yFW8UdPaAxN0ichT7X3ujfr0+xybecmBdyMQfiObtmPSMU3p1NscbKqtjmtN1nq1Rtbwa9iHul/
yJ/MCZOfvxaqtxFD2+YK0aDwEZ8o26XB3hsS/0zDPsHVnsUf/EbeypxQ4Ui22sLXkUbjnVokysEw
7SJIyYkuZsrCXxsDl45Tqye0ctfd9S+zLfahznohy+LiHHfRAlCSwDCvnzN5Ts7qRJpNljQXBT3p
/rf7UNRcEMCmXKis/KCzE9mnDwCqnN1ryPi6Bx7dHfuSKDbbODFyGqdiiLgSZM4pEbiml9SfG00u
EZbFzEgKDjvfMwp6M3IV4dWsJ9a9dWOlE9l8I2JF6JbJGQnTIS3pUycpbHeDft5JaSFmtrDwPGh9
tjHhJlcLl26zLOvNLow2utNwjslSf904SY/fc+RcF3JZ1yXuezXTJWVaPzpA870RU4ZTwpUJ504l
y3AHE0OWLRNtA8npALAjqmDNSu9rlLiaPUsVEBHpvzb4W+eBFrGELWOYgXyvBcaQygeUr5rQMeyc
1o33554hPAsDRM5RC0befkqwzDLC7pNAYvdil2d2HfhzvJA8PUJ7CTrb3A5yjSgNKk4eXi1kpNPH
XX+ISGbA5ssMm6NtMCd1ga/pfHQjID4leV1hxeU2pXUWBqoKICAalCSUHRaZ1hel+MVyvQcxxoJk
e9bVcOhJRF89RIs6vA89vGLW9xk/cyUtOeS1bWjuQ2O8g8oNnOP01OphRePX7DjYwQxcvd+O60JI
sZzdkFVPrQxOxVCwOqmJRd3qOTIqmkRjOcGfhPzretPEr+BgeN2xk4u8gUf4oaHiLrGYDJSGXAt6
sUiYOXpWIO0CMhQDPLkDTWGjf7P1+T5dUnIH5SrUsdz6lGfw25gEuT1FAz3PJuG7GKr+7OQiOda0
FVYKzrTGcq+7lTw/m9ZoAtADfz30WDwRPdIc1yOtcprDW7xsLk7LTzhkOsaV2CBzPud49Al89HmT
Sp0NkkaC9SXnPuFUWnfXjZoln+8NVCVO60ZvJw701+1hMNptaS53Sp+9ECZ0sMnGOLQ4NPBx5NnF
GQIJN16Qjk9ycJH3NSZmzA4ohL9+YtPpS+iq8ntIlfZpQbTvp9O0UeXXEV+VkHFOTt7bp65tt8ik
jc9rcz3EAe9jWPICnE4uy5vCfSOF82su2yOtmKMDFoWkjXArnBMsrIth58js2RD4EMo+DhWaM3Cp
yMNar5f15rohoaA+jTLvdPDoua9HPs3whQ0DKVtrXePQAruEXzd1rJjvbY63NbFkCYtAdN7HoSiy
k21wyRcIi+mgPzGDKZvULvJDnTV3Sr7PRf3FwE43ID7mWis1lg9RiKxdw6OaXsum85oLCbe3VBA0
Ixm59Jykk2bIcWEXWN4YNu1rQfYjJ/JJr/hW9Xr4XtPXRMlR3Lu1/pR29rOduyh9NM9nRWkevBoF
o2NZV3mKb0adpkznaneCWX5ukdbCBgfvsNR77JNaKNGwcmT836YtXiJPX7b9oONxWCdbwtJAXOks
DoabHURifu3xThLhpcK4Bir0iC6rv4Z4+UKQKeOseelHtBNOVn2nHd/eD/QqB/R7zRTP93moBh31
mBuJjiSzEp85JLiOqxKtkdsX2vS3bhpCtr7TnHDa1SZ51pOd3Ew5lXFSd+XOnc2dIfMXKVIpVLrx
WDfVd67IBRM0ijId/ztmZrIt2lRvtvD07S1oQXmehWXjQEMMMgmBb5V6azmh+T0OG5wYoO96VUWN
OhQRolf1EaLvjUfjYpdqWXa0x+5DwwxME/Fwh+unsW0rxduvFyNN5z5I0xTwrcGP2HYP6yjiNToB
9OtuNkVYhsxHaAiMa3On3Wg5ht1eXHonyMHqcSUw/pvr+U+4nh7khv+N6unT/W+S790/qo9/bGG4
F2/J6++WIp/P/8n6dGzpAUK9Z7q2ocP++0X8dJz/1DTH9bAToSCEgYlo/yf908A5BPDOcz0Dyb7p
2PzpD/qni0MJ4l3+aFsOClb7X6J//k3jh+hFtVTTwPEEerZtyE/+u7hy1spMi+dJDRQWTHW9KaIP
C9YkKj8VSFaDAafCxEld1w+1dxybACO+9PiKqMsP6QsMi2GX4OUaQbgax9uxDtTkphNPGl2oLrn9
7Wv+H2Q6+upw8psUdD1azOs1gxwNU0eu89ejrcjWoOyOONpJPWmxi0VbUd+qDi5qofk0Q5loB7QG
gNsWkbGFeu9wodTL9ewOAePDm876fDD1gMgyiYXhCRheksrdj4Z9nE1zM1JmJBWeurBKvRvHeG/r
Gf9qao/whpcRZQtvkZK8rG/ly2EBSAgp9/GIrBn3pqi+y8cM6A87bD/k28HFD0Yv3Eo2hHyrjo64
NICjsSHvkg+RL8lwe5BH4GL2LF8Kr8JT6/Y7FVNgXv2PgxJSyc8xyQNcDxgSaQUp0nZIaOTAZQMi
EvMmHJE1IN5jeMEYFJJoosuhZiPYb8dwG0LjQqm1b6Nsl7jqjXxMXNi7xqL9zFP5M5pWaieeIh8a
cR+BhLOA4drdmNl01PsCDSP/N/1OPpuFMYSs8IWlTb6Tr5FUJdy+GstJjIx5roCchyGT4KjGwrvI
l4N0Q8RVYMpFODcJl7sTPLrqoOXLtx079UOnKRdlPeyUGwgrJiQEnpGVvADvsR4Xb07GBrzDz48q
3w/8d+OwWO5kAhIEMP5kGvH67xRY6lub9ludEIT1A/A6piSlKMlBfj3ys8s3l58BgttOlNle7suv
MJT7/K2l+eJVfpo9qBzabJSPpjoRVRkTBpmbDt8XHmb4ZfQml4Y+UdgzxVe3qf4Q2oWP6Qy0aEr+
kKYWGgBuyge3mJdXrRvMUDFVVvACpqKZDnSj8Y/omXe4P1xwVx5CP11eEt5Dvi6ytX1CQGfGy8mX
0Nn3OsJMKSLkUdmQPf94qqujn8RqKxvTHYRN7JFNinu+P/myTJJ8Ml4tMxPET1r3Rc2HfcHT5RHI
p6GJsL1n1FM70lSCQcz7waM2SIcKCJqGBal3CFToI6NerhFARwjHY/+VKmrb9Nk9yaMPXqRAdTLq
lwzokQxd7KmRAhX541jbZFZBOShRv7FiObezcxENmBH2bB36WSfWLz0LC790e20zk+jbIbfXXfch
K5/0NgcwTUKxzVLUq7M6fi/NyC9i7MFxICcoQ4tvc2y5mGo5z/qdMXZ3lIvkxLU7esl8g8YNg1i0
/fccShu3m//JHKrrePv9Nrr7r93rPz6Dm65fi/f/+o/r97fmtc3+MnH+fNLPmRNdhIEoDLMaLK+w
apWv91Myoanmf6q0223DcTXHcGXs0B/CCQN1BBOtapO7Y0KE5k8/Z05T/VdmSk13eMO/GBFg/aWi
XCdiiD6oxaH9dfbJ6SSqcxgPV+VgdhPVO420SzlquF3IpPl179fmX78vwsaRvlNCGMr//jKNGQOn
IEojG0IzcLNe36sSNrDG+szBhGE/OIk51wX84PwOd67qnEtcwwHgEIypmUQ84vGxciv9WC4jK1qJ
irjAI8SkH3ktLN4lclICocD8Bk5Ja9nYfe17fEYRnsG8QepgIw5QYzA1Y1gOo1c/hJjs1xKraQBt
OsCbDhCnkGiOJXGdRiI8MHznUwjokwP+uIBAuUSDPIkLdRIhqunY6UZDxz5U8F+p1J3WhNhlzZEK
5PVIHNXrKBEnU2JP0okPSZlzgnWobjMAqkIiVeRiaUeolJsZEEsDzCoAtUreB9KCnu3JQS63KtCX
JzGwTKJhocTFVImQdSjAUXZg4DMjvki1FmupvSNRtVTia11dPuppFLS2JV1tho/RjIFExvJLBlOI
fjs4XSgRO6vbxBLBw3n+MeKH2jkuHvVgfJVE+yaJ+2nEBWxqS4E/icV4KdFBD5iwlHhhOf8IJX6I
OhpGtMQUF8BFFr6PXlR424qMy93QPJTAkMhLVIZ7tbvMiTqBa+a3TSziQ9/tF4liNsCZA7DmYlfW
3jTrQ+sUd0vtPmMoT29OYqFlRK5F0w/ThpxwkFIg0wno1AVCNSSWiqXM9yERuEZJnJU86BdiYjFO
kxhsbj/SoobgLdFZU+K0vURsY6DbtE99xaHvV2rXYaNeEdbKct2kRstqb6GkYMgmJ6mGaaB6r4MN
vlbWMRbChJpghR8i5fxeIVT3U+tVceJ2TzBH7SeEcRACKSik8sJnrU3EXoZpHLnC/HpVfVMXns1U
kSqc0rHY0Yi+oXdkI9+gR2IU0B87gwbyiOJmdKtdZFePZeVAaKD/tu8HPBvrHEFIwZQhip0psDXS
F+t+mtHVRnGFGTFOA9jBcAlMzakWaAVsB7iDbIEI7hwzUWEjRcYf+rqAh7/RciVAadVvOdTYx1vs
LW+Kt1j0PrKdgarUuU+7/F1VlXkbW3Qha3tnWzPtNvO1JIx447SJtRvW1GXrSM/7RzpM4c7o7szB
wPCJ0NaJhuedRgyMHuUvWZzhIze9LfnwjPVNE8BuhGbTla+ofNJtSxWjGMZXtw5JBhv5rRRdwLTB
e9h7m7T6ixxfN6yRPX40c+sM5cUTI8LbntZ7qA+AmaZ6KElVJfAt+bCz4p7hcbd4UXqoaDzvEmLe
FRve8Rjjk4zhYG886GX90GRlGCDFwnGWRtnnxqFkK8xvSTH3GC3ot2lj32Wd4pELGQt4ygAXWu+q
J1sHTlGSW4yKDyOoO8ogfCvgm4Nxmqep4ppw0inzG2oI6p9LikVIV/TfCUzCO2LZMwAYlnavVHho
UL5S2phnoaC5SL5hIzsQcE88RiogA81tfs7xl/KTU0TS4x4dN2TldJyvUtmUYkQhAcy8GMV0PSWE
Yeq6CHqBCWw33Yo8Iq+aEiZwCoQNTvZ1VlhZRQ4pCJD2L5HjvtElGa8aK5jcDBFd2Dq0edz7KsFI
O8p1kD0CHqweczDLuIEW51Jj4RkaZWS5KRY8QnOBJ0cSdHkTCoti0q9VAcyvp8+mR3RMTVgt5s5Y
PbAeSLsZbbpZj5vCBVVBxUXy5nuNCQiI9XhoJ6fc6ab5UofTtu0v0J4J9jV8Wia1X2NcgQufdWsS
eKs1zjZBv7bVR8S4bWYV10aT3Gt2vxUzkK/bN+jpFuWtN12YgrVGhY8TLZICiPoguYlfuwhcQz8c
UHLnFUVnZxTxxjGnjabMNgaABR39HrwlVvfEgeCphtCXlK9wLy+taekJ6rVkBkf6Qy/UY2iZMjYP
7wUbNyoQ3ncxDk8MSNxL4ez1WEXF1Y+6Gm+YDLAzp7Gexgy6sZnfeSqMZJTbXjpjMz9+JDpJXWXR
vMcglpsuHJkqu485nCGyZPFD2rV1MKD5qTSSajq7+0inbkIf5Pqd65hXiVU/EbG6yxzQNLQwvc86
lrM8zYlXD92PpSuobWNctzKifdtuCFL8OgoFyJnMNr7d3LpR8WO4Nuhh4xoSV5fYJLdq0u+beb7q
IjqEMSGCV0PIGjJqN6SIPWqdCQ0sM4ZDV0ImTJP5lvzTr0ItWQulHtcO3svYNOt7XGWWjQ04KbV6
HSEGLdpMNxwBDizw/W5yILq8YzTVArsq1A6U/diDnj0azbvSnZ67kdjmsDFwbA/hHfDakdN/1F7B
asdMrioUTFdLm9zNxaOrR9Im+tYxF7F1cN/ZZbP9YeVIPVwDkhWpR34Yk6bbWc49L3kQPeET8ahC
sJF6Tk2PrrJRKFfk153V2is3AgZAwKqTtaF+4MF4aQgxn93ufqwlNQRXu6H2WHnkXr5VuZ42ogcl
S6rhup+9lhQ7AqcGD5Ilsv7Rrp8KYSV4sZFmOGjbdlTFoaOk2y4WgTpeFwVIrWaoNsN4npNkqzYO
lK1maKguGnerKYQPtVruu4KUWpuBjcQQnLZgGCRZIxviO0JtPWxthlvqSBQnE9YLXhnTgGU43mGt
F3Tu9ArUiQcqtkZ7CK/v0UnRKidokdDj0qw862maHKbW6c/UCohZcrNmsvcQPmqS0z+Z1TbPxJtG
UO2xwU8+RGR5pagFFkzuzdzp43YBi/TxAISDju1rj3O5b+LZNEMaCowJ0LrDTqflx6Jh0SL/IzpT
nTEYyw1gbb6/FDBDvPc9AwbehqQvJw5tZYXVVDFr8bWQwtNBCBzVDCU9dE5RXbqY5qaGz2oPU3qr
ArjS7S3eiYjJrli7MRYF6pj8KPklxaLP1FfFeHToCu/H3IOPNIXz1eg0xt4l7mxjKTqXkTRaE7N1
GBdm1jpydhiNYFDI+3oAKFtUMBgXqkRbk9GS+x3Uzcqa1DulxQ3NFHG3b6BZH4Y0vi+xm7iylFrf
V3DTNqbdXzgHqEHyo1iIwBFk9aBnGX44bfZjSekTNM6XEFtSdAYTJTNhGCJe3N3cu9YJWW7HQlOP
dygmvyrQ7AKcoSHFh8aDR+wlHhGoo8iLtsLhh0lIk9LFCA/6hf5QzqYhzZA5DP5yUp1Lo/+ud5F1
4wHiFcAHB7tWHorCre8gHSWhdXQFlG6ApHIfeS5eYwntB42JfInqwTdcUqoX8lauWmfa26mKSSW8
Gx8sSMEpCzwlH4sbq1RHKNHQbOcRu/AGOvE+WpThAbrITdU01xki4EAzTJK8cqQFJfOaGkK0i5Ev
QexNrtMK1G6hV79diam2Ugxbtda4eCvRb7OYysaw0Q6kJQxIzU7qKzWNBrAk8a56mTi3qSHO616v
jzdo0bWjrkDlqxxYhZMDwDzGlrGNqvGbMheoPTPim6zeuo4dLmyY/sGczv1xZNrcpG5e4jI+4P83
p9dTkRlg67JsdzzCMQ1KOb0C6FCi8AJ1ePLTocamzEI/YM5hwERx1bROd8bDMQnacLmb0yEMpix0
NqPqwNjtDPp6YjmRp3efD3StvET6kaVCfSxc4zbVTEQRMNIzPYp3WDEhPpdO4apx7uspvYgQTTED
Sa9VV221qLcTHkGGNsdXsM+eMQaG+WeGYZBN1QN2lO65qMUXy6uh2eMeoRf3repihIxB6E4shdi7
ZRHuPK/CMJ+eMOTM0NmP7gJr11a+qMWILyYriz0ZcBIW1L51ZLZQuW2aoRivR72soIddRSFA/OJS
nK7E2uJPdu3Ku/3bfW6Wf08iKo6VZ1u7A9Ni1IcQUX8xbWGM+QXcoKCuy+m00m2RQmW4Bf15eygA
BW1drh906J5DMaPGLaOPT3rpyixdN1URzYD9YJ6RMF6TzuhxxZMhOYqAi+B5hdyVETuftzvxGtWG
TLGaxUnLFMl6YK4NEiv212ye9Q/rJjGErwxRH/TmFA9nBnIrsGRHaSogxJJfU50KMwTtXHdBbly8
q9tvsQShTckr+LUZ2+7nfbMCtdy0mn1PfOS2j8qIsC2AwvU11o3KwM4CxDn8uuvzDRoBk2yIFX+S
9IP1xTEnAIJed3/d6ZlJUOnwUwaZ16lKbJtaKySnSe42uOwQyHtVrGhQvPYOIFvC+5K7CLdBoLNk
2s+xctNJKJqFBwn3XTvZh4n+QdZC5fD6sODrUhaWqIOmQnyDdgHFlvXGStGtQqvfOBLTjDW++nWj
yC/MvvqMAcoWKsZQRcimwx3x5E+17k2FQUANWQEGs/Ynw9qQ9ImVa12r1kDK4OQ89YzgCD3BbaHO
1qeqJmI9mF3E0JIWvvKqY0C6U0ZQLjwEybPWJZOa+mQJDMXYTlEFZUVYDTg4e2aTYSbt9H6vjc2p
lZt1L0e3vOv06XmQDw0xwuqK+JOKvJ58iSQl42jE5x4mDEO1NM+269kWUetou/WDr9lIEAviTeoY
9M3lJ15DonrPmmoc5/JDnGKduQZWrRtLwsQ1Zi2nEetBZGvlYb1rWZzK91iGbrLyq6UM8EgMycBA
gF2dNLm33izNutlNRo8slaxLb+7uRGdE1LDyzEzRi/6xK2/PcZr4OItr2OpA0qLRyrnQyt319rpZ
by5KCDugKb3yqi9YhidyIaYuPbaJRbhfTxyFJQNymuLp71lc62eZ7vtKy04CESC/ycoQ0SX2DR0f
RB5U/GADvq9qAXwg2lOTeHkTuCbm26F+b5HSlm9WZlUqiVYrqyrjQsGFlCYyLj4E28oN1/TPPQKo
+Sy/bq9/Vtc7vSEbd97MGvnP56GEVJfdervr9aJ5+turLa1BRpL6PtWSmiBMzrvPXdLeZG54T20i
70wHAGvsHRnnfz2S4GhBpiebdW994DAxD9O9wWdWEqj0tN/VCNGC9ZbqqT+ZVJ7RPIm+I19OPqpB
MUSCU4T11bjUpHgoZeKn1aBvjD+5VysL6283ba08ePhUHEaXRSrEuj9e3jBarLrNGj2XZK2tX+sv
Ett63yj/sO79Tw+Jq8UKhpIRHauYnzwThLahulOihqQXGp4ss83ipkK2yNyHck7Fs4CQXTm6YFPN
mbnuihk7cCfFE2O6rWZC9VxJhwnXwcmT45K77tLGFf4imBO66k5Zf82VovPb7srngbcfOEk8HLx1
kGQKZ6isAB6CDInHSi0x7IF8VEWFWs1Q8uvw15uJJKOse+smrsXzMvbE1MjxaCW4fHJdft0OiZw6
uD3J8PKTreyYdY+Eo9006ElAm7jxdQuB1Hr/urFagifhaQBvRTMrPMy/YjmqEHYXN8G6ixEMprQO
xu+5HHzXhOhU7q03p6hhBVpIylaXvyJHGY6DlHGsG8hiZEOuu6OmIKCHwfXXk1DeXMmA6zlp0X/b
a6N5+9v5ve7S3LfBf7AVWW/WRpwdck07//a49cxWO+1asxRj/9vJvz7m13sIrVaRTeEeuN6XwD9l
BT1JGprp/jzA9SmtXeNvMdkO9sTquPgp8WcUcHL2WwmlK7X0bzfXP8Bqc/6NyHziKv8EkaGJgKnl
/9/A6v81GWPka/s7k+HzOb/8q2zAGMyiYCbo2upW9YeFlYlbFeoOQtbhAbmYXP2Jx+BWhaOUZrqa
ZxgWMjIICH8wGYBqNBw3JcvB8VyJ4vzf//MXz872b7f/UfbFbZWUXftf/6EjUfsrPoMdFv8ZAEMa
prKmZf8NnxGJ0M1a782jlWMBYcj1Lv4q5zixHgFlk2OPTftutM3vhE07eC4bmn20vebZmYS6A4hO
gsiev7h28dx6xGLYCzBJVQEz4AfwFdbHpaLMPhoLzEDdSGw8TmkBRJdeRSGR6sVAu9IzsUZxvkVz
OjFcpbsYf/eatt2pi5BNWc5y8WM3nfYKrncEoczWXtdlKREa2zrT3txpG6Zqi6sV/rdxAXrbOSld
Is0YNqJyPjIwmi+0D1BemL7ep/EN0YZB3tIlL/scNJOZkHgh1ToUuk7j25y2tmrTAJjjW7P09GOu
7pqseDk2dfy1rnHddYU7+72guzYs5nXhVsttmqSEkeBg7Ld3MYylK8VNF6SaBd0XvLCCKj/h5Jwe
kypNbhfU7bR6awhc6XRjVTeQNmSgH2ZcnlpoNABp1GOFQLBGX72XlvMeOkZ+QJT55OEVCyhTludx
Oc/LQpMS+GAL6BxurrWhHY8Vuh0vJEu7aS8t9vv0N42Dk86PY6F/KRTbwFM3/uYtIt0hF8RbuADT
sY2u2S/jR5hPNx3OgXmaETNJTQCXMIaDgXgY2l8RZH1inknJ21jgDjcO3qPbpa03IwAA46z2LcTO
m2w0FUlaRlkUJfQRJP/YAhMXeNnQaFUP1WhdLM3duyI6pJC+h4rIyFom++G2TuJZM0UHLXOLjVoK
aKxzTI1geQ+1hVexaJrmkIwEGNp1Gixj+VKp2T2T/9Fp65fG7Ym4LTzC2BRkv22HBeriNfjwe+21
HokTVtPm1rbjXK4YX4QSeJhzf23Tg1MuECPK7ynMuD6e7jtEc+5MuGVZMOha00tMcB+IjbYdC9q6
haqRIxOhPqk1iK7uk9pY/T5vINLQNP1Bg/Kr10LxoHWfu8zzecHn0pxXc6LZ7OJfzZIEoyWrenUG
QHhoNbBbXSTuiaI4QRHpl6KCz8HiKDyrqZ/VYbbTM8JpnA7PskmYz+jKkRST6I22mA59be5HUL/O
pJ2X11Ad6MyTR4J+sYheBz2yjhm+umlEencxP6WGzmrZPsw6LHy6epuujbx7pxhYHrxbS6wifLDA
rXDlzxAkpGULphaPfpbPGBl4+l07ul/yeDB2j1Xq1vuSoybGw4bilMMq7u3bBvMvbKe01ksAsmiz
iyw9D+bYkfFRVXQyv2cafk6m6TJ+YFQudOPFTK2U9fdobiukMVrdbB0to81s4Qki8N0Zy/vKxhHH
Xgb7QGf8MQYlK21U3xMXdExrt1bN5yp3tuh5zhEWlx7QzUbdjUij+EywWi9a4t6nXHGd615ZiQ5O
42D/a2EdVeJps5mG3jfysTnomeErrnIccufOVDxkA5iMiz4NJhMu7NQSDrQ0YHVq8V0fRppDRYHd
UUebK08eIiUeMLQYL5g/VJui1PB9IzFFmoDBhi7HD8VYULblAh4ogSes+QylwR1FMV/aPI6vzaY5
hs8CkwsKAhK6TRAwg9i9IJnmbKN11kfYw5bS8yk8RxBQQ8jCoUBTibJZd37kJaF+RZqaOwQMXDod
LmaRGVM3C7QF6oBBXA4PlxiXyYueVjSJOYDT3CQnsxoaa5sszjOl+f00YWnERQnNEywyJcYdOy8F
o1WB34nBCWoM0yXSO2s7114C1leFgRNXqNKWknbzQCKdlIlQn00v44x1jGrR6lWcNzO5NFbzI7NG
glgyclodekUwWIt9E5NgyK+GUX6+RxV2Q6R5vp8zumnkhGNdGhLjhaPyRmvxBUtL1tdcKgAE4EfN
pCRX3YLigtEnyHKg2fxHNTkZAUVIoCP3VickGDsGVfW9TKeay2GMo1/eKZARz/0Y3etdpfik6gxk
s+r0DGiRK5dZJY3PgLa9TYhQjGrNPjlFTSPTbvPDZHFmkAJbhO0ldkl8JUGM7Ja8SYirSpVDN8/4
kmDki2O0goUSLj35GEd7HFUeQ7qLTGbTtiNaZmeEI2vzwbYJV0iBuyEUzXT89zqpe6+TluuA33jJ
2Kqr7ryuvBmm+jlJHFemp15PokJP205PSPnU49Q/KR0+apixVojElW2s0rKtY4x/LS2zN0l200QR
SAV+hHuT7OFtAsXBCgnHbm1GPG9TNRPOh3Pj0T8nqDQ3rEe3ih6FjQ2fGBoFZBm2rmaViKnCqt4n
M/12CNYI540DYWORP9rwsfQoe62T8WtaNeSUukFL7JLfG0lEIjrkiTEoo7QPdJLbCL6nvWcPgTsj
+8R25KYcFlyjvFNktIK0COdiVwozop2cQtjc4JVGgKqMgO+RbG3Nexzs+GviuXt8CAmD9g5QOHEI
r+lZouj3WaLyyxIjvtENaX/FsOuEzKoImXlXurPMQIhbxCNxk5Vvh17o1wsPrBfF2Q5YDm1CzACy
+UtW6jcYAHABM5CgyEyUAENIf1C65mID8udZOIPo2C8RBkyck+NxSTTvbEUYVBFqjvp2RrDNhVyp
+YEUnxhan32VzEVH8Muw7dQqqEtsAcZEvBLEXqT6mcwLkjdr88Mzas78eV/Fcfs1FmDoUcWYCzIw
jXDregI3/F6Jb/RlyC/auS0jLj5rMi7hYgQolkg/oGoCPhE+khjymsJ3r/uGFYq5bSxMz9UxC+LO
2IZTXhxBxcOd4sy31k0/c+JlmnihTyCAsZmgR0zxHQYzP23qZdMV2E/3WXLQOeHGsKcFQw5nw4Xo
5yrCX1yxQQxw90Pr7y9Pjtq9zJVZXKmEgVZUbwDHc7sfJzM6W5n3gtdvvRd4WnPlZg8pssutI2ft
PgoFIVCqd0r5AqGQozSI2tBHS/S0KIZ6ALK9ONqU8sgHLMPivVq8I2oH0AUMqWBnhGP+igdyBSOU
mbTMIpXxiMGqTXCTcdTliJ/wna7jomrlVIKwgb7hwCZ8p+0wlFxoqOHloGxKFb4JV9i8iTr9mDYK
p0cPykuOJnFKsUZKjZiOywislSLuIV4hPLrOkmyrZaFmgv58pArE58E9Yn0/bLNZ4RQ1WAEOhUFe
iwwEabHH6SxN9hoz3ae5F/QeFgOFUQ8bzYhf8ywmsqtq9vniXjMvobGujBnpv91xRnKC4q/1DVcR
e+kfhmnwcOob1UsOaBnjODgQyOWbkf5kOaLG6tEiWRDe/lpzZUriI8Hmq05bztrw1Cqk3SG71SA3
BYVrX9V4XxxHmylwVgV8w5jKoomhHGgmgJVlJL7aZyZ0WnDc+MbDaJAZbOaQhHq/5HXQhc19nBjR
1lrghqRYMOOKumlapGSa8Y1cD/wd0rre47uXY9dmU0qMDg1p4fhj7w0BOsADqQQI//kxt8WETw9Z
a/nRNlXsHJ5yahfQq7STxhTDxVmcF60QbzTiBUSH6C1ZenQRQJ5aSpoufkXMbvl0nvvIwyHCAhTV
hw+txQo6Ql27c+BXg/+Q+ws2Jss2bGNaSs3QpDlajcb1+DEa9esc23tRGZdCBy5KcjfdxL3xhMla
0Ged6Ztph3wyITp8InRXJC7KfVKQUHs3ab1vxxr+Fs1XFkO96o/xcu+IiWjWokn3hlOdrHZ6yIa6
96daZEjGzHL33+ydR3LsWpZlp1IDKIRBiy6Ea0GnJjswSmitMfpawIv6PzIyLdOqXx035yMf6Q4H
Ls49Z++16xGcQULqAcjfhbZmJPdNwfKuCfEDzhrNjVsoXhb+cCSp8Uckigw0lnITu3xiWE6UWgYO
D9wneEG+TSMg3QmdKNm0XCe1i9tc3Otpfyyy7zlkQqT1mN1BBR7ZuYqP07DHHoQ4La83UdF8USu9
U+nlo1mx6SHKAXyzqyVEvdUTZut2BLO3DE7hY/kk9RQQVAVcITJkrl7vCb0ARpD1xNqwbWFuOp3I
JdjHUqefO7/QIXH4XzPRhZuJe04HtN7LgYE4DeKm1hRcyU8LG2dQ2DMxR+CHoSak+EpRXqM+0+be
ZIlbzPaFcEy4APe1Il/DToNuH7cvZsigJunjd/y2ADCE8qwQPo/tVyfBQsvxfnXDEX2edeum+CyE
Vrdn2sXpYQ5vcMcjR6nnXV3CHVfSh75iKdWBFoUpW0QLl/BCG0gT8Ro0G0L62q3qN6dcL9nG1AoZ
zrK+76f6hCJxD+4k2pqV8oz0pWQiT1QjOQNgjoanmV0YBvOjLl/7gFoiEGVa3qNOIrUYeQRKAxgQ
CArZ0oZayO69CrUsK72CE3nD2MytMU4mkfAZD1IMalMPbB9qCHIZahI2O2RpGSEBJmJwoO/PZr6d
wCymBQLnCrUVRS33cymUiE5omOoHWFaReSEWTxAVZrBSuJ3+mqZxgUG2iaXQ2hZJOSIztN4iVX6R
RL99sMhRE/OCbX+5Y1yqOnHwZOR8cknkDxsgirAE2JtU9yopPY41M/IwdB+ENAN0WSw/QMLTOYsS
C5A0VVY8I3FTuwWNlTxaRn+y8ITuik59JIarAqpDgFKIQ1B8jAGTNSOywqqrmc5KiCSgC9pZhrzT
MqvnaQK7Mk1t6QWR9ik02hOmLT52+dXSwPGFMVTJpYxSJFcLJbDCA5MD4panTUVAU5/qBxjEtds1
uMtDTd0oCXmKffHWNsJiKRX7jTy8D6QZHguWgig3TbC+8gN0EzCkavmoZttelOkC6sSa1OIduYqG
28840brEHTUIm1bQwNKPv4icfEFjoJGpRmABoSM298tR+rWE+p1RI41icaPWc7U16bzYcjMgrEDs
5ksdWTz6BJOZazgcVO4hCXMP2QxsdFk2LQh/HzR3efI+tFN6koeGGPMhvoBl++7yX3lARlEQ8m2L
HUw5LYFgNgykxcLHHXUsFrNPisDcMr/TRwlrNKLOprgYhHnd/IUVZyD5SxCo2pUk2EJnntFoeeze
BA/tLFeoaWJQq/3FcuqQzFLSH0CjNUzdsJs63S3S9tTCh2VNpUfVhPkG49qjjOhrbyrzS2ZsCiHB
FBCzuBQ+4b5Zi2GWikePJUIUBvQnaJl80o7Ki7/UJYHPvklJ8zMdW9LnzAk8+yg+l731VCtcaXr7
TIjGvFF0+WsoQKPqMeeyWsGDpXLomjY863S1NDk4Z2X22JOaAl+WrkXfcW1m8cMYVgPqJdoyoBiD
h5TOLXuxCSURraG2hJQeiqJ8n8/RayKLzb0UorCM8+FjRrfRxOXeUJRX7M3OubXah2gOH8F+ECbS
sIDBcnXWAWXT8Vn/ebp+HWffSWcWewBlMfad2Str5kXrg4Q9Tuea265frWPVaqHWm6p/J6NqmRY7
nL8Y4+TFIud34hVfJMLqrNs3mSrt1zGXNjHx42xiJDGk5ral97YFPcBKxhRx3UyatWpt0mCEkq03
/Q0SMM6D4TdXmmRPemLtBXJ41xjyc9eQCsKMnFRUtndS30/ETXTa1yDc6aHWfQ5puYfSRJRLo+VH
2JW6I3Y6HAYChHCCYzXMupGFqUo5nkH9pRvjXhdmGhYaPg5T0jyOdO5JGYMwgC3X5XK1QytBD/gg
GkhRRXG4U3zjLAw6NeREymsUlHux7WgC4ZMEpL5Tmna694UCCyXRT8jfsGxWXyxFwMQV/aya2SHB
fakPw6UIhMEtBNGpk+AiG0emYE/DYtucFwNnsQzGcHRmpZl54WLyFKELA8riTfQiZwjGrMmU7yF0
ym6LR5Tbw1HC8lIt5tFssZGa+EkxKFHRLRbTejGbGrhOE9ynFi5UdGX3VYktlQLxqxshbaFfj4oM
jfNiYY0XM2uz2FqVxeA6L1ZX3U04acW7Dg+sNPWEghSGRH/Wx9yOUbYk1MpAnbGDiPgAXJmS7Nbj
b90yg4RTa/SvmRI6xmK/xRWeHAb0duliza2UDfFyTrJ6ds3FvhukyZF2wkXF1zstBt91pjug2gGY
xKh8nYOuE9H1YR3lKqtheBmQaouJWFjsxOu0d1gsxrIpfK3oOX0Org2n0nb9yq+ypwaHMth5JJZN
SpZdSv7benEgrkGJQOAni0zjmIvdeUkhOLQHcYET5Ba075QMT2WsXtcB+wCLlZve8k30R6jbFlP1
+sqFxWgd4bimV4L3en2p7erINhZzdoRLO+iT9wLXdh1T8pvLeHB9yFYb+t9fS3xQYqyH+/Ulrg/T
6kD/cz3LO5V2OgTL4NgqsbUh427VA6AjR33RMyDa1FgqgmaxvK5jaXab1b41X9aLUWGur8h9vVOX
977+SmkdQP55yt9WFgP6FJhZxzwrAPyZZ9v1HSMJwDK+Hof16zy0COiRp3sNf72F5qRbDPfDYr3X
8OAjO17d+Bjzx9Wjz34Mu/5i3F95bCpefpAf7VZYJpvrK/0zN1++LGpldsxl31Qv48P1pddK+lot
2IBxAQhYkAS6BSnAvKXd5VAGcB6MXtghUPbl7tYuKIJxnXOOWcZYddWECAu2oMqt+1UO0kM0CBe0
ATUYa0K2Ag8gH6zakGmBISh6AxchisUjDjPAtDUpCf0IY36l5YlBuzAOgStkK2dhVbusf2deMAxa
ChexW/gM6wifQaBTCI280wVVFx2aizD8lgpjXX+TJSbEyptLiw2Dj7Ck5b8AIVYNhL9AIv5NEiHC
kpgXqMQ/1QOQJvwFOfHnUvlL/yAvaArqdAM9NrqbbiVXxIv8xOI/Q4EDbLHi7Qim8gmqA3sRLwAM
M/JUeBjlAsYYS+1nhR9mqXYxF3iGuLA01gdlQWtoC2TDWHAbSrmQN4wFwhEvOI5iAXMYKatNOx+i
hlKdzVXhdKm/TUhnP47c2FypXcCYywm5PpQLZWF9FkZCvWuD1hXqHH2HtkybV9zg+jAvp8ZXp3fc
ZaWFHRksuJFOfxIXBsn6OciL9OjPJ0I3x5SFL6HX2Arq0Wc1WBNB3fl8QseIvjSI620gzk9ErjG9
j7LrJJjKGWq/cq6icNMJRIA0TfhMsJJyHs3pn9+TamGrITzfG2OBvX+R9c+C6OFBpTlJR+Kkm3S6
0kjfrj+QD2NzlPUl94zv4Q0+NbqP96VlzahI1a6HaSsmfWvLA+J4PMF1v1W40LBx5NkFT9IOd0uz
a+iGStDeWKB8LTxXGj0IbexgmBEufBqBpdC9eqC3QAe3pkiSlxct1sy4QJr2TkahcQ5HtqVCz5eC
On9aE1bOWOlOraEe+ybfQUE8E91C+yKX8rM//RadFJ6A5tBDouFmz+GU7KM63pmBLgIBY/c8DJOK
TbCRJWB4lQyOrjNcHMqRDeXlFCbVjMBfSBwQBJuWLRbpF8JbFYCG68hcEIrsiPLaXOJafDBIo3YT
rQaZ15i9lwRzuADJXrtqHgjk42SQBvML/vFdRqSaPTV9vO0qamzxFJnlDOQ+OmHYJr3aQogrT6hD
dKmJ2Z6EAXPNCUAscVHZ8e8HY5TxoZizRJzxSe4NfROa1o3GLekpEC9SsGsLQG9uqUEClPIkyzlm
W7jaBEPGJJLtsD5TY9kTgEnvxL9YRCuQyDBpcloaxVln/Ixw2V2IqF5kFdibp0A+4JlD8L08g6Ah
/3n29zfCppQPo59j8GViCjiQHxFDleqv1IjO+esXrL9l/WFVip4b+uubSiT3EsO2DqwiJkBjfWoZ
krCbVKi2gjYcakC6yw/8/VAPkCnXL/MaR1uhZYkj9Qol2mgAm8cTbM7LnYQ++SHwRfMAnjjZDJm4
q8nzTqkIp4aTc6jguPY1pvHeB5gKqwas+pY4gvBITI4xWqWCh/zA59IctEARDiI3zn3JqrrKbDKS
LGnKD0AjgoTIQbSNajyMiMopJiV/2Ksy6xr40GKjsQosxpQvLQTaqDcvxCT90F3B4NW+KqBXnQWR
1xXNY5Swx01M62VITMC7CJw5jjvard0l98PvtFR9ZLQpQtOhZPRWe3IDqXfpYR6UJH2XhnMMV1qD
OWr3em26gpx+jWJVedACD+SDflkGM2+z9axReYytV+TZRARpyGxadXrilg15FmqhMw10uor6wTAZ
fJk6mvFVX0ceol2oWwCij6GYIq1sTc1he+RhzXkhqR68DmZotM7cZFnxNNwQTUO0YqvRbsvjO7MJ
D34aLhO28LHP3qOsN1nXrspEcrwpojySBdEtM//Jb5eLnZQ4NfVYB8u9lJN2QVDDvsW1J8VYSGqi
2y8mbW2p1pcgpv5gQkM5Lm3ZpepXlPLXEJBny8ZOB+2pTKrmygsvYE7bT+4Mw8aUrwRVwlWN78Zi
3A5x+FpNzNgsuNkMTjmxGGfpNrkCjxAZQxveVYA6mjOAlXJrWSMgzYAwD8WPrzO/rKe7SKYHx6iN
tk1Z0DFOiVnxxEY94vCi2U8GH9nyczldskRmsP/YtBHWBkVGCAxNveh8r2aDi3cd67M4i6iM/bdW
ok0ZVV5RZfvRHDk+0UfJJMDIQvx41SUtmOYId4KMF585iW6lt8p32w7EXOvnF12ybCky9nABv3sj
v1R+zEihjz4Qbnhj53Wl0nNHu/mmmThg5z00yOjwJQWnWO0IE9Yt7HBD59KNcDsTGictvyLGcW+V
nqbKJxqBOPlMkYgoQEyYc3pFBJ+UnWifq/J4SX8Fud+RgPVEWtXXWM5nEx1/MgRHvAnPiPcfJP3k
G9p3rVySDOsK/b+HEeMem5tkX41WfJwEfXSxC6v2THLCkaudCJq/HjolkI+TyVqahfF7OS/5TcZi
PlPncIMI4YWorgIDVprT6Q9DJuuhnS1LADOHimu8QwzWxLeu2lkm1ds4oYQVcy57vbaGpTjj66YB
ehoVVN2DDAUrGbvRiekwdoNKbgzusv0QJMpbSO1hp2TbsxViDrfsM+lV8GG2i1S1Xh5klF829B9c
k3JTexGor46cnWiRwWKsqw+SxT420nMiCRcF1fpgGMatyeZ6U64C0WgVhJpKCe93/NRnEYdmxiZm
RRn1fbkzoYtuwxLA34S1lGBn6u/1m+OVKAayspadirQ8/CGAZWLfOhmtZsz90D/lCFdszLWSh/KE
WlLidphzDScSWD1Bh2anMaAjGlZbkmygcWSJ5fShNpBlP0dEuI5izkQX/HGwPGRseQ7iu7KAsNpZ
eDBz3glUbG556w/VGQODEJtvuEhum9CoDmzWUD+uT8e49Pdj7UlJ6nuNGbzIQ8vbyWBiUXYtitrx
T/XIMEjtUGUIqaF0x3Fxg0GxoBW/VKjKoiPv1QIJ299f55K2Fwnt3EJ+Ztr795+PlxfCYI9JN2vL
okrPEniseoU3D5niIjHm39Zn6wNp9KeCS5/6yBoPlCrGbjRCz08B5KtNy841h0wpRYTQEKbVpzSZ
itxgSFco8J267lVsIlrCoMN29aK+7kTI2csD6SQzumiNIZAO5np9CGYu2ADKZE5v+LA+aKHhmb4Q
79r1HTYzcI6UkodOAOCNNhBoY0lxtIlK5SkVWBa9MR0HSLZF7ZY1wXlN1wucAGgTKXXZbkR64DUN
K+ofweIqYBxa62GVoP1/BNH/INaTFdEy/ju13uVn+F+7j6wks7f++VfJ3j//5/+lD4lLjKQpMSrS
5X8hD8n/QKaHg1eTdUU3QAz9pddTtX+QUiNpFupz6Atg9/7S66nyP4gEMVDrKYakmbKo/L/o9TTl
P6r1VJPUS0XRASOJogmv4d9YPipLdlAxR9zRDKaVr2OmDT12bsJTdUp3ED5neVMZB2isReV2j+2H
+hU8ts9qYee5O1nAbjcjHXXhpaVQ9regRFBGYzvSGOSJOwK8M8HNcUM8JS19/T3cv3SLxGiTf8BG
UBQaQHbmu+GT9F0daT7toZ3Ff9JS/4NG8V81idK/RWv+eY+AmixNQ9arW6R4/itdqfblSZIzc2Y6
bTx3knQfdjP0BdxDg/rV1d2vIHCll0n0pkXS/b+cEP8FLQm1wX9xhFU+KUNTRUPUlH/76wWquyoO
lHlnPlnDUfwt7uurSrrLe7sh+Y11xbe7X+NBvS9gpx4xLCYPwsY8Ww8meQZXJqnqTaKXdkI9/ZFd
5n1yo6vYXKLaHm5d6RAAdJk+TAgyzF0ejHg7x26xG7+K5/Ck3Inb0vwJADZ5gjU/Jz/I9PU79a1x
KQZw9uP91c5USrNh27i/MdY9ZU/90hjbE7aQGUQvuaxsUukQkYKNNIjt5pSdCIr6HrEU7phXmZWb
s3jDrHDrh+pCfY5KYGseFDd7L57IPgq/4kfezmZ8yX/nrXA/s76diaDobPyDPSjm3XAChO6J5ib+
mXaZ27kE5kWwtUv7Vz7CRWiJrYiFPRuB5pNpQWfYgpt94tYeVVfY1+/EAmfkyj0h8EuhJBGCENrB
YwH2/clvtml8m+5mss/OAZJD87G4JT+BatO5EM7Fo7ad703K3pdseCQui5AKDkdwml7zD30zAEbG
/P0bY6A964zUpEMSMCQkJHDXw6saOCBkhNmKYSf0UKfXHo6kcp5xVqSSl4s3VdxMOHdu9ftw1D+L
O//aFhf5AZsd29++2LGhC8k+u4+2wiU7DJfg0M+74E4/9oUzuXrqwKYrP9JDZdq0jcJb4Sq/sUdi
XrfJwBOxyflsYw9YUIjYCuS448PgAcx5Fz0yTDCPsBoNQlwYF3qEthznrboJPSSWFuAh2Ptv0rd/
LmmcnOfXBnGbm13Zz7yHZ/msBBxaBmJIOWfUV4Si48nfGqcRbwj81qP5QlxQTkBF4aY/9Q0g4HiR
2aVfxTeIrtp9sDeoXw2a6mhSnUFyrMeeI0E2UusYxglVi7yLP7o9vferfE9n2HwKPvVL1xzpA0cv
/pN5w3fPqV06S9A0xPS9fsmuA710L1NO1FmqR+BLucs/h01O/MGu2qWvlst6QpECIeRs3VnPc2WT
GW4QXeNROHF12OlPf1E5mkc5fiS4p7oWe/3aLEgPplDcRQEdHoZXefnQEA1TJsr24Lup137oO4Kp
K1vyLAR2XiM4xca6aYR52+GZwZZOfTXsJY8tif5VO/gOaNNtcs/Y98zHZw6kLQ3b+Dzt/HKnGnbt
1JcMpNQ+PCexI6msgRiKJ/bRPVY/GpNuH+BRsaXv9Cn0aMq9JbWdbmV72o13NC/QWoaOto+f0L24
u2kXPhGFgGCTXUFwNVoXmrb26H80v0Jz6ECPnft+P71QSXp4Shk6s0VFcLSd6r2ISnE7BniQbfOq
dE/WrT+3b+GBTRVJVPfii+hm7jLbuJeu9fA/LM7/Tr4zFxifCn6PnGVucxqIvX9dm5kLmdqgw21o
6NHl+KLlzHgxo8b975fh/7QIL39Gs6AJIe0wZf3fAHv1kmwh+lK106ThcfkTFnHgUzD+YJbHjZ+R
9jlX3OL/Uu7/F0u/LP/nuyviblk0wSapBjIfcdHKf33cR3mAdl7631DRVX20mmaHWf1FmSLf08ac
UFRMJnauK8K7pDVk2qQbv3yOAwuOkPkBlAbprk4gBhyCvVpOjwXb5h1bVy41cA2bjs1pGyniKelG
AoqF2oEkRHi7AmAiEiPVM0fZ3NQyGe4zVHA7YebSjiwZ6Zy6VqEeCSuMr/msVCd1mJhNxAbZIxu/
appnuezgshsRHlqxs5w0LwBzmPN9m2FK4yw3hGDayQzVJ7N4aunnPwRaI5+tNAeZjwU6SwzBrlVm
XlbbnGBaRBjduZH5Yvlm9cUeb3UaMFlNta8OAWyFXn5T6wLIb+JRi2xTVExOskTaKginmBbMGz2h
r4HjeivoPlpX9ISlJURoN5hzSXl/F+W8BT72luXAtHOr2YArEw6FmFW0/60XuURaSJg0PeI6+u3q
ltzLoSZXoBAf4Kep56ivyEmaAYUXMqLzQhMYFkw7ko9uego7W5wySMoQCcjwUHiR5q/8GEo+a2oe
ji6nnG8H6dLFI6PFloVZ3apVBnxZzDeCnGDaj0Xj3DbGGdpO7jL75sZnqNepJoeXPv7nYI0EMxFi
sBBH/M5Id30PH15stWYP38AbB9oiBdmQMq8s1+ZHTf4IeL1k0GTfdaH6O63UuZ/N8jXuiUQRAFe0
hY6nIdKfu0ibPZUp8LBES6U6RULfUKPV6mzPuv6gzQSKoouOE+kimuFOmLQ7afyuRu1+LgWF3MXp
BRr7cznihbqiLc68ZmzuxzB/iP3gUY6a79gcK3vmBJ7VLgET87I8VwdPGiJzwVUT2YEALRhpi2qi
wFtM1F3PLYGocA8oBhkVqkwHIgN+jqTCqePgEpbaE1jusyCIZPZYfNIm/cy4ELZCqgq7ugDk2uOh
VhKyOOpueM7LzBFRWeIRDFBCjT/ER7jQ+x7HUv5mk832PK9Z+LBEi8lWSLoJ7W+HH6zT4VaiV5i4
M7QXGLn2xBwi5eikM/NLJGplsOmGh3KZjmM5JczTLYm2UMEG5GLnLp+Z6AubMf2x0mBjkPishJo7
5EiUSLBoiU1Q73RGu5lmgfMA74RIqUygtGcdwlkS6EagM/WeTHv6mrjHpXeNLZ5Rk6JN4ZVrP3H4
MY8PM9IrZeyfzGY4WUqI8g9JBrNfIyH6A65RQ4nWj5F+JG5DPyoocbdRxgAi1NCLBz75lKax3DTq
TjmRzWGS32FcZgWr46K5alWECyU86imXqr2s5xNYlG7XJL4K/kEau2Ne1QB7An+rFkEA4iiunQLV
yiFoZglrrSXapWI2rokxYDf1/UHqGviGcMGcEqSUKYnRYSoi/D40udcHfel5p1FNzSZbbbitWvPO
bxfVvKA1MBUgYZAyXHrDws0f1SE5GPoHHhKK1vWfIvMl71EMFAtSf/0XjTn8n2e9/MUVER/JoQGR
EEhEBFXoOlFG0TxoU5bP0Ur9Q9jJP1VAXJcs95F3h4oaUs91vm9gdgCABxC6M93mXNwYDkVb0sUo
Gf03+WneyW9x6TVufU7P41lCNmk3xwZzheVadzPYg8ZJ3pD1hnZ1Gkmg+623kgeiJDspF/PNLm7I
N8U34JjqNfxoTgwZcS/Z/qX4JHrgjhGnRkvklc9IfzWPzUO4Q94D+9lgnb8a5dZgrK85meRmKgfK
WSQtqls3jnER71ADI5FHSFXrB8pZ5u84Q01jL91oMy+sA7t+kxDOGgyObP4b6TaGwxBH+zTvzG9z
X/1E/Vs4u0nskiaqdvzH/rdSPO15ODEuzZnNWGSAUPU4CRrui7U1notHCvngzrTHZ2NrbMVrtCVB
ivR1ohytGwK2d4j/zNk/53dkKsa2arxCptJG/0jZ7Eq62x7bnVSxVdn0R3k8FGCJehZQyzERCy1+
ja0uHQHFBhB0BmhNG2b8IDuU5ihhM4t5Ox7+jAXveq571ImehjpiEZmhNwCMa5fmUp8L3qDfaUQl
8/ZuFWvTMfMGuKsb/EjGwILA/cSpc2ckgoVjiG7rJW23pUsCjHkhQdkgLGBP5Ez9KhOPLW1yMisn
h/ZbSnudNtuVIU605+FM3g5DGcw32uJJQhMxEBmDGNCdpi2Dj1rZyRwP/TR2aLicpc/ZexPyB3hu
XnQrOFpUlz+ajwbwWH8WCAQ++TXN6IlYdVjGrxbisIqAIlgn90O/H6034cISZl007aC/CSBqdpwW
mbDnEBNHmAUPxkX9ZiYIXoUtWQsBoCepHZktNaP5aFxygLQxg9mj/q15wm1+9q/sn5o32uRVft8+
jrXL3yZR1Jlf81O577/Zk2EHUH+UTXTRz9lHV4AZtduX4SlC5Exk9IXLBvPSEsAKQsIpnspN/bBM
GADMvHEFKJ8ZmzWEVEy4lwg3tptO9VQFnupql+QJ8i4flCwddTxspYfW8KVHHQnjgtd/4PWK3VnG
qEPZzaHGeWYbog3XzKmA1Ffb6oluKAZg3ia/uu/vCum1KJzcRJR8CjSXoErs0xxEg43kJakd7SRV
nnFE7cYO1GRfwye14XdUicsHlLui/9wlz8G8RSGqY9btjsIngtnoPpDIwiGeGjedU12s65R54myD
oBn3/QmdeBFsOHOhvALx3dbHLtmMyEMIAA+QLGInmch4exWtU3rykfWipGOGTrGd78mRJ0iF3Rxz
APw2tvHKeQVFZowQ9Dqksws7mTWj+ySDZAfvuDmFuxzirukmr+m21R2KATZggzc+I6pNriQTZQ6C
IsSVzSK+BJdmC6YzmJwiTqB7w6liQ47s7kz/nJOdpXn20vdaYOPijPgCb+zI6dcnj/2WKs96NC2n
ewF3rIxbBqJ7oPyv0kbe6k84C4/WW0bQGbePfXqONspTTl/BM07HgtCchyHzILSBBb5Lb+xn3toN
RkZAueeEZQwFl4tswfgOIzvYZRfGfq/9q7o133kPN3a6yJ/DQ7/tZ8jIvGvIg7NnkV7kjlfSDafa
EZEMFhvx4t+3YCIZtNpsAQeXbXl731wZGB+1Bzgm7at5o+/+Hu6bo08jhTLhBqXe6thsY5t5iKeN
uaVv7u+tjfUpe9kzt9D2bmFjnUjquwSX+mvGUAp765xEjnVFnqFSbj2Vn52rnVlh1UflEj0lx2CH
kypQDirsBWSnCxp3lyanst2X4p1+U8/GQ/EMJI4CM8rdPIBbiR1mV3+zNWCQdqz30isIh/nKlu7C
HYZWCHvE6JMZB7oHK/AQJqPCMDqiZJwsc0v/wHGHyPhaETqDz8OrX8Hu4l5JruZFa51a2hjCFtRO
KOxGacPn5Icb3kuR3MTxhBpdjh02qT0dhW6Tn2mrYGGJixO7Sum7qT6pKiwgbO1JvYWP4EVMW9qY
N3lrPUihi6WBKPBAxJFjk4EaeXVn1/tQdhWMbqdoF1ERWJfqQqqaqF4q3WGMaf72tQs7SLGDl/kr
u6zLnOoFh+yd7srADP8djg9lEbL8u2yLoOcWRAdF+kS2HJu3YDhH78SJDeT2LDgQEFdHE5w0IQQs
/t2E9OXoD48dcqBA+IWXRXoRYb13rD8WgL7UekwO/QPx6l/SC8RDdgTDOX2jA6G8SlcaID3242u6
nzfVTSLdkHruFrxzX2IxUJQPCzz0ub8W90jxta92EzRO9kK2rGnhrXIsDsBgx9zKWB8hO3Ef1kkA
ehrLp8CkCncSbWtxbyk23FQkVru3+L01nOQqU5fexlefnOUl0s1p9wpnLEYujREfgUe2/x4ENma3
XPLKz+qpeC/8k/pcRvcMccujpe20Xfy2FJ4g0T5G4KXIuyJ3if07MAtVdjM3ihdpV27ULfxs+Oo0
RHbitt2zPe3OEYS+elvJm+7H1FwcdCybQYWyzO7ezAcRS+xDvsP78db9tCj7qAIeSc1D3aYg9E/t
4CJ62ZMhOv5dcYPJeF+e4AomH4gBql9l072X9Dd+p0P2ISu3LHIQ6WIDHs79cSCkiSL8gXtedMM+
cYfFV4v2sLq96V1lxPnEqo4enwTVgN7YJTnWD8zIuIsoOxOJLVpZ27rSUPpQNuIPXxDdNwR7ILUh
LdZx60OfIgtHcvxH2Bf5UbsvaZaEmzC9ZT/KTBXrZT8a7O7kNlvHRNoInpnjmLjgmOrven3vc1uc
xHeVdkuqfvazyOZEtNXgdYYrXifcoFSvIImcSy9iYzuorHQM3RJGs6R32BXBZRF2cFiQDYOweCvJ
tnqe2KC/khLpn2vlt6m/aghKd7yniXtU76Ck/qGGyQmM5qAoS/Sck1IlHIzWq2vPSpzyDeIJH5z6
4/MxogxO2H7YHUlvNucxk/wTRLWv4Z3Z2DIg/6x+2DVC5SuwVv82+oZsQNQWjnmgl6y9INHhniXm
Dllnh/k8udkp2+Ljk9yB2I0LESlvNSYfdQtuT+pd+KN44y8RXkV7kjbqt7inRCQjEQLmUT0THtfC
JraZ417St3wfb0Mol59dSUIbL62CloeH0eZOcTW31QU/iLgdf/of88JZKQRO9jifw3P+ZT0G1/ac
4TX4tPbRc30CfU//vHoekeXnv9J8N4EcTR22XlO8zws7qjfjl2FuS8YUpCJJ2Cs40QUS86JMcXrc
lQCQJvClMknM2KC1gCBjghQ1QzwOQSodx/UbqGbPfdYKW7GZapwM3G3hrEgkNPCw/tz6bP1vxgAW
Mk+ShkW5k47WGEEkW79dGDPD/+kuDdrdkMXhrSGIlghHBXIcfoyQdaatGtU1xVr2QCspbKqCcZuV
uuTGI8Z/zJaGFl+DcOTCzqAeZiU6ac1IbpEVHmE38drgJrqCmombHjfhbjZEy/bzSnXbBEOuzMCf
/hGW0k4vNqCTqKgEo4XyK3rNIjpJapFmlKXR5/TDwGvj9g13Z+hVXTM8SFBCoyxP8dHRYRctCu6W
wZaLVgFXkVw/NI1iuoVvfsigPSmriVKfFBTFiLKDOpVd2TJqb0hrmuYyga5KNIbPUbTRKlUFnWtI
myhoa6dXfDRHGmPjCkKZW1RFe19RHZlQ7C0rNm3s/GzWRoRiYjMc1Y77epnMNFLM4RjG6U3wEev0
ouSfw0Z509UZQR3rQ9wl4T6f6GSqQnwPjvRglsbR4OaE0PSIHMKVEJ1QP1IhD4V/SyP/XVWS5tCS
9NgXI9vnmPUPx+cGvPGwiABko9gnwZH99V1bEnYpqzMtcSIdvAnVDFR9ioqsVck2tZ7CzAhhg3ab
sDeJlw4QXo+vOt7PPVYC5mStfufHH2lXM7a2pB+1xE+q9ebo9VMcb0X8m0sDJO7UFMP/4rRJMODN
ZkmU4NzWuOLG+zm4EXWsvWbdayNAFxjF9i3vZtrLpPrE/mOl/UpCWdv42p77MOW+WiVQqmvrt8qN
o/R/2DuP5dbRLUu/S81RAW8GNQEIgkYUKUO5CULuwHuPp68POFmpvHlvdXf1uDIicUiQoiia3+y9
1rca6IqC4FM5wQTtQ5d04VviJTIJR8/mZ6Elv6MdFbzzYvhr9jXKSOyGzCDdhEMf7nxqeVU3XysD
D35HJpRTwaywA32gwxAMz9Pyy2SZ3SkyONlCLD6SA2TXs+Xq8CFVyQJiEctkFoXyTiwpT0eK5c0J
iM0kRzZSow+enyGSPvd4IOC6uiQ8UW3si+e2ZTO2/izO01+iuU8kbK0lwuuGelpkjGz5U/Oc6mIF
8VF8bEX1JR8TtIQu2FwBr4lYMetMs/XEqBxCHgh4Bsan5DfPBfK2MGNDXOYsUZWiveaVQFC5qrDW
HqyPetyQk/ih6iyNMUkejYIFc5nRQVDhI6mvViq91B0Vx4QYCpREOCwBGBd9tw1KtgxySAslriLD
jVLcu3UW7O9DjaZSMbGjS8LKK6SIzUwj2nJl3FmT8STEA9smA/uAIb4m5fARj8w0Zu57k0U9KGtx
0bUw3jpSr+OeTN74SsA2lDKFISUV2S2j2ig2YQSHjvx4F1JUuzOjCtFEDlCll5gAjOCxG9XQMxSv
Z18atzgKJEG8G5mmmsZqHSF6xPX5rqnoeBrJSFyzbfdyqiSe0uAzS4nOQcNO3UIICGlqKip6ER1E
hkhXmYimqH0k+gr9tqArz6aV30VDfZWqaSmT4UCaACKEUntvDQ0YWXG4ZmqLBVLW2ckY6JHlhraF
3zrxUNBOFo1gV06UYHVhW0rFncJLy6dTzne1ypJWq1Vsc0n3TGYT6xEE6YBc8+zGqp5wU+DZzONX
oyWIVY396ZbIFUxk5iMUhptZbza+rCaAH8GMFOylxz6UXU0QJnJHJvlc0gcUxKInkiNCaGYoJIDM
AWrV8SEGRwJw3HqvUnauRZhdx44ZiaxEIIxKTaIvkl01qW5Lygxt64M8VjdK3z2XRQwanPhfW0/j
2C0nGmuiOh4axHON/BaOLGTL9lXUj4FU3tLX2JUGAGOzbb6tkcZ91mxEaKyGkJ9ITqU2Q7Cpc1+Y
2j6rqgfRwttbgmIddDptrTjss7r+KtODNYnvQQBXhKo8vPZoRtuL24H9TfpKcHST0P2tkQqnCx6N
XgILHrY40+u7PlmTo1Us7BtA4XlPnVQR5JsW37hdC8te1RzuIxNdeBJHd+Kqa9eynVLR9h2LDrGe
9RDUcbZNu4mJNSl3TTPvSfs7IIITj0WN7jAW0/uxb1/7EpZylc0sT4hfJP1WBYfR3xUCQIO+c6eQ
AJE+PyKdOA/AKHg3usaeY7aSUkPQNlzWtAl1R9W4qmdyvfNB0oQGe+IcnDPrqNTYFFZ2LcaBUyVl
tXrojxBZr6KBbLTAWN1okgedPKW1OlD97WWvYTTDxZpQ7uiVW2mWn9J+0j1IpR06xgN2zxkLVnSE
WS3sY1G6AwG+FJzL6zCmbKL19mFUqOD6g3HXLUiPSWWAly1yORs8kV3Kvolea6CyreoNzWv8cptU
ysaPyp2iCF5UUuhTUktyIinfk4F87M3oQeDvf4oonidF8pIYSchMHLJaZCKTcoWscwszrtpjTLCE
hWGQUUKOFcapWo22mBpQkzXo71tfZ9on6nsfx+w7ZkRnYoBIieCI/gw39dDHGAt1xOa8JdYmnAdp
q9DXcSYKQGokszXUJxzyFuiYEXxIUSb7WZR2WWHuMTB3rilg3wu7JKE4rsN7GpHKyhN+5clJZrlx
GpH3X/fxzYXsyyRELOCZhMukttleK8nFqskQtLuswCptAKMd5F9D1VPGTUlNfuyh3LsmrNZqitk6
gFZvZDjQXR+6s5pDuWwfMPdQ12xBpHTmLjUiahC1djdkTLnl3O2j0bpNeIkAABs3pe4LsKSYbGha
pWn0UE0N35hGe5bxODhikr0mvngd6nDyNCzwbWQ9G2JAoa8ft/DrfSeymmzfB/qLivPIaWJho+Gb
pEkDr1lSsRp3KWlSkvyCn0azdZ2agLnUrDU5vZ8F4RiW80Od0IFgYNdUVyr5Gmfq8GjmxNIGpvTV
ZV19UuPGo46/SJNJUuj99j5o9pBsPnQ5AilFBEOQTb9i4re3Jtg+2+cVKlTV7Ubqa5LAii1SQ9nR
m8mpsB06RvVpVCDJcdtZdtjAK23HBrPXVsqSCjl+jqhWlq6+2AUAw9koqKgjCr/rnTSOHpIs7rY0
aDrbMlEFVbSyE1R0Nok/qW9tRjoa00BdI2iNk6ywMmBgOxkiYuLOuvP9pnBa0FRelPfnXtkKJhYJ
GSe8N9e5emiyQT2sl/52dUyLaQ/Niiyu5COiM+RKSqUdBjP862E9Z9aT5ZJj/Lamv6yHqucbwICF
87Rk1eZLMr5sLCKNnn9qhdhsrcSSN70oiAAc4LVqYU+FLwzYlEpsZJfI0c0IFxlRFTXNlJ1bULaH
PgiKvUrVSVu8YpBo/jh0U3knZIqxnS3E9g2cFAKJNfTgcqigu18OeY7+pH21JAT0wp8HXGnkEGjV
Pv4TYbgSDTUgl1tDE++zwaQqpmj5RfQH2es7LblJK+x+a7f7f0WC/xeRoKSvCLw/hQH/lLF0/Geg
3+8f+a+EJfXfNfQPvBXoBBam318TlmQSllAQLPq8VQf4oxAUSVjiP0OXLcX6B4UgsD/LgvZn4jzR
F9Wh9D9RCEqiuBD7/pL3R84h2ZiGqUi6RsqT/nfxROW3ZgroSz9Kvr9X4lS8GVC93hjtMB7mhRIs
RrrHWONJU1f1x5X0SWgqK05j8Sh2BjY8OsGUKPUo3a/nVl7oegkwyR8htevVQs4Q/JDJsV7L/TdM
c+V+VVf/JEQriyer7jpl31e7n9Prvdbb1nO/k4t/bm6LJvFKhWqRgezECc1q2EYqhAqi8jIheu2z
QtoS/NP7lQBLBV9BIqJWUnSKGHgiYGWuYNScbiEBwwXzh16Vu5oECxqM4iNknHEnqQITlxAeU3nx
ouv6r77tKs8ANK3e1ORTm12tbuZMEw/rofENZPBm+ixl9OYmZaQ6BtXABI8FTweWqOEjI4BG4a1h
1/ICVl0Ddv92dSyVt7khZKCZx7ORslLTQqqgKVzoVRQsAT6mjNAswX/jYT2kmkozxsxAyagttjND
w1Wi0YxYRNXrQZglNPHrRU3swCvwN8MHZ0XcQ4j7eRrrc5kXS+t6aT3wPNptIw53f8viXgO513Mt
gtJxSHFexhUk+BYE4OLfizV680UKKcbRtRS1mqCQ8GOarDchRaH2Xw6iQjW/iPsdS2jiSzJKiYAN
hO3chw+jFdFCHMl8n8VttEjh9QipOkEU8PZZUvoRaqiqJIphVrCtLEJ4VesTz7QaOPkD0upM2Q6G
gojyHAi9BU6blbAixb2bd9SilcIvWF8DQgRwfEAY4khZRLFwUXkDvoztorJyF96SehgkrXPKSvqw
CvNmzaBeE2TXA5p3cSeaVPZW82pBKKXZhaffqbI/s9CaKbZeXRm+Unrvz+qzgeF5o/OtwsOPfr7C
iL8nPDO1uq0Z+tEuh8CD+BZgik8jEk/FRGIEpomhZOYhZQsUnQgUFwgmFSPZ+mVVVMNgWqVONi8N
/d/3LlcW/HpPtfkem1eCMqIG83Yfqz6vbnendlhkJcMgGYymu9AoE05/NsSFZOCGiUkKr3T08ACu
J5QUVM2yErNm5lMPD5kfD/pq/V/RvuvLoLFv34pleb/+xT9/+xqnhowhhA7AbsAe6Bi0C5i6Xg7r
pfW7qWUDHfD1oq/RJulyjZYagKPe2quR8FX3VbgVshsdi7EttzSwhsaCHxFComgqFsYUwnJ39ml4
If5vnLCnbql3KDr8rnzURzpCc28Aa6t7BPr6tE06i7pxXnlJEqFLGcmz97Nd0w7iYTD8+aCnXiNW
+n4NqV7tHPrKGZcDVJELOnr5kCOGGem2mzmuGn/ya9fvFMmO4rDeVL027AyRqvJiSlFVWUCTxUix
GlXKDCwG3rD3dcJflxdyTcdIGIOPYOIDWvQWHbxWj3Z9ZO6SPtI3jYbwk1AxzWvTkXIDFHcS3qrD
amxZL63nzEHqiZeMP9dvPwkr9aGqEkYD0j8y4DrAw8KyDze+JsJ+a3ooKIqEh0pCZ2HWFaJueaQE
kRAFUKHfXMeg9RRqdCI/BMDNffouLVaT1W+SmDh/gYurMT2CvGyKnVFpG23OeTvXz8Lvi2plYL8C
6bYCrGE5vlGxUNw15D6xLhMuRviyM36I0ULd0Go0tuTV6xH0qIoYIWSRZlASSDh5zIsllbK7vpRq
gkNTlY9DxOZ90oKrLt/NmeBGBYnVQOqtjZjWdO6W8Xcd3/JQRJaiU7tfxj0zFFrHz9BtGHWU70Sp
FLwkGO6ECJVFmOS2WpZE3KK8YClJhw6PmsOSYKLBX8AwnKHJ1aNRoX2vbwRZHzzdj7oDDpbusF5S
CBlBe9fuss5CDbegyeElQSpcGObrVQzrX5VYdG4YliX4QH5VG2Go0YjPnRJFcn+EMuV2iQbDLcnE
O8YL0X+9uB6M5eTvS3ITu77OsFkHbCxGnV5jOEUl235c3kGqFnuFPeNxXkyq4NozaIc6aCCB9XbW
aujM8xaJwMQwM4K53Pvw3KxgCZdoqRsdqiUpJbMOosgIG/Ap2oLdus8btmitUriVad7lQ71DRCV7
2QKoV+Km2GMQJ3FpmQvWc8BS5Q3ysAqALeN8Y2KnkkRtbwBTO2hVz4a45RvvgU095ylphpGenvpR
HHfDMM4Q+XtcotQTsJYS5kqam+0rWuCaibQ3ZdT3vhqQiiT0x7iU+6NF1Qok2rLql8bS3+rBguZY
35+sxgS0XloPIQshTzHGgwpcrZ0Hrwm6+5HaRqyrt23UBxQe1RDjf6tQdmmQFfM9WA+5WcLmItiw
wzp/iBZnWbosdtZDvlwyyyzea+DFDH8Jq/h9AxyTNHfaDCn2OJwzapj4/djHhi0VEJnydVNL93FB
IXY0eqrzMAM7WIpl2j8TmPQ+NSzelAHxxCB0ii3CXR9ViWx24yErCfCVBorjzWQcIvBr/jg8pWi/
2DJ2gN+p6yZpQ0yaf1MLZW+XYU13l78nwfokhQpyPa16znr9ETkYRhChATsSTh9aWroNSVhwNiV7
nqJT62Orl6nzdqYqe0TVo8mIrKcMbEo7zNNOV5RtOdEak/XbYpq1fYcpZezNYgOcan4iiKOlZdVv
lTn2GaCrJ72PEMSmT0Y7ZrcZazwMrHYeodbS4lCham7cNol4I0ZU76IgfDMK1AJzbJGEEYCNnQlb
jPJsFxszmDHknMuKcZdWCnUqo203NAQ2RVMs88B7WTQB4utK27eFTN+tciVCbFr5UoX6NcunA7/Z
CLPy7EcDLeJ2mX2spSXW6/g/RjrFKoDayU8610j6ZqksAWpVs8dIthAcRsOMy2aUnhrmJLMXf+kq
OWJWKny2yJ23fQqDrkau7c/6hBST1d+of0k9/0ZW+yhJyNbbrg886AZ2yy4Smi+yJWucdTcj2aYo
WtAiDV86KTiOJek69DfTQM/tSMzexkZ5mbAa3/VhFjq4BbrRLIFAp8FxGt9A14VHWav31kRl2zIa
draGcZYbir6oi3l5Lf/dLLQD5VsKSgbEsyKD2K1cdFis98kSlS1TsdpiAdwr5pSiNEHLO6KXop9l
Lxk+o07Dz2fhsBU0tFhTG1zlqlpM77T5mpzKZ2vGe9I7trmKsLRAWL2lO0Qlyoi8KMwB6tH/jmKm
vDh0c4P+d21oKbHEdGzIDX0zu1bdWqH4NGgWG3f9ftDKDEiK+ZpMSx1fU28hlaCaOeky1Ux6QkSI
jiCAO532cddvjHKSbHGxh0uz9Zqaw0mweKb9YxfcJXp0DPUWdZRIKb4Oa2g5E2J9U3HSshF3M0G/
dhQVl1bBOwPZe6J0wt3HEYenFjVv1KPehhiiMZ1H/JxkvMbGFY4z2tQ5vmk12jhU3EOwDDGGc3xG
hdzfTUEYI+4DQljLGjRj66sJagZCdUDXURiJp/e+6AniCAYLRZ2vn/uFKKd1HV3YDA8l5CtwPFXk
ld1ITZb+sk8XPYXayf4E1WAY+JeF+hcPAaSe/qHItC8ci14p8YeLDRK9FKOKVdBIzj+CEHbkPBDc
Ws2CZXe8MRi+w4/CGEWa290rUcPph9Tq730FMZXtMsC97qWm1OHqdDydNo+3UwBVQwIJv6TpSgUL
bSsbMzI/l7zdadmu9WMcb1WmDbZYWun72/UOP4f1Tj9XYYEvYIKB5OD15N9u/v88h+GVMNsyWpKJ
W0x+drDsapRlxpXGpTG5Xl8P0XLLz9VBAW/x+2b6VPqWbimhPrTiknlxJS+XWl0s9wHqnzrRTwIV
VDAvnF4P2XKvn7v+nFsv6XrD6u2/vfnnYeJC++MBUbD2vDY/DyQKGoDyEAHj8kt/7viXX/DzOH2y
GKpnVU/YHf/5BxSsnD0/bfckQ1ruXFbPP4ETnd8QnVMjlqBEz257zZ5YDz/3+TlHe+z/dB+jx7mV
C+1rqqNV+vmxvz1esm4Y/vb44TLt/pzLuxIQ0u97/stn1lm4nBIzH/+40/qjgJLbbTLEd6UKicgt
BuMimQFeJQkHef9nash6CS36fyXZTMgQBh/yYrSutfo18+bn9t/X//Vt6p+Pst4/qUmXa4l1Gwyw
qazJeXY6MoNeLBDJLVthsN7JcF4vzirdynas6PQuLu0fv/Z6dT1EC/Hn56pY9ZuUwXT3c2q9lAsB
SuhmpM35jz+w/vy/OvfbIv7z8D/3QWJwV5ZYXkQBtEmYUf8M6/xb0LPJ7UrB/N8S5v9bKIlqihim
/vsSJsHfUV5E/5hK8vuH/ihimsa/s0LBkmxa/+BxtiSCR3RN5zTGWwkD9E8FE/uzqHNelXQUAaKK
1bopujb8j39bKpi6YZj8iC6vj/g/qWBqpvRPLmdJNvBZg3EmGoWYE37VX31YkR6RSifBNVG7a1NY
1n7y2bJODdKIl0mlyddnmFD0CClnZdSoJUW9cc0KS6qaRF/6WP6aq1bYaWFdwdqIAA4iv4TNeIEa
lEE0bSwivpEZC9ZhKoFQmzLQ1ywC28gqqZRi7Qkxhil9BspgPKAyupmF0WSlY8z30M6AuABDhIQq
+hetmxxrlEMvq9J2q4Pqs+sa0Xs6tyxtG2gh6ctQlBXpi5Nd9vLNCAXWzWukA0OMq43NSWIGAHTS
MtmwckFxJabvwpJpJIVR4Amlpt00cfpkTsGME4y9Ui5vx2A3tHIMtHkKXgb9IHSsqiYy5y9yljuT
plg3hjGD+W9RBg+QbWJFYWPOKn9IOzq9YqNc2tz0b0sW1rOPe1Wb+twLIhT+5Mk/A8NDDDGyP84V
6DqES9DZgem8JxXGnY3YNRsf2ddyaHWZlE3yzRNxYUHzaqTygItWKnYJYeIOsiYFpxBdTxLrJYeq
zr1qafGtxu9rAId7mjQcy5r2STQNbiXN5DXqGsTlElmWauUlVjP4/CUyximfJdKrpu96mPZUwQc3
bQQgoCmE3GI8q2M7OSlYRdVIxku9NPHjgQGyLxAJ9Wh9m1hFniKQmRkr1mHeND7JNjXpPG5ZNo/Z
YNiJMOZHViTUzeoYRZSegxhCW3SY0SdKhOjlynUWG6xPRQotTdN3cYFuiGKoyTtIX0+Ls2cSnc4m
2RibIiiPo2C8YGQ8JkOj3gkDfcGQPijyJJ8VtexDuzXMN4BeTDSKgImFXnC0pJlWUBt/QyIUayCP
Ri9RK01Cc0owYqDiklnIKvT0IthCXZvdQAFOfx/40zTYWQ99lN4ksCDTpi7ogJbnQM5f6c2xEUJX
rsnVjJocf9mAvzWrzAhFiYDkOEQqlstdcSn6lgpzI0JwJiSkidikJEl1CkTp3gDBKYdze6aFDkRW
jk5JomybgLKF3CGzaYXhsTKm4DYDriMkiWanJOF+JHm70fP4BoFccz81CEBCKwvcyNgoFaqqSoq/
dRPZoC99qGGhub6PO1hY2tZYBC9CBXKnyMeJ5BbM1a0ItYAoAH8jjrfBoFuHPIvuAB2TasM63+5b
6dPMgmwjNKTjJJp/YgO4gwZYbwyhmzaKFWXOrN7MbKEaWqlMsoOf9nu263SO2U1Soe7Qh8f1lhxm
7caE6odYFkkfWygWt8mS8O0M5IYPuJHmWf7U6uSR8VLYWmLOT9eUOabSfI57k61a4aNSVE146uFs
q9X8TGofZaYcYvBUFhdxiLdWDmV+LCKLXQWN20LV7GAyDC/IsFbIqH6ooUfZ1ieBgv0k73sinEN9
JippGq49GQ/gAcrUEaiQMjTWjikP4LaVcmNIw4esFE9yCrgpq1q8kkjwfJVAd12AHh2OOE7xpd4q
2d1YpYewFPlsq7kzJPpAghLS3dD8qMNXQ9XH7TcyDCqg8lcu0DaO2f5ckHOd07FkCdFUL+RQxm5q
9kj+ZjBdkYpZ3C/YB4GYw85OxJGWh/NFzNNfVTA8oGKiuQlPscLAAid0Y/oj1c1uPCZVHe8BE36w
OWx58ZKPmjYDe2Kaye3wC7wojPmk+GxTNlslcZqMvOOhY9TcEKqF8qJSEwf5g9eB/nHyLL4EBRXx
OEQvFfgPECJ/9agIsb9O+EskVBNzUV9y+tbCgNHBegxNKmKhNj9bFEApvvibqZZ3FZ+3qelu9bK5
Rmn1lo/RpUmRNiFmwuAjUAEt5wYVp9m9ZcTkHsoYsr4mUzzsU4SJusFUJaMrwMURjbnhqCGhUXkP
w2dyMgSLXV1+5d/hEFzSMB0P8iTe6phL7XRUjnFmnghF2IcZFGwMdyCkNZmsEXS1cikGniGy3NdN
5Vn207eUCHnsGdNXGYn7cphep1IhVKFXXoKEukBbRc+jKN2GYad50ktJ9INb1QGJ0LglodaIEEAi
TDrawlYr4qPfke4+BDRXKrKH2MTOD3Pe/+qoJfsYsBTfv9PYGNoCRe9Q/lXMyNNbRJ67so1JuIKl
7+rpfJAGXC6F+SKz0r9BocVLXGjgJsJCsa1wOIvWLdI0ukly1J+FKXf7sv6aTaIYcgQtLtRBBsDO
jeSkdyiTv0dRdGLfg+PAx/XE2HIV6uZBHphZ/bj9VrX6aNaxcKsY2D6t4BxoB78awSLnjNxxpPlH
glx3Q46EQpZNf5uisJkF5NEx348yyfp9MvEko19Ro72rnTnaIVjfSgbolhQNsdO9DBy5rx3rJRbV
+wkP+QkuKquLiXhRIXpg6DEXznGj400amDeo5B+xzl8ng6aCNU5uM+kkJJjvmtA/6WLh+or6bTID
beU0YXsdOGqGXFKeXqtBQc2STPVGkKV9qlNYbRTpjWVEse/iZyOKec9qZrW8MpLNZMivmd+Xtzw9
NvkkQ1i0p1llJDeGIo77SKIwBAY1sYduuqp8MciCAmuUffFVnfdCSPqHpXZbnbd4ymSWMpXhWYDb
2EMUtDuFo2YBmwLf/D0o6d6qYGd0EVUTXxdfGl+7F3HZ0OZQP6vxzq8Ucj90eLJdpql2xCoqaLTw
2BkLqkRHqdNRytdqRwrP08ymsg1En3mDoSuWvruMqZSGKJUN4qBDt4xCBh5aRWGVfchWem61hXaZ
f8it9hY0T2PvH+VI8qBBQVPjI9uZj36ya0Pt2qeT7naom3Ld8HIgUnzQtwRQ2nOSnYyaneRQv88T
oQzVeLFS9Z5035NsFl8yfaGmomPWSgdg+U6nlc/SZCquzkdMrEhDIU6MT+O2FOcQlrvSe1BA8yOo
94+8+0XCT+cVDcVdit8oZtLik1yNKflUoNuECXVRKTBemtw/NYH2pRuyTO6G8R2lt+XQC6d2RjNW
ICvHvojjxFTgVYu8YiFOgrrUdoOG7n4y88uUYkYRfOMtyksS0vUOm1F7CkpU5GZimQ6vUuEYFtEH
AHcbln58YBEEfcx0omZ9vjNqulF9e9Vj4WAu60qxUg75l6oEF03iYx012RZW4Xk0KeSFTb0NDCbS
WMb21Qj7ghG8EDR0yeE2yl6EMrnMc3eT5QTJmLuinzbY9nIqB/ZIfp3WpEA+FtpgIF5biXgQC/EO
JkHxsYN0UZn6ni056Ujj85wh/GZx6u/M0SyoTMq7MZRVnjIW0ai1PMmKZ2oww8JBpPyFmA8jVaGz
vjWRwuYIjv1Qek5rAQhSj1TaUj/HpPdaVX6zkhZ7n/BhhOa9JgEhySU0a4gF62DWSD5S932Z4rgs
zN2cPMgJ9CFF1x6lGpDJQMSI3zcn2i/EVqW8/TAid7ma7+uEgU6N8gnRFOJFBINLO3VwGzGNCDyh
VcHWxPaXtsvaF+oEvTqE1YJMWy9qZmdhf8GgEy9tIzNY0rrXW9brUQWnF/EZURjLD/7cIPPaAyT5
8+TPLT/nDDlEIUWG+/pQP+f/8uvXk+sT+9t9EoLcFMTKXtLlLZERyy9ihm3+uMi4D2Pu5yErTdqZ
ygATBU2DVnQPlDPL7frA6+GnMfZzTl86Zj9Xu1oJlw6U5vsTdj/zPVt/x3qvtZv2c9ff59QDEcEM
kEsDplk6M2t7Zs46CeiwH260tReznlzvsx60mkrKuKhHGv2xCGcMO//48z9X+0USTygxUTDpQpr+
uUUqMJsuUXfFkqw8LmXOsKKPIuURVovlnNGP9G1SsHrJGAHpmJq7ca0khkt5MczGENf7crETgkve
kv/UIV8Nb4RTo94yW83aif1EHF9NN8aL1mI5ZaY+kL4xvg53ygPs2jOGIrInjqxckLBfMy/H1/88
P7MiXfQOn5SZXbgzrKQP0aNE91fNHswbHbcCrXJ2QQ4V7u/4bN2iep2fu9NYGnfpo3lRxtn+VIh0
K7b1dCOxHnbSDe6Lntr2gO2M7y97FbIR5MLJ3kBvRkcUsOQZRu8DAw9G28zTvQxVHJlVmdd+4ven
X5tNDrXzon8DP0CmesjUslE+mhO+KNSknvLMUAIcFLmx3TiAA5/wrh17AivCzYCukdp0uhEeKjtG
+ymdUm+p6z+q6iGUvFEaN6qrm/1tFjiX9GxeZkYLpCBei8ARo0/AZjY8Z4fiPmi3BcwEu05vOGo3
OR7NeQ73svwyY0dAvo7qdBROHCUwWoLdfKPDnHUkHDxMP+7Z9+iHyMs8JLwNwZKLT5+IB6bkvE4O
jKPYuxJhRxeWrfVBBiGQMKs76qPfcxjvY/EqvF+aYguzed5p4DKO6QNQLpq3F+TQu8JJH/KH6i50
ID9vIUCwNQt2mFlZ5NqGnb1b2xcDP/MC1XB8OliCf1gS9Da4z1vcpwHySBnxg92rNH7Qymab+B2L
2q52pxf1XLqfbEyDG+vUDht4WvQU3qhA3wSyrd094wQ5pzatvdoeDyX+OtrKG7aHduo7l2qwa9gL
l8TpOU3zfDliFRAc9eJ/mfse2Fi7U1/9R3NPxJunX6ITsRxf+Qf/DnzW6mfEMB/YJirP/xK6bfuM
TJiPKj0LF/CJzfKLF0DZWRg18bTL/gElu775Fi+AwBz9wqwIOEff4yu3Czajm+jNf/20rkASLiJ4
KyDE7qju/eBARhr0A1m7UESCBGMgnN6ktqfSNgrswC2u1Xfy1grOVkw2yuatuD0H9y90ZKRNnTrI
1LGVGqA/0UJpO9I4AVEXvq1CYqLJ7JDkYs+edI8RJLr6N9rtt3J/H/V7wcFx6dYf2BbBI8RncH38
dnz010dyyrQN2FX6sPayFrkbQy99raGx8V3KHao54C0skGFsjoTv4C4/T257U56BDMy75IoJBgEf
I443HwEnzPz16WY8CtF2D++HYtKbRADqH2cpaGwx6JouYIEpJ46eb8C2UuINdB0bIx0RXFceNz5j
x//OMHN6FKR3NGXJeCPF56m5YYciW0+qR52FWo8zf/Jh+zzFuKvRh2zpXEW33ak+tw8trqNoOpsn
UCBO9BTtxj1eku23uq93FaYWaxO1G8P9/Un5ThzPclL2qDadqvr5M/HqneCYj9R8mL8BEJDPSsaX
YwLcUjfJSbjFFyrYo82HJ1u+zryZfMqOdNSCw/JiNt97iZuHa+ImvoULs4RnDuKMGgc66qN40D4h
21D/38939LT9XafzTd6N1T66DS9Y9y10Kyc8C28USWJnfo5cDK7b5C1yk0NFdejAPqe4Y8HEK1cA
wrD77G47LHSCmFWKK57mfRget4UO12mT3b4V5UW+637leCyncy1sMVFUOz2EMeKiz45uiQGr3oEE
3qNp6Pj2bob6Tf5KiNqRnljpUsqi0QZ1jj31RiolRALbUvfG+UaA1Ka+919AWPL2VGHLgnFkv5Fo
QJrCr0g8x4r9gY1SB9uzEW61aptc/c34XHUbM+IMzlwt38MTpBJF9PoZ0EPh8J3IvguvFkDeOMrH
8J1r+1l2u8FlCAN5YVcnPiyFx6uC41vj03QNX7q7AejKmVdnPlYOHjDYJR+gnmZw4A78DMUkpotC
wvJJD6cbtX8tThJvUQNOAdRGDtnPZjeeHfgWBg5xK+l8w3ckcsX8Xtk1XndFBJQfVPOmhbd+D0kF
4wK4XEgS3D/z5sIdeeuHb6i/drzMGA/KB5MlUyD5RMd0EzA4YCsuCAm2E6zRmCQ3lRfcAfVLt+PH
xEpVJPhgQ/mHAdpZ3ntKNcV7dphtlKK2Jn6RtYY7Vz+F236nLp+9EvZi90Ryk7+87RFLvFhGuW+n
j2/0yYv34C59oEV9vucpit/1A3/w8kefGHpGfx+FO75v+xg5/77BobiZb9tdb//+PyA28gND0jFw
t811FDeIFucNddZbfCGOf5dfimtxDSASqjt/sHklEJmAVJoSuvFe+klIk21+z+pZY7HrxVueQTKD
5LVZgCPQFyempD5xCCiV4fhfs29mBoaRZyzMkuAwn5PMWp75nDO9+Qd85K7o4rJDSvtl/tKbrSaz
1WSO2vIRaviuYHzjdWQm5Q8c7f9k7zx2W1fD9XwrQeYE2MsgE7GJKpZlyXVCuC323nn1eehzTgJk
kNxAgA1v20uWyJ9/+cpbiqv0VXodokKu9CX/FgeD7Ty3vo3CnrGioj4Hfzi99RZKfpfkEKgcRJ4H
DV3rDnw96I0PxXKHpdiKq91DCrd1E1G4rkHyqw2IeXVgl4yHGoDRKL7Ed+xQtznwkN1JvL/6V/GZ
hfobbyI60UE5Nh+pA9XpQoRCbRCihPZlYKANs3rnRcfhUz/UAcvgLfoMP4SjEjTHyBMcCgCmPXoc
sYeqe2w68vFd/oic13ETY6YCYoeG+7cxOWxOzoyLR2znL48opgCo2yHP0VrjAw+nezbhIO1Ee3G3
h4g6MfebOvdtmjb+SNVoVx/hVySpy+7Y4WKy65cg/ywJ0djrwGV5aHRCaZRs87E+oilskzQIwJ+x
PnlZq4+SGE498FUsELZ/VMf8CDcNmU87y7EyPaFDLStwP/YowG306ukWU/pNYmRZYH7zaHVASuoR
mpD0lNmG/eubui3sjw5M/h2x582yECz1qgLCMtIRK49c8TbVgY/2Enup9VijLOCHHtUsJ/TAYNrM
8ifFSfCCd6frfAmnS9R84cxcfDfCvc0je/5RyCZlxToLx7oUDwjYC+gIGtGjNNSHtSlc4SVdqweg
Ut/clfkZpR2s0NkXkDH9zE0mxxDUgIk6cDR36LeuGADI5LiiTDUbN0qcWnjCMVx1M4TIym/53i52
rwMk8uRmRM9nk4pE2dQaPxBWsllAEThk4gyAKZfUWdW98sXexnlCIC0ZKOvMm3jDwJMrrgjTtFjx
+GHznHH8wsqNAgJVFt6FnScGRXgYfhsEcoBJS4hqsXE4hKAE1PXI5vEEbVx7alBoZ9/WDgsyGqP7
vR4xcQdrBKMfHhn4DaRdIamt8jMCAkTWmauzxpB2uMrIP9rtba03MYhf9VeAg2frv5OPskefvdcX
1rnxCr8tQHFtDKiYYHa8cD3rjurKrniSsOiYwJu5FIlblBokP2upQEOpRyDVwSQuW20kERDIoKGS
Yjpi6zdc34h35OkIGEemElS5aRnIrFZ5PszqhZLKmp9xPRaewvQhQjDgnH0YbyEEefVhHj2Gb/wR
UJX7Gw/2vpwjBSIV1+xzJtQVwmZoJQkkHscuDeoboQvlRwiP0Mho/9WjrWzP0mX5I+2DJgYgk3kH
QpHGE2fvXZ32WnQChQQP6rwckMsf3Ho9VdnjfISRCDLS8npE0PNjLP4K6ilN3KJ0PhI0lSRXJCyS
3dCHeYhAB+fzW4ra50P7uDxXE6RqT6yexsZtMh87Pooq4nOX7AXQb1wBHpQTeO6z0t0W4SWc301U
VFH6IGYAWfvRo7GQ7l57KsyE4DFaU7b8tF7mZGd5BkZpjUuAsfjRcCFAReXKx+sy1y4UGo3DwCmA
OJYP4Zyk7hxuo8dUAsZ2E7I7TZ0DAARzCrQvEG3x9IhTdkX/gPmzkweHxEzaj5AeiqseH2bYh+E9
T72S3QBtJQeaNUedwm6G/R6CIR0SRuCmxPxokG0pj4N0IZzhfESAis1u+jV/J0iVlGRbB2i1hTaY
CqSaklR1j/EHj2HzanaDrlftqgzNhSZtNPqpwd6GGTxCIx5aZFm7N4ojLla4Ks7DP/IEeGbmjVoI
PhyUGmGU06NTNHvSKH47ZeqItQ+DP0RKRjiVHZG8i3hOGfmXbfrtrUtJN8zyacdkhaN91/ETWhLG
XvJ06VCnmI1BRcevCYCaQ6dnuUaNl8cnytGlRd56ylAuCDtQLMsTzlwOiCpAJ7Yu4pKDmAWGfPkV
VazsmQewfhENJjsYXxkiQUwGvGj8BVnBmF4y7RLIfntD/TSNx1b0GvHAkS3Jdo1o5IdKbeurFmzC
keSXUwm/6V/MKsDOLsNefNRcnebXSY04ywli5/pA5Xv5ZbNBtZBK8KR4HNO0jsXcV5M9IlS58Kx5
feHF1l5H5+m1hfgW/4Rw2n45kvBRqGBC3rnojbpqYgl3iKiFcBQRMLHXrfl1FpzxzvHA+bTrL6wb
VKBpYXsXZLSIXxvq4R5xR38DIc+ODo/3IfrMPvvTRx0gw1T/KPv59RvBJdznBLv/qVGFIE8jKU0+
Ezam5cxDeDWIaZiiqHHxMe0juew+ORfXtAbWDucAdNku+hRuyGvNN51B+lSc8TLrbvpN2GXYiG04
xulee7Xg5KiFPZtB+zW+speWTnMFr02LnYph63cjqRHdJLrIRKl8LS/FOTtwQ7v+pu234oGPPcl2
8FJ1/0oFj+2GTC87lJey3k9P88+AIhhSL7AVI3EPPRwbJYKiuHGL7gPkGzptISLCMnUPPD5W2gvw
SrYBpSrBTxMyMkFinjL6uY+oKqFIxEEy31hbfBKZOyJnbGPVdfBZcBnX10S2yZ51Km8sXlZk7tEr
p17Anj6zB+1kwqdpH9stTfBAOsXpNsuW38StfzZ1EYfowwid4oAbMIms3fwTn4F91ns+pSBpeESI
OfvJ0Pj5Ta7F1ThWvuES3unnv+uJxkv6LbrryfI49qozQX4NaegSDhf49atx6GSPm4r+5JMKB20/
2KdbSrQ1TIdnhYDKek3fyMkNJGV22l7+pcAkfGVuWHwbtTNcZRzttw2y9PDE5jmU8yNTq7+QqUqv
hJdInr2DVEbgQ/EuOP1+r4bfXqiVoBlG5SnxysYViWgZHOQ2E1v6pnCUIDAguhttAkRmSOICe930
kA9km00+9PcObCoNPvY/YZedCZo06/5rjF7kys/z5JG0j4qLkYP5Xvk4HfpIgpBmILSnZJdWvyTF
P2lnvfLh/eRhT4sqoNlssJC0d8URHKUr3gUPsQ5C+FU79Y8RdiVP00OOby5CQ/GOaFZVHqtwL77r
1D70R5P19csECkKfe5A34SS2rMGW12B0ss/2BMS0vmuxL3yHCGMrdgFwAflLz3ocaeKodkjlpXGi
k156r8032kin6R4fw9f2eeLAJOnEPqWDSozguB319q01XisRvpX9iWkGItScOoWHZZQzEkI4pY3D
F4d9A6f3M/wHFNTCZCOQaqCtuyy5oT/UQOtmRuj3BIn/nqr9qR7fpk/OMz7mo/DRmm/699f6X9HT
/KDeRM6mCv/qjqaqnX3kt3tlK9GpuxKNDB8wlREblOVjT+EVl58KOW2XMmNPHEt1oPsFaA/20tyh
B4b0i/irHH3ridgcvUcyTPqizkANU35HxtPjQYoZSm7IoA6oS8rHjI4uhm7UYDySCY7n8kYsUHzI
i3836IYxUxubCggFDCo97NO7hOozSstO84v/W+7laIYumc9vRfkIOTiZA4GGRncWUakb3PTUoTih
7QvjuQ7dSX2sqNW8UvPFrJtYYSYONbtj8WL2l7l94qmfEV6sh2M2cqsXC53YKv+qOAgaanApAng1
rzZO4vK2odtR/TTQEfS09Yv/qMhYQHC2/z0o4bFQtN1UP1vGFQc5fYtD9eRxRDSrrvZ3WNwm3lWF
MwpHPmOg4u+H/8oLs/6b2oil+vO+GxGeddvQYUM7keNv9ZEdbJzQS9BBc7CGq/bdkxEeMZxSyK4U
9FKp0xHCoyL/SsRLtkTBsj7gYBww0DAUG0ykKJ/b/Wv/yv+2ittee7WeUJ2sqDiHqFG/D8KexOuB
eY9iZeYjGEn29oqJuI+AGWEYu8aFTMMsP0WsGzmqTOQmcTXPz+yofAzla7I2FjNyZh3hb+K1+9SD
iJZojjW98GZfJJfA9oHwDJeIfJ2CrnwEd4yQD8nnq/DAMYS3CzsMiBMaPwRRtYvULQqWlS9nD0il
tSiW7rcB+eCKsEg2IMmQ6CKSX25lJdBhCTUM0/3bAYsz2+2NXL2+FWQ1evowfzFa4yuxFtsaOsM4
vW+zj02PuBSJtef4m9SFuJhaLhtk4rEtGXs5PZJYHH/z2gmxxL4RYqJqmdAT6ug/frG7zW+F5OOi
fMRvYT1ONJ3O9UKiTFGDpfVA1J4HXXReAFROe4lT+hVq1/wl0cS2kd+lnyR5mR+Q2u9mNB9mX1Sd
8VWcWGlXIBWGtUvvIm3KzBWSS2e6wgODnDR2Sq0QeTF6OOfpWUVasWl2xNUei0z56m9gyRAf5+l3
W0nIfCe6x0aWb6n+kwoRUkjUrIgRdJ7BC5QsSHqcA8BYlL2UXgZQU7ti1/3LLeh8u0y3KbnDt5xc
LaQGQ1gCMgK76JGq0u+kvSK5AtIqOqTBm3CjJsqW4Wcx1lM7LosHpKKG8htRzvmncig2i09Holpt
wqop9RlRgCkZKVJ2IEkK35fprLyWl8zlbHtn2MT0NSTOIv82qdCgmodtgvg1I3OafGRRwNbA1aD+
8sU7sa1oJOwiet2EqRcoJPNdJ6m1zcozq5PyBQlNZoP7iG/TA0qqzMDsJcSZkLs/p9kF9Q/eLO9u
7FoyI0NucYOQeSte6CRry6mxp5eYScjr6+hUM6m/UHuzbvORhUyxGiTYg3lmglNpMjl8KlRZodFU
e/aughALHR/0TUlHwG7gUWruMIjtNkPJF619LRafVhvNUPLX7M5rKew0BBeZK2sez52nMWo0l9yZ
khBpNeK7xmNMxNe4/B3mZATo+4pXD870Jy7IW1llEFEc1V7pzphBab1Xwr8edMyC6TaAlk3GbtY/
SuzZkfhR4dfsO+VYaK/InENu8IXQQRt+ifZ568/isk2eZMs82LJJrQG/AJFgVpb0fl2eg4pc8mUd
SdvcWHAETgKmyo3ARI1shWJFtefquVbemW8UiflMPZ2niwwiWsKMDffbK898IDsZ44GQTjff+dei
tTvNKeETIhSKOjZyGs/ibKvSPdVyWx33NNYrlnf8U88/DOowvfPnfM6WrjgMdE96Xu6UI8O6qd2z
mRLujDwRR1D2XBJ8Hvz9tnLcCrxm6+cY4yNnISPOeCGLzhilogMfnzAIXVTNMaB2DxR7yItrniIl
yg9mJ++pz1fOvVDYV+Ibd51TbGyyF8r+/MDlU1nHpAP1Yv4JPs2ZnZKTj5RaQgyZbqbmkKIgyTI4
PDPulWwwzLbIkYfKOc+oopIuUNCQsP9Abg5tOJsb4Kn3IwQiVIxBSdpW6HD1XCOPiF2BqRRq7HBX
obthUe83H1Zhc0ffsQc+Aa8UUfinUrY/I80lUUMbPeoklCrxNdwmrenq0htzZbM5rB0Zr04W0d8n
8wn4BHMJKmk1SDeIc/THHdKTWtm1TNTJ5UK51wVEUE8y7EOBYvj5eA7+8rasB4aVv6czvj1QDIU3
1TAnRZDN8rgdJr3iclUsIv6Fl/A4Jn+OaQ1vt83dyrPNpWEczdAxBFxjou24/7V2eDvunD/iepkE
20OqgW06Jcg2pHx3KjkoWr1b+0ZculN4INmIcs4eoiQKLbY5OMt5+uCDxxtdAoGMyeNzuR3+W7sb
b6hT5tEeeDzUhTOyZlW9GagjmQBZApZ8oRx7yHR0BTQ0LGkCiw74Nx4ib7YtjMRmZUPGHRqadXfj
qJL/QO9JPBYIn8ELeezcIbeJ8V/tjLrfXCN5L7A3rO5aXBtgklv/ABgo0a8zbkvZlqw9ekNr6M10
dS1HuuvYo5YUGCkm3JjzfHgI6lkAyukuxmPa2zl+hsYj9zMxlYgH98Z64jHwWmvdCijoiQHLY3gY
tQ36SsWdcIe5CqzzefrVWh/cKKPMVfA6HoNkHngMKyUF3FiMcwxiUnnmD2L0LawT/TrmB49yhqJf
+I3k80n03GM4Z8kB1R7ep3Ct47StPoO0j6vistcTjQ2WxSbXOhyZZP3j8ESDNGrtbS1CZbrDdKbq
Ufdu3BC2gNLxabGZFLO9qHSU+FMsfa6OdazFLpEjIuEwcUXLrgsJVfXgabUcthNruCKHhQ6/BeWu
yoNCPQNpE2XkfHadfO55+xVNTL8SA1rjluKCGMskN9I8UXvlGXOZY3hn7RndjR+53Q3BBXU42ROX
h9LeGBHvciQEfFCtSLaBjY4WEB3ZJXkC4bjWwd/w77CEQO8A7wuyz+ZZnYP/GGH2UgjLYCoZnwzH
7tZGZXtC+vdlDsC6cWcL4jhUg0WH8dE6nwVXbl0nu31U0WXzGY0O4ky2l/CHoK+Nfw8SknjGR37Z
7ePC49ExUHStldgFq5MD+GRg2YH4udXcLZEq3ZrrhvPGUoQ7u2K0Q6CxTQ4WZLdDqM6jJvfD/fFc
mZYhfTt1q08iJGx9NdeQeyJxYjImBwaWNI9L4v43QJABuMiOdTekmL+Lqi03BR+J7ENbPK/rkY/f
JsFIKRNPH9uc4dSBOPFVqpxkZTs6F/JmdYlYPiW13TAuu8lqbJ/dE5d56v1ggZ4S/Y3FaB3jb1Cq
xdM2XwWbdx7NYNG9tPwge2CSkeCSA6tkbdV0x+RRnU/iHLpIJYpgPP+Wnal6+riNtMIIIFrNAXnl
zCS0QEafvaRmjpVBgrhYA6ICGyP2S0elI4WX20tM7rBZOSE5qm+kImdhUSxoZl6B9Df3ze8WPqp5
lLCLQkQ/TK8G9twsg239qPgWgC9ElJpmB4z2ajjxCx510xxbjH9GB/U0luT0EL4woqJ8BtmVUrlH
6BjBEfYQJK67PY4mSrdvza9tXitXniWFVnjjLW3PJoHtTqWQkC3HfNMdOg/AJZVcdqCSMilwrsLa
xm1ZzAP7sCxb7P6k+M0DnhxUFRErDOmRj3tN9YveweWL7blSD0xD7gLqLAm0QKDOAsV7hKTkg3S3
SQMrfkBvFSRoJLJ43D71oVKw0kBkwkmtpk/hG8QK25j62xwEC++Cp6JyO8aU8MZ6M9prjcuUZW8z
aQhAliv0TwlSoBAiSHFsV7w8HujsRQiUxseldLTxbezvW9eLUkLsxgkxgp23B/YqmZJTv81r1iKk
O/WTMoJFm8avmz0Tk0fBlAXxT0lqs+V5YAVq1PoIsgw0FuwyeuYwMiub2U4TbzKP/BNb+xZzoJB+
Fb742YwD3iqK7zq3UAc8NU7yUuS0PwjZExz0YtnugldW9UZJx/cYFe4WYGR8jAFb49lm7bdImnUv
gP18pyLCxxtoykBfToDkUhgcco5T3HiYjTT9l20D2c7snEpawE4CQHlNnLL0mDaDdmVZAk4Pu5eG
jb7z6vEgb0xot0/crv9mwtMDCZUrS7dP2OwcJlScPs3cEGAHVgViwGuDTrcv9Qe4JX+cbLaIdTgq
2h6/AWHxRErnqNILV57OhOnYeFTXPYUchlsoryERFxvL32bEYq0f83fmDEuKK2MnWsftYfMiJjOb
ETsHjygSfTEPeGjsPAWgFd3mfORlbJfdJ4AQNijOO0ELePngT+TNxMuos4BZK+xKurCNDcm5xTuv
JDZ30FonbODD+FTOPopl/MgYEpyxWsSZHPWRDo5mUbbfmgw8Vv6qiCDmgBk/WxKHHZScdJ7wdHsR
wJJpX1u8x1sRgmQ+W0i+YrOwKS+kmwvAyOzHv0kcAtYM9bRc+XwCE0BLhkiMuze+2eQfqY2SrJOv
bsc3yBPKnyCLcrwWgBn0Hai/AKQFxWQO55YKU0hE3uLGLaGFM1sogXQqGkWWyOahWQlVIWRMD0rT
z5vfAj8LbUm3aNR0jHVLNtimWTvMzhoZlHBKhKRPDyvSVTCFeuOgqRSblHTzqALJuUwi3GZdvSb1
rBykTdjNaiRgZFAi7VItAghrH2kPjaLYfIIzgTklNlkgIkt4SARILYnelq7QZhMus8aII0oYoWYg
I5xfIpeA/jCb+GxROGs3CZylzS51gjyptPJEukl9nvQpt6OwMyBWzOxcvaq4Y3xvVJNEaqNOIg+I
vPeK4zISL9Mm5FNjIbaP18IfDDclrokiswwyQNM7TF9zNzOk22yiIw87/D//HFm/xQsz8/L3qzZD
vMBSxNvfWxdFhvcClZsywVC2lBFsKTq9P0xNwpAN4wl9aBjF/+uLHK0AMf9+7mMUlQa5Nm1p89pt
1bpBYT/+ry9K52taxVEyLQ3hhvj0v1+QoiljLvrgKmVJE2j70o5Ljmj8//r577uxY/oVZREsGx81
MTRQjH/f5mLFt0JV45JSrkdhk6YRsnZxZhX54tIwWCMJeH+nD9X/vFpzswJu/+Rr/r79u4X/+MPt
r0F2btTo7T7/fllnYTC25GB9R62nNUBC/n3y35d0ezLZ3+X8ffv3Sw0esyXSSZwV2EpRIWKVqnLS
1dvA/n2Zth//j9/9/cPf7+Qh3iupnviKMZ0KI8dbZowaoC64f04piVwc4SqUNS+tKCMi0sSG09Pf
kKNuclAV0GxZB2VunYbU1F0EASq/E9AWpTKzAhbTzK28jYflVM7/ulxsyfzCr0hDMEEfm0MVYpgz
NRqNkRVMW0oJLTVGAARjGV2wf/YHBTssqd6IdDGOkHltpoTkHcymTbusERm7ZTB3wjI91j0H8ihq
9lDmNZjmhZQof2jnjU1oqpnTjbiwWrP5VXS3VqMgqLVSecfxCKEchM+SYvIis0l9Ta5phFAkUVv9
usgSXiEYsigqwNdmQphgJjxZwBz6WqvjRAFBi5SA+ly1IBKK8ECicqQhsfzUgausqVqZuFKfEWUO
tBG/Q0mhCdc2TjgPdA3R9o8tbdx3+UQdCq8MC3KfW8yMdLR4XYnWRzuUAPaME1olLRl58zMPAgc0
Iku2TrUtqmmmp0JGt55DCO6hYdNViDGjJCsU6MqsSD14jVkwqJiVTiP1UYwKvXoCEVJIZBhFlbxU
Yh+Ap0/0iQZtSv5cGUYSSCsYpIoqs0mBUJ+ykDbR8DFWDFrbTCqV1xfFIndAzrq2RQvPxmx2xgJG
2/wBP3AAmjmC+Fd2sRK/NQteZfEQR7YxVKqfVynSZLWnSZm2nxU0jGrkaNW4pAEzUKzSQ/pRK7Ud
MVknMG1pBKVpKM9FI9/kLeuCChGYlBCBesGgNUAeWReUl1g1o4ATVDy9VwNXLAjIZ3eCeRr6WXsQ
ObuMIT6UM7aYagLYs44z9JeJRkXty0ot7RQNHHDIKaE3kkSvkk5mCI55CAR5OQ7xODuNWJZHSxkh
SohY2hk4b+fSFt5LVYhXfJmfoYNN1TSeunZUMGSqr+s0gJCi0QsFZT1KhvbWyApQglFA4yJBeA61
8Mb0czmKrlN56RTdekXmblw115oU81jM+BYkVR8MtYa1WV0dNaE9GwYCXVnTf+iRJnnT1IBVYfEi
fY6Ur5Rw7kHWd/LIxHdjwLBCS4yRao7xU9brhCYG3LZUVX8agXAuQniu14lHhBEfCDNBVFstujIY
EvEYo2gcTCBp0xWDoQqBGGbX8J4lAl2gtc+8VOL8XdQfIzKm/dRC7IP28aCMmXxQsvUQVTnR/xJ+
aij2k4lM5w4pUn+5F43hjapkndq6Qe667I/wVo55KP1Tlg4CTU3hjK2RXgOApF47apqU+kKKBLQI
86iQmoOIPaQOeRb7eKzSAUdA8wvM0QDFJi8kSXWa222udwcYUoMthtqPWFSYSVS6H0o5J0HboZdb
fkz43SJ/Lfno8j1sMx2mriW6mpDLJyNevsysThw5iV0zhvI2QVFpEDScib9Va49AwH5KaijNOMth
AwnWo12n5Jhyjlg9ridrCNl7IiveQIvAQIwGBmyjGYEwEG9pciV6CEofinrkYDHCxckGZG8hDQeS
KKzBpJTLVY3jfVprR6ZI8ZWH8tnEC1juq/lZKsjjBmhu+kRnbeooG8btOyKYe9XsheOaANMQNoJk
Pa+Rp5jd8yLmc6CIyqnh0VByBP0dxZidDMqvNpHfwLhCisUiKpKk5WGmvztFKYkQho4XTVVeEUfp
qHysSdAmCjFhRSGqXXpywk2dp87Am7XjHFSSDm4wposseBBhFadSoOkgL3Jb4L8elkid/CS0YntB
ou6wEsjoeXUaklq5Dk16DyWr8diMMwyBnhG8Eh/6sD5Z0aocZfpZepbI934ZaeoAxepaATcM42Ne
rB904pM9job/FnSugKjHzxXmMXTZKvNDSNbxZNXVOWyW3E8hHcMeED9R5yebD+lnmXV7Eus6OWVS
/FLqSM+LdDKWXDpLwsq2aY6TJ2RG7EpF/cIsRWNRqM960ZOejxNxs6XlbtJhcdVH2k0VWjdfNd2F
UvqbzuEp7WQFOC1a1GtN2FlNCfqXZLt5RtulUWkDoQCmY2c+3vtU7oIIhg6Nh61EAncYpfIEb5zG
U43iX2dI8AOk7xCSOiTQaQo6JclcTZdf+yKa3FjVZn8aa90rjDFotIWjVpV1T5tIj4xW9Qoxf5FG
BYxGt1wFI6IppoyrW+BCZlUVmlOy1Z/kWSG2ZWsZEDjyJlEeTnJdPE7T+j5X/QVdUWoE2azsV3E8
qSgd+2i/4RmmTzeVquElNWwGr/IFGYPjoo9witK1klLnAsRFUGBGy2EgzyPi3JLQHnoNQhJarRy2
vZzfof9cpmU+IVz4IKS65RprAQuCgL6pm4YTFey8lFJBSYXyp0wrN09R3J6BEYci3Gcm+1OpSpTK
DTNIiND3RQSsQ4+Hk7BYTxI05KhsLVomZgmA2xGqDofcsXu2dImtXaCqKOkkW2tkficr0WZlDkBl
EDXMWjkKdJGSZlYaSG9N7mJ5GYqeVK2AmvTode2qntqc2bBmRGnwVQPHPqRnzrAe56z8B3EfO3Fd
+6zXt6YdTdR3MC0sR+5fh/GyrlZyXuKLqRVgG4b3RZ0Bs6IfKMjHZU2PfdPOqJ7NIrjhn0jTCcyj
tn+JBRSkwKNnFir8YTr+JIsa3iw6S2KVoB+F8MU5isbvqDNCXwgUrd6jyIrKcz9TBliroCkI6TOp
OMZtoV61rPuW+tFvZcKNxqQI3prrWxICxGhgCdcL8mLRh9F1rhqtvatJI+1mKeQIWrMHaT4vShKf
BhSicONQvEmyaBAaJDmk4X2lkfBmsWLPVYWQaWy8t4kVTPLwzoHzpGN3uqs2RYnan1inLqJK2qm2
8uMsrcg4lluNSaw2yVXU4cHBLfnMTcoQfDUK9OgW0x7sFPjPeuO2zUnD1PViJENzRpiAsv5CwEKF
wIwRH0NS76IgAXVCX++ozRBxshixsClFJH2Rsy+zCtMTphGgg1Lkq3SNkuusofAwidV+MhzsxciR
tKM0C51nLNKromeXFU3Cs5S3L9DWOSdN0JsphHRZZsuZcXq1l9J6zHQeJUIRoJpkZYfWAX1Ocaod
XbpSMevzoiOhaDCZE8tzqXYpFfCeWp1ea24edYd0HJuXDtiiV9NfR93hSddbyhdqzSPLCehGkS59
I5WUhlu1hLxX3foUb45Og3AHoytIBllGE9x67Box2Q9pt8WJJZUzoxvvpKa130HDBg7Mj4WZ926e
aR+o66e4crfHCZIxRUvpo1WbS1Epm77W2tvb4tGzxSV5ZHA1Xd0wuYSkQuGVOnZJKiLL8LEJIwR2
JmxnnKmiDhKm6kdF7OsqhfhbtCU9e3EqgIS08TFp9obFIq3liG0Mt/IspF2bT4MUhGOBBWBVwHdj
mywnmBaKCVc27O6KmJvnZqSyW8nVvko2GgKAz1LScFcK1wdRHKW9jDjEnnxamdYtKgC6nkWiN6sr
cEYAYSTUBylrs+uQWHhHDTTXs40WiSNHAn5+UU5imPkSKoNUzZLQtrQ50CfoR6Yx4H+KGgIKiij+
61lGTQrdKFVaFcIT31TyBer3Er2Y2gjeNCvhjmEVGb3lxuYuQlDv6MaanTqLckozlZx5shg+LEa2
8QVon6Ba+CyK1EV0VZIea1T4qVRT81OjYnXnzoQpr6AFoRqRBwww9etwxb6wr47wGH+bxUgO1lol
VE66j0Gvg1UoO0oOWACslXQIW5DbiOohdEsZrYy4WdGMLkjF0chf2Z/FlcRQw+l1Qm4KkBbYDCEV
NazHujdBSBaO3tEiZsFiuF2Ao5NFUHJKQP33a39Y4b90/YMgj9HZFNOLrE7CnXRX4ez8XtuusdXu
OCLabWsmvcZBeKpKIwiR1SJ/oKsphhzfeU8XvcQcbYF0kSnfUxZj9JEl4i7F04C2wwp+q38bw/mF
soNG+mSyy2ndHi2wBgKFVZ/Qu51oSORBRnJ/MOqWvaWJDx2dfqEVQz9rshFOJI8TSrMvrAX+LZO2
ZaHieFg6BeAkJkTDQOhc5iBDJQX2iTQVgVH0yqOKQ+pIeWSMwuQcLwLQdqtpHpifbKd44uC0KLJ3
mj3hti78yDALjqaUvM0Jx6oYsxqZLSxoQljoQ3PptVLldcBesb2Z7EWP9F0dqSYvaN8xb1fcfmk/
xElraSomLFH0WLV4fZMS8TlOaRWuI21505pC4P+0+sNlWWlQNx9x0kiuMkc0KcGadzXw/7ih+xHH
+FdVRfYwJ8pNMKbRF3EBou+x7syvKQJ+vaD56ibIYhE8tLnbxle0z1/WdYFCZlEAHqrioey65zUu
90IeRbdce+3G8XtOkYNGkAf3ZsocqA0myOVSu5U78dBh+eQsIEikagavYB5GMzvH7UmRxI92RZKh
UKyjgdrAztJ0E+wtjhtWMV4zcfpVJmgkpgYrZEwsbdcZWXbTkvxNn17qqtJ+VvVWJtm1mNsmwOOd
NlA6b01nOkGdRbk1U88zB5JLNerf2Fi4Tln08tCtGTnpV8tHQQm9XglEI/otn8JKZ0HSJ4yy4J4J
YPhcKXtlw8KVMQ1BSpbs7/WYfCdV/lMbUUNVt3lspXA4lWApR05VYzV/LNzYXH2TBkn69eVzMKX5
QRwE1yoYJHQrKr9R0CmX3TZP5EepHfdGhvxgOfVeyQ5uD9J8GsdICeRIIeCPz2tRjdQSDFoX9bqf
Udew52WBdjAgHJHoQSFvNZeNmDhh5motfU1BfGgw01oJpuT6AseX1kXD2o0b/Kos61cphMpLh+6r
1HniMnKs/rLqFwUXOkQJDK8TiIoMcrvahEqDzRmLomyg6AMYn1WUQCx4Wzx1lo8aO91sbF62SPxu
pkZs2FAFhGwJH0ar/kloU/Z98U8LpwiEPBzUFgAzO01oiZ9CAZwIN5vFXXL6yAnNOEHFPqprv0oJ
FlRoekvXVAHuS2yvKqlcOMavQ9e9zeO6XnLt0SpgGmeI0PpofpRgFxFVEgQi5o5ausV7CHl37dGw
8+KpG3b/36sCmdB++X95VUiiIv/fhN7okbbJz+d//2//oRsX/PyP/y79x9/8l84bthOKZOqi8j8p
O7PdtpVuW7/Kxn99CLDIKjYH2DdWb8ld3CW5IRwnZt+z2D39+ahsnJV4BQ72xdKS5NiU2BSr5hzj
G4o5g6X+81/Dj7b77/8YAOAc23KU7wtLwMpy+VFRNmeamyCqwvZ8DDCmYyrpEHDxP6A3i+wLi0KK
55kOqBDHV/8b0Jv1LqhiIdCx9JVCASRzbFPwXX/FvIXDaM5eVeo9tc1uXedNjPsD0kxb1TfdCPfW
yaJoF+dGeooDE7+sVS+CO7J2q1tZzYBstb42OvSZrEAHshab4qToVdcZQmVfF+2hE/0V8zZv35hA
332i/Na/7O/bn6ka/1Xo/LaMi6797/+wL37N2lCmJT0LgJ1lei472ILL9+tXqOtw9nuyE2gPEczZ
6nibGli/DML10E9YPT5PCLy++52Yuewv2xbmnzbue3DyXAmRz3m38YbuiBC56nYNmHyvZ8TL7JnA
PFgLlkBHGoQ3lUPgYFrT47VZynz83f+4fQ6bTwmKc0zawAJ//fKzoIY5kUbBTL29tSVdKjEIFL0k
h+VuaKya9LDMWKkTgzxSiPr+sv13589559t8e8npbdnKe/f9yRfTaabY+Up1MO6a/lMIFQperxIX
psRqattLt9eLX1krZqthmiTRSzvq60Vut1gicLh+/JH+/Ils6S4Xl+BO+vse6cYoCOyq63ZGyfgq
khGAsZD16eOtCC7Od2edsrhcWHhKCF6e+24zbejZBFoEGgcwOtfJKxNiwpzkqcI8kjpdCP6iIHia
G7pnMVvXgzHcutCxqGHU1qmyCQrMRsfB7yf/B8r5Ov7f8AfQt2wKy+LXC2LZ57+Ez3BMlCUYHyxb
WJySctlDry+f4iLk6hH/B4o7xSPRaXQJ390gpAZuRK+SVQ7814dYkrLsBHg/Pt4h/97tykIDYKkl
dkcwav2+0SBKqQbbpd4xl8auHvjZqjLxp328lT/tdUsShOiRwiqVvfz8l69mEuaXiDTlq4Wjt549
vkZTMsnMbFH/5Tz60178dVPvDrAjzbAOiZzaeVPMApFacKiT79XSy7VdScYf2aogkK4+/oL2wtV8
f/A813PIDXJ8TuB3A/IUpY43DFzQlmtqOv5dsfdz89jFLuqdispO799EyaSvqmp46FzJlL7u9wwN
yDMMNyUjQtl0wLBbDo61J5sP7ypawZ7EMlA1PYmdY3qqFV6aXvs9+uD4rQltgGvUZoOJvgoUrrdW
OPMeN3bjUfwJUwXZi0TFE4qrsLsT2vgqCZvd/+WbLzv03Te3QZqaAkq5a/3rtPXa0LGILejoJ1Cc
F2N8Z3foMqKQb2VE/V3HnKweiAdze/+hzWhVJnK6HYreXY+j6klPuM9aePSm4QOpghNReeWwtid0
MWEMw6DnZLH6HjJIQ6pmpsprz533FarDuqZmPFv2SVkSeHr7SmQvmiFvMPfB58mBdmYllN6s5Pnj
ryzEv+9dioWAsJfBSvHfu0s18TMnnRVhlmXt5htNl2Wokx9jOZH8NDzOSYlwWHv42pQa98XE7jDU
2+S312YH5GpOjFNYfi9S/m+aX6zYKddNJb5EwUzOjc0a2afD4mhFSbFztiEV5wdfY7c18V550WM+
IvkZlvW+UTMdtxjNuh4UjAxY35hdfsz9lgqqwc9IGbkjOeCO3tdjp08iZUlYLL5H272yOkA/cGTk
eEzmEDpY5FoX8VBfDrq/o9H36PV4RHwUvrmOkQjdm6Z69FR23yRK7X3HqFZOoQmC9AJQ9JcZ0bWr
RhoEu7kV1XcL0YmWECxWjYe73+vG7eyFj3YS32q3xzBUXWRLpJs3Da9ThQbMqIoJyVtNTY84eze9
tLxbdz05uYFqTD9IU3WkNnQ3Ic2OtJU5Od6PYPZYFEpkXmWfXUqTynFCjwhKOtagrDc+iRLhfum/
Ro16ZRl+q+SDU7YKmKP6agnnQc7ys5tH4YXhj4dcOIgfXNtB98kfaXpNJ8DrWTY38a7MEbEwXiGw
b7ob4Ox/Oav+PXB5SjFrZShmeue670aQkSaWVgPXkZbdlsCbndenxkrgRITOB68GMlWQoeD/+Fz+
41YVd11lKne5Efw+MvsNZ4c/p9x2zafWHu50mb3pxrkeZ+Oxkelz6jufP97iH+Y+nqJ65gpf+L4j
rXe3nDb0+8LINHMv2bNmRfU7jcl9Y3Ttpnmhmop5yDya3ZLaoebbjzf+7wvXUwS7MT0nOM62nXcX
bqipfQ1gbXeGW36uGmubTJZxkLBtEdNZl2a3d43vxkC//uPtindcZm7ubFhSRrY8G4bm+6Obm4GR
dwP7GfTetc8VRtkxR88WTiNKr/glZ82wUj3mmSyaryE+puhEshenf0qUFn/7NP++6/NpPCE8S7nC
Zd7x+1GnlzoLp/LpKY7Mggjfu6Bym278sKVr4pGlmQ2tuG4pOhE0Ut6kQQCkFzFEHg0PpWMVO4Vm
6+M9ZP3p0DAfFsoTyhYAtH//THVdyjmmhrCzbMsDIGZsEC2JLQFsT1U4vfXtgNwXGiwFEAu6c5A9
53b5aSIc5gQs+ks6YufZt7Ij6wugYEpf/cJ1KqgBHXo1M3wQCVrh2HSvmYr0O/RfQRfkV/UcvUUy
GCEd8ac//krnac3vt0ZP+a67rAhtn7Xau7lIKA1CxiM0Qi7l3R2yvFBfCzfIN0WPjCQj1YkcWixE
vS0XszQx3XOL6DxTy4Wfs1prTefFmpm6OH0B0KBFEV7hy/JbEgVy3L1k825NhSoxDQP7oCXgH6t0
N6ETzaiEJoYw/+SPGBEVKb8cygOysBa7WLYP2Ucl1Yy/zL6k4Cj96yv7QgBItyXD2fLzX2Z6gWj8
fPKGdten5DLRRY7gjLiRMe3nWgDTqNGqR/IQDQSL66LAKxm9JTHJsBET/l5j7mB6TkZtQF4HC0Ag
TYsmZ+4nwLlJ+Tkfa+LWlsVsFznbLvtmeMNjE2VoXQvR4uxa5j8O+taqQSZK2B397speOX0KBZDy
ThWcpXnTy9zmsJVT2eCEbe21Zbb3Q+l8//gEOM/6Ptob766zgeq2RKrTQigg8mTKJng+MxXt0s2H
dUV5eMO4gPqZOr0jqMr7Votm3wW1mXQ3H38W9aeRngk4N2lGIeG+H/q8qZfDpPSiPnf73SC96Sit
9FkDB3BqMZ1i1btLaFcAuzFkQMjETT6W+LD86uDLbD/zwU9BiUdTVaSit8VEURSxdDNDnsuXOU5C
AW4ENqws/khcly+d0P3BD2FVBTWVU3bGA3/2ofE0Xj43gAMNfPlCeGlBGzh+Q1wzwYWxbrpMBVuV
O5/zitqy59OEsme0TekijbPNQ2QxRHk2nWNlkqAy+vTKYvPZlsGLcMtHRyfc2yvat139rDtwcFA3
T3ENk7oJv3siyS7/sm//fdI7Jolv8P2VY1LS+P2kV5bnpkHCcIry6yUMuhJ1pxldlDNz+o+39IdB
0mGdKH0WyvzVJczg18urzVKnaErEIFVYvCVVvSIBa8/QiVUa9UGEkrXIJXzjQj58vOE/THmphRFR
YPlSOq75fuFcB6Gu3ADzglWoje4hygD0lYe0a18tAsBghQbo2PUiCkrx/5OUuskJ90ZLavigdACp
u953qXSMlXVEvxM1CUlt28DB1/7xR/3Die6YSAtc22ZywcL2933UhXFtBYnZosQOffAmACWTl97M
bkdDIUGOkTKUfytmnSct7650Kn6W7wmL0pzz/o6KkK4d45irS/T62lys+cjmULWtF0Bv6NFho1dM
rpNv76kyfLIC72C1Rb8efErGdilvR7vp1lFE9kETMNGc4+khhu/fGX+bAv17vcaBpAvKfZ8Fr/l+
+hXrrldRz5g0eGW3NisX1T4KkwvambipouTt46PxxzOWJZLnC8ptVPp+PxqOn6RhTrLSzi6uSF64
kpKtWoVDjEEKzo7zd+XPBIwZfzth/70i9xxBlZTTlQMiPfn7hpNWhKWQVbuIxp6HSd4Jl9VhEKHk
j8bmhuXKSoSsP9MRA7ATdsFFAgouWhSRAwLnlYdEeGWbuOa9FMKfU/3lVvmHUhQf0GXxaHIxe+r9
qDFMWgFjTbmiDPnCqIKNQ3bJFoHUFevGH1HM7LiX3tahdUPe330lw3UgsWO7jYVMNcnQrbELPz5c
8k/HixkyR4rVrSffn8hd2AeWXZg4TXWYbM0cR4QB3yIjQWSN1IkkuQ4LCQmq5jak379m4nioLIqI
SHLz2wliqqXie3scf+gkGu61CO+ioG2vQ1SMhg3gzouuZ0aaU+3XGsCWKnZIFc3rgvuCn4irzoPu
H/uRfzVX3CaKnilcbAKejhy/f27rq6JihRCPVHgObde9ZKP6POusPBh24j5Zdfh9rmEN9iLaDUU0
XmWC25rdzNWprGiZMwf4eIf9YX95vuM4DMYuc2nx7vyODC+eVOHAIgtBAcxwyLScifYqdLQqtXqI
I33nGM1bMvy1iP2HuZbPXcf1TVeYRMi8G+jiRFDub9x654yZC49Yyz0iyWBnBTZt19IRh6FpLvs+
J3IxoL5pL5nw0WT/79dUrKUUiTdLN+Jfd4YKfWdXeZJk2IXQKHNSPVLT3MTDQsuOxMvoFeJ6KotT
ItF0f7z3/7SYZONUc1nEuNTy313l1pIBWGo23rmTAgAZ7QCOf0uqMDyRCGDRK/aLVTjPh6QPt1VE
hvHHH+APo8w58Ec6whFS+e8OPzOlovMjVe8yPS8WsgORoYnXwgVNcmt9VrF/vEGWQn9YSzLDJhLK
9V3PZhz/fWTzUuSV4QzxlfAC/1tpucg9q865HSnabOOuuc+KHrrwWPsPiySe0zD4brtQNV1i2Xbh
GPi3ifFSJGa00fmE8z+Oo1U6gCnXVndqBdCwsNRwiVxMOplrG49eQJ7rhIyGeXJ6MtLRfWopMbVo
GO+tKHtup57U1rZJXrrR3yKnze7aLIf1bZfYJx2TZS9hD49FVw2bmLDlPQm59nMq5bfeidRmsMaC
K10jFhPLH5IieEldoMpYVy3T/EQ1x8B6xzTSHdRT7KfJgfIXBLo4g+xeSuNWmX1zNxPdcKEHrHpj
Vz92bySnwOAae+fZs5/0TEhKT12/GYAL6vjBZQVxVw7KuBoaOMJVXrDmJlPa/5S4RBMS4HqMdAyD
fRJPbSFoUE+2/5kMhQLzArKXzpLypvCzJ2Yy+tAk4Yx21TyqSkNp7vyvLILSq0qMyQkvkYk8xSue
xgmnQhPqdT6g9/FFN31BncnsuRtfZImUUzMlX3czqsHUzJBcTLq8T2L31Yqq+dVMBfS87EuXx0hc
LYliz8UbpUcAUhOw20gPGUqJnGxcWPDAoSSd7RghC0m02dysY8wjF4nIR2cTA7RxMxJr5xIFKi23
585I9E4sr85vudHsLbGwOYoIN77mzh5fd8RnXk6USc5vCa9Sl51nQWmIh1OyPJSm7H8+O78XoM9v
+ybYxaO3TVIbXNMEuO/87J+HIQfgVw3U5DzCKLdTjAO/t8r4Khim+CqUSCGQfgDZQAZ4jEYTxLRv
LKoit/k6OkQ5YvgBwxeSZ35+NuckoGYZLLS0D+cbo2zmmzNYO6hvzu/Q+Ztu4iyRe29O92XjnLoC
7tQ/D/UCm2Wucu3mWBtUm467gvL7vp2KkTluJR/H1I5gKea7oQPC1Q2k6l6kLKkufRRyE0dgG7lu
uMmECu4lvAsxFeLZiMry2OI+tw2myWZVGZ+6ShifxrK+6wlavSqTwrgVZNMixux2wYgNU4UqeAij
FLx9i/r3/BKvkLwiEXSt2/GA/SCH5+umwy3TBOKdyFLqkljfgkF0zeRoETCIL33RphhjBo0fxpzA
XAZAwUnuZNkndxSYejSCMT74yaH87uC/tM0YJM1c4eImZOwpm5JsV5WVu+kKK3hyktbAOtYhbZ+9
XeuM89Mk0cYmYT9fFUYwP1kIRgy09ne52TRP+ddseVO2UXYYdcHFUAHAY/nyGAb+dO+AsWhcUT/W
E1aVNg0LauR2ArJR06JjSXzjtLF9c37G1BUzgQcwoAViMXTMkZLJbk5uPbtbt06/2pmnLl0PoHge
ZQ7nN4ysLiiv+xHCEu21Zqegn+d8l8elRglOzHMvIhX26MltcW/mRQpe7RYtYrvxZ7623wf+Yx8V
DrZxz93ZKRvuY42TXQzVlTFZUL3wvLTWUTRE/NI9D+66vtdfw1F+7vVwFHNR3DiDZV+XLedJaXnj
2mjy7qpdEAVOFX2PiPkDWRYqahBmDW9WkTzeIsdKoNjfA9+/m7zR+ZInSBJbghEPBtLPz2p8UjiL
nuxYbuzKoHBcJEROkkj1Bc9JbU3OV/q/BLU3c7dvCSv8rBwa7cv7js0sl/CfedWPDKu2V7aPjjRg
VCO93Wu8i1UzJ0/FFH9lIMm+FnbAP0/vE4ucH/KcnCcYAnYY50+jHjSwqkVu9lTJWjx4jV/eePn4
GOomeFQxytykM17PrzIZx1dFuzBiAsS2Q2FwNKi93nGTgSLuIB1eHqaOkHJiBOQxowWKX9tq9nah
u/VMcWlfWWJ69ANHrhFx2fTbyukxkwpGjQuKZkBYXJdJe6/HSFz5Mv7UtH173y0PYgkIGEsPn3yY
dquyV5SdC3+4HAqLHtXyMtFdck/8B+wjEyxH0+9qb3T3hGR9Hu0C2PKAOe3SAmZqSBB9YRp/a8Hp
wM9ESU2Gy+DBbXdc1uMK7HmrrmnLQbMaU2/n1R1tigF+BQOec1KGV20U6vX1GIfTDWawCa4lz/qI
iUxJSJaajQXTadPPG1vMJnkV3TjZk1+H4TbvlU9pLLSOZm+LIzrVxefhYlQyHOvSEdx7/drHgTbl
7tGmvpZW0bVLbM4xFGl1lFVu4mJJ/N2wxLGkCs5ca7V3Voym1R6le6wtrzrmjuQsdefo5nyzKyU/
jZKBhX5gznA2eFD0DUTqY/Jtm/CE3BBDs0DjGwQvc9wdnajLN0n9ozT6VyeA6gDPZ+ALHP2+Pegs
gpzqCR/cxYh4qguPwgzDtSpILyuQ2FrTvG9YRlwoCfi993e2jVwrTT+lKRYxnU3bcAYJOeGprcYL
tPxyU7SST8G8r0fZW7rEjlgzzVcU1W3UPiMxuwis5nuCeYD7OAuY1djJL33sfDKNKSN/Wt8xnV8X
I5IUN8X7OvUqXNfMIY1cnohPfram7nYelq5ydZO54XLXpbMUSJQk7oVy02cSqvZyVq8W0YayjXej
dRn0PsOa8Vb08fVked/nbgTtZ5cYoQImra6HjSxDwWh21YpWKIxDLH0bV2MRNiYiQiI/uRTl/KQn
57Z2QD2JrDqkzXywp+wOlI6E/Rln1XAgSRka1Ci2djHv2tjYTCh/09BZq4yWozv9YMV5h0p3IOGo
wXdWySVZYrLZbUxZFV+rIsXrYBIS0fXDyalA9NY4/xL1KZEArHUrzQvRB8wKFPXaICcsPfZevSV3
O47zhY3Z3RV+8MmZUFgb4yR2bcLMxCDBgiKjuxqoxtWld5MloGHmeehWhZ8fOmS/ue0QgVAYIA7H
l3jGOFLOYm02S7KzLb4WlXlNqQS6hLcrTKKYZtaefjt/j4bYoPlnHbqe84t7ElJXA5Fy0zRI8wwE
+KmZrFGEAIGt7FuzMcBEqyxZ9QIvtfXZ0h6hZAh/esWpmuaEtVtpQu5cVF8PrlHgKccJSauqvwjw
hazD0uKkZx1RNFW8bXvLP04OQ4J0fxB9BQPds9+MAlu0p0roBLN/nfbzndliPNIC8jc+5Y20DLgp
xNfsiQ7GVDgCMQijOrzoY0Oj9aVp4cxXbtTryzGK4tVsh0CayiXp/rGb8SMoyMdUAt8KSskhyvVW
5z+8JHmzWwC2w1xAg2JmceH2RPDlHGPZt09Ob3+tRYXAoEGv+0nexAbN6NDvGeuAiYymD9Yatavn
VSYCBlwHVdIdfQCRKV5Yc9DZVR+EoEicF1QcIXJNlW4bh1SKWvfcdoWDT2/wYIp1JzuR2Toxx89K
GMYOC99NU/Uwrel8AlEfjrrkvlT1LsrQGDIH0VZ2aM6HttavBTfApJriO7TFRHXDHdQxLuCiroCw
Yc45np+1MW7z0NeHvuXWMzZyN8xhdaxGuzzGLstc6oxKVNUx86SBFCQ6+gWI69p0m40f+8W6NKkZ
e0mBgTQk5gw3CyqDNsRKpCjBn9/UiV0fqy482ePg7ejd1FA/GiqKFa5n00/ro8X6hmiiobJ22tRX
7rLBWk7V0XVcRk8xKq5S3K2of7GdIJw+f/YIf+XWdpNXWgPY9sIxPjqs3S+KuIU73OA3ZD/DYTLT
9qhq8l3qfJF9NCSvkdp2XaYpXInG2LRB/q0Pq2LjhimMk16XR4LAqmOa0FzwC0IQjcDQx0i5076c
1C6i2Z6P1nDIvZBaDvdMIiIT89JrHGhcTmusPV/vpwrZyDAEADpcC3DB8kBfcOu2lr9vDIXSP8eJ
1ymJRC3HGkWwIw6cxiOuSxnPjREM23Z5dX6LJfgpLkiKmZv8GJd1cZzzqDh64/zVU0yWbI2wjEJU
hfDWqUkEmdFhJ8terluS0vBiF0c+HoD5gGu+y22Mt9z4ybM/dmGTHdPlmRii3ayibp8W+rPXQ5rl
Fcmjy0M5uyQ7FOKpyEi0NBsFRX55P8l8hsrz00VfT5nO3dfFFAIlS6Pj+Zkfgb4AGjAHmI9bKYZ9
jNHFbWpJUFBTP0dVO25/vjQinEKcUliebDWjpGCVR4BSZsTJ8fwwGSo+juVzVob5z7e9TnpQLBPc
KHOVFVugCC1rDVxfOfL+xcT/TbAwhb+VABfWfcY43l/bqT9eYgq9Iq+eVFiPHpo50PHkviZcTh/C
kYy94IhfVHmMop4V3MYapIsv24DpZHpXGRWrK/yBBFD6ZrXFTmhxkacINlqXRLLox+yJ4EiRDyth
2oA8wwvs1OZWYf+40LZHMJ8/Q0vxwGXQezBq1qoE874O2hhW4AVACJj+98nqtqMXjYSIxJxNRAzg
4ozAXBg1cKJzFPn56RzLEuPFku7knN/1Q8ND8b7kkp/f1csvkLqZAB2iVGFMYjObZrQ/v29HheCi
WH7bdDRRWYhe+Ofnh/OfPz8zB0BAiZ/CX1t++nM7Px/Pv1oagHxybTSrn2+e/1V1/rjnpz9fN66D
fD0BwvH/P9t4/vDnH//8JGrKnpU1uz8/0j//MAoiZzOO8rm0+pg59/KBU0PtWzVymw6r7ieT4vws
W+gUZ0TFPz84v/fPy/MzpBzZFs374/nV+WEIl/Djf37XDVsFOz6C8s3fnONsxiNVfmu7gqWyF0A3
9glMP7/852FOWEjjj+Jon58yputL6Y+KrEz7shTMxaO6xdU/1MG6KetTbxryCg0l/JtZtdu0S/Ld
mEM4qUaQKubSCxwTWLyI43Ahim41hkKt4tx55UZUXZgMzhD0o4OdF1DrQ23fdpNoQfUV45XjsRKv
aHLnOcWZpvXFTlYgLAYEVlY6/MjM0dzNEUQFB48I/AhD0+2NzW8eS5ebiFIH6+z73P3CjC1aNwzk
F3U+49/Nbdx7krHHSbMf7dhdN8q6Q7CC7HOMs3UQBc8YBlEjO7OxNWf3q++S4Wduy7H+FoxhdhlM
td64Fl66Luges4QlnW7I5cBDhN+buOcGe5fpq/uiQ1xUkFnD0up2nuxt7MO/asMgwMlk7TACnrKG
eBdPm9PKR+1nO2Qbp2CsbYyIN3HpA1wtmhUu82aVZ/U3OMM9+G4ZwD62beZP4a1djrdWUr51Um3y
HJYn988ffS9g8ncsPDwMbH0rL5O5ZlUBTiMYUViwsKNYRI2FiljDDKljUWr0G1GW3im3qy+jvtEE
yARpPeya0POIwPT8W7cvv/VFEm1Sr/5ehfrB6Eiw1rgIV3ExHsMkeskTSKWNy5FdZIlarq0majZ5
rQFGF/4xbNAmxMyNRDEYe239cHBr76P+MUK+9SkUTGeqODgZ6FOOYjpMfYkayTZPvk8SFDGGgMd0
SX5tDSpBx7Hg9nydVN9LGY6bliXwVihCR1NVYnomm/aiN3sSF8IG0Fi6oOqh3gqgmVbbAIU1BU5f
own3bTD/QOOYXruSADnZQEHoR1geqh/ubIRncV49G7Atjq7UBLUlmtmOrMmMiqu96qV5mNJ4T+np
yeAjHBWlD2gcPW3AwBs3s8zktnRJYGyt6oXVbb+mh1PuQtfqb6Clm5opX4E7ET5DB559dAmFor2J
IL2mo5i7LAhL1u6UwEg9ojrAD+IHFjTTLqZNdJHQlz0G/R06Jp+ZCXMDpAZHp3Eee8uDfT9dTEaG
xMVcJzo3DjOCemBIBVBEp6hORUwKU5FXzINTSraBDQmDSiKqKHKLE4c7/GzHaztpmlNHfQjQSHYh
c2w3lcJw6Q3e51FU2SUp1aVubupglwQNBkNlXeuQCkM7LlYds7w2BeqPXglo9lEERWTq862jWn+H
9tVfR6n8OmT44lsJ5owYP/Na08BlWYHFN362R8SlcQHoMilZOEUlk9QmLLJVVsMzx0JD9SOG3lmC
i5inYtqVlb5VVtZsIv6IT53roDWsaxOQjI6x8kxFyQrSs64zi7ZwasJsCfHargIyOPeZ+bJowCqj
YTLC3mFdR0U/m98KWslGGX+ByvOmh1FeaoEvkZk84XwOcq18rrah8nMuI37fH5fAJRG9RsQVjoWq
N0y5y3UU+0AYB6IEMhs+bV0g51QNPWnqfid0Tt66QrDNrVMGW9mM074pyxl6QJyuA2v4HsckMTAC
IoTpNcixetRw35N6Ow2kEjVz7hwMVnMCxfeRuMeb0KnLo+iZgNmm9SSNPMCL79sAE7RiCgSrbSLz
tdYJ9nQ/ie670f4eqKuS9NuEPo7RK3upBCe3+DT9K8KGV/kMhUTg2F6fr6LBrkkaGcl3CxsWcX6f
06N0d449IctkonxVLw/k+cEIuHQXQlXnQtk26gazaZVe/XywGBs7238L6ogJFk0ISJAESrDepJa6
c+voVBbIVFScrFzagS4tQIqDdcGyNdXHFuH8kQXluLY8+hd5GOA0swtSDnJGqmU2ae1UEx78hsqK
FefoEQwIuh0+LEhKe2cqjG0T14cu0OT0FS9SEJNV2VVMmxzD9VPbF842Q4RFaStY6cgjEK4Ef1cu
SfTGBNrW8Ye9NPXLVBB96AY9fyuHAurjSfaFteHdjVdBzqv0go9s/XhlQoI5xjbudgK5t04ctq9D
3r9aC6qM5OSLwiRfoxnxRxfO9KME5TA5NnBOMo+pIlyMjVGdUDlDdFbJrbCIG2Atc6GRbpJgYqOu
aTDPW6HcJnHxPHfJVRTQ1AiHPNnRyzE43TB65Lrch1S9tiivmumhDRhls6hTG9rNXyg2KuB7Ptod
0neNEQ7l7PjNsUgx8FlkAFuMUZorE4v2zmZ4vKnZfXAEmKYO20oTPIUbaqGLCyx7ySMlb8xHIIEL
+8afPR9lrZtRUsd361bD9RCC/jIRWWyGhSxletl06Weg2Qw93kbtsYMEVlqdd5MyAwwzo7lr7Oo1
Tn1OOtmnV2Pafk7rBOQfxZdtqfutomoGZNgL1zEO6k1DrDyscXEVgf45lmG8gpyTHl2a6ZuMQXsd
hnLeDk1/2UcEx09U6sHQaXjfPjcXu/+EPRb9HFwqbrHMHvoqFpvpC5aO/FNPA2mdpJBv3AKoTUnJ
a1tC/u4J1TyNaMQPfZh+HwS8OlsA5+WaoMGT2d+yzLd2EpDN2qbWtRcN/KnOHcjSa5sDdZnpoHST
HtvGXfVdFcDYn2dUUeM3Q/nkc3WJfxp9P9xmaCpRY1k026CxXbjo/q4pBZinNKtXQgfJbS1ZwwaT
dSP8Eg6rocvk9s6MIVqmtFf3oUr6iNF2AfQ5o7XHudXc2sGnvrHz+yqD9QgI7BaNQnGPNj4FQw8w
SugvjQ6qB5Uk+mqM4i9cbvVD52mm9YoMED94s/ok/xzrvj6alQG5dXmJMo4AUsdKL+2eDIUoo8ZQ
4xwfxkG8GXEGGaUj4A/AU63cz/kC6EEESJUEEpc9leMN9vMGewMRwAalJBUkyd6y6mHtimG+sdnN
FwpX9gFanl5N/KGdDzBzqqOvagQCkHj9XeVEECfD6robq/whzvSeEhQxlV721ilwq7Zuwq3Mzbe0
u0kQ8Z/q4RsFifYqTbBpdRnSyqjwL5NcAzvStrVJ4vFgilZzdZnYNwzdHxOaWQMKmF2OqIfeFtPO
M0fM7weaJCxeCqza5AQAPQyYpihO3EvTeo09vVFTvwQKhQuhNGCBG3RfLRsyvpWX10pQLsRrPh5U
C7EnKbDZYlZKp3lrVJFz2ydqhwvXOdC03ffd8ElJ1V1PwI24g8CUrkrQQWHO3TWAC4R2L9rZpumf
spo57FB8bqxoZIYU09s744utb25n2gc/sa9GmzKCPdobZ9BgrCbdX2b0m4h0i1jEe/KUj+EPrHUU
RF0Xwngyg6MpBqJdS+fQRXGxDbOOkCjt6JUbSm64wZRRTxgJDSu3bh9Aw2uGhDI4uaCxUHdxrNSF
GRDtQQa03FoFFRHj/1F2XstxY2mXfZe5R/84wIGL+Kcv0htmkknRSLpBUBIF73EAHDz9LGTXdFXX
xZiICgRTJZNkwnxm77VZgSE00Vs3kfbaHDt1mNs8PCLlOc5xbm1yP0dWxZ1ibN2dzahq41RmTbC0
o1duqN/iRjhnG8cC9FmkzPFUwBXzCSqduqQmAA3Sr8tIuULdAjuxSCHeQASO0Ds+BozHSX3qNDDU
1STM7sgdaUL64Q4MPob42ZfxylxCFJzgU8gQS77NZLizl2S6hKJvTMF202WvawA2UOB4jJqFNLaW
VBeRAeEsVGMSKBCTnkbDityV3OXJSb5bjFiP0g++R2M4XOD+ijglc3PCLJIr8Jos2guKC4+JSk13
R0fbHkzE2vbUlA+jPiGcpvFLCbjyYjiUdpLsEWGiOHdJWAExA4zX07uxDCDJZ09p2njXllgCxCfT
q0liX9oa72JiK+O1t1Q34c6wp5+aWvEB4AUEWgI5/BQeaYYcZ88HEx5a+Q6phADzJDS+u+Ov0Cvd
d5H+rHUBY8+Z9IP0Afy25cweLgp5qGfxJS5xwAhZvhblRJRxn4nnYXypMwsDBLIE8NV+di167iSM
8vcZgpNbESvGQ3niXob86vj0chEMLVbhBEqWMINuIRXMb5233nVBRYjBQbzq2qhGfYPzt2a8MDhh
u/KKGTfRcugkqcatN0NWVl1wDcwba6+HQpuHqAXU3M7zSx336QMrCv3cSnC8M+DMQaWsnxz5telm
/3Y/MLY7pJn1WVc2yzsTeJRsPVzvncYMFOmXOUynC8+D4VkORPlZ8feRMTFT64ENTYwqzTOC7jKr
EGb0ZLQb1ED8WO3yVtmAOQxPjYyGFTv2GR4E5AZAb/VIvICra6ZyYftkgf53dgHaxa0sbb31XLPc
qbhIH+y42/aZP59LBsWwQUwbBAozT9MYWOc4rJsbsnWEDsdbhm5kZEnZpBMpoiqbTkGEeDupx8+k
AQRmT7PcgvaZTg4Na5UQRzjEDbbaIhIbFVvRTkCcGsU5y6P6S+mAAUEthWnpQQO70HYZ71oHuIGV
ONTvIXiw3gijh8Qvn2D2gAJlwcAEVK9du/7K8p27iCyT3ZSmxcbFLv5oV7pfsx9JQU2EalsqeOGx
ZhkknB9oUY2jE9f+fhLJCb0BKJnlYLRQg+uJH0xdJcWt0NXWRXjzAsSqAHaDGT9TC3Yj8b+VYfQJ
rNV/ym3IuHRNR8RU1UqH9kjJWNZbUHLFRo82cQGtxea4caMj/KmJyIAm2nuzag5OPRIy4jK50xrY
iREvO/6E3TNhZGnY7Xuobtsm8b/O3XzJFbzr2R7b8+QlNUuR8ivG2J5TIkggu4kfWprUvzofTz09
8T4VfrNJ3eJmzaq9FkNCcGRYnbWG1qsL24GzacMmHjPIE6Rrox6K33VnkFvQ5yBwDAR8oZ9SCqWj
t6qZSDw60Udg/W68wX4PqhFdn5uTWIE/dJJT+o25er0mdKkZJXyHzHS5e2P4G2O7QTJAXF1cjC+F
SNsLtKXZKZK9cnt35XMfPWKBYTqwz/ohOeCxfynjmFQX8B3r0SNZ1Ol9d5dkvTqmWYN0JTCbqzqb
hffpKwvxZhM6G8vRL9It5FH1JOCZHWIFCxFyUZZ8on1P3+GjE1AI3pDa9MCVDUI1wDj8ciUq3Irl
ON1jDX2406SvQnlhP4HwHTNIH4GJDIFmYljwkKzTFWU9uYE9IjzmWhC6mVc0BPKpcpMl4qMJt52w
qPQN1n59Hezz2iJpPagOtdQVQoNYwdZzhn0ezsSLEaU01Yjes5q0Dnjr8KZcWcnfo3nEP7LKmPQ7
YWI/GUIMp7BZgitg5uUMrqyJ+Y8bqktbGN+mYvoZWcxCChWpdTnraVVDRjpWhib0wwsuNaTYB1FB
h0VNVbDQZInaCHCrtgWDjnOYSxcu2lS0O3v6mlYkeqbeqekL7vey2bRu0/CoJ9lbBinhh5RTCcFw
1VhOB5g8QMNCC8klIxlqCfR19Qhhi21uUaVEL6TwNxXJkDMzfppU9Dy1ppWb/GvezvpUm9k+C7V3
BtEvRId23OjKjVcy/LKcoD8YQWKt+qq092EbFmxD8v5UOf0v5uHm3rehDWOUJlmSJVueVR+syVxy
UUhlmgysNVRB28iKiYR1zXPhZCRz2ip8bhgu6Yl9rcK9cDYGEpmmsn9uMnggKouQQyhDfunLD8+S
+QkZLGnChRabJq6dg1r6eqAdq6FP7IPG3kv6BK4Fh1E4ntuUMXpD5Vh477EBB6sr6nLfmDH0zhp2
URHeATfVmQ9rwtcA6gOZh/0I+eqE/Q4CjoQ2wn2W0xAb2QojlFzHcWc/SFQ5x2IsngKvrx7KMmXy
07Xt1fOoOd1+euAmTNZfmAWPecIcJGG2lqQNqetd/0IFBRirJEnMi7uj7VvpRuLlZ/lJ9nTfBvvZ
LJBTALJuKm9jFE17Vd78ItiULRMp7yQsQrKkIv7M8vnBjbWm/V8AdX0oXpoMrBJ3uJPUbobpZvxQ
oyXgSFWEadiM9+KthLa4tRrKt6gSP+K8z9lylL86mvb9VJfh2qg+y6yLCUeHg+056a/RWUZdVpQT
0kNwgT9WGwsX4U764Q/LKh/D9D63ZZCtLfZkXYz5V3FWB4bpHkUZk6gWsH8pqhwCdl8b585JKWSx
Fq7nqJTcZ4tP9rw0WQXlC5xMntsDwyLfSBks1NPF7r8zw1inFCLv3njUfeudMkEYl3Age7d+w1Y0
LpotBn5oVvZH66XmLjHjjNxJt0fIL2DVDOrYlKmiQedWQh15K8PfwmurmykdjRrCb7dlnaZ7N+LK
BCy0YuYY0FAjUA2wjUSQlRFJBscMTC+s2OQc9fpWg9qN2qaG30jeSOqC2wZ9FDBJQIY1AreLKuqB
JGcYpDP5MxSMaGRGHMAMPxSK6rBynQmA8RDYJ8c3fuQYiU08rTtGjjwPBu2fJ5tvT05E/8iy6TdF
KNtNxMrxMdBQmxcGEBNaGKRNaO89li3gr8iE98mi0KI6+oYLI4ux326Q30xt+Odm6gMMrGNy9OS1
YsgCsD2bDOMWCZBaoxVwBliE0ox5+2574XjC2Eck/GySKMT6aZIuC327qVGRwJGKZU86xHLIR+dX
zWyN2V/S7BheJEd2Mk+hX8uHuCVYyh/Mn3krb05oxtdYN/5OxMnFG0ZCopOBtM/MH2CE0v/gOOMD
7kJQUoF7YN6SvEOKus6jmlY5Q7C0XtZjffQCHG+kYMrTkwWqu8m6HJp21B7LybnZpQd3vuGmNWcN
6701j4w4guOFzuNnT7mmWv89zFuK89EmdCeT5GwFxkQdYL+mXnkoVPdhVV32UjMS2rMuQ+Ex2M21
UO0LRZU+TibRX3OZv5XUSDrubTBfoMMwgm9DL6NNq2Pi1JORCICMgan2Mdg3oV7FvRWfWpOnqAJA
tzMaEs2TLqMVgEJEHkt6agAaPCCZ2y1C9i2gYv/WxRX8o6k2d1oH3z2Ea2vTjTCOT3gPsG6pdV4R
TGoRfzvpCFoVvVifMn7LwCIwaCBcvrXpaeaKcIdZ8Bz06n0RsYvRGUgyRmPexQ2yfVcFtDr4y/mM
w+drHubkfATK2sqGq7yrLSY0cRleCnM6mJMMTjm19HEAlYx3HGS2Z+XXeMiNwxTteB/05Ub6rCuv
RG+j42uAZTBO8U9YEeTSgj0lK6ipI89O0iobl7TqgP+bUKlsMdfHviS10sfitfHNcIUdBIjp5H7N
uVaeCkEqm9XFxxIF1WNRG1f4c8NRuVl3DaII9EEd55eR6zK2J3FyigqxyRQCQkALF2fXuJdq3eUO
mNew5uMZemvfljl3q9JM1/cbPxRh9BpGna+qHkYiz45roikVzaZ+qqL00bYY+s5y2OQQiReaIHng
nJcAuWvzUGfqwlS+Ia+pdb+ELsuJuLW+VCU1SjgiPhoyNkNDQvZfWpdPiddth6qR33wGLWusQLwl
/B3bsinsNxMG2fDZ1718aWyzf/LT/qXs0E/RDxNuZUf5m5PHn5XrDp8VUc2uo4PV3KKHdQxa4WTW
D4Ph2sfOmsgQteR+Dqb6G4/BEg2ilW4zF/Cdslum40p71zhDUxJGFTEfA6lBosmPBqv0ENpulwTP
cTFzEpl057qyocsNOARRctrXvuX5Eaa98zjU5E7EgAgqRnmPzXLQJsTbrGunJzmNFvMBU77OqMZX
8fiGTy5YelywGmP+pGubsMeJPM56iYVMvQbqqomgSOrpaQxEdG1NE4hf9VyGdL4g4L2zw5xz42Nm
YHwfQ0U2S9KLIuURbtg5x6ZrE0wAeNvmmrofmKSdUtSig6tgKPQ0ddZo4OONsu/CEY+4k0kHCRgn
Wy0iN2733z0BiNs24G8nFXjIPmmXIHOQ63RJ3UHidfqSFfPvmvM78YfyRQbKPjT00auMaxkwrvk4
Ttx+Ui9DszoTlQOot7oU7SJskb5itTqH56Kt2bLMyQOGxuxqiQdov8vJZxcISIJbn0fV4+hWxCIM
nHU4hoAVQ0m/DLLsrlaXH82m+mI7BuNnnDlHv20paHoA/R4Vlwgi+xU48jPD/v40+PFGYhFY6SoK
v6ARfpOjP65MYIfnxg3zm9VxwcPzJLXETpiQMc27BCk0vsHCoDvFVvHAjpYeqx4ORSD0TqW9daum
uynY2TQqdx8mN+quyjQvgnvGplNQovPlKWLkjG7dKEF5h7ZpZIHl5IBnc/Skz5FRmbcA/KK7x2yV
/8wYT63dyeyeuuGp6vP8IcdcQOOZia8IEzFwCxLfZ9YM7/SLw3gJa+l/s9O+YvvDQxFUXkx16LFd
AgvIzFJ9lBNZ6ewy5akQ3Xc6AvNstTwTgsTemtjBvVFX5x49OZ8KN6cMdufTONkvlU+tJ0XMhGQ5
+CyoQG6oW8rz+wkbxE3YkIVhhJxk2qEiSkVyHggKWPcNfqPOId4kjEbOWg5RT79tzCMpY0rthyET
xyZw0megxRvXbLYe90UghwPRmQwwDnAeR0YyxWk0sAXWgR29tQlj16jowgc+9RIHY8MAWmbl9zyk
EAHWkdyKUln7ju3oG7ttZHo3JnuuzB6tAsFd0Z9q36vfCrV0z9AFYAoa2IYuMjJfQxaavyu74RHo
OU+uYtI3dCZ/a+jbV7ZCt2ykGPL7EAYflKhNpYprNQ8J9RMtepXV5sVk1k9wsfrSI1Dm51om73HD
eKfx8YuNut1JoW06WrF2KEKHYqgvdZa3mwJVJnuogJtw6oRPbeF++JFb7WN3+GIZ0WMbI7hVWTnt
Q5ec0Szkn2llfnO0T2hQOFRsgseUOUkeHsoc8M8g9XAbcZeM+A6+kpsy7gGE3gRuQxYlxPVwTeLy
CI+4/3ZuZ7m/FD4FN9xmFbOp+yF1hHeVkTQv0Jg20cZgH/Q1l017dnNOeJGV5te+HRQitdg/2yPy
PtXF3j43huJC0gbabcchRZWTm2Fv9oaYiqwmgMSrfo68Y91FpDSPQf1DsyLSiTBJxwZ9UPuBc7Ls
WdHIueg7O1b1dmH/9JEKvXaMcKgGnGbteX6LpmKcnrV2q7PRh58T46DnJCSXrC4RKgT3eVWJxrSs
wS3fx1du2xUPvv7tecYEY9NG2QlURqwh3JF/2C+ugyS1X515jJcQcfvUhYP92gjzj5duzfMOWpze
tfmgDmaFLDwvJzJTRo1ZoIi+Q5NPXvP6OaiD6m2wwuh5tEc0F2l6C8bYeAR8sK/j8IWpjn7o7CBG
nkc8cFaG8Zu47yLUVJ8G4nsDfJ8vcT4/9IHjMU7J9EsG1tbAZHZuc0QYtDk28HcsUVHQNl/nkBUW
5oL6hDcTEHLLzCFAzQZYQAHpVrTQDiLscpGXz0477bti9PGX5OXV0fggS5tNrkZqvh0AC+7Y7qKo
hCh6tariN6MGf99YJgoGa7SPVORcEhQbq6lgwR9qg9sMle7a7Kd5pwJ6WWprfXEp+Nd1NQ7Ud4Y4
BEL2j8NMywst33rT7B565atn3thv3UIkn5GHbFUWj4cSGdqq7bPwAdk37GM3YMEatu4jOFKyRUh5
U+F5iCh4i0795uNkQBh1HSeSsndlkS2PYmE/0enKJ9pKwKPaOReGM237iTxU+a6dIntpIqN9oX6L
VqaRx3unpj6COExy6tyjKZ8YlPXae1e2qV6R2C5x9oW+sdoRVwJ/yGb30gsWDocNpP7eur243A/G
IFj24IFkfsGvsSY7tEBV935CSF3Q5ifUeuI5dE6JUtmt7kL7HBYEyDWCtsb17JdZfOkDw3oXP/NO
XSG7R2+xYUWPEEXeJzcgEsbxKvxt8fio2m58LPz5AQdsGJxA3qSEQjI32JWaEnXG+MqauDR3XdN2
d6LB2cxmnso2rF2nTqwnJfOPNEB7OaW1/Y5OivzP8Es/0JGkroh2FaEfl7grHz05GI80DIiA4oEZ
z5y2ZxEZp67mkwea8u7OQh3kQFZy5g3f6CzEEeOYfWZkRyzLJIhCmvDMtPlcbgN0oAxOMulOtKqx
t7WisCEqzAI+rtu3mKk44XflRy6t+HVWT24fFySewh+fO/U51P2zroW/mWQ1LpEgp6GyHeBx0WsU
NOZZFb0ELE4KJs8Jfz9acviX4fK//gOT1/3zv3n9s2I9lURx/7eX/3ypCv777+XP/Pv3/Oef+OcF
MmHVIXn6P/6u/Wd1/Sg+u7//pv/4m/nX/3h3m4/+4z9ebO8s0pv6bPXzZ6fy/v4uwP0tv/P/9X/+
gSD9vxBNLQo7DMD/9dd/4Y8/uXwL//N/PLafAAb/CjT944/8ATQVwv2HdF3csi6YOsterLJ/IE2F
BZ0U9y5cBwhXJrzTfyNNpfsPC6gFm2TIVHjCA95DV6mFdirFP4IgkB58G1d60jWD/x+kqQjuBJK/
MBRANWDU9xzLYV+OL/XvZIKsU3M2qiB5KsPvvtl0p3JJOXPzeVqTr3XQOZ1Cpd4YMSPuDfyeTUr2
il7vVwS7mhQZyc2bJK3Tnwe/GugGU5vq0BFEFdpPCZwfwlA5tHZGrEHFzOKeceUsSWJTXxMINBmX
HPje6X7gHsZ4pEiBCFFaBAh/j64Q1baPmYCkuevivubaKthM77psGLd1V2QHZTORtuXPFOPbE/Vp
v0hb3kqfEnsmvdENvScXYV806ifVNMkNFMwx7OVVTL7/YHXFxVEZw4XB/pG48QmSunEmv8RdNcZY
7hoBb4S/xylO7aJovX+lFlGpa01v9TjgWKncR5tpM6AmBwMChg4jJoxz6Lpf4RT+NGPbPU25r0nF
xjGAGHM8SX8izRcrDMHfagdU3DnXyyEYiI2z84/7ygQMCMJ72eKp5rsx0hNTM4LqlgMpO9W/Xt6/
EmX5MjE55yPjMygjQqR7JvTDYv7J5g4zlwLiUoKqLaHL/+t7WHz2B41fh61UNK/v35zJv7Yy2hqq
+UjQIREyL6OdPqSL8Ftr8oM1hq6V1WbeyVcx4b2m9ZgwuBKG3GWinU4Cix54Kyun2otZNqEHRBw1
uMCUWH8oVDynpHePUehDDHHKNl+JHlSAo1xrNY1eiw3SZrlIs8KHzDShiMh78rgP28Fff/R/+yT+
/HSqJJNbo1W/bUmCIWnfBxG0yLUprLbtIsW9H1AHt1u/cj5N/GyLi7k7RYjD96px2hNFene6f/Xn
YTLi7mTlFTGrmrxQ/vnT/XD/hv72MrGt5oSsRDJfRpgYG9hL1mxpcZXev5wn62nMEUYlwvoml7zB
eWqpZ5av/nwpll+b8Q0dfNrr+wdfWdMfn/n95Z8nw/0rthLNRjgd6pzlsrxfjN7MenkV+/Yfl+n9
7CD57atd0BF1y0l8/9H9efjz1wAUmscsPY2LAptUt+rEBBR0EpbP8iSWw/3/5DMONZagcCPuEXb/
PjAU590u13mRtEirOvo9pH0ki1qDJJ3PJtgDGf1Qn/7yOs92ru5vsuvGeesnYXGKJRIr2OgfUWaq
Uz9UGBIMn+UTSQPEqIqZ+SqH+8v7wQqg5cgInHDhfEtFcRAoc+uhzA5Iv9nXAoBfBdaSODnprMeP
0fIlFoRyX079uR3Dd7+atnS05oZIEeMEYe5F+3OxG3sLsfz9TUlSQJP8ZC4X2/0XwBvzQ1kO9r+/
ur8kRVkwbCYF1OND0MsfsELUcQVhPzwgNnlTCrA+UXV2C2IiDdOICIStZr5vDqZhoMlqRiK35fQ1
KdqAjMg4pvaleg+ZQN9N56GN83yIA2bRXPC7MHa+1h32vtaTL0SzFLv7W2yWTztmvLeaULUsASHF
v977ADyh+eqZQUOB37jiKsb0Ret+5oo2u00237qgKVbVKJGcDN01nacffWuQ+GsAnSQZKInwOC1P
urVlhb+SQOTHuanFriHx1goBJPjEj9AvvpmyOQT+aBNQHHwUtYBWMBY3BGpLtZgU5GMX7FXKht/R
JP0hmiu26SNY+U7nF1racu9P07dpZGA7Zd9g5QGAIGpn01EZrqZ6Rje3nArT9Gi3C3BGmd9CLZgO
icIi71pdE6ui0kPRwFxZke86JMDC+O5QJpLP19KLb0pEwllcPuT1XHCLGJIHiUYaZULhRMVFVQ5B
wsSB4b7ZMFpmFt5bF9FMX/y4I7nDgYnA7hTbUspoFYAL+mh/OjTOeL7r+6GtpogMUdcFmX6b2rhc
aww4RNWUvzJbIgnw1U/DjORproW3tX1CTKeum9fNcAt9gnmtYHhN5ibb16kGQu73xwgh6o6NNV1d
rsc1Ht5H207ts9c5xbHMfCzbrCvyGQ9dURDjSKBJ54B5SS3ofZp5CC0rG9wS56EzEdLcqaxY2ygT
tw7xA4SOPTIRtbYO6TR0kNl6aglCwVKEp89JEIXbsCtQeAnu4YhVEUvYO9tWNtLN7FOL2dxHgX7B
PfqYt+74kkukW7Nt7PrK9rakTNk7c0macE3imoWlDlYa4pOp+UvhWjz1M6JZPvjpbJWZcZ1wDmLP
+xXr3L36OaTyJqzVnuXC61STI0SnInaiImoGJgntjXEq7blZxUCgnnRen9EombuZFB1U6ESpuUjU
o9Hv1gqHL3mv2fRlTNtu50ilNxHJzp6vxMWvnXrDPCniKWI2P3K3Rh0neF+JTdqQFTPzRPT/TpsZ
q3OFzWc1l9axigdQj8mvLIrVaixChpKecVEDMwXdMFbleX7oJy6goYy/dcxIluGhtxnqRoAAGuEW
5AHeSNe48GZ+eVKncBoEKeU2mu35lyjtJ68Ib2XtXbKcn6lrVt/7oPvmk3sYTsFlxNErPa7bzGra
U5xG19GO/YMFu4biUqzjjKszjmPEUgRWdIVwXoHEGUx+0YU4kXFEdvGaaYTcjnFSLS5XVxpYnkw0
H4iV0B6MoE5k/Fa5wc/cSnmcmKhPfNMxrqRFqaJK9yiHuSYFgbvxyGId6uDaVFo9BTNx6wNUciqD
8SerQjZleZgeZliM6/4Yu+J97LCd1ob8Nrk8aLwAIcD02iMK30yG/J21nnMr2xcQ8sRGYUXwoj5D
b+ZqXI8laYHVwNtdHAA2g7vQQchfw9Y3LJwbWfCFN/qUJKzyO2NsLqnN3ENHx65wP6EbfJ3ryFpj
wnqwzdDfSlgn5PvW2ODkVQlqy8El5bvHwrRqC9O4FOEI1z9Pzoh5ftcVj4h2MNk546YH/2EgoGQK
NxcWSVWt92NywsfUIPxuMptLwk50WzHRXU+ZQOgzXYG5JLjMshuD3efWzAmTH/oXqZgQxY85w+kz
9ALwDUztIiiTxxH00ioTS3h8RlB5648OFiMcGaFP6EtTM/jHmv0+ZrPaoGupMjQ9Ljo8LbU4uF0O
YIHlDLisD8f5buskPLfhIvKORx5FXPV9Aw2fYOOnEcAsHp6oXy/a4rL7MYC033mz8TETLBSr8msc
YYFTswRiwyBKeME7Rjl0cUlH/yAxKMWjOqjaPBtTtoRlBt42M5pf5Rwweg/nfG2kj7XTk+totE+z
X6yQIsde6lxyNyEIu+ZxZBDpbWSEQY9Mozd2HgWnxTZi2ZgGLJ7YZy3GLbcndeVZSnqfemKHrNYi
xJJvlUSplBoznQsSsjCT6uAljF8xQQAlqxChEDPMxhB3LA6Tmj6G1/ev7gHE95djl647bSwok/8d
hExtWv8rUfn+azwSy93YwZ6RrPoRKSN1K0gHM1GNIr+miLofxqU2+tvLSmFgjaZTaVHvIRZDDDHr
L4h7cKOyR4I2wuTZU+Tp1CxiSSqmlKiHKKdLYtzZuehDYxm9TmX+alemBn7XaQKMqLzwIbc7lcc/
IwGDhpRaQDSG+uOQThMVsE8ZxDQq3BRN0Z086ZAe0zHELGILf5wN8iVfDgKM3GKCeWglycylHj6y
yNBb2yqOyTgwjlt+uRXJOsJrcyhMgsqrRp9cEl0ggnJITKffODbABAPnzMn3rV+aBPCtX0oA2yKp
nSO6PIX25C8HBKXtyYoKb2nrLu7S/twPSH8oLuvSXwcuyJXonuK9VNE4s7S5vb8O8lDjyvbI2vNr
qkQ6Gsg3fGnnZn1Kl6r8/lKk1JqLAYTKfswg1wLn4EvuXZCgTQpDlH/5VM24181zmEjxxbGrtzDP
hgNPEcFVZkaXaGgusyzki4zgUtn+k1Hc90rCICox+aVi9tE4y72zZmOy82uzBIubTld/OYRx/znn
br5j6qVPBpr8rWjpj+ZYBeMmH4Sxj0Pze1JSPgn3J/CKesv8u14XpFhjNOMUifH87vVYuI+AnQ7k
aZHqELsfRPI6D80QnvI4ia5lUNOaFtjtMgM2iOuO4FRa62Oi5fLGrnp+4NFQfzGgvhZG+y5IhH5x
fcNb9XXibOjGDUaspfM6hG5GC5yshBwQe4bVpRc9KpG8jrZ3o7AJjG8rWSKSNCbaxxjXNzsuh/qT
BcIerDkL7dznvsot000E7vqimt1Ngsl9Iw1gclagbxMK8NqtrnwQwaHKsV5I8WkvbjLZHNNyhvER
1+7GLtMWYQTh0M3sFruiY3BI5BNWlBpMWjrH4064Ift6EoC6appu7EZMRF7NZRgL+n9OGJwtCI3q
xmrWypu2ZK8VZ6Jz2+PCAw9L2bLjTlh6VVO3q5OB5/mUpJfOjf2dObafjOGYekbhflkKsWvpO5tw
Ji2fusSvzjZDb8xNdDIsQa7SsaO1DLgFRwHnMvX9mhX7jA+4OhJlbb5ob07ZnLGaBp/+q7HmfJda
WXUwCPcyhlhuKxirG50MXOUC9UHgffVgocRqmUXO08oAaXgj1CPe+dn00QbRd6OERNeTgnAtkRKW
Xmlc4AmH+0DJX+RS5XtwIxLJgKlu9uKI0c60Kaha9pQPVyKx8nPpDNRzuOrNvoKawCSVmT++wow7
VcoVtVa2IChwHble8kio0IOjlbymlnE2EYkd5FT8RKrokqWZsxr20/Rq+Tn2O5VPCF6j8jDwkB45
0DXrBw+Qh0lFsR2Iu1nPrRDHNv+q/ZT2pOJzJU6FmEIlYS+MmNVjwBebnu8IykDncXKxG4hjP4A8
z7tJqOBLbjP7Dkvo2sTqtcKkUG0zMtcthg4HImnfSTUNN7DZH4hdM7LwxrLsGRyNOPDXltsGIAFP
+ZIzs0XZWcEA4HPbimxi6ZZ02zgJwwc/RKmvC3nyRHfLzGl8ILJ7fLh/RYvCQp8QvY3Lomqf01FD
XUlr+p5onY86QNI5X4yYwDmdPw8pxlHByvA8BMyAjCpFHzxIcar0sJOkfbKxxRYjXG8Eqr4N03HY
mk3QE7MWnGTRuF/I/4ifRTSt3pvM2Qd99ROVPjLQpccxkDio4HHqR5Z5Ai/oFJrPZvlN9VxfBHbu
mqEwr4NL5jV31wz4xg9sKt1aui2hZEAJ47VV4IToioCwCEVNNor8scPz/+iTuX3Nux+jGaFd7W0y
xnoveqnn6IRkwj82LX9FnlZYcx7yAfFTVMaIK1pIrDlab0K8mW8PWqzitunPJF18EFtvPwQK8Vig
WrlJBSyeIg/rLbMOEpkq4xeoXJbU0iM4sHTfsrYaDo5Mvyhc9VcRO9VRSfFyv9F2c/ccOcw1jMgZ
ryItaO81GiEvnE892zQkWhrZVc6JoIB6Q8d8kskYXRQ6K7vqiqfYNq88jb51oWhPpT/dcOmKS1Jx
BuJlgwNC6Blkk3GrWRRTpxHwS3ZpvfO84JUbTX4kIoQw9vEnqOX8oiMsN73rTTtEl97+OCMG3KZe
7ZMdbJ0sP0Y94HcwL0yoWRb3SM6Yr5mk2W2H/pJ0lnjEjiX2aQbug6kxaorCEDvDzUj5jcd2U1vt
44S86nmZpk4spFPvZ++O+75zYUSI7pC4qJXGKlnOYcwS5Q85miaXw3CIqhi9pPhBiUEQeamrA5E1
qyKNoUO4pI6XihDaEhkHhlOIbU11CHLvM6Vsf5VU96qhi4wNw70IKJh10RywiX6kHjIcFDNcPIOe
SIGEvtPXVviaXYrAIQbdza9DVjk3yuthPbZZCtiyR7hmTktEUPAbLipOPbdf1IH/i70zWW5b27bs
r7zIduIEauzdyI5Y1xJV2e4gZNlGXdf4+hyAdCzb9+Z57zUyIhvZYRAlKYoE9l5rzjFBtTi2hU5P
ccUNhKti1WgpMhrvBpcA6gO/i5jR6mKNzNZcwQuuFpXOAHZE1b4kXiXfF11JcG2pn+ehmFqTbpFa
hAI0WfVUx2LS9WTaXlo0R7lOmzUCHytrHEoNHtb2xovguGTH1gu8o9UBTAkGVMQM1uuaurXlimxp
j9Zp1C2Nog9UqGBMYJPHr305yGUytFen1p9iW68PhmIeJDisPXYa6CIj5ggH6pCwQvcB2EmPlu3F
7EgS62I0M/mgkWgdBQltxhxhmTRPcOAZ1OuCMadfLhGZjHtHHlI1K09adc7bDBoQLfQ1gZvDvYc4
PapCOrZuZd7o0mlXWeVikwhi/4wGi1xWzM1ryfS1wBJaajB7mzz5UaohyjQiJl+sMr8GUZ6srClC
M7CJQxS9+zAOEUAADd1ZZIb+CVo/BQepkvuNy051FH83MvxZBJMlN9LvmUn9aEe1PzoVYB5mjNWU
N/5D1jplEwyYsHVWaBuDpQdXh3sGek+jptDR6Jaxws/TH4B3rGVZgjbRRPqIeqi/NIZ7sc2XGofc
s9mAlMvGuLypRfUqotjXbrhKksXmU4lKLeuQVsOawJ32righAihWKrjCmO7GikplaeYlRc5Ku6bc
6DzSk48ecYNDLBkjku1z08EZQWGXFYcEJWnVmtA5uM8g22ki7od9nK2wmADNbCYglEW+A9jycpsA
N8k1k0rX9IU1SoKQzX5F9GJ/MmWlbKI0/6SiWz1mXQhGlHffE6CxaGwYpy1ls208ui+0wPPHgR9i
0AouspbsrwrsgDFXvPvQTbcgHvmOpfQ/8NYyAa1EtrHw5gaybpZd0pnLmKntKlEB6dbcaFY+obC0
LEzc/F1rbDuZtuREkxfCbV5ZurWhn4LpVSoqt6SgjtxIkYkvhUH8AymdVNct7cGgwbi0eyBUgmYN
04cCt3R4zexUkmWGYlK0lb71A0aoUUG2EJbAuLQOZVSicy7ieFdH8Z2GtnItO/4BjqytZecpcw4T
NwCm2AsxKM0u0NFse8gAKUxsOlMSWlNM/JwuhT9TtXBD/B4HZuNou9rOXnWLQZGGN3TjKpZ7tiUl
ibjQvC2jojWponwiYxWsghH/vqm3+c7KBPO1rCyX1CDhB3TQIf1USTfzB635Ea5SbTgrhUt0q6se
nJxxMNOzljvRiFXGRHe8re3k6AbYtzSVPIU853LbWZS6viiQ2xapyODzh+PW8gxlHwJPJ3ahPmVJ
97mNR42rLLG8yOCoKCbNiCCEMuqxq6JPZgHHZLZNuUkiN8WQfK2TCJ0IgqStBL1OPTKlc2Kkx8Bm
cIEwolyafRkesg44ppJDFOjpWO4iJ8cHodJ0ysIL92TvgOwnPmH0WEklys61WkNOwpSd9wETQ8tD
w5Q4J4zSXJU/BRODVEQ1cRmuUazIubX3sSOZpGXKFX8q0r3pQZRtyOlgFADmTi5Wnkdrs0u4nHsM
IQvIBhtiw52THtjpiT9bNIFyMUP7M7IauXOnpdoJP/d8Hw5M6hHH9VwLOsN+TuCFnYsG1kFo6Nfc
60ty4nCSDsxZV05Eqrg+dFd8i921xxeOBu0qW2aqiMTKS2E+5Y5sDqaVFUsmD/pRwR9OCmJmUYsK
C5JWtXCX4Rom+le71X2lv1dHcKK4PsMlJl70Z6aGKJF/3MKvcmengA4ChmKuc4uGZTsSYhQIxq6S
a9eiwBC8R0d46St+v1nWfzXbItjq/FPPqVfAu4O+Kr1GLExf0zhr89r1lnkHg3IpuSXft4Aj/Vg9
K4j7z8x5dyNM8WNhRwuzHRmcA5CApXWR+GnXZe6oN2nVXCgQFofOw4NXe2Z0sFOGjRaF23iQSFjL
ZaEY3AyYmt6AmyRk2Sp3ecJFOImV+iR7ZixUnG5FzZcIdUTEMPPYlGlxIv54iXUM42duPHSWfshL
hDNK6AU74PsJfk0id51CRpdoaC+j4+H6oxxYRSAGTAmvJZkCnAPILJ2Z+ZN08qbSMHjTwCR/j4vn
ok9o8dRYbkA7pMbKsiH0pYnkd93aP4Kw/K6CSdrIVHz1B2ffVS0itRrXWhdWzaJwocVY5XgujckO
JQ2wgRSnb3L6w5uh77Fsx9zqQ6ZN6y4xpoJbka8DJYca6WgkvnvNU2KVx2ZS1hoO/eZxQFQ9JFqA
Rbjz0aTWV1U0+YJsI95rzzA9F81D7kpxpID74GncS0Dq0OsNNLmyG2eH3jirinxnD5axY87NlwPD
vEJEyCaxqO1qIyK/Bvkes0dxV4Ns2XZW5N+QaWMSpg33LW2oKBVa9d3w+gwuG8EzqpVtg5B0c5Wb
TNVUz6mdYQbIasKfcYg0jGxFDyJ9+jsaUVgbY3SeOz/lCxzg+ug0hGuibVZ+tlBou11G94mgYm/d
KsXIJdCmQCzp3Do0nvYZEuU8OuB67z+ZFvedDvj4WrGatx7f3O1D7kRX/2ff72Od5zYPfpFinLan
Ym8y1ZLyqRvbVBn6PIowmW8uRoEhnuZTulRkE3MlQAUPBJC6UIoqOAYzu3hbDpFA0bTydhQP1f0g
u4moVrtL0GQM302z34c1wdyBCa1FqN6d10gIen4YLOe+fT218RlDdbj//aXaBEgT1OQlMVDrQjze
yvISlkgVPFrHyDKplKmxdG5cL5eLyta6vYcrYUlqs3YThnW3nx8wK5zdug42CqWafTWY7crs+XIn
dLEO+H2ZKWOU5cdS3rR28YT4TmfOEvg5yss8O4QxCiaa/lDTpKCMYWvQ7eB84yaKhl1sgMEhgDBb
hHpY7h1FLSdDDBjbUY7kDcpHDXLKjRcm1Y00uP25CKP3ge+BR4iwEM1/yfyAd6fcx1OR72OdYugE
IQzZ4x99aNdglBQxG7F67CLzXz4/yybn6cfi/MzJoXKUBp0kpoeMgsuo28/PxM9n86I/fWCZrj+M
dXH2kcAvkhyjDBf2eDVMqLhuepAprqjYUKxla5bNfn6wuHvtRjgjwqHdOQrme+AueJrHdD7nh3kR
bRUtrzCTYHP6Yyui4VB5o8o4gA9jem/jVNOknj/JMPBDIVKIuDpTVadpTLeCAW9olMz7hL+pcvUT
WlZl5U9FU0XlIZrrpYxBqr10rKcGhssacyPurAn7NT+Lpmc+joN1VYeXeRWNRLALzlM9/TlZEL4/
1DmgrK6FVNtOv5pZKePZYp9kA5A0JUfrbxdfW0HRLLUnj0s9IJT5+dAa2bHRtRJReIRqxGoRKc8V
YZqD2koaYbRVWpsyIpXMoDdvTRFp61n19P8FYv+ZQGy6u/+TQOwUpOn3KqtfftOIvR31d+i1/MtE
PeBYU8IQpnMVIdi7Rkw6f5GXK1XEY4Q9IBHjtd5jr035lyHQblGE1w3IRA5BFH9rxIy/TCkNS2rk
ZSIic/5bsde8DNEGv0rEpOYgDHOEo/P+VF37IyTO8COJwjBVmUcqGUP5Re5AJzlkZmtS56oYLR5s
NBXf3d5nUESDPhYQatzGdx6KEOnOD0czcI+pvp0pjyZmbPHU5WVd/fAIkcxeRsdolW9tKGABhCMX
rNHAjM3sug0ixOTC1mBU9g5p81lugzIuKYzrS9WqqqdAT9toFVa532z7oi6ire+VWobDN27dV4tC
KEU1DG4MTTAtXSJFMOd3OwXZWIsBGbE/k2r/2EgJrYkeF6UVVfhDfqHMh7XAxqOlb/SmxdXFX+IB
QGvi9AuxIArAdwigNrxpBiU0Hixpoh7xzEBFE15r33XY9RQaKoX6Ru97CcM2nHn2oqUwUC1sQots
XPhN1PqXJjX1Xll1wE0qcmmacABv4XsW1cokxL+kvThMwLwdfY0QgF4Vqw7ZrtGUx4DfG5Krb16R
qU3IXsatQMsceH/GoOfAlTI3+orbryEL1ZSxf0Iqm4BnIulWB1NhmvFEk/d7uHeWLd3PYBsAravk
teXwelGiI+zVkJ5gjgiXrUwsFXa6M8jbZvSd7tHoRGHcs6PMv9lkySFH7eJXdeynGmtUQMMPoQ0G
65rCOqeyMHraPlfZlSE794yVKpukIsZDqln0Xumle6sidMZpJKZmtHM6qr+RqZt3aGq5y2n4IIpF
zlCQfmjhOo+NQ4I0Jnt6/ney0cGz+EoY0rPSB1XblyV/qocfnRroUqt0dCvmWNv57dhXFnMXewCv
VBYVfYPB0ClGETORDTQx/bEaMK+36a2MC0X8sJwOfTYEzg68BUg01NlJJrHWOUHpeLRWAy9QDokH
e2uZ6LZKUT/PSYpfpnbrAEiQFfb+VncIrw4FFQMUGjFMV1etEu/s5c2gb8OgSvS1rduVes7zVrsP
zVwPN11k0ZmO68rzTkrv9c5TailS3w4Fmfd7lysKlM3Gs9FwrgI157+C/z6qujOcGJTGQwHPH/rl
Pho95RPc6eG+hXB31coKeZFLp7iKzO5WdQbvyC8gxMVvWRctV4FK93UcfEOPHD0oiK6J9YGsbeld
8LVobW/TKzoKc1Xk2wmvv5IiSTd6jl3IUfiYR2GD6B3VFBAccNSDWWp0ub1CXUDlNy5KNCpLGSj9
A1oQfdNNnZEEkPqx9zGpSxdIkac5Nk58WEKl5XX3duEhL6+tYZGEWgg6y8Cth4XlSYWI4t+AZ7DO
1Wh8N5NueGmquDwzQjTvMpoCd11LxT3VtBQ3b+vxeVT+ovPb6k5kXvO1jbV816iBce9HKkGcUeP4
JxH37EiJbVNR0v6UpBW4oCKMGLbzU4kbP1rjm8q2EX4hCIciRWEQeNxlZTmsSqgHJA27AVTmTAuv
MVfIC2D/9Evak0BdMAi9pfbvbJoyBL5igcplDg2Ye+jLLR043GZNnt5Jg6sLsRzlCZJ8uyHqbFxT
jbNuW9NVXvRg6DlVlj+1QY5fEIPoukzB2MROyFQr9OKdHaox1wYb4bsVmLd0XCGrEwOZnCOhpCDl
Q/VHooKVKpukmjSwvmS4yd3pplETYPLVqDyr+Vid6haA/JRGD2YO03VO9Tt27iRActwpvbfUjcRZ
egYB2chX5AqsAeGRSmtAuFDp+uk4taBw1/2VQQz+G9fQFvRYBhW3QU570gOLqced3ESJMFaishQ8
/ZMZNcAOj5RqTF8bTQ/5hqhcbtXGv2+JDzmXvVWd6X9lANHTaqtPPWM3ifqdntfK2iTmmeQhw9gX
gdYT7Y0gQjA0OymhHnO3QuYngEtzrARz7VrOa9lBA4qIsTqqRggOqMwJz0ZSsCGxjcZiQKmGYPvy
LEqiTbsh9x/dKh5OfoOeV9eRwxRj32PJVShzZMlk907qRZjwG7NNmykyP6VN45vOKSaq80lUDf4g
QfOz9uk+1qiFN/rY9XfQ3csznwGqXZqZ4SbqsmwjURAtw1yzt2gt9ZV0YZgOmCxw7WPfUBERLtPS
9NcKIM8dHuFhSZezJnogb2gfDs2eVq5L3cDq1jXXzVXvOcYS1aK2He3WPeGaaNcD0OkFNwR4Lfyi
16Y3upsihzPhEkBwqodS/xZ7XXm2qO0zAJi8biJLNkKl/p5HEx4qoTUkRNfvlIhwjHBsCDkIKQkZ
DqYjexjanU9DcpsmDSRuw9COikoLJmlC+ew4if0ItVu/KK7TLLlhOptOhiBo69rcuwooEH7eXETr
gUyMmrsFHZZhXZiG+AHB1DswXI/W0IDKqxADbE+r0VZhV5lYurUCDddoIGAU3iIZpnJkAtq/waiy
DIkKwWcCfl5B+3XWuHLA/AqnWAvaxGPfepvQNOJVihWPGunYrC0k3VRyjaDfBp7RLoIUP3db5bSn
ZUx5TANG4yMKXfbSNZb08vg6NBRNgPR3+GEy7PqTlmBVgCBYJnabrSxYFjscbVCnR42AIGjOFDxD
GjUav4yE5PB1iI102aeS73BQlgAVUJXbYGWAxavNxu+S6QbSAZ7hfkcfQMXjnIOggTkIPq53jQVA
MEhanVWHq7BVuYeiKToGQ9NcFSVUoO2N6XbUJlbYENTM5mmzuMXowj7gMoNxS9k6srKo4ZPZG6R2
sxkju2VmNUTVS1bmQHDUFjZY1hsmYP2mcxZKkft3rU3zIhbkOyFEqsrnHL4OddYxP5tx2MVrsqh0
8H1exySYTL7KPfUEUhBAQFmiWfuaLaxtryH0PAo+JBqJdPXrhx7LF5MttyG70Szz7sRNPSa1XYN9
dLBNKKy0e/UmWIem1Aqd5PAWc2sOe6ZRBpoQtMi/emNr6mO6/L8yC/p/zwDzmjVpPdlpPJKpfpup
TIaV/7P95TEN6u/f/uO+fqm/V/9y3Pv8xrb/ko5qEJxGBgguCaYXb9MbzdGZqJgOwesW5GzUOT9n
N472F+F2jmEbutB0jnif2mjiL2nQKJOIQB28grrz37G/GNqUVPcxtTFt8rh1VdqaoTu2hMbyR5pf
DCsJ00VkfS+M7GSlKgbqApJd7o9yo9GXeuzMQl/SiJObeasqFO1tq16mxtvWOI7et/67Y+dTzTv/
u2M1+RLQYoX4kReH+UHEcUEJ5+ey7IeCDDke/lhH9ln+945KdbTTut8C0iyPHw9xLn9dDMxEOWTR
VhbSePbyODkatkQEOy0WQ6quug5Lq24X5rPu1N/IyuguHqgbzfdJdSkpDo3d8MUiADetNfncTlwd
Gdbg0lRnpJE0OdwHBmSH+ZmdS/eAFdouKW2xZV6OXM3Yt8AMowFRh+kwsappJHlwAUbt0MeaU6xn
hu687NsNUWKu+jWPJo0eOStHNDzZERVzdvQB/CxQb5lIp3/bMC/OD3ZQZscoj5QKZRFP8630uug4
b4t75lwe7aEVoXPtujdGcQ5BCa693BVnf3rGDb2/KSVMl1zbZJVRPUHFUm7rOAOlRLDYNEUl42p6
4BbFg0OItpWn3U1d00zKqTxh6s0Ljwyduj5rgJkZ7gM80jKkIvoU7FH2pXXve1zEvLx6LJDaLFVf
tVrCdsJq3/tTa7u6NiqVZv6OdssUdW53V9d5w/RbuZFB6O3mRXvUves/HTSfKLbarQHdeMesLitu
kHcPh26qj308zOty4F5/rkMS+fj+P8cnPoTt1tS6+FIagX/v0lTbVCb8mBKa9H1fId9ou6pfhnpX
b4qIiYCmAUPM4eJshVYQcNeH9ioVY3bVewEXRIn85yjG9d71sj3kYFRB/fbxgjt5+DQ/i38+qzol
eFv38cwxdO6EMdx/DYIP4tMUyYtPIWIxL3fYgTfoub1tqw2kfow++smq8++dHlDGWLbF1utVcc3J
z7tplST85vcd2lc/+YIPno4Ajd0Tw2j36BmRSS90cOHdkuiR5C7+bmCeTO0kSRh5rGcgcHx0LBCI
zsT+ZOfCoenXyzJfzxtKMdCEnjfDpCOGr8hfnaY/FW78RSdLhBGOLJT9tJimLQXxDJHt3miyL/w8
p5TTvxdLJGl38Eg1A6HaaNVGcWNGpnYI0ziCYxFl9Yo7bvm28m07Kb1f7Tzxt07CPDjzFXvRtJgI
NpbySlGkP0WOa5yTHs4RSo3xqY077AxF4AlE+B5JAJqVk9VoRQMSbqt/e0jNJUcEv67xwN1mRTlu
XJNd+5hKiKkPGwKcgrsMpcaNPpTJK8KabR82/bNVlWcnJdF0ulrMD1z1XLIduY7Mi8l8MflY5h94
cWmz3jilFh7rVktOfmmCBHGs8ZPnqnCa8frD27gnGip4TlAsrFSL7lU2lskpkAz9513bdDyGZpI9
/3IrvH27i/xH2iS3WYD47H/9D+2PzFAT26fUTfTrpsQCyo1muvu8vlwZE067/09HS4LGRxn4PbKD
eDdFaMbILFCmYgDL9nWkszw//XP5z11/Wf6Xp38eWw1jtFDqHtGlMaqPTeFdC2voL4Rwh49ZB8G2
SmB6TgPp6d88PzC6MrmGJdExjeu39YmegXObtxLKDClGIRdl3u/jsJ9HfKwnicNDffdfe40iLU9F
2qX3A+0BhBNZdxfoEO9d2w+Xll3nuL3avdcDw8CJHYBhZc7plSJ/aQ81E+6XKsmqNXR3sbXjqHpS
lGSXhFMYU33fe9CpFLu2rnBKT97gNJ8Gy/KZ8aAC0py6+ZS22CIYWfuXxKq8bek5EMdKEhWZxftf
Wrei2oCS5IhHY7hPouLWmdZXggwuNRndXRFYEL4bdTGvpwPgrIc61AkDjPwvWn0hN8n55MI437Yo
1phqstprzV0d5gGVMlEfaib0lCO94Autl7ex6G+O7d++fWJKpP11bIOsxuCKxxzIYITDV/H3b9+I
8riyVTv4FmqRQcw4t64QN/wXUx1tpvM6Y4bcNa7NKLiVZ8MXuls24Wh1daT+ZVxhWTwP/GDXWpeF
iBHd6FgaKjjWvHx/Nq9TRHILpoB02d/Xz/v2DSIQpG8c+7GZlu1taRD/8O9ON69T4atT0r1zLDNb
YdjqjmqdWEcmiOEKcbD3qbbDizP9uAnIuS0oqT/Pu+q++b4rNZ9fds2c2PmWKcZtmCfaMwSHbKXl
BFKWPg1xmqumMuYpRZRux09y3YUmU7zpmRqbxCV5jf/+7Petf+6n9LBRo4wjft8vExXCrxJ4oEA0
eVSG8dcHmWu70LDL3R/rP/YFX6Ue50Xbyo51n7jbICKk9uZjl49j53VWll70LqbuMR06b5zX/3lY
ItWrEundEkoEYL54eODmCZZFaGBUBrRYQS26r3S1TiP+JVD3UU0rW2kQaQX5TW3J8qrRFJ70UnQe
+/Ci++j+fi6NE5AoCIpHvU1C8OcsTdvmJZ071cee/6XjxukVfp7l4/U8XmFe+rnt4/WmbR9LP9+Z
lcbOLiJ4EGtOQL0vp0PaWzrkUMf0TvO6+dnHQzRv8GIIkFr/vt+/2xkNrbv95/vIBAL49YfM3MmY
pkn65NGXgjrM7z9kCsSZw7dXfFO8WKM8ZjGrXc1TCkylcaMrD/MCEWWdlSsPeWBn98Hw0gJAoaTt
nag2Mp74uZi7KuMJCg5vW+UkTZLesFS5Ulkj2WGGCcGCnqd+tKZndBXen83rPrZmuatMvdFft3ZB
d9VSCFeYtRi90tmg5ASLgwr0+8O8IWtkz3Ti73XzLriPp/R2NuQWAfOU5jlOm1bOp5n3nneUEfSz
f/6Mnd8jxc3pMzZMwRyQEidwyz8/Yxj6iu6XhvItCNX7eizFnXBCdP1T+uF81WTY9UqCgrhjeBmc
ip/rBeurn+vbMcAPB+l2Gqa9QhGWv+w/rzc85zV2X4JSXiUB0c0NF1Dt6P68Mrw9m9YhtUYGHJBa
IP0KzNH8O543zw/zL3p+Nu/ICIRgJcPkjPPKt5MTK5YuCgpOaMeZeBQxHYy0lQTFTROPJDPUja8S
NDMvquRc39Va+LaUTXsYqB1gyCYE/FlfRpRRwgUtExd1del04oeIR0leAVYvQtfuvyRMRVYfe9gW
kSYgCoS9o+sQ3dSazRfvYzk3/pMRl/2v/0WaKMwPdYn2BHTG9Ev6ZcAF8TdAI+wb3yzSYRYV/Tw0
p38/2FXApzgvU1VkdIhDxagDTP7TLvOqgvbKTRy0xmoMLBNseWSeoU7SWfOrkzkZGfTpYV4fELe4
wrwBDeb3DfPWHpFSXYL9rRuCs8HHBE58puSK5kZPPhUkB6CsQalV9U0FR5tn0/rMtIkNnPelpBpd
zCY6QILTH0c9k7eOExzKLjcejWgQt9O2QhW/bKumJdPsHrIsBjKhK8Wu6nL0ftOzsBven+EyeH/2
sfXjmdc54SHSq3Lzz78wDZvyH41kLl9TD5lJqWrwfxL2H9UWVS3SzAn8iotWRIpPjx076QJlr3aW
h60dbmmppo/CKfnLTRx983ovxD6twlGEtJv6n6SKdWsMLfusxfbwmBAfMO+WZlZ68HyJt3Q6W2ap
WHzCTt2hUidQG8jIflS7rxCwQriDZ2mZyIVTz7gl0158TpIqx8xQgGdCg78mCKU41nELjrdCTVvD
mr/NEIou9UHTn6fztLUb/BjH9/PoinlLpJSCGJdpPsbVmzYL27NrjCfh4fbTTY11hTBhzyErO43K
Y9lhRJ/3mlfPi0NTjCCF1Jd5/bxq3jg/YOpH2lRb9uLtFeaV1XTKSiOuvUlT8kqnxV9eTEA2bYaw
OvyyLmnT5FiT9EJr0Xl/U/NLWWlDEwJi6tsbfVs376NYZbZsrbhdziv/eNcl/JKbUKhyk1ZesfMg
+Rlx76TUX7EAdpNbJotU3TqGud4eCIKhFls0Cjkd03JGG25Re1qwQkK8it2KdnoB/2vRSRFsHZss
bgclAYa6Sc/tszStamJUV1WtWsyqrORe7T3zoJjJj489Okv9ARDYWTFDx1g2HanbibOrmSzezOeQ
04niPrltIPqd5j3MGAlBwcCdugsb53VM9VcVHrrbt1dKJM2hYSA1b9pDkl7khiOjUfSrFUi2ea1e
kRlOAJGzejtD5hZ3Btbvj5OCmwwg9pv5Zj4rFW33HMQeJkTEfIvaqcOFzN2BTKy316k91zz2dfI8
7z6fpx/5HGsBt21edH1h7hWtz99eZV5XeNT50D8c56M84SnbMud/Mr+reZ2hg4lxVHGe90cpRza4
y8h4/myG3v2C3SU4Csbgl7JocbmbaA2mB2PsyTLSDLmqbRJnmB5iGwwcUPjT1gpNx4ZW8AhYTs9W
emjWG0mPyariF4oJ8ZrkAqZzip4/IWLfagzQX8zSrZZ2jX3X6FpU7G37VSvc6MVLO0QcVByRiSMl
1d0Rv/i0IbX7H23hKHeBm0XMWWosU9MLtFZyEK38BGVjODsxMnGn518xv0jsPmTAFT/3dR8DkKXr
WJlK/ikvNRI0S5ccgypc5wCYrkp96MJixAXYh/GCq0u40yJHvQdsg2qwS9Ub5NBqwXRaX7ial97N
WzU7INo3ULzNvOgr0jxWWfzl7VQl3+EidpIzma/qva4OwdrVx2w1LzIZVi9hYG3f9q2n3PQCZPDa
rYzX+WxO7oAtNTvYE1StYSX25jWhqDa9rbc1qQPkuPCjt7cqlJoYTwPYoTHtYsSQ0BCBw0uBUdEH
1d/vGRDckggRfzO/D2KCTYaA6ft77mxxqVG9vL3n6etAActiAjWdMraKEWGvs52X5leZ37epd93b
+/qn9zwf1FfKv7xnL8LtXFuZf6nTft0pONeaUu7yiPEUnbrc3itKC89/foqKBiJbQ1c2xwG7lfMW
oUADjpFsQ0ac96yJN8Oe6K1I6+Xw6RydWqdr2vTPRFvgmp3XqWlV+8f56dvavNUxiEaMqRRi2ANu
AEZ0H1aFtm7IgKMfHcb3+fRQJM+C79PdvEND53ilCtxW8yLsff3KwfOO8yFJPIiJnQBHcTq4EvYU
uQwo0xh2WUtY2vQyb5v8OlpilUo2MBpjmAVWfRk0e/OxR1IMDX8mkWLzAc1YyxOfSEomN+LReb/5
0BL9CH5rgKfzurRXuyP+tM9jMTY7YRTxUlNFuDHr3tqrUZqckNKDW+xxvWJBApP5iKID7ZCfD9/9
kVw2p8LwO752yAWeRAa1Iizd9ExFROzGynQ2ml57d73rD7wXPflCb+iQTgeF5ERzRdBfQssIF2E9
Jtf5lfshs1DR9vaOjsQmFzZBMwS7HurQ/250GLt8S1G3LV3BE5IRYqJycpoUuvfLISrkAkyDeFSq
VWGaFYO4TgMrqp6hrRNX1au3vuj5kMO+WPvwX74pjfdaqK39ye5V1PPd4N6jslGW9RipF2GM76/t
pXq+/+N1gwZgt2uNgEF8v3tqgoFwBM394/W6IoDkmpF8IQcoOIhSjTUSlm7pAt1mEK45S9KmtBel
0W7cVq8+yyp11j4d160aZdmTNO19kUxnLaW2oEjenIy+1S5pEFk3b0fmwyfXL4Z7V2o5bv2oXc0H
oMWh/CG+ABOM11rdVTt0MOJhlPbtvH206R8jyenOfq72Z0cZyM+ZXonS+N2omc4DP7sa/jk6l0Iv
3S9uCcSH7aMh2pXejNleU5vxvvPLT29vhGxCYq354CIoNCfdKbRFNh0QdAoy1yZ9GlHVbXVa83T0
m+ZzRP143kExcFUrgHmmCm9xlYLKy/xSlVXVN7gIrVvP65qjjZ+FSG5OqRB3K7lqPjfCMDciL4eN
D9/+OTP5z0875IjElqMv4qPnjeGdrbT0OKYPOpsgIAPDvqutiOaAddN4O2VJfpA+VP7nGrPNph/z
cmt3YngaM303HxmR5cJIFYe4PSrykkYh1HluSY9Wkj4WA7rzQBTJNvOi+m1AP4/qsRBi7AfUgTv1
75G+5jn3Si/03XQ3LZXQuubTg4gZ26F5IY9qun2SVssG8epTPXu7oRIsPW6yPISsM+0/7wWU/X5g
OHmal+y+kftedNyGMc9tGOZqe2TRN/gH/ccpvuAu8vKD5rbec+9kfDhRAvlID7znstR6otSTfjVv
xSsULxWQArir2Np25o84FyrQJJamM+qd8B7T6YztSFdyWm2hR7wZk9LCtYh5EOSoaMVRqpY4NlbL
6LQtiLbrnOaiTxtKGEbF8pfNgO8hQ5U2nHgSSjGTJ+LoWvrfTwffVhf12H/ztC+d6YVbkMDJgtAj
g4QCxyfHl3vkpsDAR+Xbizd6S3OqsrLkOpaqfzIS9fK+c6rQs+ybBAPndLCeEvugF0W9c+blKr33
bDW8iwMZXzHPewfLl98b1Ifs24hkpdcVX7P5hSoze23ymuwJxPSroAkMfCB2+Bx7ir1KFJlt5sWi
cy2+BVF+nBd7Q98GTGGvZuaSUwzcH4139Oyh8DwZ+WQNFGr0DItCbMize98axn1EecYdCGJna6s6
Lxhmyst8KKSwEa/+U0nf+NbSk8f5dZLUROw9valkOj+z2X//puatSam9vSlFidAdRQRPuVOV0p3K
EHIqTcyLaYeF6H9Tdh5LkuNamn4imlGLrWvtHjoiN7SKqkxqCeqnn4+IuOXZNdXdMxsaoeiSBHDO
L3x2Mut7HXpXbKpdGcmQtdBwceKZOzlfwYi/L/TVSV4TtdhhYWUZiqXI6SNVsGzB5DwFAFFeIO+t
oZO1MLQpqX3BEi2yHmQJB8Q9SY3kq5SW48kIiv4m2/wGPxZ0Ca+ypAfqUzXWxVfJN4y3dnC0i2zL
g+wTQnh0cVAVfwFHCGsmNUnBzi/oqohtcG/MWry0arO7Z+6NDcRNWn10HxYRsndH2Zozz4NWM2tc
deZW2/K5p1IHVUQ0tm0H46ZMPTd2newJixTPk+0A6VJUBJLmYpCqDQQs/x1oW8S/GOmNYISDLxvR
V8ALzxDeIRdKgaxjV2zyeEAkZR7a+wb67CNPtK+xDWKJboppAF0xZErIMwUs3OeuYYsqgEHIcyNb
PVFBMaiXKUoyl9QwEXVOMm1FNF1crKogaYtkNvJuUIIWY4yH7ldlFRLrWFRCu8UZSQw9yEdS/vM1
sCeBypO9E2TcD5MzbfPEz580r88uVRReVEVTiiUyuGzYNMNBi4xWKxINppgu1MYMSXtZp7NOtjK9
PcmqCIgw4pVshEZ5gRGautALwdOX8YNW2ijcIWcki3KETmoVHN2jrNFC1nqjhZCgbAvHpL+13fjV
XfboB4e/XWklO1l0w6bDnqJ7nJzhR+53zUlWN0rbQCQfuoMsBqICj8YMs5BFeYA5/oyhV3qWr+RN
KQRPZq/lvYdqIY2QrfijpLfeHFSAkW235kkDdb7BBkgO7ApNeex/fn1aUXnTalSMCW49H5dcjn6F
j7jVwzF/kt2tfMqXujrp32/fDUz2QNabh/h1uZwme0OiZGkSpboNjmHcEofb2FPcw71KniXYJI06
SV9Z+qrqOwX9JeCMgP2/h4skMjboZnTLIUj2YTk469QM0NBO8hznS5JA8uAL91GNcqg7bYERfQbd
eDcM+Xc/w2v7DajOdu2FJdSxJNDQBUibMxS3bJUMaBP5+6avsj/v7ZCy/8d2OZ6pGSM4Ky02WTc6
qyoqzGNLdm0hEwv3osxI3IsyYVDMnRsb/1WZk7i3yrGihb5fe+qwRzrUuwpD+1WFxvhuu6iq4PVo
o6PNMoxV23msU++xYRUqe/mx8zL2GnpEWY/3hTswRtdeujZqHgBKVQ+pkb6GaTK+lzEKp05ZIoDI
1PmOTtwIPhadOLXYxnqS3ypEZW8Y72YnNG4OSNtj+nnvAm6eDNwQVsAmu2E9YlINXczDmgfnjz0s
At6ZrKtytz/bQyOwd6rDdl8OtbrWy0Hddrbq8qUhBh9OJm5fsykYXizGi2xNHJAAJXqvadIHm2EW
xCuVHn04TS/UM+QQmEXNeDPmw5hF4w22w+eIOOxBlmS9i//y11BZJw+qrQyrkU3b1TJm9YCBsPTo
iO7ZSlo8EqtQbPq5aCqaA5oZ32DZWpixd61qEzk4GmVV2aEaaKjagyz5cD0W3kjMOhbB71dTtQ0a
lfYDwe6GvNe51fPZ0kERjz0Ir73nN+pCtsk6O1ByzOx7AkJzf1nngYStW/2Eme7lPhBUOIbZ83X+
MdDILTWF+Xvu51dC3ez7leSAOAM2Xuium15ylg0I8mqEsAJnpyi5DnCqt/+vM1b4G83xXye1IXpE
JI0ohak+2gTq+6qzTrLUDop1hKj2hyzJA250I1kMvN2MrMfYs3ODx4546jxYXsaPwExzd0erTiRT
tpyv2OCReOrhyjzaaKSjEXWKMuxz5UeKR91emaHtrtX5Y8tDXNdHjBqVsyyNvZudAM+/ylIN5OdU
F+60TUnwohQaal8H0orfZ1bktdsmqT5kj1SrvutlcUzRvjXLGC0os8GUCRjapMyJkVRxLn2Veld1
bsjmhsJE18dVVWxuit67doP2PSKOvV9Tqe8630r3eMo1j3gQmQ9msvUnXTzipdE8OjzaSX0RRpEd
ZF0/VDN9pvweJEikPDg412KoZA1LO9Gjk9Xk5kUeepxqLwoA/E1Xj7zpuQFlK6AU49xiYoQ1GITU
ZD/ZqvTiuct9fm2EJ8+5Z4Ossd1jb4MG8jRANgvZIMtzKxadf7pW0D2EMFVWudfrT/ezQBnDVTnX
YY6DAUzi/d567zcU1qnwms+w76sPgrNo6fHzXzwt0h+r0nuQ9TU5I8JmotypQ1R9hGyTsqG0X7uW
Bc9YeGy55/r78ByVGDIUTnJr9Bq6NICdNzYSLkskzuq5Tp7JOtkq+/VdHf6zFazO99gCP1WoQKG+
VSYjOLtNGJ7TEI1p2ANrWXWvl2cFMp9nTJHF1rOS6dlM/bNSVsNf80niY4g7n4TVd41T49XnxUGn
PKHg+AyRIjwotXaTRiiR/OXkqfBQEC3dsSdAwm9qzwfZYEzYfXn/GeHySS92lpHzAXFa71zHmFZ6
AdkcrpT2zE+pbPsUVxtZTIWFQBZhm4UsiiFhmzbTX+pIbxHW1Td9H8cPstHD3AQW2qgfFcwgn+WF
67gisDoXQ5sLezmxdp8I77M+kSGyLIzvQ324yBQvtpPiQUVUrTMXIN6Br5nGmxrH6I0h9LbUvNR8
U+ycaK2SV7vGr4y3uhQfo2Wkt4D45/O/DFK0UV3hQ2yf83YFRx3sDZHxIOg4gbAeyRN0epmxbJzo
bGuTKXgjY0ScER8HDyCLhsBORU6+stg0cC0mNEMecFo1kdv2lKUe1OO7qrbFsmutjKTe2L1p2jk3
zfFd9gpLU1nWpTe8e+5IBH3uBa1Q9pKD/62XoVQooWs25mZa0r2ZylleoWza75eVxX+8LL1EioJG
pfTaatT17HI/xMa2IKZyvtdkGvP4Apjnsq6t8iQbJiXIL0j/tSe17MAhZdzLzDMvUZPau2ysLIDx
qvXeAfpPMbb6jB0N7ZuycU+x4+jXoTOdBVDV6HMe6ddx8kJC9nuk5mdfI2WH9O+RlY6LthxZaG74
WaXNw4ihHA4y1R8CZ0jLD38B2yT6Unb2iyVQyii6PjrXlZIca2XQN+DciiciLeS2nI5cOIlmOSop
xg8oc9FbQzB+lVt9eAlNvzzAZoWbCEnyMRZ+uAyytPqMendF7D76lfjMqEop3ieINejGAcJCUanD
0ar4YNEPrR4BgofJJ4gZNKP7gwXnDr5C9EuztFMS1zpURc0BxmZFN63x9Z3rJvauMDSSRBGxQJhq
w4dpF2fPY27VFP+jZUJoEQ27+JVWPGPb4S/LMUl3mlcUzyqpqh2zxbQszbB87sdevTZdcuSWLfDm
pIc1uAhRj+lNVtm1J5YxxIa97D8FAEurTEtXspUgPmjfwXmQLyWrXGxJQY62D7KEjYG3SCI1OMhr
R1GtbOwitlayaAdg0bug/CH7DkVWX6ARqQs3UowjluPZM6GrS5fmxQ8DVdWVqYn8ULtu9apN+UYI
rfgx+sD7+Bfzpyhz9b1U4bnRXdHcaNaCGLay6Gobp2j6j8LAKBlMtdjI6rFLV40ZZ295DQ+s0MNq
LS/aKdah4GZ8BmoOzQvlmLIuksekMJFyMnMWEA42V8ui85kKK+ZqosmPZVOk13DEZ6eYCSt2ULc7
t+vx95Ll/8fBX5eaX+1fLwB/Ca4/qokEPAiJNj36CJ33Emu5OLdaiRPxXJ9rw7RCssv46lbnw2/d
Gjf9vRt23cYeNE59HiOD9caCJOJf2COjQe5o7altJvMNoAGRARG9qqoXXm0bIb5pfoiyPui2Xpz7
a1m0Zy/WhEDBSRZ946UL7AZDjdq84GAE7nG+WGdb2FS1q6SMMQ3NxvZPIRDw0nOCEyz/jzGUiB+m
4cCp6hT1sbQdMOtJoxx9r2qPNTG5DYYQygOMfzy42yT+YXWkguX4KXEXbR/Vf5W5BWjdafqXwaij
NUIl+QXFhnavRNG4ww67uWZIGqzKJPRfSRD9RNAp/BWoOyjovI9K019QIh/enfneUzBXn/3qta1h
2kjyh1N4Fl1urSPw/M/q/KBg9z58KrbYKBUxMTPwul2CmvJuVGqgyUI3Zn6JuysrghCyiDuWvUuU
JP4qKpCDd7oHj1i29gF3aZYj960WsfmSqri8m0aeM79SRLRwoGgXX50d0tW7ykaiWrbaddDswOfz
nc6dw8JhnZeGKNPPxdImewJeHc22+V0Z/pDtfFPpvlozq0l2rasi0je3el4Z7QIcLr5aUw8UVNBp
6lfrlMb+lhQ7DPX5yrVDIiSqDOOrFWaLBY22sL6KYaQaW7Wx7a8ic5u2nVrhfo3NYT5tdQtDMvm6
WqcPwNcrKFaj2Au3bHagS19gVkJTQKpRnOWBn/f7LDYASU7D6Z89ZLcwBN9HIi/dyiIMNnWJl2+6
Kgbfu2ZoyOEjittrV/pXJl/Id/Cxok0VhGhmzZWynzwERfzpRBYmSfNQ2YhhMaHfDFXK/9o1TolF
pTG5sPtwedbo6rOeY6x+v7aYYFW7IQiiyGfGk938OPdWVe1DKpgvrGU8fBaRVVyQ5RfH+4v5RRMd
K6W4JY36+1vtEyZVc0KPWfa9v5ijJ3vLFeXpXt8GSnawfeVVvvL92lEOL4/AGAzD+T04T76jlcS0
k/broERmewq9EKJJia3Lf6rTNETWWpb1Ejbuf04tUmkFE6/rGQqyL8BCTl+nsmtTpgo+lsL7avkf
Lgdfe4sFG6mF+SXH+Tp20LIrkmVzVFxENj19rcUua7Nkevd6zdtjCtYR7adoW4nDvikszqqFBVeN
fIGshxlsoNepsoyFffquCcymbOG257BszRe4lEtZn2TesEdKwPi6mgd9ixxJ1C+Igcx8blIB8lA2
sXeq54MsNo1VITiA3oCs66uKJDU5/nKBVZFJZCp2zrHTzOr2YtV6xnRkEjaJjc0NOPp0awJfzCsJ
Cv8r2VG2aFHz1Tucx97r5Znna9/DZPFrbB3g6liYQ8raSGASrCsnIA2pa2ZneRjNKD/380GeyToU
c+1V4KjY0/3XhpAp+bdhMQTuUUWv+h/18iJyKGlyH/0YiFH/7YvJsVrtfRJAnCNzhH5TaNSoDps1
PzeHTmm/D2XtErZMbdfb24GK4vxcvPfpjQA1a0/pt7pwUBjWrOhJ0WtYRGWWbnvEZ18jP3kwgjH7
c8KGlr9F83sPL2z+lx6+gpf1ODXA3j2MRL22IXjVBPlJVx14CbG5v1c5aWyjV/R3l/uIWk9a9HCr
sztfRNZ/dXZGFY+EDEEBq20bDGWZoU1TJdZI7MQj3Vc7uwJe1qIareb2VVnmYtvrenyWdcXcIOo0
WrPHVjGt4DJfDZrjLOzEqdbTLP3cTlV2HOCNLlOsBZf3utgNoafLcjFB50Du4D/dNcQLULyfR/6z
XZaFgDTwj8v9a8dhvqRskQd5RVtzv+vuRe46JnbZx80r5Bs3aJAC4iHjMixKFMLPw6ihV8FXqR6r
GL6eEVKULa0v8HMKYIcuLH7ljay0axuNcn9E9SOp8bY0evGIBCjPEj1y9q6XEC5BlvVBd99lm6yp
PLwbULjNl/c6G+mBRZSnM3jGqh9DsAKPxaPsLg8p1IVdMeva3seYIf7MiYPtrl64iHNlKhgYRHPP
BOPSsyD2sQvb8a3yC63nv+tylC2yT4Su21Jg5L3S5t6ywSlabVN0xkhSOtUPhZV04tnP4lm2FE0B
zw2eIEINHxryicvayhry0FW9GeC7n0aUQQ9jldhbFo7BDcx4veoUU3tN2Dov+swc/zLicul4Vh+g
DNGDNTI8MEsmfgxp1D4rPkm8zqjTS++o+PemyLYo87pLLapibQzj8FwKNMgj2wk/NTfZf10JGDXB
Fb/5C+dHnglZfvGnbFUYDeYllk4e15lFzu9leSYPAgXfnSkMhNERDUE44/tAaC044yatnLLI1beq
Kz5k473+H32noQpnbNu/XuM+NMTW/dBk+lpe+14vz+51U+lGp8h9utfcu97r5JtJprOuuPnpXo0t
QLSt7Nwh+YDlOEoVWCQ5gbEZIBqt63gqVhMGQk5jPSlF4z6XuX4rnTG5Io/kPotWm3DuadIjIu/e
8+S3YkXcBUOxudUUvb3BECZd63PRw359PylAcOSV4q7Wzl4Y/iEbLWyrHn1uF9bcpzqxyn02Btzq
iTz6UZYdyUCBZZBleZrxJzqAaG2O1jB4L5nv/OCm7KE+UtJb7SnL1f76VQpNAlvucPsq2c4um7BK
liUP6xLdTs3H3HDeVL1AQB7D+qs86ABh17mPv6Qs5pX53VCDqIT147prgJL4HKWyBbE7hOActoZ/
X6FKYqBnQbjNwT6f7vVtj55HboC+9PoqX4E/xPHKUO1bA+jmZhYOpFzTQey/K4GWzAeDqMg5y0hU
+exGWJVS1xrB1qgnuI1zSfaNI4y8axunELuNu1vbrmxU8U9qNParjMjWZ7xi72x/1i0qtWqSwUlQ
SucydqTVZEOFM0ViCPWj69EAZqL56WWKux1n+bTM7+Ay/3b6Jetc47a+jAOkCcGhl2t1UPy9ojvE
nFMMN626fEYiqiBjltf40pvlc8YCZ1sL5A9la+YM1rnus1eC0SmqPviLI1IqYIuScu2jcFrMOkGr
LvCybdFBOkGqMVcPQkNUXB6SvP+9+KlMdoYwjRIciQoFR3nmT0X4W1E2/KMunUeUbh4XCzlEw2aH
Z4u1q8lDofVPxmPMwrUTqjWesVH8oFl1h/qUqD5FZz97g2o8J+1g7hIHnY+07Pw3iH+EBcr6s5qy
FrDW2FxiNTPOA9nOZVUP+XWIQhWPLKjSa1RS/Zvd9/5eE3CdTKH7N30+sGuqcBcyV2g4scoHA8si
XfT4ltMouzFF/yR8HR/kNeQBMgUg8AAX2xmXFprTaz1Vm8A0xh9GWfbrlkT6fsAOErNwEOF+Z4Xo
vMbRLP2CFr7wbSIRFO8N4VzMTCynNWMEevH3CMW2qrMCcNOpcpRKcuG8G4Hfs+upHdjpZfnWt5/2
XA3pwd63c3CQLIHU+w92mpopJ7fplVOZ28pJgLxe90FG4mdukHWy1UKHu1vIMnDYauml6gJpFOfq
NSDEXceMPtUxfRRVBVMHaNdOTHDs8H9T3iEfoDFDh7HSkxXS6eZJjvRzoDpBywShqPljpqnkd7+w
Nugip8x2iXGNcR+9EpHsN0GmYCb7d508q3GxWc7hjM3ojSimJeyMunFw+WMyVh4QotcvXvEsC0bB
A2KRAfrbD4Xzl1OPbbJm3Z2uzcbNVvdR1TweW6QObzbf2coG+VZ8sA8LMtARAjSKAT0Pmh2O2a9j
2STXrtRQZ9cEAed6GrdOJZy17IYEnAtW22PenVv/v0fB/6he2haxLkPvboghdDfYCN0Nqfe9Rybp
dK9vo5xE8TS5bAfpJhuSVFVPhFj3cpCs5/OOu7FB0SRCrgJDZsINfu/ab6qlvmc41f+KvS3sSeen
EogQaIhbvjpCsVFLA19nBGGzF7nb7UBm4YVeiu/RfKPvoId/GUH7k8sFZ+S4437hzqdOlYXn0KqR
EcZYBmUE6u4NTTdcoXarK+TOAAML9zxqMYH9+RB3+jZQIxc3B0qyfq6Svbwp9LdfiV89LwD8zRz9
ctT9ByV7BCQc4mTDYfJyZRXDT9nIInBRIgJ+NW6reOqeQ7c9Ca0Zr9aUdc8tWfelCxJwLxsjVCo2
Uxjma9mqOulwzHJjTlowtM4wohjBcclGWQXTAqitOV5lyfKJMfji5LO9ydHc6LNDanrBuQNQuoKa
SixiLiZjTv5nPmvdnq9Mloe5j6gwbsFvM1+ojjvskQQfn1x3Gla6gvo/S97pSVGzeTMxvIxzSVap
uv6KbYGUEB+fBH9ZBHrgjshGFxjRA0YrBPC5mAeZApV2kGL6Mhz06GLj+95nA0+fMn0YVZvVoxmd
yUupK95Q/zBZkNxLNOMDcLB1VwKu1JPlmI1bf1C6d+DW7wEsyhsGOjxsHhzDekrHkWxrmjlbk+j6
xkU8BaOPFJBAqQDStzHDIj25Ix27V5w6evB8Hu4wdPsfLoFus1HHtQYleFWwlb3IM8UCblSVurbR
bX7WGEuhZW2UOcpA3pL4E7M0oVgiZ0zJveoXy1745sotdKK4yYwk3znDw+jNKyIvR3CE11/kQHUP
hl5PyxcdszBcXNID9/+AXUfyZ+H7xWOpGgEq0NmH1wV/IJnkbX00kCGkKsS22A4zS0b8i6YXKxrT
LUrI/sIVwz7Gc/a99OyVG12AtyOTnpXhrawMD10+TNt80OeV9twa2g8I9+5CBRG2MlufaCfWRDX6
CEt1BPiD/Mayw12VkMA5D1dTI2KY9q168zwVLQPyhGjmwmgFXdOsAT07yqEsB7Ei04EKSsu8jCb7
cQC2uAiLBr++ALe/BBs/C98BvTIaPHG1alM2CsL4JgBTPe2WehkBdIo+NPT4/miqdutb0V5M1tVA
b+noQcVcMDl1ay+qc2Tix19++0edZxGOJs3PeND4LsQHkrfb2MvfugwwiV62GJ8jjwFabdHXZbHQ
lbcA+UOrrphWquZco5j8R5q/2+ipG3wzuVeTl3HET5VlwsoyX2EDVAcgx+xOajRtTVxVNqqi9Evk
j1IAVtYPPdKxGE1YU6JpB5OvGz8sw1qXORPsmHViX5XJJbJBVk8BeTsrEciWYN0EWvQPfM7y59b/
hcg3gcRavChER1knTJdy1r/MogB/gCFl8pgc7Cj0C3hMPslUxTuL8AIQyf4n2ukYtIxGv+rS57br
tBfDOXQgKJeKHz5r8EJWOFcZKGrZc8TT3Bd1fjGnAbFoNXyckuyCN0i61qDIrKeEH4P8brdFHqA+
RMHeqxAl1Etz7xe1AfOlf2i1qGbx2VRbbJ5LpMTbG9APpKTGHhSyedAKV1moUYTvp98+OVNBwnKc
LUj9fHZQ7Pd1CzZXhW2L1uQyVlp11/dwzAozB/gKrstHdHgk5/oSFCVpoqZFybezWh7nuFU6U/Xo
mOuwRV2waaODl2MyZoOADHPX3k0TPAaTR9wC4qZ2YFvuLvsWTmLl13ti2AuzakZQHOohhhR6YBUR
6etqnJ2KE3uor/K0gveG0e69bdJVKvLC7ragNfdFSaALdCSj5FVQrqD56wIB9jexj+MbfjFo3uAV
289e0LAjBxTIJnFAa1HfWK16VfWyOgAkn7jDIre+puyPV2IEZNLq408mMRuazOQ9CDR2lgorgwWz
X4BVGAZ+OXYEpbN2w9T96zEf2o8YZ13QO/jA5PqnbjtPqLYs8NnFItpoozWihn+Wgp8n9KZbadrR
QS3huZKBL/J0CWzWu9YpEgeNi66rHT7neKOuZ53Gdd3+zJyEEEYDBQhtd8Qplci9drW/zyZ3zvkv
Qn+MjprRvuRWU2zisvxo8lRZOz7y4nGmgXnwu7Nqhx0pfBLVmiieRNT9CGoTCyMrsreJTUKl7NuN
3+HRzftNjlk2bL2ILyQrZ3OkzOrO6GviRZuGz1lPXl+v2Lr44TaJM5widAQsQnHKsqLeoCT00pfq
Mpyt6GZ96yXC3iUZzWTTFP6pLuunEUWjtap1t9LX3iM8Ire+qI8q+41lO3XdGuaidVB0BWVMLTH3
aaj2qGdWv0IN02MTcVi1/qWjVbFAkHJYViJdeX7w0OSGtouxNw9aa1VXi8IRT2oavlamGiEnPrD1
dbNL5NjIFhm9udACsKm1l+11jUVC4ibvTY0MeZu449IRpxKhGNcebdQ5c33hZKW7KUj3XDCxQGtD
NJfcaonmZuXGH1hDwbtRF54i2hdi+jiDdbhTFwGMLEJO11D1dn26bIjQHwpl/InemI4O0YfVZ4+J
ZfT7nMzTIgpJFzM5D0jNAucrINMvCUMjg5Dz/8ZMfFGlWXWM+4ZnsDuYaFFiN94qQ4+JpPaapiUO
Rkl9MkfXW2EdhiVSAjk17OOjPHShFR/Jjh7TrLYPQKAyYLzdk5tAsCCytMiw+myb+ldsWK9WP/5Z
6w05sMg8AcY+lrAQnZE4omm71crw6zecsNmm5emzG7XWZWC6hzGc1rsywGEqG8HhKVH7ELbTwmyz
FPlBmNn4deAEYcUo12g9WNoM6R5NZOtKD41Dievors7cYDZq93eiN6LjhGgv9hkZDtpRoh3i3oCh
GeXTsYiTfocHxgjJ3za2aHyN5w79QBaz0FqBx1Sbru91INVCW5dx4tyyJsAKHsWWFlqPGeLpSurQ
esRHMF/llZHvIpDiyxkFuWwSlby5CfrcCkPr2Ubvd4ltUfUixK5TMPLM89h9aUjaL2vHal/rOFIW
CPqFb8aIBW8Mov5tqtg5aVVXvCsVOVEvaYZ9aZloIKKgvGh4XL4PFkyfCF7LO7TiBnAy2Adwqs1C
w2PxnQmsXTRQtd4Hu20XEW6E70VkIYlJXOQ9sDLwzcXUvxNPZ8OWVN275vkdZjVh++5Zgtji5Nbv
KLn2iwFvgncoZLN7jFnfAsU4RCMrJJS6PAISjr+SxTic9EuuwCIaovepScolvCQTTHfQbCrsCFQE
Dw+RzZ7YD8zugk1AfxF81uPg1hsAZ+yVmYBWpZdBtUwd68xam4iSd1OmWnluEr4yvHM6DJwWJSqV
yzYZ+kWpaMm6DYw5CtoC0gzxNTYDwT9kMNHdBDK+UVVFbBB2+cPtUlLMooPDoBZP5HTGTRcHWHFa
pb2sCJEuOs1Ir5WFYPEYJsY6IQSMNnS31YvEexiY/TaoN3ZJNe5aEfuXic+ixPYJzOJLGvnhjUBq
u0jZRLDcUNSrFrQ1t/10Q5eRCbuoxyWBBNB14byo9tnJql3cLiEz4DHjWsugzeOlqRrJ1e7bYu9N
mnvQItQ7+3L6UeCW2dTFtK1Ez4qi9F4BB6/auo8hvnD/+xOI37FyQz6KDTbE7SGNgNbGfcpPIsxw
UwKtCLuNPPIhY8UxlKHQh7KChNnNVpKLPj+6g5TAlZ219arF3kEpa4uJG8cXn4DAMm99a9l6mbNQ
s4JEJNNDg/TBY49GPwru2Ua0Rjk7qenLwgvcVVIE9kKQWV6LaNaZduvugNS2fY5DLeZPN4FbEITL
NJMHas4S+uoU8Sk3KkC6xmlUGmvdWdD14XZgyV06Fu/sqnRDtdPG5BIqwj823KoLJyj/NJ2pXVpk
GXedapxQeyKEPDraGoG+YlvgkrQ04xdha9UtGAd9QUTtB09vMsyzXQbmtN3YofUgAuVql6K9DPag
LHLS9WcRIh+iIzzXInh1iBr4fAVhnqSpb0S7ATe0AH+K2jN3uVXifKlp4VOajsGihP6OB9kFeuOG
v8RwaQTZxgRU4iHwXawNMvecqqwCA7yIOle9mgR01gZasQutUQ6NV7yEoe2c8kb5WQ/8UIOlGWez
rPK1GJO/hAF+p554LCbtrUBOGSvBflgo8Yg3m9dfG+Z9B+o5XhR2dshUhKpHpMhWYQdTuvX9Q96X
2Sp0lJ/mYPZH0we+NZTRMsKCdylC/idtqWcHJeyggBoERseh2Ltj10PSKaqT2WsXtWZLZQAVMUxz
qSM+DliWFVmY2cd68IYDMlz1Qqs7sYVku44wrd66VTjtMisVQCvL50YUD3jgIi7cknZ0hPjQ8H5b
GrVmcodhkWl45nVqB1hyU7B3g+pizzHRFm38dT/jl6DOI93C7qP0ovAAR0klezX9EMIAK8eyYMVN
AYcCtzL0bAdcuVrvA08aE/36jlhHs+mx3joOwr6GTjNcBkCGmPCKTeoGr06aBevB08tlHKbraQhs
NsMdXxCCdBsbhbV16KSvRTYMq4qQ2TqtQZSnEWjCQgkumF2Xp3yIprXwmaIyG197x/fSjRJ3uKNm
cbMM/WhLDC5FoDzf26puH1njo89oNTszjm+Gpinbkhtp4Y+3FAAHirbhg2A/G1gkmg2XvEkIr6Sp
UPqFuKOz0mdnV2KNs81KG0NSADYYxi0dK76i9WixvBEdViPg6SwneYi88IgDYL1uvAY7TDNTN+jg
WbvJUT0Yv5WJfl4JlaZLsg3ej+uptYtNROZ5EWATtUHDei0ct15AV043vmfxJPHDYN3EzYeW2CEC
3aJ/0hBTjzLYN5WOALfqef6yMWxiT348rFK9fuKnwunRd/8g/JluQqVcBaOxclIwMgFBOdD6Tr3u
0zpeDTr6Z0gPh68R8Rl4rphlOzOovamXHUuKDW50kMZRggAdXjSPVQqFyyAR6JHzrwcQ9OlgjlgI
8GfHw3x+/nwis9Afwzh9UFD8XXaqBjZWGB+2SR5+wtQ6bpNwn488rk0FOFdBNqN0jg67TKinx85Q
V9pEOLyqNJXnng91zgenlIhDg7p+V2DqAnQfbX3bUreqwp6lq7BxlgdrspqFWWQd5pfWg+8l0waO
5rBEizJjIauwUx8yHA90r9prcd8eBnTbD/Lsfghssz0g+kbEpuXOlB6e4Nu3Y46UNT/ut8WzTbxr
00yIMQ54IoYVEwPi3KgswEvCGo+Luw3JgDYdtjic7UzXOxK9cBeE+i/hbACUVPlr7WYEUHKzr3dT
lLFF9mA1u+l4QGxkPPRGm687BxH5wtaybGFZOd5Vubnv8AIivLAdxik/MIvkbIIGf40X1as0sG6Q
X+P6/4evM1tuG9fW8BOxivNwK2qWbVmS7XRyw0rihPM84+nPR6h7K9Vnn3ODIsDBMgmCwFr/QKil
tU5hbmLDFJcxayk3OMqC6Svz0Dh9sQi7b4PFu0f0DfZVo7VrGA6PjZqCXYyZlq7qpnxDp+tnu/gq
yX9MbsnbFAtLY6YSCHdF4DHaBVpesKJlnSG33KU6seLgea+bxd2nWgp7sf2xw3dITRUD3UbrS4PV
BVlZz0k+jCIsNL9V6/TQdYKEu1gjqHvRFC/ZFBP/GMk3S6sWJQhm8Gg8Bz6D1PID6vNQti+pwnAR
YeuKOBmeYbEaBDuR1RgX1ggrFHh6JvFh7OAlKkzWgMFOxlH+AsQ8yAs74p20XXXkw+AKX262+Iez
/A0M5MsAUSIVAv37rSw8llajSbymdbUjQAcdQ1KcZysHHlv9wxXZD+IuLnc2mOi5uuWyOqZe6MMK
eajoIJ9VtZiNN0shq7IwEfOgmy+G5P9tdwA64I+j0b9qtzOqoy5IaK0afQwVvrI46f3WzHR7Yysm
AiNFukee0COpwwEhvkKidJMVQo6rxmvAZ0ZODeSOYgDxt50/oyA5kAGcNKV7CrI+PmRKjg3QuUdG
dNvHw6UIqqeUceBY5EbmZ1X+fc6nkEB5C02r75Wj0M8Y+faEwxUX37wGGX4bv+wwTMQ1qPOCsVvk
iAGGF4yV2yC/xc7w3qiusRuWMIFqWflxwr5wahr9NGtiDYXfG51b3/AOe4MLXjIv3zxJg3QIIeJJ
HA/jQSnxDx8Nd0YwNUaUxlFaZk3EGT3EG+ohOwYI4u7DDl+rETLWiVtzQAtGsVaCrPNKmQBpuYuL
uReaN1TDCpwFj14pPnnYjj8DWj2YY+GuXD3BrY4UGWK03ssYCWNHULmCNeYnLCHWVtOWZzWH1Diw
jPKjrEpWfRaWZwTvn92yRDKrL3YQ7cWaLIzHUXGwMqZI81W0fF2R/gXqvzkFRWL6Adoa61YR9VOK
cIahlcpHxTC7dabGPWR4sFw83ERWwhLdzymNdo7odgNgmZvjROWOV6DYB8TRP8oCBeUiUb73AW7d
KF8NIEaj7EVRWfe0GC5UWRx9D5GTJJLkl85kfh3C6GLjNvkrj4in8V3QC8U+ZwHTF5Tq61Wjzvva
bO0fROZdYgGMUY7a9XuCJVdSg3Bc+hqiFdGSdRm26UFXyGk6uSn2feCJnSB1gFtKZqyF0rUbpo+Y
8ozJTq2XeIdHRKog0tpFvf0C0H+v1NFwLeCTGEkZfw2QKoUJTjJBv6WVWi7klXijGra4tqP6tWu1
v4qxq0/BAGGSbD95mDKH8px46ACNBfavMH+jBC9S3cMNrZg33ZxnpzqvxpO1RO9moL6j0eDpOjTK
uzrjZuoZhFTryFgHfbaZwiR8Byn4I+pc8Ww2KOcZKopf86COG7df3ECtMt5mzeR+bYhfN54Ltr4N
5hOBT6T0TeSUBjLIe2MmQo0o7PfWGw3fSR3tzArAOGB2g/MN3LNbbHaw3smE/2rUvWl5yWcz02EI
sRgXr8wqFFNyc+8ZQ3QxEPn1OyUqfmbVL2QFYnKkyCuKxvZuoI2DbRhjR+jWomBCnYozIYZPLEIP
Yo6629h27qVH2AIfKuIeA5+FLG4YjmT+O+PH4ilKkZJLy7CI+6d+3y2PlI2yLgt5+OPsR9t/vYTc
bYtAjvMBxoWHkMgn7I+Yr8p9sxw1JtFLXW7J780Qqxwk639sPvY/DpdtsvhXm7yObJu1rlgbaoVY
90ByHuOMojp2chOjt+pIOPWfVgMB66PcnylAdjf6sl/W76fey2gmDahYyjZMo/ooi2r5zGJTifiY
rJvt/E9diTxmkQOywrMeXi1N5XVwsU4CRBReZVuV24zuiTnuZJssVLjpajwGT/em3E5fQ4axx0nd
6HkHUwfm8zipaEVDfocF/x9tCfLmmjaoGIrzB2XBitO3NNs4l2ambWL0LXdWFaKuqNTWi1qZ6kuA
Vh+fvqn73rjaRw4Q+aarynQUQZRv7CKyL+UsWD6F8wqtyvJrDOJilxhVuicxAmsZduKYaWtN94b1
0GTEUoLi2S6H9snEa9nlG3tq7IkpkkizA8yxHU5X0alonHaHuMt70WTOC/RDdaOw7GJYCe3nsZsS
Zvjqc4pvHmIo+ckbmXvWLG72oKjExvA0ezUrOfpxpfgeOUboc6O9GwH9Z+wN1K/orWFsgxXWRhXa
K+nmniUm/px2mU6oAdbFzmxKMj0qgkyaDlGOqfc6HQb1HXVuAKNdurApiCRlmHHuEzM0/kqqTwNL
TVbKABr70PoQo1mtsX/qrlmMSEE1lT+I5c8n2dSEev/iZagQLwfIAqJwuG2hfq/l8bKt6/V3zxqa
J1kb4lKQYZqeu272wKl10brM0/FaREEBDTYeNwoOGVfZFpdMdgFHvcia19f1Ka7zX8jQ/H2AmLBC
JyoJBmW5hixy/Xc8WtFFXsarRIx3EsiIxwFDXy3T+yY7yDYE6+OnTglePKQPy7lcT7B3XzWRoxbb
pPPWccMlPMGwLdtCK77kBRlU2WSVgzhFWflTjuuyKR7F7KuVhpXaclIyt+UVBc+/r1Bg3KIDVJKw
WglyBQ6KUm/i7JOW8RXJln9At/dDWsSGTS348mj/93GE+AvgkIa+ldd7HDho8W0iG8fKJh99FJzK
ZyQDzYMxLfo5dTytZJsshlItn7ulCBMFOKc+i+2/djwOxmjd2Ve6+vpokltIH5fPjzY3yX+paMDj
SRJ7K7dpk2fckuLnaIr/3nq02UoHiKDxjvIIhQzT/bAirLO9ogOGQYl+JE6NTTnqLd17SCBoEzBn
2MqqFpX5ljUJvGvHat+jIFhAPkuscDk4HqN8n0QRoOqlOkZ9dZjwwkSYSGftFdnvhod5C7F4IsxL
1SSpvtdbkPvd2NvvU9GM+0hhxib3ZlOb7rummtchzrCwa20H808mJXZKdE5VtAiRtMx+c4aCJZgX
fcialWuoXJEnkLXYDew3w7RQSeryi2wqe4zmu7wST7IKYsr008n6its8AIip9t6seFCQBIsVzGk8
901jarRXCyZ1sloi9YL+GpMcebDBcPEKg+EkdwYgOt6+6HTrwR9ng/eqql7V5aJpx3S387ziSR5Y
e4h8BnOPHn5gZyvZhvtAsIlaVKg81vdeXA2QaPjETfLDJr9Nro69xT2Ngza9MvuGrYs9XlrbyMHm
1GA9vitQC3kLx0tVNfnWU+p0m42L7uVo3wgSWCR/tX5Tgsp6V9KB6FSmfulDrHDnucjfLW3CE1Zh
lPMcO2MubjiLX3W3cpbqoEwkW7zgo8767B2IcIlHnrmTtboamzfHwICZ5Jot6p0DKujo6LoHfSvV
9lMRRO/tRCQrq0lJQaPR91oROn5ETmCJ8jn+ANJlE2dmvyWMtcTGXKbz+W3ujcI3MX3ce/raXlio
tjo0F1no2d4wlbNRNF96XYm3oVvPZ340MhzlRLwa40QAOtAiE5LHfmhXUA3xEvNRzSq/d8XwGgS1
+paEKE2CuMGo1QtuOXGttGaurio192fWQBcthdyKljmGXZrPYRFm9yZtCuKjYgzXpM1+VrZr7Fus
OV8ilMZXM1PcU17nfzH3bn+6ZvQyTLn2q0G/IfUW72XljLj+igk5ngNj1wGXsNKVp6M+FS7466ho
VqGrWe9m0h5igLw/tRxhOOU18yw0m+zy1GhqsS014rSFgmEzAJaKpHf8hUlfvRtciAxR50XYvafd
q4nNGYEAO/7ZRN/VUNg7r9UWdH7hrmeVGGGRROVWD1yCtirIWMw/LiIZi7cRRy2wCll0lNWsRm8U
0MQTzHv7Nehn8lD9WMPVMKbXGLfblTEk7RZUcLJvazRCLKXYG0Na+ElmN3uCfs3GXGjlrMyNK1N/
/rwgB0mCYg0IapMoJPpJaqGSq3cxwRt7ZeJwrHRXLI8JVzHUbsNAL59xdAb1pWjVO+4y7bnJi4vF
au19EK526Vqs7Zd9iIt6p94DXD3Znz2D87sZOd4tr/BwsXXrfbAwKxeYGct9E0JwxJpVX9ZU9Bav
9UDkfjlvIFl8LfRiI2tYTVTX1ku3UVBZ711ZKxfi+zu5r/cs9eIEzf5eq8z60o3iYKqpiqyFvk/r
TLzkS9Gp40kkHbaUS63q22E7uIqNlpFuv0y65rDmnfMVER00A2SjsexJLL4x85yfch3rOnXU2BvM
ndiYcTwgWLvU5S5ZkMA023J4kZX7pfK6tUiqloRR8QbZj0NOWLKNSqwWrCaCMIRymKyWyx8gCWBz
9gJ7JmsBnIjq1OkcLVwVs7FofrtX5R6tqYYjnsMveTb8ZZZJeciJeL0MQ/13gQKms6lSu/b/tWNU
velZ56c8ju0MRzNW7YRnKwBypEWWq8QdwaBJTxAMMIPwbKTutI0GyJRapoZn3iRIAvYg5qcYeJVs
k8e5cxWeZRWR7VcYd0QZlvMf7aJukS9qbAVdxrBhKhfg0jIHEYxTiiLpCgDGUCzHrCKJvLTFJqMn
QkAhcA67e8ut4r0K6uhF1jxvxvUtbwoWu+wcu0TZKaON9SnBtDfVLvRnu3K+gBjpAL1wRA0slcXx
TVaihhxT3qTiSVa1DigHZLxsJ6tYDiaHYPRADi9nIuOZn8UY3/+wbLKxt4ybLLzKmpWPhFhHNFFk
NR6TaWObSyB6OT2yreoIFwOzxqWa6Y712kDBlTX5+7pQ32d23rzK354vOK/JSpSDPKJegEWzrlW4
rnN6FamCronZtqx6do4MUoIQ1LJTXi0OhtesIsRLYpnUmoUVO75RbXPEyL0nkDzXjNVm2e5Vm8xQ
aGvZuzMxRidh6HwHQHxq2MJ+kveptcRv4hYfM5HQr1UPXYSkfHQr0HVbdUwNsVN1qxcQHNm+Ku3g
2BkiOuEthAWnNRT7EhHPs54nHxnybJ/d7FzNOZo+HLf6LPLSXpVmOh01NPDPbgL6hthP/HkgEd8S
wWdhoIVu8pJNRQISJwxPpEh3ySTebFEYK+Q4gW9Umf3cCZzqVnmt0b15U4csP8tCse3sTDTUAFD1
3UHh0R9SGOiYupJPC+sBwBXQczh0Khqb+B+mXjedAMuLQ9PWP6o2Uw6Wls9vVl/T7aZXLWj0D1tE
Pwvh+iTon4e5CraRHf2q+zw9x0mMbm3mKFto+upHZSUak9Zuq7m6/R7ZO1Ji2RdDiHFrKIvyupKd
QsX7yXRdPZpN/MuMyx/4G5ukd2pnr4EYJcvmbpIKobGpSTIUmCA/eJGRfhtJEmWz5QJFqklW4k74
nNaTt9Yj0ks1QIArPpRE5BNSftF27orklnWoE5Ml0L7UIvT2GFHDSBn0bFNHyGOaDmClESx82w7B
k/XNhfX9Mhba1VCxUNdcjN2DItyqJRExC7lLAi8T8V6VuXnjGOdp+qZ3TJIuZWe7+znvkT+cACg3
PnFGZa8p5NXgNNVbuPM68iCBcfwJ1EN9yYiArdFXsnHfLVYGapUHPo9IbNrh1zp3m5vQ+WjTpJ8d
EvcrN3MiIqYUiokV9OQlP+cCn6dpRDtXiOq3gAZTdbr3LezD1reGqLuQvNV2Vm1FR1yaicrHlbsO
MY/7APn5Y7SS6reJCia5oF9x39eQvyOC9WWFOMTY9SsVkboDxmjjVS21+BUrX1/WZFFbnbaFOE9w
bDlCFkGlg3SZvFMAWeWKjIoG7C/Zg43YJPbIhEcz1dtManUD69LeyKqFkOJLnnjPsjaALryNBmTs
yR6eZJMB+2DnxHa9bt1Uu3mD0YHyBEC01GSThiP5qu6y9ChPWL4+B4MvM3OXeF9qwaL2WfW3OQDS
asbVRdbKXAs3mRsUW1mdWNmQr+6OsubpWn+LlQyEgDPM9zZ99rTD4BU2SF6uJgsmJVtejfxVnhC6
yrxJ61QFjcARzKqT114n+7BcTVmKaSTwp0AaOMgjCHWPx6BEBepxydDNjoivpvffnOOW6cfefJsT
wh2zpem3NnDQlmuiY5ZHfOnKLvltdza60sydrk5kX7Pxs/KE8UZM058Na7rynTDeqqn6GaUITch9
hGhVH3FKbw9i1HyztQ4814DtlDy2MPTwWJclifRl76iS6cFz2MIf65XvfQUYppnzoxcxg4CKFl9l
gThKucFvotyk/2nTcfpchbWHeLetx9c5nEB5BR7a3+Yui2Lj5pa9ccNmmUEfTMtBVhPF6w+aAB4i
D9FG27jxAZudPL4fX7SkkSdUWvf2cnodNlvg7gGC6HDbaqV3rrLAmY7RrsXo1QkT59qhjf4yJQo0
cx0AWmmGsKPxgt3Jg4kIRhe05FjTBF3hg/ptN9ygabO4Qt6v1/S/y1wJNjD7AUbps3KFS6dvFa3t
71XZ1pnNutH4nsmaGrblTtQA7O5VPeAske8CgBtn2YShH+m8PlF9Q6/Dm2ybRXDUCl4MWWs6Zdh3
VoN16PJHZTHY87kCHPJ8b4IFeRiZ/68Mp4hfHZfXvEM7y551c0Vul0yxMYZXWXhqtFNLQ7zI2hS4
7UvcuLtSz+LUF+0SBW5qZyX3ljFf+czSCZ21abJ9tBle+stTVT56Q9VeNIxcVr8cTGenVr3Kgn6E
gsdAtvrRFpjjexNjVIWij3odQgzOGs3+63FAyjoF5Q3M5R9t7pqw/3S/aDuMCFYgI+Rbkz0/6XHy
2k1e/sI3MH8hhX4cIEEcZQ0vY1tdyU3s5K9aZ3aHP9rkaVZb/mi6ACfaCoMtJKGdiyzchiihAyEA
hjptlaoA0iUX04zrFI7qDTvs6hakFeE1L4l3si2PC2KVCRDzqCgrf64DdUXfDw7yYNNwv+GeCfLZ
BP5TqTbeZQyzm7CPm1sjqitWjeIZvdfmVqaI3JqREvgqdFC8HsaT05sDN4CdEfCpNYlUkFKa3dzU
uUnObeIe5E7ZpLmGRvC+9Q7aPFYvszmd7CYaeJ6j8d6aY3X0pqYHFTSH+XMTVpsCS2F1rNZt6zRr
zQoFwKOg3ZqK4TwPKRSNZFhMsUx1Y9n1l9YISvjww1NQDc/WEKLYjgMpqLryR9AnWwuvy3VqsdIp
mQHgGFXvp9j+FPjxzWVzUIcQ5oQSgelWB33dMQfxW2YfhfetTfR8JUAC+1OsQCQN+JrLbB/4GNj1
Jhh0VRmPICbetcaJdyEfBALcKpB0QMrDoJ9UgdZcpykGyQXYSa6yyyb9g3UXgw3ohXVlqC95nx1m
xVGe6r6CHjuM7iEfIMAZxnvSjgnLP5d1MmjPfIjcm8gt7TiT0Sbe0RFMNMpVXswdnKmVOhk9mjRE
66ETtWuvGnCNEXwjWQw/q8NFi1rvdRHhmyEx2HNtwnsMjSezTdStMiIXXMYfqLa+kRFax51WbUu7
c09DbswNgQA2H8U8ogBvG/UJ0bIvICymQ6B2w7ZyMCsGqRG8DMUnl4mOyK0YK3SfR98xDTK3paI9
5cxVc2tSL0bGlcc6FycLwdkwAiSSK2JTpjqcvDndt9rYHJs+aDaq6Y7r1nHCp8xtxFrt9C+YTdY+
iKl+EwooGqqoLhbwj0utm+9KEtf7HLXGJ2QSwZXwTdlkrdM9VWVJlEQf4W8tBs31PDwBJNj3DYKM
XZP6RVPtPJwYD4Ux1+uMeQNLK0zOjBhuRDP0e6teEIEhBtnmaKdbAMI/kGr6ziiX702y5D53a/CB
w/U+6mxE8Og3dqsA10u77qRRopMAXAstCVbsvcHX3rBh26g/6lSf4dWZzWkEaHBQloCH0V7kjFpb
ptVMUehGPXkQbMZqtFiRjIjHTn3X8++Drbxgko6GRWn5WXIBvfxbuEZ9JP+m8iVMGzTX1ONc1trV
hOFh0u1J99rNmIK/cWrfKKL4qS/qEMNAZhi5xvuLBacPvbNCbm9cem+VE7JyBjQpnPh9xh9gY6TE
UO26aXaRPf9wTdV9mty08wkFdhGh0DvYoYXg1gy2cwiHCEeIEDKNhi6nVjZLpOQLRIDCH5P4s82r
I2Fkc8+3fEgBlSBv1Wy5ob+bDIuYiTA82QdMObraeiUwoq8S0GXrIGlvntvCMXNbg5fYKA9RwziY
KKYvxqH1q56YQFO8ommqPg3SrmgpHHO2SNVD7ShWkR4GG7MHqRdpOisUxekZe612E6ap6wPK2sZl
+KmQeUCJIUZRiFDGz8Eaq48OWXM+2vu+CPA9ceE06SE5EHWCnuoxPX4OW4A84sKKpPPJe9aV+dJM
Wb5SiUFmiRrx5x1rgVCvZ8jF58kjwN7o/UxWOLwirMLns6tBKAUoRVcoSz1NIC9XUQU2i2AsgHEV
Do/ZEbwWWbi1vUV9th4+Q9weESgzgDe6egaIwSwAHga7SDjo7UOYX/UaVKbu1whpMAb2u2k94HyN
7RB1dlZm0ak+QtPlRi17EMq9ggGLpirIR6IXE4YBiYXKvc31jGWu3T4Rasx90c+IouXdGfbylUhz
u7LQkz94sw4KVA+sg2O7RyUYvKOSBu7RWnA6ddJ/b13vqYoZZs1WYRjL6ho/2XjTadG3ESDqru57
fFwdA06wHW6UKp2fR7yKnhyCx+VCIA4z/ZY57gn8w8wsewq4g+O3iVU70Y3waNdJstGNPli1JSSK
PKkJVGBeSNatsva1W5crK7W7HdD1ElCcZwG64WOwhcx8dAqSUnqJ5hbSsbfK6l2iPKW2ThNcFufO
3A1N7f2VeW9wmXq1C34Ku1nDeedb6i0QGeVnjNF9YeXhUZ/CyddrtV2zUvf2A8CznQUOFNwJKSkl
YPHWQ7h3rJKgh2qumTM+e5M1vmYjGkUONcRk0k1nhm9FrtinR1GPpXOv2sz8D3YDRawR1gvG7dPK
Gy1wjG4O0LP2vG0QBp4feaivaQx9Pkvmla6GvIqBaZxEk5A2ZfbxmRX6pgjT+agK5JsQirpoSfjL
WhyioOo8oVssOyOrMz7ES7GI55jFhPOa2XSXcejmly5ZRm5qXhV2lyZmqls32a4KHTXyM4fHCCbs
oHSsP/ohY+ZhxR9ppqNzaJavljHZ26mIWX8vReA+C6+Hh9ZpyabtL5nTpseI5cExC5x4bZQQAGBj
xyfLNi96aMDe8CZ6VOdbI4gr4nvJZlSai9ADgmvEYOj/CJxp+V5iwOwlIw1VGFiiaS1eVyAw/1Mo
PfmiAW3T0sMuAzczfEcrkBpT7nWEWfBrcJA9XxIBisBbMDgqNYZbcCT6TerBsQ4H0FhzOM6sOAPO
JTTyhKD0gY5anlpzflUjMUHtCOz1hCqNPy9VZApmfzB5WGbmAjRzogxeSY/0pNBAF3lmeQKRsR9n
GCnAlV56s78oHf5PhZmka72vC+FLzFxk4aFlgT/bOONcwCkQ7gte4RpTwT4/e6TmjklbfwjgRu94
bYA2LL9HY5y9qwUuMV736ZYBnVtGCZwlVNAInZVORodyPFd7lsXMJwyAlaesA3k0GuAhk0pZKoA9
A5ACc1OYR3mZUmhvcRMW+M1WDNlT76wbKwEeQkoBEFwp/BLFtNgpbd4L2zcZ8p5HDUpvA1BA6QFW
pS1/D8mR4DkhwLpPRfQRIQWH+Oh2DoNq7TgTBPcFbwRAe51qPF30fzPFz4bmN+ua7tSN+a6ZGj6T
oAJTJw12agpJqIPH2TQHJ/paFpXxBQl5FDmnq56G1j4blasgCLDQW9UdRu8YDyTf1N7YJx6+tvwx
LxHeIYqtl4RUmp/pyCp1aoHwnwFi3D65pj4/aVnyNqmsUqM6REYxgjK8mDTVAbo2acvfAwr0cVeA
CPOm39okvMFyVfZdOCKbf/ejo92A7bpIYyszCwGTcVpbcPVFNrTrMrO9V1gAzlmd3wQIvlcDMIKN
r/K2TtIvFRMD5CtjoJUVyVRZFZmeM+ercgCairJLezdi/mRkwF+sdRH2hl9X5bCHHVG+9WbT7ifY
Ir6s6qnTgjdurFXUKu0z02X+n66313oVfs62Mu/KJBMnhD9eBwHYGx/J9Bwi5XIOW60hM4wUpjM4
2cZq7HpXQQM3QtgZSorEXM7PW5ga7ohUsBORZCzDlSOmfMMq+mwQ52AUX+f5uY8Ai+Fp9YZpWXfI
F8xMteDqIhAWB9M5xwtutDFm9QAwIlqQpLKY9RjbYyPYJP9pku3y8Hx57ZpjFXJfvQ463SovM0oJ
9Gx1kNNaU4frYDurBhPD6C1pQQoEWLeH2TaEzmt3BtyicbohVI66IZ53d10NiRGSuKHcZMHgJg5K
3ov2htzRBxkkyenH7LbhEVyWJTZMVvklclO+0VYNl2wvN1NBBAkWFv/e2JSgfd1OR0GoUnbzAilk
LgtwaABuHbZ4PQSrVNGWOAKtIVisDVmVr45SrFM1dC7zpzmMoJiXG9cuV5RbD3yiraWq2Eioomyc
RD7ne3lk7HTcGWQRw7/P75aLyKO0SJ1XtpNna/krU7SmScAifLa4+u3CVt1JhRHH8yG5jwcwnD/7
5flNZuzsC9SoZTpYFqm8/3IzYYlMSgvjO1nN83oXVYqO/8zymwpwnyGuG3v5J+XP8MJzFNcj4iRD
vfGq6lOel00hHPPlMd6fsGyUeKkiIOtiLaTRR9tU6f0OqRU8mQB93LG/sjdAuyVDPc3ZtFH15rvE
A8tiBEbdN/DriKciOZLXo40ZUe1kjPFuu5FJ7zvOK1LDbwPMxY3XRjxRGwnRbZe2N/ns7dQ9j8R9
tqIxGNatMUZvj6k76a3ymDks/7oIzbbHQwM7rAOhbsO1fFzyacitSnNJ68pN2QusSA/IK/crrxyK
I76OHugzubkUEBHoG8qu1lhFoS+YCoAIwJwzVjRi88emPNvBkQIksmsUx/umyAbQUHa8l39valti
1O066dIvYtKP8s7d7xLU0lVpZfNa3mt5V9KuZP3faYivLBBr+UzkGXJLtt27g6zLwshwDGn7CIgm
oo9jf5UP/t415a159Aa5pyHyuarBsK/lrZA/Uh8a7k8XlrpPBJ1ZrlX/6BbbEOQu7/fXLJxBALwy
tjmzAXrdTauLDqZttC0EROdOn6/6MnTIz3ae2M5OhAIkMK57KxU6J0q4LXpCVlqU/+sP//Eb5Ca2
V5Dd9Ui/H3l/eqjJFCBNDH0thwD5fe+RG9/bALKmawaX935z73CKP96aP0AV/76DBmm8MoY1Kdqt
ERWa2CRu9E3pc3XzuMMMgkfdcaF0PwYXdXjNMbHcyt8yBPU5s4W6RaNxEH6bR0/dqCvAPJZxaHmt
5Zly6/9s8/pKIBwQpWvZE4Yk2zKFYemydAR9QtrJhGP96D7LAXYtOMDU/REJtr3swVNvjfu5sFiW
1JvCGTE+chdw5f/5d+0yOwQRWGGvMIArLICUR98TybOrLwBGo7SbRd6G4W0ZlmVPktVHW0n0ZxmR
LF04m8CpRzAr2asTKoyR8nhZPN7WP7rofVPuF7U37r3W9GVPuJ+CrcBO+ehaEgRyLGTB3u5Q6D48
3vBHX5ZtshouvVAdhm0LSG8XOfFW7jNlZ5dHPM7/dxeUdfnU5Nb9HFm/b/5rv6z+q+3ebavatv8e
erCVI8GfmYcQrtwqAx5TZoDcBhuE8/Lh0D2IpqHOQnXWt/hQkKdnXiCf+GjrGIM650J0F4e5AevD
J52IhVDLVQd1ogCUMjb9yVqwqmKqLsXo9lvTFEwlWl1dq2FJ7GZAYAaFx3wreQdzsdhFmmJs1mFc
nZ28/uPBy78q+8H9dXrUZeOjmzz6ijykHLNuP2A/KDujLJpluJZbegp9yUzgPMm7Ly9SgmecwazQ
7YYAWr0v3xJY7bTKzT9aR9f4q7AQUZLrlhnX4A2kuq+25FJE3LA+UbIDcXCoIcmCb5hS/T0egLsj
Y7KR91gW8rEny/QEoVzWyHP2o5j1o5cY+VYV0yk1KwTKvH4vBxmNUbuDs1uhnruOyvD+BTC6T0j5
+UFeUD55ucVI3y1sGDseP8XovWIv594xy0Fq3wI8z7aF7BGPwUDVVOfAeY/fp3eTth5miPePu1jl
DiNpunxmcje31oEFXUiSSuAF/AUu2WAm7iE/Kg8htwblxEAXZdKsjdosOmZysgVet97NrnOYAeaQ
z91Bj0SjOLb9HMew++zqvoqKtbAk56Zr90EYLvVLY6TGVl5f/q7AjqdDp5+FUXRb1TQu8qk+Hq3c
Kvr+Z2LM8WoqS5T+oZD/vUB7DByK/PbL+n1ix/K0wpGG5QMY/42W2wXs/K4YnxFkN/dA0+qjZO2M
cV8f6Qu/qyjP789XPonHGPN4MHygf2XQM83Za9YWBGlkMRwDh5OSl8BlBF+jELipuGXyychuHarE
Hi3gwUGJb8h/BnN5wGNEfzzJe4dexvvHTXjslVvykP//UszVJthLz/J9kjMF+WNk9T4Xf9Tl1r1R
xNh+MKFFmEFOdJXe3qt4LMpD5J+9T7nkJg6bvGr3TfLaf8Pq7x9K+Tv/mGXcz60K1wcW8ERCEHsM
PvRy/kpyhNC1fE1EiRyMH87mN7RWiCdHQ7ov2yhSN/Lw+2awfEFjwCB9iNf5MjDIniq3HsWjbRY5
KQcNpUgNmNgyCZP/zqO4oyRl/Y+57P3XV2KCifM8lei6DWy3wNO3Nlkq4aPXW5KE+uHKH2I2R93V
1YO82XJSJ7ce9/7RRiIIzesQAsjjYPnXH9XHuXLr8RgfOx7X+9e5cfHeI9TBGMatkQMnEm5gi2Rd
vnnc8ZRl/LL//uNFpZWrWBnVP6aR8hHee574HkK0P8juGqOkC2h6eQZR3yO5IXvKf9+UZ9+HKkA5
7d79H8bOazlSpFujT0QE3tyW96pqed0QPW3w3vP0Z5HVM+hXzEScG4I0UBIFVObO/a0vj1dfpSAe
ypB5CvdFEyIEHqJ1bpjngKJBbOZ+oti5PzqlTPf3v366k+9ij/mZuY9n7jezqHXUtGH95J/nTuzd
e4ndr2Vx0P2sn3p9/YCvR0kKCxu1+aSMoGbFe2UePYhj/61u7iJa7+NssTtvxPcxF8WeOO4/z/pp
OiN6i45fPurf6r6c9csnedMLH6O5svFR9E2POB7OrFUU432uKh54sSGUgjgTGRGT9ynMNm/mujHB
ExT5HX2KWmP33km8bsXJ566fWsSuq3tkCLEEf7+jxcMyP/FfHqr5AZofNFE3HyaO+M+6L4f92+nv
j+uYTuL+LCTbr1/ZOLQxrJ3GwuKHa97cZ7Jz+VOs4t+6f6m7zyem094/QZznS5/7J3SRc1Kk7rfc
OP5SvBrEHFTszb/R4h0yF8XePCCbO3+p+1IU/dwWYED7QylBIkSZiZCPh5O1d4a34ha+74paUR4J
ZTOtTopkozrZ4/x6J5kK2fhclsZJRi7K4s3PWMgjomQkhn0PHbmeUf8ZvxD9ZyhTQQb+I1e7vzRM
mRiCeLtk+YgIE/jbSnyTYjO/bkVR3AqWmPTPfebbYK77cgvNp+m9KiZkYaP06uRRXzWWGo9LMf+N
SDAgXBT1T17dBZv7Ey8uyry5v1bnsrhc/1kUDfOjK4oegZQ/r29R/nIGUTcmEbkTSsRjNL/s7wPr
e7v4fuYjK7xKmLwle4PAiDZFSD7NHOdu4lixEQODuSj2vvQTL9G57tM/Llq+HNI5hbQetTNZgdcS
KQWuAaIHkXJNIZNj+uHKccSrH8Wry02iJNmJK5NHbZrsRtlaVIll7MQ3PH+j92f/UzDz01Bh7ir2
xJcfZC0RvXune5ArtYCeaGEAJkWFld2NTs5yDDQXZbiIR/QepxR3QD+qYfUmHuQ/Ua1S9tZYZ7N0
UrE4mKbJPgIRjEoc0ZrYlBWrlYu57BqeBP/MNxb5xB22RgMDMl7Ic+TDUBVvq6vuUWi2DRYAAhl2
jbiq4nspE6RMapE95SE6E6EnV6cveKyB7tT3eOaXyy8u6qev6D51vV91MWcRu/fHPGBxcnT0YS2u
svjYeSP+gLkoLuyXuvusTrR8FXPOPUXz/C+pvq8uTaz1FtgYYhXnpe5Lk4X9VgMEuFZRzFJEegaA
NNvjM0mrobJ2pllgeqZWxyHNU40ivJtK7zFQkq0ynUOOyuSce2W9EL3GJul30pjrK7lNSNLrumxR
BTzqYuMktr40HRI8FXKKTnFkb+TAN9I1yCAMl5nZr4lKkjU8WPtK9aoHNFmsNQONRXieWMsoC+VT
7PZPU0b7Nw9Ryjf0N+UKalwPlYOiqEsAHiURyxNlDwUiNIv4W+hYkAX15jyEsBAs0hY2Kmv7W8dw
x2tcVD/QO+5aXclf+lTHVSt2P9KcIXmJD/zB9WQyxZPqqXVG47tDtJ6VXddjwUGpoeN03cKryvK1
HMnpZUqeP6tybC4h6pBeFYDtkrPJFkAnlDymRgG/SZZXBYhgyFA5edwYMRaXfmohlISZQIejgB8p
2yoz88s4RMVF7IlNkmUW3LM0BSxMEN7IQm+VF+CH3KF711k829byhPJL5ELDjiSW89UUAF7YLjO3
MAuhXssIPjUXI1EZguGqTjJygpy6Yz5cZfaBTA2W1xyC7TXUr6Edgms3bRC6BFdXjj7Aakp7UZUn
mHTDXYTKlQE+0wxWayzvWkHDvsqshF5jSVGWQ997zCBoCE2H1KrY5FqmWIriIbsYuq65KFHjPIzT
pkxI2zO5t1BX02Nu8NUkXiq5hStax+qMPmA21/cqXBj31xAF4+VeIpsD8q/FPTcfXwSG8wBlJlgW
fr2Ae6qtLcXQV8NQpTDeSKbPNEU/mBapzqS1KivVVKN6gRU8GAwcwHPHz08FUrtTNW3mIvfnNsqI
oXagjUy0abl6SEc91paKrikHsckG7+/KrC2k5eCgcnf8mGAzUIOn1iVh1Db79j3q0jeNpXTywpH7
82zp6JnJTCRbISugxLTjL5Y7X/00Ut+HKiJbASDOk9cnpF3DwXoYFdaSjSEyjoWdtge1DetdHIfZ
ha9AQfJfy9+qXuLmSmL9LGvtUwk16GwH0UNnFhXSV6n8FrYsHFnAHteiKBpYCn0Gv56uy37RYtyx
GKbuoRJjyheSyzUdxwo2VZaE7JZ3xurTwUb6YcWjfhSnKitduViOv0MchlNnAhZtww9OsZr/gtqL
fvv+GN3PW2pj/VA19TqVwdosXSyWWy95xKhwJGifVcyVTf2I0KL6hva8vRA63osSRrv1N0zrEEMl
PbCmqYeos7T860GR/STb8LhwDSRRG9kPEYtpV0JBd4Kf1p7KjrByHkM7EQ0WJIs9GMyIbDYuhapL
9RbYprIURXF5kliefqoscsKm62P2PYkuxTTQC7dm//v+78RR6m7NrERzNl0/gNNk5CWDgz8990zf
6ZBTxK7YFN6Iwn0ui7utr0FIfqoUzaKlQdyx6h5InCEDz4NzTaz+O/xQXkpq+VaWnr9rzc6D8e4X
H3m+Ee1h55ebWIXaVIySRcBasnELJx64r7zAOzXTpovgntiau/3U0LYxdjIvnmuGayQM4THvEzwM
p43YE3U6s+wMUQBEtVAJKvwG/6OjOOTeez666TEH/P8cEtsd+RWysv16mrrJgNze+ksuEw1cfvnr
RG/xIUOWq9UpricdBcuOulGjgIVIeQ6mTQpg4iyKg+tCLAzcDvG6HBJcn5pzGXL5Yu4k9nDQO/LD
17COzMGhTVTFzwsHT4xBkg7Wi0EqPmQp0frlUFEUH1xDHd1ZgMDvh4pP+3REourrJidB42vD9FcN
eYjY8TZm5luMPSmZS6MdH+uhiI92H5BwokDebBLWGWVWK9ZR5iuPcu53J1st/0p9RX7szEx+VP3y
0vCCvbA2jdIF6CC/fq0G/8sqa/VoklryYiecisWc/BxDM3gJCukVPbL3IBr13Du7WWheRRuZwusY
Qd23dOrZly9Rp+hPihtkz0q0F134zUke5apCfnnxy3g4tZ4Sn/tpA9xP7RZ6VLJrVuOCdzbZeFNR
9EFoykKOa/+Sow73UpvYJcql+CVxSjjailYvRVFrq26n4Zq6ynUDIv7CNJr2G6ZXoIuMXl0HCCpf
qhZbBBm93nbSV76QCpavzMTVdz2Wmdfc7J9IoWnejfz7aFf2qyHZ9SHJA9BJptq8VyOJFLJlpFcg
OrB0/fa3Z5n1Oylb6moMcRE3K/dJIfkMhm3dke/JXujX6xFrWPTCf1chi/zT+KVONSyyYpPxlHdO
ucavLYcwZ2VPiWSYhypuBpjbbfakopj+hvX7QjRKpLE9kYHxipJXPosq061YX7C7fCuKPTSJveIM
0VIUy9DWryOrdKIkzth08lmG9aaiiD56w0heQmb42rGEFYMsunShsJnpmaB72KzIxQPrCVp2Xbid
dRAtbe06a13pDO473E5GlzcPwJjgpZWLdonGJziIohXIJmkKQXsURRMjInwgVfckiqM0fLf5zb+I
0tAmV97X6VULye9xe2/nB510i5NaPgcuMmLfxa6qS4sriT5rsBPtLXfq5yis5SPJCt1NVWselRCq
fBHZJ9FB1MNF3ORSmVxEldjoUI4CEwFD2agYrma4xyamdxPdQ+Ro11S/VVW2sRu7wLCwXIMxz4/m
YGXHoEEsN8GC86Mks6mawgYzKw+r0GmBjptB9eArFlbgg/EEISx+l43CWcPNzHeiiEaHlHo1e8n1
HiSl1pJLMHVT2sFdwPQjqybtcVeWaxLFi/idLOpkixzf2qisfbybhnZMbcl41P3EOueRQYLF1K0e
5F8D2ZJ7ftqUM8M6BTci9uxpMyqxuySCV5G/+3fd3EXsGVL9q2hVZftvx6s1CTCNGT6U/Vhdeqkg
XTqzQd+R1aXzS/Qrld1nve/Ml8rq4QOlanZKfM2EbFzEZMR142tb2DfRtdfiUxlozltZpfLKLkPj
HOcOBixlCS0FLuwzcqQfEvCrdZgtbdKGTnLOQ2X34fdGIUHM0OzqwdEb7yCZVrQNYl9+hKpSLsTp
rfFNzp3qR8O6EWlEegiHcdB2xGxzqLu5cXNMmOM87hZgSyVdREmZQcaFUXXKeaeezNxfta4aHkrg
5H8a7n1Ecz7XoiMh+RmM/0oePTlciXafvMeTOFto2VSaBXLCwtL396JoVh0l6jc82sG9p6eoN0OP
jK1sdmi351MYln40SS8/WL4hrWMlU7Gl6qydQb7vHq+b6qRourUxo2S4Dvi4rNparp55GmVSf2zr
g7HzDTaP9LtynuwuYkjaZ8bm9mjWmf4DTSKwSJ33PHcfD20SWYhUvHFdFkV5CdW63Ola0R0CuzZw
93VzbAkaCz4Wyaq8+FBmqjlYLLd130Ovf44CXfolkWl5/6AkVUDFZcbPIe6++5JkvSlmlUA7VsZH
34QNzhDFe0BCbW+TCSouS258bOPQ2BIOiB9spEDkOFcG8TNeZKY7+u+8gD8QH0o/VQ8fZLKTGGEz
CI88W/+VQEZWm/bJw5qjqr+1DTnLcIqrJ6dmTti0hfJA3kZDeg4OS+iurBXBNdfdqaqGB1VvTUgD
OcYtTmmSo9izrJIlQBAI5yYC64J/zTfF6pynNHbelCGUznrrOFwD8L2lH5cHUWw0yHOpFTZ7NWwB
UymMy/ZNTqpbVtnOs4cgfVF0vnxui9x9DsrxXTU89SJK45QBbqnGg+jqKNYxUAz3Kkp+623rOI+/
6ZnqPrsja4mZUT3mmmU9u9veTaz3kJ/Kbd3L9daqO+8jU7dlV5ofORlZWOYU5a7zuuwNm7tlawT2
N+aRJ0weskvpSsDzPcQbTesri3vd1BBkrDjjrDspWfotsKOBhwjwmhZov4TdoQFMzbe85nnuUGml
tirMxth0WApemmnDjTGsKryRV6IoGliwzS7ViNsWltVHkp34ZK8pyG7AcHRB7C67aNPGBMV7tCXt
nFrF+I0owFuTB8PHEEyJHjV6DjhQIPdi9S0cu+GjLwNj2U/1wVT/v/1tkEtzf9d2OQ/pacvKswG+
/X3+uf6/zv+//cXnqkWHctvR13pqhMuOCfst74byplq6ujWnOnAZ5U00pEx+73WiC6DI6pZPdV+O
5ZcTnJXkbEOV30SxMSa1pVNU8oY7I/lTJ2Mf7aT6Zu4mGvvQcRZlid7Ayx+kpDYQTKL56pWy89YW
z/qqhWOzSnolexCbXuf7ytoXdaFUxVr1I/nkFQjxeEmJAoR2+VRPG1E0NQnR/b2cFKuW6Rqsx79b
Rf1cFEeIOth2xzQgoW2uup9pLse89Mbefsi5XN9b7D8gkjnvEXombqo83TsuWlK1t74NZut81wDQ
ES10ugfDtjEcjeCtZLEcsPqKmhjh8b7KpY2mOuMrRIZu23BWATx9QZa1F5/hJ6TztUVtnHHCdi5u
o7DQNZ0b84oHlav2TN6IgeuApm3Uqu4PaunD7P7HYedurmP4GeJcJl+iQWxaWN1rmyQrlOittddj
PQeuU7u3xIqkG4DoZqXuHGzEonGE6aLBjgFCbukLhiDoYsK+3EpF0m6Z/IHF134Xev0BYqR7DUKc
4KOmbh+CqlV2clgne7eP9YvvqXhiSPn4Evvxb5IOk98c7GMHf5B0HToW1r83/GS2Wt94lyKrqls2
bTSZ4aGfgUucOmjqJEWqSNkw6vyixOjiQSbL687JmovoL7ph8LTGNHLAAA04TTR5spMyj5dsG908
YB1rfCnjK9AhDCIMjNG0Ru43+KCVF8Nrom2BtOYcJYgqtF4fT5ZNZjHqePNoJV2wz0AZHx09MPaE
PbKDM4zdISn6fi/JQX5MtAxjH7cNTlHlgnjqLPsU5QNeryVBkqCJ3E1Y1zIODHK5sZ2sR+gKdBkA
VHtlfSJfx6HV3FxoT3CDyR3kjUM2UNG2j2OD1Q/mzv1TYIBHbvRF2/gEpbxMfq5Yg176vay99LYN
yxvu6SveM+2iCIb+7OJDBYI6jVfF4AeQsODH8duE4MONx7+iyl67+JG9sXpdwbUJJq39GDySS/o7
MOXxLynS/iLwi7zc8AiUe7a6SWp+nN1O37bTGewQ/w7ywHIsHnomVOYApJMUk78y8hLVRv/ukGvA
FDDpjrBR+2sZWepE4x+BrpVnxxgaUMg8AcyM8l1SKYBkgPf1lxBaC4PyfpfqUvDkSo51sRTUtMII
3tdbJHeG2+3auBvedJO5k6J4T3bGk6IMaQY2QO7fAhIA117etTtxlBpG+1LrlENqKd2KWGJ2QBEU
MlWdMoMNB0MOt17cq/QBIKLoIvY+VZpTi6j82jJ37xP4hXNR7Im6orDRobGAt0xwDLwYeY2VYy01
Lw0GlofelRPwFVySBN42ccsOpcdUhGjnrIc6w+dyKqr6gGhJN7K9KLpxqSxQJ4YLTB4QyZkWk4Jp
o6Y+fk+5PuTH3okKHCzYE5u5j9gTdTiN07tSSVHqUrKx/h/HjQCjcgTq/3NuUfz00RY+AntGQotP
dfMh4vP7IB8PSfxWDb7/xDvXXWShZexVF21Fm2qPsmO5W63zpeWY8jVbThZezSLbiZI4SNecx7pJ
nLNhSDvQRePFaSokhXVav7a9VSy0zvK+1570hKDI+akryia1eR3AAV96SqoGdADK2yThb4IZD9BB
wr+KoAz52anqt8nufhkZTX4mzn2UgbifEQoU51Qp/A0403ER6XJxnhtEKwOsP/10LHmy2lrKzQsp
Mjg3T2cQh4iOc7E1e2thdSVrlv98yJdTS32EXkh1X2JyVAFmTh8yn0AU407esfgVHlZ2J1mnpvcw
IMI6FMcXqfWRkKjWVYfkeI3N6e2rZGQY6L59r0Ppi6VSbO8sQgVnS8a4JJRB/d+LUx1O3d05mDai
jhRMZY0vGqsgU+vcIPqJuqKUk43e4QogirWppesALMyqCQfC+0X5V4Bwwcnk8l3xBuRvbT68WDmT
9nKo3Md0TNsVqWLtTW1CaJhWnzzYGlCVEIjbeTDabpeRVQvBMSBnH9uqvRE7MEGmt3hnycEljeVi
kzDXvcqwdokYEL2OjVIisJ4lz/x1/pKYt/0amRBQjFHXP/AUfXOr2PyRG+5BJpDpQcJB1xSVEUPp
5yyvTfB9BBlY0Gh+94NzctM0+6FV4XdJJ0rN25IEerKGDKPFDUsHtWCA9EzGpHt2y646oDuGFjG1
9pafH/0EKaBoTbHwPLntWC1Eaxj7CZ6XMOVE61Cb8aWU9I9oOhMrHulDXBaPoi3UbWJOgJYYkwcP
eS1LlxAnIfY9YwwexJ7YyIn3PqpysZ+rxB5uqP4qxMfnftTcKluJtQ1ZiFqIOqvywU3aFbpT4KDL
ud/8OXKXnCs9Mw/uqNJ3DHGlQon02EdOzhKRy+KJEitHx26Uo4yOCs16oGzjEVSMaBCb3oYatJSm
PqUkDcVmPkZxpR/5mEO2++c0n7oYVoiGTJx8PluLTceytYZ8dT+vaHbjkI/41HM0JWmJHZa+0kwH
Idh0eqkrkQiiYP10oGi4f6T4A/1EdjeOrr/c6zTxF8wfPjgRt6BrNfK+8uvVv/5Pc+8/51V+Jh7c
hvvfMF0Fsffpj53+uPvfJFruH9rkyUMI2BWp+NaobfmYTd1EB1cvCfOIXdEiNoO4/GJXtxvQDd1f
DitCZ6npNow2sFPrq3MVBcWyxMDCC5CaeVX63ciqAYYeOY2tvDd9d9xaTvOLtNxhFQNWlIMfrRph
Hamb+FE48MGcrtn7cf2zTFxnw5jpaIMwDQo1WCnmMKFsnR+mhEV22Cykkhc5oFkdHL7tEGOscLey
y+iFeeYOEd6zXrXOouWxg+sxPJVuQXJx86x4PSdD5gcRO7q0cnWyQvSXBVlPBHTWMdGtTFe/+1l3
klj1HDIsEQcQDPm04JdJLDpE6H136IiZpjrRMZCUW1lH0lUOmfLm+BldC/eoMxbBXm6q6voWmVQc
ne91CiYuizHrkv18lEckb5WUIJfwTZWuogEN2vd6RHFV1C1SzvGxKh6rWO+uHQOh2iphoadMybuR
lBHgZSF/iPcs5Zis4JCD7UHRWJAd6n7RIzXVHfINjfjSKj0OYNNmiN1b2aHjT7Kj5XUGWf9sMqLF
SzRm/UbNrD91KQSG7YjLGgHTv+uakYEESFN1W+Cil9mG+5BMG3AUTm4V19oE1xTXcHF6xjDXcdoE
sZbv7MEaFqLIG0S7htAoEAxV96q5vjL118CotYOosqVChUvWj9iFVtla1ImNproqy0QwG0WXTw0Q
87Shun+wqDbUjPXdIUv34oNFnet3C9OptVU9lKxYT3+kaAwiOT0aJgDCqcogrH6xLGnVeX54y/J1
hiD4WitKcGPN/HcfFO6+U7QzIPL41GNWdRUbe4T1D9bK2Mx18dCmmLhB5o9kKZSQNLoantfNITIi
40qw37gf2wTmesxc3I/8ulqmqc2kzY3xGBqN3N7eyzgkFZsyi/Uleb60+7mhHqfBc1jZD6PD6KAd
C9aKika/Ok4kPRjB0ZsKWhD+2fRG+d4QtTwMejxNC9H74P5HYsbcr4+gHMUjr15xIkvOTLwrgiuG
d80lz4bV/Y4a88Aj17heQEWuHrIy8W46QbKbGmaPuev1R9FNbBiSqQtsgfKdKIq+CpT1lVGQOS6O
EnUoKmIkCdGZOVy/dGTPucap5lzhco8HTWs+PLeEEjLVq1bS4iQVLtzQRvkvukHA3LNy759FD0Z+
VzlQtGMwcv9lQ1DvJM8xr4hFrSsOYsVa8W28DPrRuooGpQbuKecszoiiaACYol+KmAEjzhsS5Fi/
ZilZ05ZtwPs3ao3T3NcndoqZWWVtY7UIN/ZAxgQ4S/+Wo4ZYYc8SrTULMtrSqgt3ozka5HD4LTdQ
z8FNryu0oVpE/KAnHmprMaZCk5eJ2DB2GXHLws1THXtGG7mHHZ6EWYg7kfpcwMN/9qYifL3XtMbL
D28Nh/y7yVrFxRz6IPawa05Yvz7Uk0qomVIYxZ7YdCJRctowqSVxUlSCrm22jsqKdx8CfMmGJ/+e
eDXlecsMu8s3WR0Js9TMYifhw7xhjIzUQZQToXpo9eRVn4RHzaSkKac/AW8ilEem0B8ZBWA3aJAE
BeDuHsRGLep+xOConPgb/+yqsfMjiFQYGFUK9lE0t+2IQlTshmBnQP5HIcscgPNZtIOyd79i9oAF
SQRnJLRNlhDFVbw3A3s5TlGZLewT7A5QmCFf0NfSoElI7JpfQ6P/dKFFxFmx7bH/WhnKo4ev4yFr
2jeLy3oMsAPb1Ir+4Q+6s+6nrNqI02TOkTdOshb/73y1xZ74BljD8te6x7WScEk7yo26KiNP39UY
tR1MLcv3JpOEqAjLhSQ32043n2P+a8PoUegj6pD5hrkFlJIxuQ2QfpSMVVgiYp5EaemUcW1NX5bY
S4A2rAuwIPzutsqhgmzhFSYLXVoOiS+K+9OnC4NEmetmOhUIRUtZSlLiEu8n4Fb4xg898aW1Zpyy
ruwPlW92942mB/3BVacrlwwfiaIWByS/xcFJC6DjYje1nVZZi11hvSr2xCay3IJsJwcaxpQ7n012
LLlWINBh0PGvN1buWOk+SAABTBrR6d8UG/EPz8Um0SDLKPhmupOGaZxyFMXlyITmVOzWIwGvNLGG
1fzNiPt0Loo9R+mwt0LAy8s7gxPIRpvS/uaN0ej+ttGNYzTl3ov7QGyCqdixxLEZg+okqnLXwNzB
sxmNCFuDVjgamFLL99tm2bdYqUrcR7UUDdikGrvvWo3a7SMgX4jkuaYTH6LQsTEQG1EMAyjESiD9
LhlSdkeMIevFWFktrihS2B8tO1tp2HTVWT8svARrXR9/6pVsF8xiVNndEvv56cT9k5JPYF3GI/jG
ZhjOIaUfWDpfq0mLbjQ6J1nhL2CUsVA65v7JJBfm7LnNkvX2atENySVR+IlIncJYOVBWj3JRL3ll
5CyhE1nMi2YPbmCa2o7yDfW9uhs7HIRMG09a67Uu63SjswhDFnvT4sVSeZugxogSJ3CpTVgfIU1w
xQ8uL43wQVcVczkog7R2pRpbmFbdwP4HTzc+a3q8T/Oc+B2WREGlvxddgWfhEG/ALwVrA6FfVjcn
3yvlBT+OKJP9LFtVCDL85gT4lXySkCVdSWbp1QsJqqClWgJlCzZdMXlE1xpZuIQoWJxejrna4W9s
V6scREVlE2ts+9+VxYWxWwerFI4fW+fkDVG4DDDYctNQhmuKRWmgEK5uZcC3Gv7nA6aZRfs7dFFk
y2RSLfvRsLcurBspr3e16nMR4NAFusmV1n204lWnkxfTvTj2FLrECJLxWPXT4qd7ercoCuwYy9yn
0VaTBoTAEvn+TSdtGVGMS9YfPxg8+2t7QL+fS2YEm4g0HXtk7KmjzbHBo5G+yT/upc6wi+xbDwJp
x4qnfCKZFvcMGwcGOeWLzlHpoplvPIDBtmfLeG01OswpVE++9Lt28ZYp+/N0B6mhWZ9jf/xl0LhM
K34oCybZkuVeMrX5USTQkVQe0aXStZg1DR3rjb6FY44c6isCoqcsqnDANdGJoeBexYQTNB1R+BjJ
8dKsJ6QIrOVFr9avLr8XKyivC3yZ8QdNWMKx+SyzcAKYEGO7JCtngOhlnJtC2iRe5d4GiOtjYf+V
x7jqebL3fWilTW0zEeyUdjUNAFtT84/kym0Mx/8pwWFdZD3exEo/vjkFAQsCkIr0y8IiEa6RFuw1
hUieE8o3iAv2Uhvileu3T4NibzDCJX3EJxVL0mVWW5khSdGPqFCazVj0zWrw43wj2S++lKYLI0zc
dRmnxGfadGOYUnYafU7Y1UQGA0V58PqwBk057Bv5OzN/f+kMVrtuyscqwqq1xK+LeP7adPJ3pW7B
swBIsjVMj+v2hYxcDdhR6C9x8UwWjAaV5Qh/deFgmLqohz5ZhJa/M3RJXrQgu8xQfwEkVugkSYL5
ihkfFfIqDXFfsSGGykqzUzTPoG149Zz2u+sVJVCn7Gc4vo1qBHwt9n+QnJusKvUZC8XnlnxJVl2g
pXZHB2TqtLZR9429ItbWD41FyIwkYNNVfxO+AWFivoedccl6Fu1j56SrdEuU7qzJjP55p4frFtfh
Oq9O7thgIJsOW+x5TdxlU383/IVzNvHqpyhtPpQGQ3m5Hq56yMi/GSdcb0YgEGt0Fvp03tApkMmG
nGHAhh73xLLMGoBg4feWi7Qoc0yBJU3a5z2DLF9XimW95drLq9gi4I+lwFHLN2ViuDe8Des1Szvh
si+sZ7NPVlra8CKQwNDG8Rse9/FKcVjwrso6WFRV8kq+KCLHmjl0HwX4JZG9aZYYCU8+sWRG9+tK
il+A+d9Ap9mL6rU1IdAVQYTuvtvbgfozk6KfSaD+qAoNs8ASMr/MHIoI9zbtmmFjJywWBAq57HZM
HpE/eG8KUdA+AfbXDdmjHBaXYgpUpcO0EPtLqyysFzr+YJ9U2arVF3DvynUvmZPcOX9o/XARZCbR
kilRt/D6fabwo5CQI2QC74P1wlvT9Jahsi+T4MEiEWORx9klibLfiWbti8L8XgVMvHr96ttxstLl
eEeiCvEgt8avpXPR1dvdocbNzANVvSrIQF83WgiRp2ujlSnhRq9K9bCQjLRfuZr0w4Zs5LstieiB
ttYxlVJry9wOffmEzRvL0Im+JQqwNUYimX76nPbyRsfVe2P7JvnD5KwEBreZlL05chYe2qXn2xND
7Fur+dDG45dhrOMV/Jknvxx/ZL35qmbDrTWXamIWG9PrzyNozsiEPFfhP6mY5jkDY21nFZzBTGVF
Ta/2keuSpm1uu0Ba2QFe9+9DkH84Xvxk5s2pN8lplLsXv453FTk4Uc89EdbVBiQbaJr25AMOJKEN
MFoZG6soZwYulSut5PmEKm/Eu6LKOoK4A8w4+NBAA/Cu8IyPoe4/8KZOFlYsPVc2IJs6UN+rJPrR
gdPTiv4dfdkv0nbJi9W2YxvsGz15GpCRL2M5+5Y3wMsDOExtREY11+NRx0Rsm7EMQM6fRuyoGrcs
QAJTq/Ze09zwNMJD0CY+3tXWr0qvQFPwC4vHNlbvqQ7yF4DyQtI7LC/lFGxTfFLr9BaB5lkoY2es
dcfZ9qazf08qAH3QhvZZb9Tw9iOS5QfSI3x8NHFjP2KKkV3QDZPCZ4FNV3kic5fIDlHh2vghJ/Up
kru3hj+Kqd9rQBIGpM/4xSmlI2++R5LL8kXTWFx676LgTJ8Z6rYOu12fuZtqV3XppuKy8JJg5s/a
Yb9gbS9g/N+BArbyS0CUalfjpyZXGIv1zinKYH02WsR6SrrpAp7eznZ/xTEWyhH5aWlfvppNfVKd
+trY8RI/h1teex9GwrwRCRnWDV38bqGph0+atUuWZnB50LH+HLk3WBEAG58ybCiVjhFNv7Y1mQTj
Zqszz9g7zJaz5IL1aMk4IJCJVfG4NK9mTVB5jO1+AYfnIQ77alFYEAFlnYQjLfGeMjP+ldd9uUjq
uFsVToNjJKLD0pf3rex8szQGkYMPOTv12qNWMcrOG/ejqXnuxkbdmMC8rao9a0TvIKdEKxB3phSz
Glq4oETJnQK5+wqDkEQnjxCaRuywbDUussVlxPJk5IWuJKtGtRwE/7a9aMMuWSWPVQIjqo0keaNq
MBuqMviGAXztwrbnB46R5M35KfdNc1IAkTEbM3a2Wz9J+gB202k+9BrS+CAF5L00H+X/0XVmy40q
W7d+IiLoE26FWqtzb1fdEHbZpodMenj6/0O191pxdsS5cVgIIVuCZM4xR9P426jHUrRJyCj2M3+d
AxHUDDhyiPHrUte4eCjClJ0GKgIR6HS9ALHO9sXcewdCJt9EgnkPd/Cul19GS208DVyeFf46aXKy
tYqEuQEPxZTTRSWPBsvPGnUSrCbye+ZEnaKk+iFkNF7ZRsdYyXoJG4+gkvLTwLnOm2tUEgaJYGHi
kc9ZnrtIHV2KxagtL73P0JB8EayuzgiIXqm1Xz2GFoETLVkR5vhncugAMq8fL57Prcad1pnXLQmD
3M1dAqTSBh9V9ZaZiqtjCNx61q9OX4wU43m2sj1qMDeHtxElPz14dnt0qsUhyxnxexuHF6caNobp
jBRWhGYkAm8Ht7vXhlEeEi27tyIKcjJpS9MpdxbIlFLzQEEb9ztE2lbjFmsAoRc3jj7xt8I7NYOz
FxuKK4CTRvsB9PtIquwQutZIMnDLtPJSSGzMsLi3Vzls2/3sRPW6wRHTH9IgnZ1z3flwU7tvR7sj
avmUEMxaAkJj+Aj3LpMbpIz3aW/bW71UvzBZuOvKGcfnarFo/q1sgqtH30CsX8Uv0hZUQnCgPECC
ldIj6s4qwWYSCnrp7SAtOURDiiFIXcQ97oQqxPlIOywg+2Eis901t7Y1PZu6e1IpV2DMJ5zZhEow
lfx2RNiv8xbH4WITG+4uccff83gHc+Ylh5G6IhdEbQqDz4ko8QtKDGgjM/26i1apnRYI3nnTcOZb
uG0B7iHvZnPUjK1L4NHKd7Qnu7K3PQa3yyJVrfBBRQo1QaDeLe5ypH9kLGyadcQ68FcfW5+mq03b
0OwxS0ZCiqMh7WmeY29HRej4nP2VhnaAwoTYxBj9CjV+m8R4JGXWj+W25codgfsdXJNYN4EQHewF
Tf0h8XQTVzmxzkg5XWk+Z4lwzA8Al28ylOWxz5hamwzuJ6KKMtN4xLCvWEOVQUBpGWs9q5zlBZsE
jHhtmgz2vWxnO/jSGuO4F0bvUQekMsBqrsE9pX1PDYUddXvUEs62qrZXTS5f0rxEjuTeYYy5nivq
56H1SfUFpFi5ebwbSBzHtXO+uFDYpf01Gf4fWczpGiKb5DTtHkQ5/BLN8Acn0f08TYFrGr+rMXFw
Sx6w6EV8EY61gz/JUAbMQXRpP/WZeOgaD1lGWpx7r2OAonQG2f6v1GlJtC+s57B97Gwdq248REkQ
I3FHF+F6jMtz7tgn23C5dKOWPCfmGLUurpKuo6/KYR0n+j2BIy9mTyqm35XbKJ4e49Dp4QKKBwYq
BLikIZ7N87vnP3quBknEXLz4inYM2jalwKbAxL4uWqdmtZ5wsSXmfNXXHfOGeKfJ8lzmL9jm+Qw7
wz3nZFDL2NqMqUEn1hvsaiblRjNdK/DumgjDTkA/uAtkg/sdnJNSbAalv2t5zqilM3fhiOfeGBKG
l2ODpkQXRH37J1ZQ7x3rQH3RlDkFxiBWDlUl3ddw1bMDlbSD63BOSlXiB0bVu7wNeQi5rwUh3NxS
WUbgeenXJOL3mDnlNHVFoPV4A6a+OR3E9FbZSb4JzV1uM5Au0aGiQY02Ljkwld29Z2W0INR0/mHK
t+a7dcANgVlJbYC0klen7VJEpJObvYwjd2+HVO+tHCg5erdlTNgwHo4JifaFj4fylwzJyMhieWmj
eGsRJLL1p/EoM/Mz1xDsxinO74vfkGr/wEh6YSBebTU4KivFFb/xNUFv6HMpDUNzKaetjwvwNAG3
w+dS6zCLcGerkAUqlAg5U620QfuXh2AhSfJVhflJFxqm5qkkWSh0GD0lzT7GYGMFaUms6sr8Gixs
p/IXwxUliVvGb2FoezGP4Cc+bB5LflUVVqf4dX/hN/NBRT1slRlfZiyHcfbNsoA0WFwI5msdE+F6
P3I35VJEcFh+QImB+t3/kG95CX0ilhPWKIOg86IXr74xHqcaMxJ85siSt+prX9sfJV8WligPSeab
O22JXI7ldModHdf3pOy2SUKfplP7Szm8co1CA4FUvyyH7qaOph2vYwreRRjfxgdihV4yw9TWJGDt
XhGShqtBhbCHvvzxTXnWG9j2syg6qk2Iqc4M44zoaqQTxzzzaVNZokKLgpdrE5ItWK+qodf80l3z
tzLgUhVwJgBsHys+vFU5WA9angEZ2tZ7z9zSiIZ+TfrP4qfiR6fYsZ+j2d0bOQW6HRHKx+pEBYDT
Hj2sZ+LdqjoLojFOwgBW934cPchvFt6Qyc+AsnKM+4fcplNza/Q06UAsiq2/xzVBDZNZkQc1PGNA
mm/hcN2noj8xVkDop+UXO4/aNU3gaVicWyfryfiISu9DdM1ro3NiZs4r2RdPpluu7YicQiKAcQEn
SHa6a2quFmRdMMT3jaW/d63zqYkeXBmmW2ORXZfqgDEp938xJxaKif6gukum8AFnAYAGt5g3G7/C
pXn1tOg041SIpfYpM90Z4K75I9W4VUJ7zYkkXonYGoKhovDWHdgMIWcLVUxXVj5ScVtfOXZ+V4Xt
Z2kjoYi7GVNK6E919yRy+2gVbhOYWkdNVUK/1zGoHlNNW9tLPm/nGxuk4ETRp9WfuIj3GFfc1Um8
1TPnK/ZqcKqaKSBJqkQpJjtzkpfMJVC0VvlB9kSmdrrcwAr/yIwGuqhJQreTbNKMwXPawn8LS4yD
nQ1/wrGLryIpIQkPp1Iz8HdyjXiF6DEcrMewRUIRhj9zqT2bRAmNbhU/a9lvPBNLZzYDLdJhYw3m
ZcJ7bG21xh/RtQfTT56qgck6CsCvNlw+7Dj/PRn9W1aiqyZtAferiv85GS5TNpyrFHpeGH1QQnwQ
rBqvRNVvHTn97uSiy9O5kWuFDyNwrvAeN2HbUZsvSOW4Y4oXr60JaFZPTALgTdCE+LfvkEiRNeWp
yIlTqpzHwhtsJujarzkaTrrCQtovzyZLuC28XVtVXlAMmNyV7SYZkvckr+3gRznyj2Pln6GUcC3N
6qHArbEVBYuLW5O25LTY4x3nctiE5MfDckKrbcgjOqMnU+shp6P8RWWxnwZsCWOyQdNUB9Tryp6z
Ec75bFtrnZkqHlwRWpByCPSgnceUpMQk286ROKKg/HBt9Tuf52uPzxdjNffMFfLmZri1ad3aLys4
mF60M+s0EEMH4VgjLSqdL4iX7nCtnXfKsTYO9gbcfwzyKPPAM7m6+lnv92Q64KIPDXz0OkzW+aek
5T+OAvBGgKesLCo6zuLybOWvnZ2tCVC9r+P2Pe4ZgS+n4DwRMQWxRN9GLicK+onLnIc7EPH3ULQX
kNtriFE+XQI6tFwZG1KIjrldPLWx+asYXZtGL6asRU/l+bg82S03xjJ5ulEFIh1QBvBY7unGngjV
fpdt+ofu9xkVaHvANp9M5Tlco3t5d+SpluEvygP4GDElSghQf9IY5NQGYSvd5GQbrzD3sIyA9dLJ
omRQEfmQ2qkSUrvQa76NBdju3IktednlunLcgZ5+9LfFjBXNbOfZvqzPZaUxIOAAGy/T/tD3ria0
EHYSevtx1tBNFlhWEpIVjV501ycDTSPOCcz2tUCmDrHFk7ObmsK403ImWAolApMIQaPmxTryDGM3
Tb46II9LVvVEBtNoWMWjNjWYxous2d0e/t2GDX3Kddnk4Vog4cCIX5rcq1rCxkVRkWWwpD+N756d
YMZNgIUrxilQ/nSoBJJ0RE6/XXBkw4Z/KqxO2/P/bGeDQrWzQ5A+TOxpbV7nvG52PRV6PXAP62sA
yKR9Il/4o2vzRdnF3WfWhoNt9P5OhD+CzM5gyo0PeGTcaxrobqluR+Qc57+0DkPVyqK0dwfjOyw9
Lhoq7CIMP63U7gIgIm+NbYDtW5g46yX/k8uy5Km7ZFhKtlg7xgIOXyj+xL75p2+gb08swmEXHnBi
xiAdxKr1zTc/w/Tb2cpJO6vl7ZJlAmO50KcGnO997xX/PGwPS5Il5jLop/Q06+5jIa8ytftVmg9P
ZcT0Ofe8Qy1tIE1xzUzU5ML7qkcHE/9I3U9O/pAuowNfK4ANx/po69EQNLXFFeGTAo+q7I58jHKt
IjUyw2/XFNcDl7V1KHubQB2H7m1vRbGN2QTMDt3FkcAQEk/UzBI4NEb1JnXktU7797FYghbHtN+F
VvEzJHNzbnHaiIC3dYdO2Yp8brCTxXzAsjZ+rL8nkzj70Y/ZWMxka/LQPBpOmXgly2P6VAyvoZXg
LuTRo8WRFa2QWK/GFi+HsRoDz0/pnYUzrJip7tJEN94yn9Ua71i6WyCWsSAfykiOdgf64vb2hR77
2dWLt6bw8o1W2wlEi+gdjxEk7J65Q82kBxA9WAYX0qEgdgjkEJCqCxbYc9ObiNVNvmNzmbbOGsGQ
TpbtCDLlVebRYha21T33Y0bJXwxAlWHPcAULFSTuTNyHdqSH08hd8srcCzLXNVA09c9GjiGgbmH5
0lcSWhWAlSO/slTh/VIO+3wCZzZyxz+Y9qEt2m41RQymmhnwSYjsowPk425TaasS0kOTV/EhSvul
gDZ/OUhcVqCVEXYnY32vFwWDFdP5rJbRU/hbgbAERqZRu7anBswSmmx9FyEN7ChGHkKXs7KsADs7
Hd1Jf+nR1wVwVOTGLx1c0ifGHu6SWNMpEL9k7gbmZZwwOCNkuzrGpYLybjXWWfegyExfN8QbLYb8
R3D5c+SoIO/AbUYcNYwBWJNaSh7SXuH4wR0hVnYYqC7Rz+2gbwtqytUkUE4nM4nltn71pW3tbL1T
WxwiD7NKxcrNyk1sEtgyR9wcoshujgN4e+ZBcE+z8dUtIZnq7QtTM77/cob6AyIbJk16l1fA6vSt
+NSmLtEr/RYvBlwkVJmcWsH8VNWA9tIaNUSx+EHmfrGZW4ub8dC8Y9GzKZ2l/qyQxs39wclYSfOk
ei3d2doLs4LNbFfTnd0sM6EaOg3xG3D4RFZT1+bkiaPd2Ngxp4U22AiwG4BALjTaLNd5LfK6CIRR
hgGWKyVcTlSvMg2IbCsxgFouyWs+8hbZxCVs5bUT2La95Cmok2Onb63LZxsarbtPkwwCE5c9Mp/X
2uU/Vg5viZ4IJCZyWdYYybhe/+b4DsTirDhh9Tkeo+pBB0LhjCpXId/KJs4a7L6bmnaP9zbktCVo
pGfqTJUlmPVsXE9WQRr1e5vGnXjhgojVzi53DIstPGK2fn+uYsJb0Mp+6K5N3LsZbvp0erMGVJe9
6F+aEK0nNKB6VxJEwxLdXsdkZiftxyYlCFgn+pSW262F191FzFABDn0TY5RoAjZ35Rf+zXxEU3rf
651G+LSHAqb3iN0oESYoCZ/WBKEzCRvpSNgsOZOdELs1LiRU//JsTy3LzViaB4xKqpmywuGcs6Xx
NUbOh27+9OP8hfUM4RYYhTvqfm5cHWecEBw6/MB8i1fbprvVcxQUjAxxr2kQmYB7aEN/GZgxu6T4
pHG/aWLtl1/b3qYzagLXkqw6M/kTm3z2SMezmekw9gp0g0qHPgdxLxUrfe0OYx87wBMjW3PbPqRW
ON25oc5sg9bHLqHkiKgatxpe8PCQn1ot17e1d4/HBYWhPr32o7GfGx1UeKxf2p6JiDu0gRmVTTAO
vkGhmM/89dE5btpfucuIzPox++Teo9unCeau2PcjVCPagW5kAB37GjX7vkY3fo3II9EqwqwJd1oP
jfZVV/0vKyLXKw/PWQe30u6+Bg9AX6ZA8LArn1tAAfLefHx/Sxfww3rpQ9rDFPeGDQKdD21Rr8Vi
Oo6C6IIiTR80W+Ke70yccrOsVhVUlLXR0/OJxRO/keW3bg2fba9TsbjD3mDt2S2m20OVf8LdIL0S
91PmvXTGpqgf+Y9Szqo4BX5x8l2MBS5kw3WmpftCJ9C5Dq171fjpXdVwbltqHfEhrybpQw9kCG4o
39nE7TBcpLexYM+uvdEmbaP7mKbqyh02pQq2VrZEPldXJTwQuZ3SRbDb0ncQ2gZBfpZfKSIrWoX0
ydT9MIgV0GtcOQm/AZzkUdVdSxdlrvYHrH34rUV7pq861k72pW8Ys81j+UeIxZvFpjWqG4h1Pd+K
oc+7yJ+ba7L8cEDfCpi0d7dNbq6IMgJ5kJnLf9ssETThuC+gP8LJNVlLCVb3NB8X/7qf1lKxDofS
eE67JOU80N8a7CXWhmmKILL2nus6a3v236IktlG5gWlXTTFs6pBGphjQQaSreqzUQY3Ncy/kvDNT
K9n0dX4ZoYwxO2Y6Z9W52nHxEGzsdRk+wiOzWiZxlHCssaj0sakAHd5YddNdeuk95iUfaDnnq0Ia
9aX1W0mG99bjpu9JPFlaxhu4jl3rcALkB2Zs4/Fz6AxcxAVj+bQzXi0XZqFsfkuFkwuKLkqhYuPX
4lowEVvL2W4CitZNiHSwZ8SKZ84StDF8p/W0Dt2+Jb7wLqu7cYvxN8zF8OLP0Tly6VVoy7aZKeNg
0DLwGGO4M8gfoMgZv1lyMY8S3r1h1Q+qy4Bh3Og1n5h/2tyXIhyka236GckPTkPLuCSO1a/bsoi2
Wk4ygjK8H+HA0Sza17Htw5WNDXIgJj0QzcT6bM1f9ujta4uY7PRHuJygc5H/USPaWl201H4aIUbl
FB0HS77UGWSKlpPLbJ7RcRz9GoZPFMabMKlx8ejMlfDtP4vihEIcd5LGN60gNMXJhHmdM3/Z9JF7
8KH83CFUfDGWmPFIakzbKz4AYX81OWJLdEQV4Ot2DD1MbdL82XeZU5uCjCK8QO7carr2FtMDxw5/
xfcwUFhVgnCYN50Jdb+vz1OX5TtoGYepD6/EhSB9AYvIjBGqjuCY0TS9FaXzXc/j2ba7K1UqtsXx
MQvZg7NTgxDUbDO74+xeqjPmKFc3jW3K2aYAObH2ymkPxkgOejE+adNsnDu4QCY84G2V7IuaErf1
rW8zs7pV6TZvWtXO4FwZNwM+NxNlpoL0VHvxsWWWBub2YdptezIIi01jb9pqbeuvm7kKfDvmbEke
cpwZgoi1vqp32Cod4ExyK890E32//J27xImFo0XitPYdOd1HZmefbR3PnP3mblB8L3ZCeCF561t3
bn5HFiBkmi5y+pQJmkXGk1l5UWBjUQbCwMTW4WPu634L8YkV9i5t0xe+/0fxWcvaX0fgBcC0gP6N
r6+0gbbKib7HZnxsTPEt8/bNm5onphBhYKYaPvmC4CwfRykV0g7YxsLeYY6qkRrs2lCyiTzwVl0x
K1p+namzCK0jRmmfRjh4gSrhiS3TrLJFnk+nlq+J3Tn0o4v5w91kTTvBFVRG1a5g4Q5d7d3qkh/M
zUqQZzXuKh1aG/L3uP4uRfNGzhRodFldlb01Qu6crOm4K/v7wu5xPy4/zcyDmz5uOi+BUqfbklwG
dKdyiZ/RJgh2ofElzG8Gmt4mnv3zCCVtXRpYI0C9TpQOp9eP70ZnNlZpEp9lpZFaaRUnF7VaVqpi
106OvoE251BdDEFXujtjGCPcxqQigkU9mhwYhzUu/8y+q2lKIxSdpDvGCK991bLC7yaZfseVWkyn
2oNVavzfpHLaLigO5S1N2JKBNg2vxhz7R5CNYGzIHvecxNiMonyOZX1vdQRBYFPNn5GshwKuqwda
jt7bObsZrZBiXB4kk05wlZWd8NR7gP6N6d8omViNDDFGwp1gTu1Uq8nNIK/trBvHsui3Q6lFa5VR
lMlmX5UGdSuYcFImfHtjufHi+ZwULEBhrMqNLtu7yCO4PdKJXYBxZPhas/FzDbly/56P9abuG0qA
NrrXDIr+oay+IgZ6KiWM0o+0ZK1N5ofbqqutt/vCz6dNa1Dv5m3mggdZiIVyHFnC4b6NrE9pHyOL
VZOcQME47MeH41DZDjL33v8mI+UD8MtW3isTlN1IDByalqNFUxpHlBFjZF4RrFzjQb8mQwfbwzjI
KC+2BvCAW7j3o+kvVB7KUakIUpzgusrafGvG5BmGJeUoPlRO2yPUKN1LOVtPoZU+2qwpW090u6ye
d7407kLu5IhFg65iQEY05SZNQSNJ7EyTemWq0VpDo+SRF1HsSHgxTQFqjpY7qeLd1Btb0bZUJYCN
PpkFK6nlJ3usv8K0/8oaZhXpvDLUY666josGyV9YvZux+5WMznfXV/j1m2tLz+UO83vmZRPGCoqu
3Y0/gWQZ2MuyBjzTrlY1P8eOeE3FuNdN66BiSlWtNU/Y7yD3sOHodNwQncbrVqcfw9Y2SpfcMLCG
6H176yjusPrwWZfYBmaftmWTw5YdAHUfXAESl7fV2xz663qa7V3cGi8+OaxK+b/ibmHEJ/FJGyBS
QLQjBaIYT05B7mllAnAX3ouOi1sXVlcMj3qYV/2T6sFi2ggxbCXcM8IxAu1C+VggZFj583QqO3+d
zA4pSuzCxORk4ZPCmNXbOl79aDnFR92QVabpAq99CGl6/+zbwMuWj6zA8Z6G1qBgc9YsuUyg8UiA
hmu/ZAR0IjfBXsyx6o9S79YaLFVFauiYmFfXEGSG4huYgrl3MtwvtzzmAm9zmTkrOy7RpiP1CZXz
oKzm4tSjFzBrpO0mtG6lKes+79xmU8LpGTyYj2N7NDumwRHjlFr7g5MDUY9gq6uhxkESXqop+GoH
5uV5btCXigMQPGtjYkjua/OuM7rXQgcCwxVpUaTvNITdje9SlFAoDqhVljEgflIJthN6NAEOUP2G
zW/lGduutk+dEPihSJIhM9ZsDC1EBaDZtedB2u3ZqJLuDAAxM9YbtD30kWHVaHI8FI0tH1Nbyx5p
q5ffbxuqBv0jPkXcNt0QL8gwjoygdvRm95+n2VEb+w2xhup62wQdgDmEY//69yDpEKWs4964ceZG
PoLDqEfoYk9Sx7zjtski3vWifH3/d4dlr5wA0y1/bbz+90AA6aj0B1M73PaDbD0+jIr4+uWotx9o
S/YxgkrG1vxlt22N27QBDDsHG5f/bssTLzAw9bne9sC7a4LtkgJoO9lwtcf+Pz/o7R48uxzu/me7
TW2Alc7AQOu/+xvKxcXCPjEnNS//bs6JVrtEMIxuB71tz6uJ6KnYuacX2UpThfcpmZ7PKoQ4Vcmh
vbs9dP0qWzLg5k0ypt2zX0f50VRgiWU0dNw5Wu+BDIQgR37TBqUYz4PO4nt76VT7TRBB1jvcHqa5
n+4QNtjrvweOwuFEViGg2fK2dY7rXGb83fX2Vp4v35i62OfbOw0JkY1z6EUAEuw+dKrY005rwe1h
gvL0PPjmS6E0/g5dv1rKaJ5uxzF4JVBGrU63AzklpD5V+uH29mybOsEEpxdVTV493H44uaq3Wc2l
hVVWHAedW+F1MRRNcHsaRnP1wBsm+5oMZlbxZZ8imWNYVwy1/j1O1kwj/UC5A6Qwt21rJVcg9nhb
DWN+zwh+YQ5I+YBFnVhXUdI/ZlhqrhtcFZ6mWrlBiPrmmdqrDqLBzV9b0DeuO2d4i2f87ETuiPdy
dMpVrnXVb7uW34TKIpesyzevT4s/oyyREqbWVzlDZM+96qcdqSgKZipMOKqg1yULx6zfhyMVzao+
gVZByS1wobHdFPoB0cSUOz17z9UuZhbyzSDiaLWz+spr8SBg+H8mQ/rLK+P6Q6cnoHpr/F8ms9tV
lubTNpER0Si+oR4Ik8dXMxcsQUvg8m1blEkklbNG8dMr9XB7wogMwSIRys3t4e2JOgEcSqNco9zh
UH/3k9G4caGYrW8P2+UAlTC9TT96OOr98x5kPVfQp5mjOYOq4mCuhb7VLAMX4mWf2/F9ZoK7UTn9
3z/19kTZhN2ubJhp3Xa5HX/UdHj+fcy8v1Lw2VCk7+c+Iy6SEeiVtKBi3yknJRJUxmcuM23TamP6
hIlBEtSG0/4ucu1iOnKImBE/zF4Y/6jC+YDg7b8NrukRgdwimx1EDqriq6NWVtZRmIO3pXntuf4L
k7m41b8PYf/uVFi5xM4G9QBf0JzND6WQ7q/RNasgiob50TeSauu7BXY7RdPfwe73dqQ2h1diTZu1
pTL9FUZhimFSfK/07LGcTfNiyQKjBcsdGE0wC+yyWF04cRgURVV2yWiddhZeC+css/Ndp3BJyUsG
XEU2TOfMsdqdVcIqKG2G/51tFGejm8wdzjbR2fBNd8eFIk5ZhhCgYsHlKrsrIZ3sJNL+veWk8QPV
CCWdIdw/UX6Hr4T71dKHr5o2mh5vuybOrIHK/HfXsW/+Z1cLmfOjTsb3rm8dVt8ue4I9lZ7IPtsN
Id6muC0DZ9y2AXjueiWHeDMQF7qWtc7ULxweCrMhWTkN542ZzMPD7QfxsiKwsJPY3h4ay35GjxI3
sqSzkyxtBHenYNm4+kQHM1Hj39fFKaCyZ4b1HUPwr5k0P4yqQPrh+t+30sf2Bp0S3aC3r0hRgWM5
IAZGl/Bg4Sq8hrQzbm7bhsoLH6ju4ejjuMlMiP1u28RgrYcJe6bboyEOiwsWZfvbo9uB0Kf5+5T0
POjMHOP2w7GdkOBmrqF/t8HnrBnluuah+2c/5h9rE2u7622T9L0SS7d6X9VEqI953q51c4BdAYDS
brXU5rsjDjLeoEZEj6nNGViW2VwFtwWIAMtGsMks+Pu4UTUGfOC4f/e8PcQ4H6hp+fHvIW5PVE7U
Xl1G6nhOe9jADM3VCCd9fwPuSy3nj+DE/P9sjBxX32sGEP/thbcdbz9uT6BDZRy8vHieJfTxzHcP
0dKAqri2Lj34zzUqFLQWXAN/gxo2DHmc6t6UGFU4M3qcqmPgaInyuzQr/yGJEN74Cjz9tr0Q/hN2
H/qTv5S7SiGL0eKO/cvqWElcoZyJtOlwKtXmtr2L6YiGTr4xxRGYE43Eq6aMLguHyFkjHrRjIzib
Vrdf24nk0nLssTJ3tONtU51mPHt7/PfX29Z/n+99hGt5of38z/bbw//Z5piecShUthk8MFRyr6Zj
bE7/+aHrzUPS8b/ONnzxIhbOu5EiPtBlJn8ztPtybOl+aKJ8bQ2jPdiuZe88I403fmHh+oEH/Ktd
GYzPUHiUpsd6Ghn4MtV58kbiJaHGLJiwMrRNY01HD5etcEqtNaxw1r9yvExKFd+TxNSza8z3yGl0
GKSVR8c+aHfD2940emxFdUb3K32won1YlLTWLdIuzyw+pG/8Ip9ce8QwuzqWJjaDiZghJIzdVhUy
f+t1hmiTlhtbDQnXbzcMOECx6d76OpJ3hqrzrY5A7FB1UfHqTdMBMLL8MAarQvUUhsci7tPH0I5+
bm83mx7foBqrq6iK/hJGTBnG5QXL3wGDkplWCjewdCN7h53kZ4ol6fn2wyrH7qzsDnqt42FxoNGl
KwiSZ8tM7HF12wct5/IrNG00cPbxPw//OcRt90LKt6LIq/2/h84taMG21rebTiENGMf5gG+Lf7k9
KjMEaKLH9v72MK1hsUBPPQxecxEMBNtDAwICO0xPgkpp9dvUM1dNS1v9EjNz62TMm48qL96geQx/
iGg+d9Sj303vIskqIxLsq3lVecgEVhqN/AJH+xH6lmKEIeNF9iK3L9CJt+iUF3O5Sigc5kxDrhKi
pXe3h/8+keVaQQ4yPMseuPuavGo9MeIWhtQnz42Vv20kFN9hdJtDbHV3t0e3H7ddnGW/20O1qIvs
IQIva8VDMuraofTQdRWo1OnSe0wUTMRX62R5+rZPrYV6kOdgorXjsA+31T+09Nrd35eYRh7UZuRc
/+7M93QxSJZwakc8IBjiIP+8x9/XD2FRc2bxHg2UguMo22EbtPCwH6OsKB/DpeVI9Bquzj/bvKZr
1xkQGNQdLOFQrpj3te55J2Wm9Qktyxs9sfOsI6vCb8y9l43AUjaFTy44EU+3Jx1c7dfwQORel/AE
296Su1LAd81bK3pJwkpsZI85gpmO6KiQdxKe0yN1Gwv3ec5h2fhVpH1vma+F32VPSWrVrfNccKwN
BNnsNDpWvJZpjoAIpsATaOZm5Fj3lmM5T3MdApwKkw4TkR29Oabult2mq9uzwmLSObUiPDGex2A0
SfKLbNz6ImCsMUKvk08liru6TJ3X2pICTUWEHchcJG9SA0BYdhD/7yuZpTaA6l78CV/k7ytdVqxA
To15z2wJxF2o/HnIUShh4Jk8pGGIb5TRVoxIcrEbJtc8ptwjoMMUHRPttDqxvrW7qdDFxebz2Ygs
sx6qnPi7RNfE87hYFuHHu1LK9nZNF87TqlgyGP6PsvNYjhxptvSrXPvXAxtocW3uLFIyJZPJoqoN
rFRDa42nnw+R1QUWu63bZhMFj/AIkllIIMLdzzmNNSgnUp0xgUtYt6aulAr+Uz41N7+61DO0LaSf
M8RIPQwoJHe6iwQh4HZy3GsqEpurqTX+Y27CWRFA9LYWpmhw0C2zubKzn1BAEA/NDqIPB0UnHEgE
pNu5TqOjTNt6BzONy1Pnd8k6SuL6WQ3Cb+K/WtH+CIzO/x5yrxJMHxC6mObYUBUd9GlObBFTKEO9
eh61KX3QuT/09DYndWJlodrJzzmFSV1KFKcHIFXOQakH50DKk/xWp5KQKMLU20S8G0rUsBlKxdDH
SzbB2kpqgk3cF0mDSIEOjg9V3UXFXw/LMzrqgwcJw8KQbdp06pibOg4QAKbq9dMIkHbd9CiuV0Gv
HbNUjdaBEUovgOTvO+7C70bQXvSq017ALaSkxau/uLpJcy+2rrrfX3In+On6YVV9lNFYz4qIMOIX
tUy1J9kt809e+84I2i9Ka6q3EcV5N/JxTu7k3bYqXYpQxqJFWbySe96xIP5JiMr6WlxGCoQAwdTk
TgjDpH0vw9t1KKPpvCYuUzhoJTRVf+8VNszw5X7UCFk7g7RPDe8AZETfxqSK92Tlpb3oB/hO8FR0
Kklvw4s8eZP0c9KF8GpMpTHuhEMlesWlaArbIFdmNeEihznjp78YGRTvc+OU/mHgOX/x+GrcxT2B
OSUp0oubKulFXLELfa5Jpu7n/t71lDtbI3Evpv7uS7XpT98a7t4FHAcNtMO2dxKNAdEn91Gir60i
gbukbsB+i8vZpxpId3z0EcOmbEDW0iIsE1Bm6H2SIH8/pGktE5+eLlWJii9xJZrK491FeZK/mPta
1R6K02xH5hhtwgQeMzEZiCNMTR/WIVxJkqaqTB5XNjmyd2uwcbKW6dDL1NfkYLWg62ud4AKRQXrx
ZD+9FPFggRF3tZUzqMn7gbu6hcBv7s01zVqRadVWYqJooFZOL9VdOXmKjqqjPsxky7EFp5GgNPMy
km48IYZQLIQJlCnbVhpMS8JUdSCjEljNozADM1jxglQ/5Y6qXqJE/yS6uwDu1lpHQy4c0uGlUkj1
coSwdmJUMuR7lDTHB4Sy9ccqHW9LO7HeHLqwyeFTYhIZj2ENrxDn0enXUmLYBDND0s4dukovqosy
yV9/W336bdmG+RsySf3L/NuKJSN+26SCoLkApb8VTOgJr4tNnXnURU9k6Td29IlPfTaLygeJ5lBC
I0bFwNjHPNmFHcvpW6zE6Z2whqQ48KgE4hMraydkrwssMAgucLv1q4p49rqvrIFSJj9ZuhAVnDO2
QkgnuQbphxL6LOF9m2hpPrXThT3pegQXQ6qCC/VmHkeL7iFC/+IIgfyhkXr7RVb58YPTgzpynEvR
Rk/V1J064GzKiHR63UT2S19r4ZJAfHAUo7UZookxRM+eQvV0rSOx03eS/VICGtukZdhvxCxV7QhH
NmF4dqTYeR7Do/iRttTKR5heyQBOP8oNQxK5ZSpthTlEw9uI7iwcVlX+qfLctfiRTk1uTBlRvm7a
WH3WQY1FgX2qY42MhywDLkbI6oRStnXqCoPcS6iYLnWh+uMwxDp0Q7+Ge4kahnnKOI4DD1Eo9g1e
rZoB6sRvHz2/aR8RWiJ0GFMc6nqYUN4gINMNX2YPpXGfulCLT8If1ZNqq7UALYVZTgtOWdxpLTGn
KxNjCaeIs3U0Y1s3Q3nfp+Dt2QBQal9KfFtlSDIbzfS++w+N32bf0XBKqBP0Jq0BHbTtWNsA/bvw
yTCrr44mpd8jV6X8xSxeNdUo1jXMhEeikeYpH5UCDSTH+hxKxUq4FjZ5PrWT7esYow03yAFvEqPs
rmPutAvx80xAinFrFl/cnFJFqejZjEmRcagAVa6zwLRfKBw4Cdc6VN9aWwaDqJoKvxQRHfE3ZG5X
LC3OUX/+DRFnqNvfkCXsqcTfUIIaegrS4ivlu+3GLSJ9E8vReEdxQLJSIfZ4EmZbRulK9WX1Sa+r
n6Oj42nvTDlSizuSRskGtDN5Ek0Kn2V00lfyIJdniuG7XaFE1R20yfCISkG8suDNex2G9oUSaP0P
uzpUsTT+qAseE5CQhwDKmT06bnmuiGdmDYQLnZZ+6ZLC38KXlUB/F3f5kcgcklHT1QezgeQZmWG9
XnIOwLsougF0BDLQbp2Y51jR1m4vBUfSRvYyJu66Fv2FrVILBNA5PWpGts7qDskIr2GG5gQIvzi9
fVug22mWjqqWMsnrWZZ81HVqQSerCD2qeLJyuA22pa+sy7KFkWAaEC5i1GnV7EACARb9kAQVTGCb
uPSMk05882ROjTD9uDMPI+KSwhL9wkNJyB+R9LFgpk5DoO/T3C5D48g3ko2P6s1SELCDdH3KIfp/
DDwKJiuFOgtBhG6N1ZPp2NEj6XT/1p/H1rJR1OozbBugzdvvsI3zDqP85cHLdffOgzpoa/tx+hh1
JDlqSW6/a528hAC6+SLD2rSCxlE5Q52KAloTB5u+kKrnUlaevDLqoNRBKGtInRcjREMlVKzo2ORF
hwaINsDaP3gXzhiAsVPvAVh5d9TU2nwwpkZXqVs0sochDMyJUaw5UYJ5AP9HrWWpR+VOHdlWzP5N
VQUbuebIJvrEtNanCn8ImmQrTDEgB+UPaOuN/exmUUllVVlyD3jTfIgLt7q3W2k5O8Asw9YsHL7N
y1SaVWzrEVCfmCQGmiboV1Hsu0AuWEj0KXXaI3YdJDthtplrbtIgpxpCRhvH8YwXmyPdoXMoAhBm
NQz+GqYa+U6YVpQ91aS7LoCp3EcQ6puqboyXfPAAsDlXpQ/1E6kLKPg9+Q/KsORtWOYcaUSfaIIg
rY5groAt4yuPmbZxxzLf1W36Ri0w0HPHVVeKbIfXbkiNi65+bYgtAJxBrmIHjRmQ12kwK7PoKuuB
vJLJDq1F323Azd+0QVUOwoJK0bg46VfhLnoCQ5F3bFrfrxPGmUxVRC2tS6ttAZLW1ZsHhuq2BocL
yrWL8Q3wi70sHTLTIal/ZXoABfC9Ps6W694s8azqYbmYx9rfrF/zxEPul6eYR86pe1Q7ctXTA/CX
5+3nTWMT4c7fzHN6j+pHr9t53RCdQDZGJyNyr00ytHfQsUSnuV9c3fqKnoRZR2UD7nN3WvKkXwi7
GttvsUdhPvoMJzcxspO4Ek1VDHCqqHGDgNifA64iB/07W7eCu0z2kn3YoUN5W2Zeoa2kYa2EE3ff
tL5oxFpsCtrFf/7rf//f//Ot/2/vR3bJ4sHL0v8CrXjJ4NOq/uc/pvKf/8pv3bvv//Mfi+pGx3R0
W9VkGRCpoZiMf/tyDVIPb+V/pXLtu2GfO9/kUDXMz73bg1eYjl7tqixq+cmgrvtpAIDGtTisERdz
+nvVjECKU3rx5k5bZn/aRifThhqY2SeH0N8+EnvtVG1bXjCU1woX0dhJYS/TknrfYiEFncNGBZGA
eOOFkX4uR0O7NcmonHUerXtyw3zWsCXpZ6ry862keM1i9hMD5NwQ0MwCKJPzgKCokd4Vqd2djDTp
T+JK+3U1ecCckrKNo+7U52hyclVlVwdN9pAHlNK6+vDOclJ5Z/jOsPnnT95wPn7ylq6Zpm47hmZb
qmbbv3/ygTFQx+cF1vcSGdeTqSbZuWvk+Iy6xXQNersivzH1FGtjQJmMso0e6pCp+dkdlg60gUXl
niSSm6tElw0Ib/rqwQmsEgoF+nrXNCgnlVsfVN+fdt6U34q4bFCf8Z8LyvXvA7Lhz7L6HEd186QB
mrpG1HKLXrupw5PiAjEUZqyQVOk1CfL8aY4B9mDtxVUJeL8xnqm1iJejlcYHMZpm0bv1+/zd+pIm
77qmBGjpKqieum4NWUfVnog+//MH7Wh/+aBNReY+t3RbAfKl679/0I2d2mxYvfQHEZEOvhg+P/EJ
e4nDh2pAZQGwD7Y88RnPw10GLWqVpvubn181IIXhEd37+lgeCeuAh4244RJzaBDNnDpbe6ofFpeu
q0+XlvrTKzfMH23BvqvwcmcHZ5W2bu16/FLXi6EiHj4iELORE7XZNYlufzJc5SLGE045RMzVHCSn
a55L6I2XVWuPX9wq+tQTY/7EM+DDgjHlB1fZ0Sg0XPYxvKWj0V9ay/KPTZefhAVJ4HD52d9e0HmG
ga/NU3fRajA/UuairVx9dmFqrae3qaqkl6uR/cldFlLl4UMdAoV90F9lt/g09IqCwFtLLMmup7/F
k14taz00hvwmw/5/R7GQeTPNITinYFgfNRuRoCAzEgRTmf13q07TSw0uhH++Nezp6TY//XRLZgcO
17hhm4apqoam/n5rQI0ObBA1ym/RkK4Usq8Ztamwbo7ymBxMxU4Owiz471gYZTiusjHHRwx/cAxt
32KnNs0uhBNg9J8Lze5iSWGKJe3cuI9RUNoEYT2cA13LIdBwY0htD6Jn7LThHIluKw/djddRaR2D
v1MX8zgcFA3g0hjKFiUYzrfhn6uAg0LFgcPVOpsq8PgqLwhml8ep0ipZiUvRwNVF5sZbC0Pu9PL4
znl2G6YRX7adgxSvgzxnOdF1u3S5CTa1pbkb+OizE18dimsQRF5Y4jU59YkBw/Kmt+Fkk/I/ohxZ
QstNkfmtTwyIxnfqnysI08kNZ//PN4Ci/eUO4OFrmzogRNmRYV2Rf78DfMuHWJ3z0PeoTjlEr63c
2ZRs1E+xXVxy6qp2wrp1WQpAlDJthpWn2c6SSO9kT96iCaNg2HdWuRsQmDtpiW+028HJ3i0jBoRv
YKr6ClAC1cM5KN8wG6U3DjjXLC8Vj4oUj5Ar/3oatZRp8blzcw/uxFR+lP2xXwNYdU9FLofk29Ni
R6pHO0VSpK6VLiwftSSFI6XyYWliRT+y5GlF3fWiq6355VaXcihSuiL5poP2IEI9vCKP4a5HySIs
GJvuRXjEJdUQcRhSWxgEyrGpdXgV9UY+QgkkN5ABgCUxNC/ezCOzI2SJ8Urz2nQJIwEvpB4QGKX0
j3rh+OzkKLINIKnYiL5fHlTpRCuld69UzZUPBoE1sk4uQLjJFH1UpCWbAlWNlUVu0F96v+wUtqUH
4Sj6JCcMV6MSVg9iYF4rSVvehamqQ9gh1VD4+uuiJrvfTO8FcWVNr9/cSI2DUnjrD/3CQwxOM4Xr
PMmYZpbTzF/LCg/RL9xUikvFsqLrw/Tfl62c7F/ehIr++6twet45sq6pumOY3KCa/eFuB8ESGk5e
S19BpK0RN2BfBWNnseJ02K+kaYeFeKN+Fldwg/Zn+7PoQPgPV30aGxLAPAgu/fQXfcJ/DMb+3H7j
RppWndf6ff3bDw1C6w8gFecIDOxDMjWtdfVlvbiInYtouvRx7vHsJLrk4VFvVPBW3A0RRUiPjtRy
vIVOaOu5joH6hhkezIJtpRjtld54nCaQLKpuE8ygZEI3LuKqSoHXk3yQnKhZ8YbI7oRJwQNnd6QC
7+Rp1Hf/HBWb4nlU7IvFqDw5f5irEGR9Qkko2Y15/8e8RRb7X8lrv485BX/CEoMwq7U76kv+EHvo
GPpqqNlUjb8kIeW9CQHBtkGUfAtb9N0HdTDu4fJsDlZl5GsDyYHPlSUBufK1V/YRK88rMnhtGp9a
+NJ/bKckN4CgtePV0r3o6oOeujYZqcbOCHnENZ26Js6fbnwJ9IuhZA6gAMe+t6ar3PBAGpljvJsH
+sjRTwXKXMJt7heLNDVkCPNAmrbjQiMZGJ8DVx/BKlCnStXmVQnz7CJL5jcUafvXAf6gjaUYw9bM
8+HVbbJ7kwKqK9yY//I9sH7feuuWokzbQFk3FMtQHM38uCPsXLuUi7H/2pd1qcmLtJdgidJ749T7
JC+NxM3hRNf/0NoJNAC3yKNipdVdBKh2KUzRtPknE36lqzCoe4L71LLcjTB9JTWQsDLQU2U2nNLt
IzCnPyKKzQ9QI+Vnu4AwLAbecYbwbZ11lLcIy1DBkgNSd/yN38bktH/5ocjHiNO4a7BzKynet3pL
1afjStsoh3e0kG31CQGx96YDe86qtvKNYqnGSYuzx3LKQosmj8gotWV+FpbLf8E61iwTGSpS0UpY
mrN/pgwQzNe1vtdDqu7FVWL29qdiKI8dBUufRT+E8vregUf2U23nH/uJSfE2pHKfKjfZc7f/8iI3
puPS+62cArsNqWaZ8Bgl8sbH/1O7gIpoqMzsazV09ip13RL0d3MOQXwSY0z9/uRlcPyKqyxKq51Z
VudMkytjL5wnM+kmsiVHu8ZyDNIekR5iPEBYagmRGBjkzLXFKfKRfRSAgyBIvlhJf4ianJL6Et4E
q43U79YwwFgtG2e1tPNTj8jbhRjJQBKaF1IxUp4AsdeQXiASWTgWxeaJCw0ZCiTBDxWO2RX4XSTT
p43W3MCAVR3tqZn7WiSwZEQ0FhZyqGuHt3t9hYZql7rlHSTF2osWEmwdct1AY0jSgDXbR1d18msT
D901rN0Dj8DoObfuLWuMjvwq0VFciQZyv4Fyr7Y+ZGRd7kRf6bTVGjEweUtF09gsHLn4FOeVuwX2
JaMq5MDsaCfKcTZFnz0N/PK9uU0TTMAy8ILVuyr3hsPcjFMSNomTO+LJ6p2mTYCTefRmWz63KKKm
OyPs9PvR7FZNmhQnSKr1e9FV89Y5yHV/EhbPmJ/9bSYHAEllWFl+9QmXrgqh2x2qbWeYdfk11OSU
PHpvgikyUXMgnPeWaEjOy2YwHLIhSV8UUEyiP3PdDF7uMIRC3PPfqMOENMhUnHs9Sc0HRa+fzKnf
sK1wQ6za3abUhq0ydfBHsKFFrwyHtu/MRzi3gidSZyLipVeKMESIS/dtfxoRRjy5eVS+ieD/5OYF
lKlDlP3PXylNNv7yleLZyAnVslV2DqY5feXexYZ6rUtzB3TO18Tn+2JB1HcUjWSP4QbYHtjhX326
j2zoQvXKnz5pHMtHvnnAwH/2CN8PpvA3ZKA1QMbajVXUj75E2ilsHXRZpgaEGPB8diJzFwrR5J4L
8nOFmuk3N7SSAfTJFSC5qY/gibIyCqfYyI7dL/O+SgApFs6nwqTo2tTAlwkTpGp5F9W2z66TUTKa
2kHJcgKhk9nYhnLfyvpJWEh+ZJ884zZR9CRme0eSzrp4TvAtlJP0kJijd9egS70opy3rMO0/P/RB
e8Rm5He/uU8yaoKcITq3yw/zGs0eDkanRsB6vbcmSqLnqqVIUFF9XimDR4IZ9p9VbESctCFpguba
/P67a2Tx9tEnV6No21XQ993WBiW+dLPWP6NX4J8L4HZHmZIdH1nos2kUCaw704CwO7snqSnrFCuq
MRj2ycdpDR+dL9hZNX9Kws7zCklFecSWqmPh+/G9NtafR8uh+Npkm6bD3EqgCLPMO31rQXAMEAez
UuNgrUEEub05x+iLq3FbHoTpScWrBUz8nmy68uwD47I10FouAUZ9qqgajCI45abyKt5ioosKrwPH
GyidM8c6epF+1UWkR+zHlWSUKeJV+828UZ935WJULZx+82G7Tu1btuuVwN47RGU65PiGcA++YwcW
GjZyCP3guaoO2tSAtaoOwiRBn/G0AzX6q0tcCTfhIUzRyLVVHeBerrZRBCIh9Bp7q7qWts4Icr6a
4IYhEBnGU9R57rMz3PtWG7zKruEeRvTdlsJUSbWtLBhcdsLM6vTQpop7pabxza1MEuHUPXim2+8d
iLCfarSCy7gdPot+SID6varLf9tv8ezZBxLUGv2A0FRvOlQLTWbkji5/rEPfNCDMD33NWN/lo7yT
Klk7uegabHj5gZ2dzLlxfpmubCQLKOODrRj1OPrCoT0Nl9T5ncZg5+aFdgqdsFh7PVVMVIlTDcsp
jGB9V7xxbhyXgW+6B0h63SegJHzZg+INVn6yFmpMFfYo52+FivApb/ZHW/eBsk7TIbf8y/SkkVai
n62SvjaC8BigPgXNllFdRYM4CvKWiaXthclOQLmvRoX/BzwGoC8gGdgl2o0X3VvwFveuZS+IQaUX
v2oRyoYfG2oPO7mIPsNER0K1npwm+80tNV6jjpMPvISS86APV4CocQbXaAq6W9WCjTHVw8kOPIMM
FlPtm9ua9//8hlCMKT72ftNF/tomf2DKimaYsJx8yB5YiZTCQQ87bU64c5mw/zrIbZCCEAsU2tu1
6RrGAfICeQm6EpIHMXRzEEO3pjTybdjBtFhWfrFtkzRei0MVyItia3NvrsWRy83MfJtJVbwWBzKz
hQ9RjIZtkj04fFVlq8zOPiwoZ3HVVM1TaTXBbu7P0Ve7eXR/Dgp/aPR/ThKmQwY/HKtrpqbkP6Pg
KQqhEGqT8ZXiVr5T8EoQ4SiHV6cbSeLIvX+OnO7mJo1We0p6BMjEhofdhbxxDdhJxW5I9M07IbFr
ms3Z+cN26oM5r8x7CpzXtM+aV1H79khxin3v9PXZqlQTsn2AG1LUvegl9RA6XCFHdMQdBKOmhKYU
Jq+VVp4D6Ka/NA1ZxV3q1d7V5V26UPIJVmyw9+1Uec9be3jVKiO5q4ZSXQtTuKkOPHy50lLC5kJp
TTwwucz3MlQzT23ey/vbzayZeX+nJZxxhYto6unG983sqekyeT/3z75izduXRjKy23ohWloQj/vl
kkNqdNWiQVn1FTK5uWOEV9GoSfB5TPThICwXZb6LG70KQ8zxLUTcgCNVi7nvwzp9Gsn/ssUy1I9b
LNXUVEjBHEUhA0QQ+sNJNOqhUXD9LP8Md15Cziz1T0L6uq9gl4o4fKyMykirlej8u2ExUOfGWwWy
8iAOmrVzD2tvexVGRHZppaIFsxWm1DdU3br99XbIhTfhR5FZ3rEtbeNuUABcuyjFdavQAaiuoUy2
6srBvCvC5iXg6EOhC8S8NdF/gJaglYiWay92StGR6DOncEE4SMqRXMBWWOOgN4uYql+YjducJyD6
1zrMAY7+APx9LX4psh4pDJimvxanZTdr/IcuBKiWed3t7FyiDQfkN852YkJhmfa+mwI9woSeaqJb
Czq4dMf0mOv9qma3dDbzYTiPRU1UHUJsFOUa2DF8G56BlRiqJPmzk9v63eB4I9gxj5TGgICr1/fK
1bcqeFMJ7lB/PkCROV2FUx9Eu+qJ+h+27VakOLwjgS6rsX8R6B2B4xHAHdHPoQ+xCeA+IwSssR86
B9uMrMsoTQQ/fIsqyuQ2LaU9WwVh+QOpNnPnp5DDxkhZivLkWk2jne+U7oL0lf8oGlSvHqLIqk7C
mj3gLvEfxaxfawiPwIMPX+Mbv5ifi+JhBzubT9nG9w/dwrRahOsIVQljfmSKx6gYc5vv8zNVXBX6
qa3s0jxPLysg29FRszg+c26078zQ6E6ykiUbz4574n1+wIdqhM+ND6QWqe7sS5HUFyoW3T/M+mub
DiY1oSCyM3NUv1e18jk1nfTNg9BhmRLv3ucqB2p1ql4b1NA6hVOFWwBr0S5VogcbBuNxhZTbz4HU
fjR99oCtLE0H8N4Ll2mrets5NNen8SaDaIu74MGGv+/br4vYC2894Z8X01CtWPeS30Yw3sf2SSI9
iHZESWixMeCGFJ1wC/NLFLWbb4A0BQ9BaBj7XAZ66jc1ckAVNLorSY4c8AtsDnj6lA/hcB9L9rYg
N3ecn3/UbZob9nvJ8vboa/H2bXThldDbdUEEMcwICsnVm6/INqJ4oRDrN3Sn2lsydBhFSQphKuMR
HlmjBKu6LNEDgBD9bLp6vqRkSd1JdsZLl4T1IefkeiinRphzUxbyttNifzd3NWbUbbWhDMZnBYah
LemdNcE3/0zJvH7pLU272FIIPza6htvW0iG6yeyw3fiFKS/FsD45Br0fcvLwCD4X4dYO4LbSWs3Z
hnGJ0mCSpvCwUhEI6xc3D/jFZWW41kthGd9QoUp/5BEsRw4w28XoDXdSUfZfIylAyrup3NVAUBz5
rax8zJCCoKyWIqLKLh5RcA3WchPB2DQNakFtUQjnbMSg6EJxG5FFApI7YUpy3B0Mb2IF7qI6J04T
P8VTmeNY5OkqNyqt2hSVnKwDdI4PfkwyUNZNMobiUnSKBiFuxPmmBlIEI1vA2f/TXXQKk8etubX1
ngJz14e8oNfLYO8H4SvV0s69C0PgfTtdUZ1H5XqUD2sx0EVZf+eWKLByekGjzw14rNj98KqqJE7Q
MMtb1T14PUovIFYXRaKH4/OYyjI3rhpeReNJT40LKl4i6Hytkas5KEP5eR7XSvjXurxXV6JPlasv
dtaHbBSsbui38YASQeflX2oDakcHYC5UGOBDKMTrltwpybe/8cg9GX2lXH/VOJ5dPeKf2hTgEFZo
eO+saYydhnYby+C/na1pbID55UdCEBem3Sa8NIgE3b5vRUzQvycSetuuU1pRX9OqPbh6teFLmpyH
WpGeDRtKecg1IaKr2quspLs4zqRnPTX6Y6EB4OgmrzDvEJoufDjaptE4BFrsV7myIHrlLMTSahbH
F6Vu3h0O2q7NtqUL8F5840MoWLa1h1A3MhFQa48qpUkW/JfpADd8C7s+CT27uoqGdNm5zzMDOZHq
3hARuBKwA6fwmuD9tPm7dYIIRdhDJZPmQmy5GuHvXQdwFl5yrU3J+UvdPaTkomfunl19xUguYiBO
lH5yla2JzTKHUOIuyOBZIkYOZTjCZT8o6AOi5v6wEhvNErMG0xk78rpTmvHY54pyQDulb5ZsEqVV
VqjDZy0O9o45tk+yZ5X71rPf9eu9Fp5gz/yaeIl25eWzlGPN+SQiLcByl07Q5VdhIUD3qlCZfIvL
qARBl21TZMg/E7RpPQijSDvHW2EGcC9BdmqpK7GaOZTD3lIn8gIIOzatkoWENGGbG93SgGuWzEpp
KdRswPX0le/eQ6tE3hNaFfZdriYaQhVZcRqmDBenaXAnUvDdiind4xHcPLqjR622PwwQNZjtFUbC
ZiFcwohoS8BuI+4k/kdavz6N6BX+Swxc/5vNpCVbFkUuIJoM7WMtF5SGqQdbWvw5CBAwbYsGpjSp
uka1Gu3zCiEhIGj1VfTlVqXw0I+brTDFwAgj1YdZvaTcDZlTS48GWKV0XNq9kyC+0swXpNaTB032
VLgMQEPBdlZXB9FQs1ZsMkP+MkpSdUg9Cz5X1UILRJ4a4SJMFPyYJy7nye/miHX6oXz7l9OryO1n
oiRuqn1DXsniPYRYn+koOkw3Hz+vCjAc+C6te1NRXwDorwC8m/YTytSIq9yPea0Hcn0tYT7bzbXy
nSilJw9QbS0JbJCorxeF94mqgfRvLY5Amcdh1FTuP1y1aqze+vpfV///fp1abmrDG7ciT0nFjU3h
EYE1cSwWpqeH0UGcoYUZgfR/Z4rR2XmeW2col3xwnk2vKvlBiEYs5V6xjnaWZff2gObQlNwXDfF6
DT4JTdsSgPUf49FJ702YynVVLr5CmydBuZnWFN+2KlJ1HCJ9W484F2gagNfWpGx/UfG//d2M0DVI
4j7c5wqPZDNH0gJqw/TVG3jkS36vbIWZ9tYnKbPSh1QlGefLGlXhWvIaxBk8vVJTr29mOMIh2rnD
qQvb4VlLf4TJmL6CdEwPmm5PdzZLS3USrDJbrvZidNAl9HzS8gnixp7jBL+BWExOAkgFp9/gZurO
J2gd0ofGSYtr1RrnxIOgwjBCZMm8WFmVvWWQ0sjdSxAOQK2iIvjKl+MNRK/2qMmhtjNhZt9URlh+
tq2vUm35Xz9MdBvl5Z/vf9Wcsv3v73/NMk1qDE3VUGVVt0VtzLv4/qjx1JQgyng2e7Ydz7pi65vK
D+HE8eJV0zbuQTI19+C3xYMPO/BWWKKfzJqF9O80KuwQrg44I3Ptrut0KqnNkDMeJEDw8MINBtx2
rHZaa/TXojDzC9zBSzS/hqvogt2i3bQS4tvCFAO66jyaZaMeRZdlde2x8scnYYmmd5UcgRGiKpBd
OOtQdb0NxfPWNgNhCh9qrr2wyUQxUgZWZVCM8NKjC0EAZXgKWs3bFaEFbqdFU2OqhhkhBLRsgPAc
F25fefFVDupsq+vlwWtQCjJ4LW3DiUEDsPDPBlo6+ARj+E/nAXQr4HCYZljTDOGc5uZXRXNNCshz
EHmt15CccqLiUP+6KsWIsEn02jbiMRY8Nk5IBgNHqZfPCEtePsQBhDn3IRQ2UsR0FD0Zr6PTHDKo
VdS5UMOAIRXWGkR1bOkZOebPOs/+e2E19X2sZ/YT5MLJg2z596SdpGe18fuDTFk5nFON9KwMTbCF
i3dddQrvuAIAw5VndfhQ8R/iR7LxKIU0hd9llC+HxUH0Jbmzzepk2Lph3h4kV2ogvB3agxOrdr6Y
bXE1+9iTtzA59p19gsxqq/R3t0OcT/Bi77v5kyijEIUT4kr3GxjqMqe/u5Uge4SSZz8jAzQMW/rI
9kDR7xUKgZdmyQ5Km0zRyDWw9VTPHzJy5fuhNAJrUbeReyohDf3gFhYIOsqobbFTHF39EFWlfy8a
hPOisz1chEE0kLAzkeXnrFHHXTp2ib4QI1YwJZ90hbDtNNXhZjrYFNzyxAmv4NqgC+jii7ByE4Zp
jziksESTxKS4xpqKnLlPz+Eya3K0L6LWP6Xl8L1yW+0JlUtbWKLEOZTGdxY5t5tVJar6FEXuu7HW
zdQVoddk5eXmuIfxV96Lq7rrx9uV6IsoVoRwIgYq1MTF3jJs9FYzxSXdZjUQZt+uofWOtgmiV2iH
tOrOLiCQ6JMGNUWE8LaFNLjnpkvGtUSq84r4SLDSU79+Sg2q4d2OvEXfBj9CzpPfjFThdu6hnYad
GCnqgENHVULjHHkJNEMxMsmFZH81/eoP5Pfs19TJ0OTNleQpo/h15cI3/C/RPLiSfn+g2hoVVRwe
/x9r57XcOJKt6ydCBLy5pReNRLmSVDeIsvDeJICnPx+S6qK2pntmduxzg0A6gJQIZOZav+GlysuU
5k/wqsT2w1xUjfOM9by6kFOvKDs0LpBu3cvw9aDg7gPHLt3LqVe2ZlHz3qpq2PjJ1utY2YqP3Q1e
JeX9342/Dgj1NoBaVevjIa8GcC0tyveZYwanWEOAU57Z3RThvtL3Osp5cxDLjT3UyPSoWbJfFs8l
mgTLwLPFs8mmvQPrqCj6nWlG5cvkRtN+cIo5I0uRSKG6dgNkR2XRDhw4D1VbnaZWK14sq1gi8IdY
koXmQdCG9s5wm2pr9br9jJHDg9wIju2E6kUbNY+xsKxdE6DUHbSx84y07EOk2O0usEJzh9/DXm2K
/M1ScK+FvKCdTAPz7tDTrbVX2P0XOKhfZJT7T9esyd+7orGuXbq6OC4VolRWVqs7JxO5jWmFo+pa
jYvugFgpi70O7/OTTgr2ZLTC/a5n04PNQ/kdx4FfTjjYbyhFgX3I/OnFB5y9LG27f8ZdBXFxT+8e
0xi5+KojSKEqaNRjH2ze5TlMPnCh4S1Ed3U7dGZ7tIXp7HRl8PaeixSDoRTDjSOEenCrqtiNNubc
XlRE224onVtMRhTIVuN0xqIxIAUouoc8LlLk5Nz2qal19vJ6Lr7w4jIWCPFqr5GDW2BTCgXdnumV
b1L/YAFwQqHE+WWJbGN2RbgPSNrsKsHX6VEuuBuLsbrPy+o7cuLamxaYKr4dWrVHXmTmCouFrM+G
1tnWYNs2Axoob2Fg7dDhD59EdzfwcMNHGuMd3Lbp3rEalLibPvlhVmjzV0n3a6xQYOvsrkRZIw02
uoXNH54iEM8DK1unahW8JML+Iryp+6Uk8abrsEewi1jfjexpsOdKuoes8I2N0an9wQG7zQsxKBFd
DMvHJsPTIEWJ/LtVTRuthLWFJyKGjahHQiBWnMtBFm0CbqxBrHAlGzRHg5ErT9Us5lR2upx683Ck
3/JDEn24jOzsRi120WqR3uiK18CXA+Dvz5ZFHdbyqOW62ROAR9wnFDP/ZYRvYgqnHzkTM5D+XL3X
qynfoR7l7kwl0M8KDlCzBV31vQlqeKGMyV33d6erxXOZmcmm46d3sIxSnBQtdwCshwPh6FplWowz
xF2GRynxJYXKjXmVIuvrbnq8Vl3ryUo+ytJFHSyNmss1/rFOXkTeYejT18wAJmBHrrVyVCN46vqq
uW0z96wrcfgkq2yr3Tckk+/Uucr16mxlgbjfysbYcjPgZCQDZNHTR+Jx9tZ01LhZNuhZIuR6a6RT
e2e3Sou3UHQI8DUj99bjGqzhf9TPUS3IGTFkf6+5qwyje9S74EO3bgRpmXkvRuKMu5IwXeYJMOt6
5ULgsMCuyYMsZsnI/89CtoTwkXH2tQIvzmivWj7xSlmFLcFXQ/Xa97rJ5kEHBlDhOcEAVhnl4T8s
0PVPOEXXtFyYWfCuLB5OTVM/AXAqOEtTEee4kLchyZgN79pyLyZ3axN3u69mrtKE77Dntu+lue1a
mttkz3ae1of/0fNfx8meSFMYz3/u8GdclCj1VtT5tMDSk3SK3wnSK95RbXowk6493soaeRgBRW0V
+IOLTw2NnbILkIFi183UFfqQKN1ZANnnNB0POO5xtb+TJXkwGwxpeFHUS80K4Tv2rdste88dkWTE
Ah7c0mlKOu/OGSN/HxnxfZTH3p2skmdKRLqmCyac9/40EN2qN2jCIz/nNWsEvPRzMK9aERkoV8gq
VsBOcusxRJjpwPohwT5W/14T532KNPfX1Orhc61hPjgifr3X/MS6xTskBDEcNDdlIbw10agbwhjW
A1ZW5WNS5tsks4sXOxfx0eqIDcoiWo06by3MxuohL1/GSY+WyizoXna3SprD9EavALZJYfOYC6vA
I3k9aQ2Q0UZBehXa3rrPNFFsx2n6ZumYcIwJelZEpt3nrtQfDJKtP7KeFApOJ/Uj0CB7hyIAk+u/
9iB+iTwtasfbWpTaZipbkhp6lp3YA5drTG2zL8xlP6WSja6/dW3XnFH9c8yd72Btr5ulRfQmtc4i
LbR9TKRkDebeelVR/w8HK/uhKQgZyR58enXfjYgqOTbpq6ZEFznMEpbgM+SXkDoc+5q9sl4CcgFz
GimuOFwgcn7YBcdoHI6DGlT40JNFaZVmNqOPsawZhf470MxbwszJ9xrnyUUPFPbFxaBgyaI0eRr7
SFv5fJlzGnntJgc6frLCbNwNLVCWMerDgz9Yxa5wkVIj3Jhu4jqI7vmPdaveIKE8BpndbFiDTyej
GmEC6YVxE6jK+Irj/dIpB4+YuV+fBtg2C1lv+riIG+FAt/nFNVS4DfzppiYVqufzGwz2NVdrMRuV
3ZIET/vE+83UnryY/Ak1Y6rfglSk69R24WHFFeR9LfHhPnT6d0wM00C1f0SqWiynNvFARnn6vmnr
iA+rVy8JBtuZndg/sjT9lSuifnKqqvxPS1/rE7OAV5WnGaauEU5TLVMzP72q2iHRHJzNx2fQOh5i
S19co+PFmyP/bfUejIE0qd6yKC4XttJ2dz1WkveDrr3I+mRKEJzGPBbW0dIoh+RGbkRkMWqsj0XZ
ahftoYrKe29y06OvRWIT1gN6xRA6lwPRjjcjm5Dom3G5nntTWk71u7HLb2i0uy+Kq6FzIrTshuTP
77Zt1IOiNiRvOpwJQyd/aExPf6zn+hBCK74lxvi1xyUZFW2hEnqXO3qkVtSNwClqKff7cvtPgms4
RVgf3NipY7Zbq1ARoLeMeOukPStLCyHN0+jm9Xsw3RHaCrR0f3RQeprdlAZxlGU/KMQxGKyOrATG
gZ8aZBe7tBkiO7bYCawzd3huTfsskYQSe9jhSANpzz4rkAbuQ0T7j8XkilWp6urJdVocBtR5M6Sq
JbbS0fCzjZCYQ7Htt+NWD7HvKq8ZEirLJK618+TM4l+47pG+/Gs42mjvw/nLXYbbVmD+rpHznYwx
uMNyTuycaMjv8OxBaCaw89e6jpBkd+xsq9RN/ho69lvnm+IcVVP06GXFQVaPXu7u0qQJoa0xKB/Z
/Zl67R/NUG1fomJnGn726qEieSBLXGPtRHFQxkfYZndSSCGv/VsntqqnAGOxg9BwApH1QR7cAaqr
nox2XOUezgQIvG/MtmUJzkr+CHj84+FapzqtWJtFbSxkl2uDLIIUFWsYes4qFw26CXqW3nsoLa9Z
bqhMlFG/jeIMQ/UK762EZeE+A7lwMHhAd0bcdaewRn5WDXrksGNct8csHh4wzfKXpZs3z1i0+Qu4
kd2rGmIllWEK90335xxwWaBM3GzGBJ22xYQQhAUWdWGM/qJLAuy81YIkDK6NP7ogejT6KY9/42/L
cnXOnw0NeQG/S+7VuVS4Ee4rdnIv28joXNqMmXH/p03m5P51nJfU4aoXuX5hD2C4ioZzAUVUIjBn
+vm+KEOoiFIDL3AUtAbTEqgrv8ju0VODG5bxwW+IajehX0RvxEIwxFCG5Db1UmOvGqigZLHuPLo1
WexZvfpXbC95+mFPa5W6mPRceXA1hIpaFgP7IfDd26BivVnp6fhWVMEh8tL21KiJsXWI5C0IfAa/
gZxmOWLCStm+FSSXX5wuKVeV2013hlOOu8nQyxvDR90tUVI8UWLUM9Kw0Q5GrUUnFYvKNaCv5MUQ
KYrCfCZQLigHm+G3MXE0doZjeIYYwZumQoIwqHvj3gkTDLZHPOUc8ZUlM3SDNDfEKZI0BXsoxWHO
T4qZryAbQAS9n5naOCxaC/VIdbTscy/at7r0htfeHceNk5vEGmdESauZK7VTvKcxFRiauUW0VFsz
eu2KGLgaP4+dLHpTjTBlIB5wJG+Rxk0e9bmXVxjpLmuRtJG9CN4R+VTCH7klulvyCfwpSshIV5DU
hCchmeaIWP4fsBXmmSuMusWdrELzFr1wvMzJFRhYGg8QLgLH25plw5tBRdwaLavuCeUpe4Fdgfja
BuV9zK8jWJTKGs3kIlzgHH0YjT743k5at1CCyHxWp9vLwkBJfvCi/uJjePxSttq067IcG5656Hl4
ESqYph4urXwtkQf27b9fp9v/MvfZhkGAWAfBr3mq7nxCQWr4NNmjXSlPCH/hcu0bBrrqU3+niizZ
N6L2N5CDiye/YFli6pnzswQXGLQ8xNe+IyzemxGlaYjBmxitL4wywnRRFoZ97Z6p7vulU/iN+0vf
+dLWzCZp/FZfFlMEzyqfcJNO0/TQEvH9hWzHfuiK5Gvb9OYSQc/8jD6LvivYd+yCQkO3DI40Rq9F
8DUb40PAolwO6nHcIwoKTmMCN6HPb4LSyqIntNUX+pydDwXOCIkg+Tu/QWTbn9KYTJ/b5nGgXJz/
QOMGMvcp8DZr6BoWUw9wOgzw1E8wOsI3vgmc0HkySO2ukm5MypfUwrMsnJItQLHm4KoCJrI8rTvS
ke18uLTk5ugtZaVIGzKR0+gug8wCSWpPJ4lzkXAYefYJE/OpKISFG+vU2uYOslR0Y3Y9ttTk0x4x
nGDR6fbdQVMq54glC052tmY+RxlW1PMu6FdW4lpbWD/loEyJGORgy45hzvugJgl4LEPXeHbSkqV+
eqfrZfizE2Lt6g1PSRUUS8Rd8l+w+745yIe/ehqqNXBZrAdEySCBJ5F9anGY2ME/VG8SNQlPFnCB
jTmhHeyF5pfQJ6CWArI5EqLzDuBD442STeIphxPHXCnGX/i+xa3JDwQ8HniPHj8kbMrXkVe/DyIQ
Hl0GsW2t/gwaJVKgxtG7RnfuMggvsfo4b5sud/J1RTypvk2KBADQtjdxjcTVI4y+TG3wTbNc7SiM
JN5PZeyx2CXK2PisZZthCHYyBlkh4LKwqtG7xCCzCCAKwKTnMrVWQgW/qSia/Vr2v5sZ59527bCp
iafsXCt25urKiItzYCav+Gf6tyhj1DdNo7/k7eDfyip5kEUvSzcE3uPjp3qz0fVll4l6nY8PSYeE
s9SDIAMCdX4WibgeZF0S9OUuyY+8odyefZv6mCcz4Dj1raM2U1AdGzyt7ub2Ue9t/Vm2jp1qHWvv
MaiH5kbPEuMlmbwNSTr7UR2c8L4OxWM6k8AKs/F2GrJ+iC/qxlrphmhTlHW+E8TfV/Kp1dwx33mj
212KsjWzUZ3Wxq1Vtr+teWs2ANTfEMaxqaKoxNqpAv/54Bc/jdFRjo03Oie5wA21TeSo1emy5tVd
G78vs9f7FcFpljMJfuVCjaEGNCHoajF+ZZcZrGCrh8cyDrNHa4o/1k/s+obcyh7n/laXeW+mfkxH
EP5ZC8c26cK1KT9RlJU3LP3dlTB6dWdPFv+ALESfu21Rw0vC4llpg7XcZ455V95kxIeXItG7x3EI
y23pGvFGJgr9JDPQaTS9Y8Kf7CWPz6WqjbNyydMFBAPWy1hNhqJuWBs7+8zvlJPbt2wv47Z6tdrk
HMyxzj4u9zbeam8iQWIfld3orvIj/wZXp2YbBZ75kOYpnnpgVX62+sZMmt85XIe3vHggGIw/6Z8T
1Lo/1XxsQmInR0v6Q5+8ap03nJa/yJQD2Jc5R4Rgm0wq5A0pIz3CYF629tAkq2L87jqLfGSv7vPv
XEIlaG9TvKmPHQqM69RpnLcuqxFgxAo+K5CZ9TS0JlMWSQABbTTSkPF5ztr+Sfaos4gNa5Q+tyXO
hOivRDda2lUP3Rx8kz0cdAdKqx9PJe+0VTt0zV09H4QKmUYNM23laiHK9okdU+nYBta3TvycDdGt
oafVWU4+BSUGlGf5M57brqXWCD6U/ozDsrz/D5OPpzr/Ov/PcBsyPxqJOs1zPqmIGJaCDqE6jE+T
t68VTXQ3UQYmyfPMfoUqqH2QxAh5FnQ+GyATjtMqbnwFLFnvb7rctwC7C3j4xCYOFTaEZM/Vp8RJ
sL/lVbVF1Tfe2H5OVHgGE0uQcTwFzV1blIu8grAWqVNzsHmzfkEJ50vuJvqdLKkBHrd5/JRERG00
O/f3vLexfc0d6w3G9U8HoNx96TXKbTL1wyKDYXY7egq+fMlwH7Z9A/mv+2lhh/hWE1kDu9CPLzG+
csuoTs/JGIjbIoaFHrlucVt7jr+LNdHc1OxOsbZXkHqp+sdBV6djGnVftUnvH8cq15dx2+OI4pFV
KJnrfnp2g3I2aKNEi5Vd5bffRxxEHzIzwzrADBBC0rz6m8bTnuul82KOJob0pp1v7ars7kO7PKVA
ed/SDE+wGWCotjDoRlGEZyeu7oUSxjfDENkHP4eLIg9MnyAU8S9inQlPaOZV9b+FznxLhiaqvNcQ
ucZ1a6j1Afn/9o6UGFNpF41r1OOrTZ345l3N2wn9osrduAJEwQLWNm46XeI8uD4+PMDgvmkAZvAU
mq2AnbJkwzNuCtV9Ca28/+66UbGoRN2s46mLtzaifEveAOLFs9G6rc2w/xFAh6+DSoSLznjqc9P7
bfXKPZviXUt2fjU6MBbGRF+2rYYfVRa6W/TWvUOBA+HOdpU95l35WkM9ekqbfqGCrsZUC9/NHlzc
pvA7duB5e6eX4PcaQIffu0ScXZKtv0g5EbNxvCWelu4GNki7R4ITKDdsPzr8RQvMx6mHtpAehyCM
7+WhqnC/UxIgfHNVoig1DqzIbpeoF5+EM6t+i/J1cMtzZeflE8DbJ6320jvUm9TnQtG+FIHm3Opx
2ZxGqz5DBADSj4MtW7hfsdrlRzUKHvAyH28CJ4tMiNiFeVQIQHvrKbSzN2ETNS47td7IojLad27J
9tDWe3Hb2e2wCJQ8fzOVOFrVahcedK87AdN0wT/DXpYMmtDjrAqNn0kZBlt0397rZWNCEJNwzdxF
lr2w+ao4mNT2/vhMZiS/q9L4mdVJczuiNr9k+aTt8b3uv6gub2qg4dmWIMlP5l1xn7m9cRoGZ2el
ZoiRil0T0DOBoM+N6uy10g+Osy+n5Ds5RnoIFBJuvCgBaSfLke4MSEjhWY9lZ78uiSx/YRnTrYHe
M63NRduw8TPytA5Gz1RuIq8cl6JtFMSObCM/XE4dE2NnnxWXuxRzbRIwQbm6sgzFLUYx3j5vxnM1
xtadm7Vbdp9r0zN+FkJjhRe334Vp9eepzcrZP7Pe1NHbVPMcxux0xi5ufgvzES8N8dwkoXes/Anu
MGa7qyHpIJHEvNIjpfN3qoiyRcnjfM6Urjzn85ljaueMl/5BVsnGvmiyrcDcYimLgJuyW0Wrv6NZ
dihmkf86Ufsb0dj1UhadKJiIvCXfYiW3n6JuFA8ZTp/pXCoLGJtR0GProg7KcZoPoMnez9LE6Ld9
aH+7Vl27Xft6MIpJbXD3PyMdu0HXPf2No5O7H6omvnE734MSOmS7yNSCk4iiZhvWRnJLKhFL8NKo
7ia3drAJQdpDiODsMTPviqzIDrk7tfuQx3/XRYV7NIrR3+ijOt0NVYtRIeCPBzxV8SIzhfpUpvd4
V4I6cKcMn6c43vVmXd/EgdfeobWJRaeX1m+6n5/Uiic9ScEWaHnzNa47YwlSLzsbpF13AKnUXV92
ybLCaXqtEUW90WyuJixlnjLQsnUdQ/uGEuBaV2v7l1tmjxpriGVDUPEsDGWNuEj524RUFvIufAt6
PqEIk+Js5ejr1mN76/IobRPdFdvBAiujOi6xBTvUX1Sr+a7bWfw7t0+gNAnk8jCfbXLPb06IDWXV
a80Dci+YluCPeHSH+uDF5AT9QGnOMIy6Zd6QCaiKYYlRbPpLxfJn4eWsSWzc5DbQC4vDNBnWCS13
bRV6Qns1cXIiBuKSqPQ0XtmbRkXtNwqtCRcYtdoTpnSAi4tfcCt4UZK1Z0fc2PdZ08UHI8Jfz836
8Tbz5u2LZX2PtTKAltGOOy1su60dsERCoOu+A6X7wwMmh3tzNj6MGTq8aYoDU5333QvhCRIk9Ijm
hbNbFdm9LrDi7oZmpzpBeuNMuPRoE8YL/C+T7ai29p1nossbiVmtaECdb9QjjBxL4PhD5PlPlmk2
Zwfx+wRmqjCwNKwGUhRDm56iqdK3ZJDbtQR3YaFcrGwRVTcS+tXFMzgDGTo0jYB+NR3C1I5lPqlq
n6P2VhAyba2DVffp0jB7cdN1WrCeXC1/g4jxi6zLcK48qB2FEf6M5neulXiLsldKXJOJwyIhb9/0
UT9uhz7JHwJdeMQru+aH7WHxHXXaL4WURaVGznOlmhOGX8mbO9YlpreGd87mAwR7sdBjfqi43eoK
Jk74V021U65Dv/bOsqPn2fjvxKa3uNYh7AW/xeLFMl9FdkutwT67l2tfLpba2jYA1dCL6QWronDt
FmWO0iIBQDiDrJ97Iz16sffVSQzvFBnsr8PmcTKMaKlP+nFqPFjutb93PBdbCwgqy2kMkSVo22Hn
pY1+k/fpeFfOh2iXj1m+YXMc7Up2CiuEL/UXGxtWox6G3+TnJpDKLFTYbddKmuEL5hVrQeyb12Ua
THsF94LQVKz7gffITh2VeJVWtvZsx4Gz8xMFNzdsgIhfpa9gZtLV5DYsuNRyPE4+6JHMsJxNbBsD
ekAJJrHq6ByLqut6lJS6R6twsp2sux60xv2rS+PqxNVw44KA05zMsWle3EY0i9wxoy99XRSrPrOM
c+KFbFHBQoDn3sbGBEUAQgL4njTYCb0SiylqT6I22AISoXrMyDMtKnxjbmSdlhn2op9wAYPBdcYE
3flFLmqVTcvWD9yHwGCVHOnqN1VRRhQai2lvKiwEcT/k7T7OoYlKESwEk1c039M3oYYA1oEDzcBl
lwB4uAeV3iP3Z9jLZHDrtQ2G3gojEpJBFh3VcshvoinneShVZVU5E96woec/jI54COzgBDc6wGQv
VgiwJN0W08XinngalGQFvxlFa6GN26yaoNTWz3YxxqeBuAahkLZ+TsrCvfUS84nfD64yI2we6OB/
McSdWS3mSgWr2MWtqp4EsCSIy4YYCdDbtvwhC3YYquvCEcns4DKdE6SxFobWDjATjOl8qUPtY6un
LtiLuYtsYLeARoqCBgw1pcCNTrVyFsCzXODgOdWx69L3s9Qok3XRk3dFvrWZfR/pcznlTcTvKlX7
TcpMeKotL11gZI1Rnub5J3ngZ+DddDCtcFadTlZtMwFk8T3OzgmPP69F6RikTQPiKPxlbqzZMkjW
tW6x1xPUzovY1RGYgtnVpTZZ+AHtQxVT+6JC99v0jbM6jtbSwCn1PuRTb0dnTHcKW8tKDybYaOMc
QrgDwbrqLdVkmga56ZU6XJzYfOsh9Z3C/udoFCRaO9R8PZfAbRklzr7xG9Zi8xnC6U1+qZRleWid
W7K846bvonZN2JQURQkTUijpm5+EyVdLkYooSvuF9722bGM/eASLEq3NuPbvbJUfRZR8Y3NFAr7D
cFnvLKaWuSgPuHyCqrU8ogPw2mjSB8fe5/iqiVQ/G81DZDYQG1Ub6RWfPzCSCCFFr05vfFsX8Dc0
DBnLiXiAmVgpPr+KcS8PVQglkNVWt9EC9b2ubjtkdge9uhnS2rz0E5p2S0LPPmLd5W1KrCmxL9LM
PS7E08Lzx+JJC+3mQTRioQ5Z8WQ6/dpLVOV+Xqj7XaO9GCBWjwQI/EvRKrMMbwoRbzK9jPGn6Qdl
XRahskWCKSUXW/xw/bg4xLkQe561iB2zOdxbKGksRy+dtpbnu4ekVr6EMerXAoak2dXNE3bO9VMB
Gqk0ED8vA6V+8gyBx8A4drxhKbrkgbdaT2jGb/1bTMbFCeqWf5vH9k9tmuKXIIvrm0jFa7zyguTF
hi2zNkUT7WQrjAikG0OzBL1Cq69YKyIuyqPqmuoD8wcwFqoHp4e3GCKTarPRPDjKBGCwt4ydZTSY
CPiqDWMqaRBsAj0GD9x+zggl7EDiqyvi+rRiO74tC6Z3JXEsQiwh8o3ARNdyrO71wbbUym59GdsB
OmO2J843d2aF12yKCWS8bE16Yn/mOFWXIjAtJixcUTaycy5S8puDiXjnfF81SPJ1jdH69jJ2GPyV
Q0J7Kzsbfauv6tD1L62p3XToW2TV7jI2EiTeelJC8iskU6gsybAmW8czd5bj9Xd9MDobfGPLo5sc
QJ9ET0qz7DVVPCma0z9l9fAFFpV3Ksx82FU95E3FGMRd1yJBF/Ue3CElsi91rfYNI9Xy9lLVI1Zw
a5Js9tVSj9YxO2aA5uEeZxpxJ6+R1/gcsH+Otm4+LDMnFyzxIgezqjg9BAHEb1hvP3KCU9/KMtQX
oDysu8y34l00uPu2nbJzZyXPnZoEL/CR0bk2tX4ZIzT+UifYjRNrHzeyFfAAtrlV6u1la2HWj1lT
9Ocgco0v3bemyoKdHqKyXgqrRjHErnE+q+ptE5PkxAkOGSSvxFJsHVvOX6cY3457E5cfffmhw4dT
M9PKTTISPgisBx8S5hebr/fomcB4By/4YvBru/fTYi9LiiXMuxiHUVmKpxwFTEzrZKnmS0PfjirS
rTgWTjXaQe5Ajk5eNW4nVOpBpqxiWzHuRl99P5jKjaOI4O5azYK/3Kd+8Cw7XeuxptHW4Uim+FND
EcTqovJhC1w7yy7EI9jroGMm/tzO79kwWrWmPcOH30SiHd/cyfZXUwuoedRy9aTqhLvATq9ctF7g
v9fhMprFQeShmpVA5BmegC6Pd84c7qACIuu0P2dpkeHb1kMo+dQgO8tW0SnBh1bIPgEpbNEQlSD2
erlq07iLtMElMO4gFRNgGaccp+/o/YAdSb5P54M8uzZc+10bPvX7L7pcLz8BiE/w5+bG13GyeO1z
vdN/0eXTpa5j//FT/uPdrp/g2uXT5Rvcod8//j/e6XqZa5dPl7l2+d/9Pf7xMv/+TnKY/Hto/Vht
ujB6kFXXj3Et/uMt/rHLteHTn/x/f6nr1/h0qb/7pJ+6/N3dPtX9f/yk/3ipf/9JkXeoWR0axRKB
EJZ20fwYysO/KX9oIhXFqDx130ddyp2Jn7G8yqV8GfBh2N/eQVbKS30cJWv/tv/1rtc+KnnnaX1t
+Xil/+v92cyw9RZmzOr8esfLVS/3ud73Y+3/9b6XO378JvLuLRwIqxL95nrX66f6VHctfv6g/zhE
Nnz46NdLyJZ0/pd/qpMN/0Xdf9Hlf38pMPUdVlY4hprx2Nx2Q+isaxDxS1kM+1kywMwbkDu0gtHC
GLhy/ZXiNoW+TZuqhDLlsaKcm2XHYQzAxAFewYOprfd60Q7mSjYH/do0U+8E5hcGnazqJy89VB6r
wFIv9a0+Yo5nklRawvtbkmYAeklw+mARcD2IAcvHhXAT8uF+iaSnPLWGKVGW8lQedOd94LXqMnoe
5/tGjMpxk37zo0a5MZF8XuZZlmzJSRGPUrPiAVTmzqzy9haxpfxBIfpytLz2LNtkr4onF2/4elhB
C88fZDcd46RFSLBlL7vgc8sSKWdpylVlh7QswHCZMWDB+Say4b+8O/bOZ8fSfYKof3Nnb0R5Sfe/
B7lBBG72K5lAYo0LG+2PkyzDYQ/xcPDem68N5p8utqnQpRjoUoj3YXKsPMh+3p+rWFUSbgoT8q5W
wmgx6pgsgDyVB6KEiJReyx86Ja57An05bj+MAXn6V/cPtViVpO5yMFSBTB8S7mZi2re9FmEQO5+l
Tbroe4ycP9WzIIpWrE/5DX0aMLThsU8C1Br+uobsIQ8l21tUoOx+e62TZ2Hq9DtokL8+1cuLlI17
qMvJ3stGWeWkYpOp4+yJJiwwk+QJrflg1JhH2rV3qZeNsl6eXQ/A6+yDLE5SAE+euiRT/Dp+HyuH
NWbkryKjbrHVzoYNEACcfeNJ9xbo6zXnRaURJMEVVuFXC4SasJ09bGKvaM8iUNtzrZXO3undJ1l1
rUd+6wlHNZe9Bl3lIQOOvLHNoF+O80hZd7mHvNK1Ut7HdYLxch/ZoJbTK4ZoDcbE0HTlGTpQ9+98
3U/UXUT4vHJxabucS86uZO8iCwvaoV156HKG5HD3amsYKbrmVdbslUqxOfcVtf4f561m1OpSdvfb
uh8OrYaPStD0mEPHxjt3OlE6zyW6ATv6ejDKBrFOovmy6kOXz8xr2R7ELnTsD10NxRdyuCRiI1+w
iHC1+Er0rgRkDFG6SV37EM6gCHcq1K9ZgTrQbKRw7RHamoZosMiW+s0n0E+SAT7fyEpnCosj/FeL
AMiq+IMNQtPogBc6maM5AsiT8hCRRUW4Elk8eUCQPdvZadtfRPNKqSc992vJhl36AbUQa1RPGqTj
yuZ+VijYRG0dr0Kk3nE+cJIcOEgWr4Tv1felGOt7WafNdR2k7nDZEKPdyLJs/nSdQY3vms4Pbnq7
Ecce7vPRE7MLmSzHqNAfXP226IohX10aCD6BBxic7ntotBGJe71HfzkoV9crdHn8fq1PdeF8PV+/
/VRtq5GyVfThvpunBjldfJhXLrMNbKJpSQxB+zDDyJ7/Zka6TDLCj9RlAOhpCcMPfVyFjGmWRi94
FRXbvKwT0isc0j9nI3D7Bjnov1pkcy+Sy4hP9bLIDrrfgvx/bUTn4ghvst9VPEjMmRkpp+sh95v3
ohm0iw6YyFE2yvrL2B42zjKY6ml9HUZU3V/1ZaUtL2q3JoRDaFACMUDz/9F2Zk1xY023/kWK0Dzc
1khBFRiwjds3ina7W/M869efRymawnR/7/udiHNuFNqZubcKKCTtzJVrGVEECFir9orT/GZMiPTc
trkznPM4Z2MaNdUpntPqlBipqz4NFrkDFUXjrcTUS2AirQrTonvdUXUjD3kvJjfUiy0vowP0II2m
ZlsPnTBoVJ35hsec9kAzq/4gZxm6hPocdZerXbdAyGW6BXcRoZ4KqHajjaV1dPjYtPhhvB5I6/GT
gPreRYq3VAYWd2R6UFW+XU1szXLJsVAoyXC16wcIa0T3+sZcr/bOnqcV6BhzSwerfprTqILjA9kV
r8sgqlR8+6eOeE3YZcMPF0nRbU1T/yf/LTYynPlD7OB8q7lMWsGnHGiUALoGcrTUa0gn5cGNAV/T
sLorOyIjCdLh1VbQWFWMFQIry4x1sqwzhEtSrwoRwl08NTxm2k5WtMfwRkI+TlnWprU2gvWdGeIt
rGqX6o4z2g9g1vO920A0zJ/O/mmH9IloSfV7aMfwelhN+lDVSXM76qF5sOhz+SyxQtfya6zazxZl
GqAPio6qsaPxSJKegQbVA5phEoYLjFg14FUTr3QbiNdxATqIV+YWHXXIVxUrn3W2JnXyTb2oHJCv
JwNfgZ+6DsVbQUGyerMCDaXaBNDUaLD8eovWWdo8QFRCB89ydnVcbeHiBcGhHe2YbgWJk8MAG/Pq
oHfj50yFbx4GiqjXCXKJDyvJJSbYTmCEZmEJvl47XT4U6KvmUgFrMhyz3NsTcLzIHuPf6INC/Ej9
LeAXQLEwgmp46LTfKksDZFVOz1Mx0J+nJCmV8ADFrVx1KH6q/iVIZ/VJi/jCLtNl1bzN69NIvvd/
t6o/6nBjKApqVrw8nqzBtY6a39OZDT5rA39Yf470KHgJy/kUVGT7WzeePxdVsR0XYjT654p7HW3j
TbBE0bTIu7ONxox4PTRp+VFYUryyJF15w1m8kam+WzKfcgrFrOG2xU9KCikVBq8AQe90TyqE46fO
De0DWkf2V2WO7uU5fI1IAX6eysixDmFjQbpswk41bOrZqo7ynjzHkXFnOvn2w7syTZW8gc+qatxZ
8av31SaeqKnfeaaRx89mfVWn4HNjFM1zsnAtGCmChqnZ3LbqoAz3b0OKosFFDnPunGiOLi+24oFV
G1GgaTQ3epKDB8CjTMDiyQhuC/1Sme2d0ZsIwGRTNh6zbui5yTJh5v//ycnSdrvILx0LqOgQiWnV
27LtnIuETLo/3NvufLxO0BFVv+EOSle9TPDVwtq20KevMet15+ShLIpwXcSA3vEhnCh8yqdwgOHf
QDBtbSRWDqCm0x3YpuFgLsvPiot4HaoIz0q6U2OUUIquGZ6noNa30WCFN2IbQdyeQUX99Ba+VzFV
hQlVUKZenMU0gE4/oNXIW+QyLNn0PRnWN/FJuBnTR+pltOy0qm/eTpn/G9whw50XBMPd5I+g0OVU
DtzeFQVdi7eAj1HVm0diZOgXbVBtZAzVWbTXrblf17zGZEU8+dvrbFnXqqfXz7EuIeMycz6rQx0c
P4TYjcoTNfC+hFaNkkrnmbdur0RgB2eVUzlcx+KXSHE7UGW9RsrYvkauLgmlIDFttQCeEQmSNeTs
ekm0CRRj+69Xk0j2qCGsgyATVb0ZHxwIBnfxqCV7GfZeiK03xgdUCp3NAAfF4YPDH1Lku+P09NFe
jLdhmWl3dV6nNnIqLDK6z/pUDveBHrSAkzLn4LGzfITUvt749TycZCiHpHORv+3js4yqONYeO2vc
5QgIPRTLyDOD4JHGzOuUChaOS9dZN/6ERPbW61pYBrzsd43272gLx8vMv4gO2Z9MXy48muFwaKIM
nFJVo6zYDo+1o4bPNAKAq/Sf5WDEdguCyPJv08XmNgBV5xnJTPFSre8e8kC/rUzvdYLeA2Gw0JET
E61o2d6Ze2hjl+lgb/NzXzh/XeNpDQTeZSNutgRUfTVtgz6cbmQ4t2UHGM2OtjJU3NR4ysuvWZK+
Xq103Yr0pe2cjLRNQN0UBkkbd1Hpg0s05ieLgx0U6+jzLbaosAARX8fmyaBRDq5+AvwlQKJkKAcj
smNwNEWw++C4DtFuMQ+hZYMR/GpoLjo5kxEgleJSbELUcmsBfNy1QzMfqMJDXe9G4aMauZt4KrN/
eGWuiSSPxKaGGzzLfJr7P86XiBBy2jXieoW364vzugagYLh8AaF7UP0frBAOr6RGMHJj07xzcZV2
T2dGAJGANfxRt3FwGy8Y641Ed3bkbKfQGD/JoYU19VL6zV6v2+lTbtPkkcU+ytfLTwjFNJIMVn1e
Ry5ltEaxxk0iv443r3y67F+8KSmxd3O7Ze6wLJyriXVDrTqgwyml9SYp61vggnBLAYB9GsNtGi0F
/8VSqLF3a4/5X+Jag2q/26eVG+2vc4KhSDdTH7yuIw7IjP8/rnO99vjfP0/Xz+rWsGAoq1LLOBeN
fuxj3Tq1vsH7Vtr3xnmqWIZXr9Q4p7YR3460AKMKaJzFNIh3jZHwiqacvdZ69JIsUyRS1pahMqIe
sasCCJ/apJr2YhT3ekUJH2lC2tN8VW8iN0pe79LlBM5nU5rGdIMmxh71u8jcktQwb6Mqs4Buc89v
Ax55SEww9uT+Ln5yOZO7L6u2vXl9r/HH6ESWT7nnHyR4cLvUPYxFi1zYm01dHOjf0ZlT66s9h3nH
XE+zYv7W61Z5kvkySyZofH12fFOgRVnmi2PoM/ds65NyiLORfo6hPIOVqM6zZpXnfxuKQ0ImWK3t
eqa19r/HykppFPzu2DCi1fZzqRjKVs5MQCvrWb7YylRB/O/N+5/jkANVQAWTzHTT/QduLBnqwHiV
PAIw+8aZJfY67IN3PFop0ILUN6Bty4KL5gTlC73GG9PMwDiPpgGAOX42FrOfdcntxF56K0OrovUe
jiQFAPNcvOgaSXiyQBCOLsG80a9rzLzTfIqd8DmgWemFQ8K/rcl7DAoXdobe27EonafGt9FOvQ5p
Djn1AYQmR6XxVm8AWdljbJvWWeR+Z2hSrMno7kQB2F80fptIgQW7ivSdIxLAY2wn59l9nSCz5OAa
6TpVRjJ/tJJ47wCl2ZVulZLr7KZjoUXGY0mj1b4ryZOZloWk3mLzFbPdloXdrCHimFhgAzNbflvq
059dYGm3pIaNR0hNb9U4VC9a17rRtniZ6BV7bBfX1LXKRbPHm9ZwvGjLLXS6TRT9rzXSpFkLdLpZ
bOWa1w+TBnB9x8BiSjDsd2JPW6/dVkh8HNelrh9G3PIBYyddP8h1ueJF8xLnlMd6AGECGztj2U+6
kdLfAPWnb0thS7+5GrVpBncr+0UJB/NNJKT1a8x1iavjarsug9pPvJn5P1XQwPhKCu2Fhkrlc1tM
1rHozPKmzer0M0x+P3SAj3/8GjBGCF7UAWkZoQKaVPpkDIi8hAxQDW1jZ1fZ+6G5DCVYvBJ8HYr3
w9zCBp7egrHeDp1lXLIEPNDou9/At2r+baBBl04TDyxfdalMpGli80Ju17hIdDO2u6Q2hrui/Sst
LPM2hOLpjk5S/lSVgk4lnaEFIvKL1TUoKpESEu+0hMiZHOqGJqnV83FsR61xa/d/IGlm0xe9xMly
MiaJ1NEKjdj8FEDXHiR9Rhs0B2PWQuVmrEjYzzxHtr2FmvxfaWpmd6CBS1KfUZbdNSCitonja1uZ
1Lipt4+6LuLdKncU84JUL13rw0QH4KLEvgxhjZoevNBHxBbZq9VrqX39OCMNcKEB74VdZ/Gty+J5
oxWR/9J1wJG0vphe/CqyNl7b5C++g+xgUQQeKgqNslEsenY7g44mygberYYW89qnbcaxvw41oXqA
hubd8OqVvrr/7dw0DaKtM7Alb5fuT6MDHmPUkca7gudc7IXthPIZKPaJmuHdEFR7sY1ALufd6l6m
ZH2h7etlBZOGrr2n6fXerZXyBvoUd5/QtvubnsRfG1oMHtW+0h+GrEo3Ys+z3txlKjBybwH10v7M
q5n2zZ+r9pZfQINSSZb8Rndbs2kCz78HCzg/lUr7KPZAz6pD6psWiTEuEjXtoTOBE7XwbL5E340w
Hn8Oc4BcAbe1x75s5xvUT6ob1cyCJ7aDYOjt3P4Zfddb+E8kEnqz6dGOoYV5fbOGb5LOJzQdd1BY
pPRApWSN6qWHT4y0GqT7aXLSC2g85yGvFGWrBBZPs7ezICdVKrbo7ezqXc/isbh0OeRYUWA/hry9
nvguGvdyoIndvLdiH9VGlAM3HxwynGL/sSwz9ySx1wh43smEWWBO+zR4gtwvf9bqNN77KrD/oqFx
LFbKcmv1TvpHO8bb2ZzG7wHqYvu5Tt5HNEuJ5D9GCE9UGkfbLApREw0UGj5yqDaPsNtk/Bcpavjg
LxuOJvScnYWU/HaVDA9lc+Is2xDx+wH9DUpk3XlwhnY7b3GI10td/mnS+jIpZU1TyLKneTdtWZsa
8HjX1Jd2kdrVexK+RuWVTxPAxNPgKvphnEvlKxmsNcKg6WeTTRAP2TEtUTn1YW3hW0cE+ndKz9od
zLrtEzyK0z3c5zdGzsfeqsVUHKxJH3YSKwdDTX+Hwk67k1HVRTM9lf0NfO7NJzaX236uKUv6iLmJ
UG7bkIcrDLIjc9NOXxw930kLNPSobIeRU9lJl7OrO9rGtW31QoPiNg21XnmO/Gnaw7pf2HTKQIsr
h9BW1VvFWg5gzTPuIpyCrTV1Wgq6Hxn3RioFi0fCl572/+k0DxCBrGmHpe+1msbHaLlfQ/ZlUcNJ
Lbb1NC7kf85+mx+ukp4zuFvU/Sq0AifnRuwfVT8lJI+N8S6dQnMzw8Kxk0BxXJeSsyBpjvHbUh/C
EvdB8bSsiY5Qrujxrs2sXdva+SerTNlomkl8rPU23TV6xE5TTWmc71R0Rs36x1Bm3kHv1RkpAgcF
6kW2Wmyt18/bURmbx1W4eon7N5u6zKXDj9bU6zyZktbNsO2mUdtJ4fFKEL2WLd/VMUPUiw7+MHyR
quXqXrmj/3m+ljdNA0m6lXO6Kzr70BfdFzfaQX65sfQxvQxT34f7RKHV08n/MUyWLuN8IEOX9u1R
Rm+h7XIfk5vZm11WlJHYJeItXuxmqDcPb/FySQn1vtsVBEzlwloth6L07X3T1/PmapOzhT/zohce
NLYSY7nwEtKv/zqvdQeagiRySKrgMg6Jsy+q5H3MdcUW4rUj1aifKB/Yt1Vl3a+/DxnCekVbNL+A
609ElW0NE5ObO9zP36auQ/F8sJHx/d0P6mqj6YO6b1rubMIuUDbGTwD1/UMAtBgMq7YRDoImqLKz
acITKlEyyQl62BcWKvN/Tmqb5PJaKtEiDaVvM6fdrUwmNKSQZ94kpT1eZBwgj3PoJ0qJYlOWmPeB
dF3vuVs562xxkxPWqCySfwN7bUA8FP9pUnk7KflkfJLD3PbOzhmaYH+11bTXUUJUg02WqybbYqTa
h0U4TA5kq+Fbrcl556MPg+MiHBbaiYEY9XcJeGfueu0AnW22Fdt1DXJy4J4ax1nXEIeda95FD3jV
XC7VvV0PFFB6mGdz+OjgneMPSq/96bp45fFvUJodXz5Pv4FBCUqYRbQVUsP60dAL+qwd86HJEXhF
W7J+XALEJAFyiJ33JgldJgJWttaJv651Xf7Xtaai/eZFsXbr6uHGsa1XiclYK1C81/zuVdemLSBF
0mfPPHWLpE3fZ96nPguXHBVaMkOAvqqvEr2OSVxRi8+112iHdpxPBVuZj9HX68kMdVlfbJM5ep9G
1pdRV2ovURa+jEnkPI4Dr3tVYoQnGUrrjjc7d3ShNRfp4cliL3iMtTsZSFAIMz29jObnyGxfG32I
9o9JD2qqtmgG23ZI5+20hv8cmSFz6UB+vdR1qeVSDklcZLf5MFpbhI9+TZ/fsoZK59V54DKZt1S2
VD8/BGoIyAKc/qcw6+/rOZ3uxCSHElanI6LYOmSOhJF5RDgsJk61uukuUZzqthrN2EFJGNntG9lK
JPKIk1M5wOHo71pN0zayTRGbbEvk7Gq7zvhgkwVMqn4b1S26fUgDKJAh+MLekYbRLOqcajVFiWGh
E6Pd9ZUwrJjqvWXpUGT2iAseFPonD/VSIJ2TMjvQZpAcqqWaevVOgf7HqIGgoaQXbU10KPYfYPIy
FG9JyXH1XmHyAqenShuucz841qUWbzLzTUbbkOwWXURoGn2dS5i6fA1Gf7fXrK9+p39HkCl/EGfX
6htI8vTPVVZ7T5MeHsUcZgjxGQN9uKMe2V/HQm1OuVomO/FaQaPsAy+mjrZcwEf7eL3AuuTofLgA
xcR3F4jcxj1AZQrqlTaX9myFyZYhaRcZZhaAvknTt2nS30Lg6Z47f4p2jRVFPyoaOWYd/lOE4MzD
oBc2pBZF8mVU6kcJAEDpQHYRGA/XmcgDhj8qjU2w55vf0jmzDoi78LWyYK1Pxwx+mIivXb+AXa4H
seUIr0Bvmx+vdi+qh0MFUJI8F+JgH6bKUBEw5TKXPl30ot4Wnp7iiC+T1QV1uekWfQo52EVHokpO
6xgIVrscrm6xTXMQ7uaBRJA4Pi6xrlPWFIrJQu8MvbbP18PQ9c1tXwJderMHoJHOxgjR3u7vU1oO
+7l5F1O00XhMWu9HH4zFPVzJ+qVWDjKAGjqkBYPX8dVeZUexi0XO2mXOkDT6hXebqzlAUBJOO4qs
vyz6br2r/ZdFAwSx+ryJXGer0zm17ClkA2L5rn0cx+T7ukWRwsly+LD/oFH4G6Jf4GkXJ/gy/RDF
I9niX2OdZbUqjL6vOyDxrvuZvhp2AJzcu9jIKlI6ef3cpDTwqcpMM0pWOfAIV87nyaYzHcKav5Cw
c79o3D/J4Wn+eY7r+k43AEKiX2Q88zsfNqHSqj+V9kF0vpY5VqW/zvE1xT83QYQ0d1JMe22YtlNW
sCsmo/295f686SFxeaibHjoPNWD3FWbz98aB+wG+yGmbNnA5OsNU7KioxA9Aj8eT7U7KUXea4tHV
vIqdD31Yhgfd8kIeNkXDp7Fv9G8fJmltrcC2ahaPbQ3vgTvpzskcvClDdYIXSPqDaueQWLnxNanH
+3Ry0z8SI6GTkre3J/g1a3pMiQgV1fhaD/295M/+LeJtjf8xgiY2d5vTBbxzu+QLvBTZJwE6dHuV
6tZXa2pqGsDCzwKoKELVvh3h2FphDllpAPVEDeNgjLBXdfDtHksj77dFYaK2vSAh4jxaF5X57U4W
nUBLyqKCoaCx01kX7bSp28eIlgAt5jVFdYZPgVrlZ7QN2IEgTrYORaReeGM1TOROYFhZXnfEvpjq
WM3PssTbOmJC0HPrxIrGrxn6fhvQI41XkHwE59nWk4dmEdLrwjD/owtBTLWe932aVX+XstFaI6xW
7TchIB0PpN3BbmIaqN7yqdABNA9FmWo4kJGbJH96NVrwYCNzqbB1kdkUbaqNDufD8kAO7F0xzqTX
pix7yEq4REXXvKviEUDVPx21rbCXWBwBGbV1RtJ7fIsXRxCX5lk34CG+jKSqsqJRm+fX/M5gONlh
pEAtenc7v5/U39vkBaVQOIj6UN1G3jTfa+CbzjSwQxH2GpD30b5OFfB8Suwep7Y7WGrr3NmTbzk7
0iXJIYdIEZQRGvPijhTduYv4eaAfQq8ypfXulOo0sctPBsx6b4D+f+lGmD6udrhx9maahC//Em8v
dj3yCpCNDVxkBfQeaVLzX7rkJGWsukG9oWxsIWhH7sIrtXFj2lmLZGxlvDRUXuqWJCTJgfuw7sqN
sGxObgKllQLfoQxN2/zPkyrNBJyXTxeSVAX0t8tBgacSeCH6Ge38t21xxMiUoQgzAHtS7f0Eu3Gp
udU5bqbpMVwO+Wjtm7KA3X0ZyQHAvxk1vHQuFi/r1IeOWrGMoHSEjwNkH5LIwd3VFI91djf06m9i
koPdecXJVfV2ndlEdXjKa+tPJHq6O7g/kTHqxqRHHLTothChW9SYhpJ8+2IUj0TK2RouYzPI/sxT
VQUvk4xntkzavpr7YSNYS22g+4b3cjwylhg5kwMsafAWJOerGfreuNuUXfc6oW6Q2K5m9SHRHaSM
lNZzuCcrOr+5rvb3UxW4uzgxps9NH5JHtbxHXQXLFY4l7KG2ptyJcx5UlYZKhNbF60L/dINotb8V
r8uj5mJPzu90Fk+fLbign5EDKOq67rZFrTxUA9xiEllYdGdXU66eZB295l+nsYZpL1696YZbjX5X
2DD5ROA44k+xXt7KshIBEhLCPqV6klGUQ0TJlrM6y2rkrDpI7KsJGi0bvVETPTxL69mGzaH+xaeZ
lYJHBE0USqQ3A1/kkwGN7oWubG7NdVB+riDH2KgDymwFvzSfhE+AXFCzU4N4vOmCHMDFklNlO61t
oyisYMVjmOlFaGxAMyQXHkrwtZQmzTaK6eziNta2qZ/9Ehg6iAD4VXZQ8woVYIvqm7KU4PzZGoF7
D1uvH9t7MYnTbiCwUT1zOEiEOOwOIieZL7brIprVgdHNunuxq40yIEmDZhb9+tq57qr8pgz9R39W
TKi/hNIqyHSIrDQ4Umc//iPjWQ65yuIJG49TtGCSg4128EaMcDcTLqdrKNSV+b7rKEshT73zvJew
aKeHawpgUkzaAvxIuZHEgTiixhwRwm7qHTdY45M4Ur2h5l1oLxBkpLdOUeTc+Dz9aGadd1+26Bpk
VoSggj/PW7V24pd2cIuNM2f+75Vb3Q8DCfnNOH8v2fDxWy1aOkj66s/EzL5aQ5J/7xT+tPQvT1/Y
D2S7ME+bx64vSAiYlnZxw3G+mQKnu61Ub0CVV//HlYvRfH9la7myEpb35VSQZynS7xTt31+575Kv
cZmp2zg3e6S/8wMkZrBxz6ZyNItJ+d0Y+J57XaI/Qwfi7qH49870/Pe31NERFRxi9VMCodnWaary
m9V0Lwtom/l/QW1EpXNOflc0RX0JeifZ6fzTfwpSXznSvx3fRkncXMY2nveWNxefndCHMDo0tR8I
abx+DI2PofhB8KMzSAJ++BjT7P3jY0SmW/zyMWpebC4G78nbbuT/uRqQr6AIkX2GCrZ4NFpuK8vI
9FQOYPlyZ8rvxcTbVrPzGqM7ylCmhzNYJRm2xrhOp6/babbLVBoD6DGHFNmZzWjXG6H17Bda9shW
C2BCaz2jJ2A998GShEEE6U5sdRAsqN+F6wqS42cQRtmj7b9ORxKMemJkkU0wO/XctebroVnOEuDv
ttKDLl1GdtTP5FZSg8Tp4oGcB9UeTT2psFTuRLDB1MguUAKZz7DBoqmn/iFm1EWRilmiRKdGovJ5
ms5lpT7y3uJvo7KED3MazPrcLwwqctDbvuf9GDLoCPrH09WBNALR6lv0NNb7ovVvkOvstgb5s5MU
79IE7isYJlzIUMFZixfOa+8khb9Mn5HjdaGXtX1/vwIH5iEMN74/uMci0mpjJ3rv2mJEU8E9irC7
iMXLmXh1WNw27eKtWrAz3dCiug5J2MMcGp91YaldRpOtfhYKW/Eto6tviVTfIn+dh8DwGlkatUEj
GbAwf7CmfdLCoSSvgOvboBjHqEQnZHlZlFK5HNZoszXo8qU0fz14kzLtp5K33yG0b2JTMQApRNN3
gF27MvWSlymqS1r9sAs3bRJ5MFlU6Wp3p4VhzPWn74v9Gq/p5p+8vg3cw8i9jAtjuxzaRKdbZOgi
0m3Yrt5gicucdgbsILvFPM3C+0DjwdW2A50WkzN+8zw/2I1Gpt9KdccpPs3z1Lx8iBqceKkt3qbs
4B8V/midYVO4cCPH3Ll5SIFzEWYdjGZ8rCb+pFLW6HX2bFJeGw3FeUxN1XiGZWev8LxBM8XqzkrK
fk2UavRU43VOD2kiWnRskH3JgaaHzZ1429S6naCteAqC0JQ1xNwjLXoOM9aQJQ3yYOCRkmyThUWC
glUXPpdTVUG/A1CpMqLwuYC4H7IWdzuPsM9uK6NH09D3nUNl2q/ehG21TBXTv81fIsTp0GC3t9Ck
8ept7bTl8qM0K4G5U5jVmR+lWTnLVSusz+Kdl8q4eKmOExzCb371yn+TDENHfz/334Llf427WnIe
7vLIGbe57SmflWD6x9k06q+24e3sQ5wSo+U+NvV4bPLEuAtHF9Kd5UsLDuJpKsfp2epb467sphRV
Q76cNXTfBruXd3b5Mvt/xw8xXKBzXwy2ui9thwQRJCZ3cxPqd5Pe2jsk4Y2N2K6OfxuSS9Crjcy7
uo18tndtiEL2B4e2rJ/yxN21roHEl6KFD3LIivQz/asOiMe/TXIGr5u3hVM+3ReilynGMm6gTbFd
KNB+jY5CwO6p/eNqNqYgul4hc4rXKzgW2K2FNc7b6kGY7mXGNdhWsudgyE6KAssm3UvxpsrG+NCi
8omWnKuf2lmt7tWl0quEmXendkAMlkovT9rmqSHnhMxChW7rEiGOrDFPGj1k6yTai7tdg7jZpM3+
PXKk7UZJvfK3tqQcaelZeJf5ffmCHtlqrydUihAkMvdVUle/lbyralpRPBm5D1tRNoE0Xuz9Mp0O
qOA6vUJy9Tmwu6+IXBQ7tPeS50El3SJnYhsW27TY5Oz/TZxSkF7IVajLxzHUtp4xQ7e/3NGs49xP
7TdTD6e7SQWzLNYkzbTtOHBHKUMD/Yp9N0OC7SHCo0CQd6ibWDuK0MXsGPeWVqhPSTYmn6JG/ylm
iXIjVz3mpjl9W6JUzzkaGXiYQjGfedfM7zSLmwD1eOtZbEUY7kaaHB8Ny7CeY4Sadw6o66NEyARz
It25CMA+i22Z0Nuwt655AFcPIkB8yR7W7vAFuHR98vta34dL6svBbrXWe3vBtuj7Ev9v9mFOUZ+t
/E04ht19kg/uIdH7Yl/kYfYFGkPjBl1Kbxv6bfZlCGualp3A2Sgew3j2SUosOkcSrBnw+fTZcC/O
pIznpwQSsoBXpwGdrV0WFPpnvRuix8Fph5s+sV2VNJzd3pY8LNPNoAX+yTSOmtU0/U9xKAV0V3eZ
Pra3aziyfejNIEIFeqqChWUux3szKrqXdmeP5vCiKk2L4NSYbmQYlN3CMKkgA7t4USUtEVeglUWG
2YiCWWANz1SmvUe3sy9i5rcLQ1EAyL1MapZ0UUHLEIK5Ea+jTd99c2oPScr+7vq4JTuSTpuIDAla
AO8ew/K0vT58/XG/NPW+CxBfKAosOGdkXtZntUzUyUFHkCGdTdjd2UNqw6FfqmxZN7ZP0ewf2i4M
HsTUqS56x2H9U3xiuk662n6d1I5zdad1w0+J/7+dFHWgxWB74KN1jUue1BkfvDgA6lE2g1H9mOrg
Tol523zO/bb4nCf+X9ry1lU5dbRxeZm8QCdorEP716F4r8FkrJrLdTgkdJxpaVDtPOXkm0tn8Wi4
8ydGgfQZ9/86Mpw83wypXT0BCdG3Vhbqj66uTQdkpeszRHD97dAgluM5bvNAftnYKQAmvswVQhpT
UdU/3Co8NRp4200BnBt+AoRCM+MHyjvhN1t39G1CuW1dslcW2kcnf11ymAEsdYP1uiQt5eeA727U
NsM3pdB7qBk5m+jB26BzMHzLG64pZ8Ni+9e4wpihifUgLN2ObRYeRBvMJ61ysR0oLiqIk/cyrLsa
oXAUOUUpTDTDykx3Lm92kRazSWDwME5i3gUvbo5s8IYT0+f5s0GqYz157/oPMSqAn9t+joxD0Bnd
Lpwd/xR53vTNQc66G4rya6MV8SWFIXozouvxTcIilB5PcASjs2k6m1LvvZs40f1jSLPijsZkcx8N
JX/rMp27nVGk6H7IeGrNDloR09yPiAqhC2rPe0N1jmCZfvrWFJyEtx7QVfsgZ2/2q0nss6Wt8UJx
LyZrAYyM2HmqBiexi0mc/9X+YX2+4+8+z6/ry+f0BNHxtvagWwePrraDptgmX8i/Dz1EtpPePXR5
Au97NbiULvL4R204frIH207+p+4gGVkmrDHGHCP0EjuowsTcpf+51NXyttw6PYbS1x4zFMIXNQSz
sJZvUVNuPc1ND2IT7YQO5tP7IVU3Rq/Di82j1DAD7URpVF1xY4ObmhurcbuLA8v8l6gyXh/Acfka
tsLIljCvLboLrCH2l+TvsLkd/7Har2EyvfAD/sQ2335jZmOMAtNDW1po0huV8xg1kfkI2nOgf5gv
eqGe0xZmC4lsTKO9sW3DhStRZ1OyxNdzBNVhWMN1KzGTYtmbugFNp1NjWWOWK8C+bL27grpbw9PB
n8/QRnySaFl29LhvGWtxSG3G29EBtWL6SnaTooP5VS0pSfiOH1xkCNXfsc7a6FlBke45m4zdtPS4
Jqmh0/XUFBsZzrNm3EDGrK7edAwBwox5fiNeWTJEcOMiw2XJKYWTT5bModdJu6C9WIEPLYrikawI
t7rkTZZDU2fAxJGDO0supQvKGU28KDjIUEvC4U5X0SzqqzD/HFA3ejbTNZUiAXUF5fN1etNU6tZz
ur3WGqgUBrH3OFa0qumLWmg59NBOOC1A466H/eGfEYPb3tUjj/oPESCnSIsvJY9/WcNh/74bIwN9
eN5ZMn0PEoeUim2YHOeFdr+PlYMQ6a+21Q+pPiT7VQ0LrJUr2tGqTKoSOqym1MGqsyNDSibrUBA2
gqkJB2s1XTE1b5MErSNRbyYZSejbRJ12hHMY0Eod68VDlyZ3yA86z0CDnWdH17/SxlVfIIl1kCyv
3D357XEvztZRvMtEyqpdnGLK8/S+cFIdVlpmJ5EV72mprw8y3VUbjZ1o/WOdvUxCSuMIvD/6JCbV
7Xmpgvj5KJ9g7N3uLkQPeCNeWUOnBperev8opqFU6CAanORGPgLq2tWtpdsqAJC/PxGkP6h+KU9i
adUM1af5hx9H/UkScA0Euce56so1gTdERnvPg/ZRnPIloxqL6HscPsoXLExa2j5+nd5kZbkLbR36
5jxxTxHPAbC77qn1quyzpcf554z3JGNMxoegMviOW7q5tfSwuREnCOn5xoAoYSsT3qZzv8ogcZ2c
vWsX8b1h/B/Wvms5cl1Z9osYQW9e2/tu+ZFeGKMx9BYEAfLrT6KoJWrNnn1O3Ij7giAKBbBlmgSq
sjIfCDRh4iW0AqR3BPsO+O6zBknlVsjkHTS4310OfR8QjQT7IoYao5fnxhsm0jhNHGrNXzkpQDPl
StNTc+8oCL6hNcMOaXFDQS/YHfLCziKs23zjg7VAQAbpG88SC2ynOTIYuVKSUlIuyg5krfnF/m9/
5AzPZtDGfI/SZQkIawakgor8/REDrL2kXloJEhrzwJdgYUuRQE+AVbNM8Azv+wpcGiK8g4pXeOca
yLJgexxse8jY3oEjADF/F6Vfwg9O5GGGqXGT/Ps4OE66zIPYVfThv0JPuOnSUezArVqSfGkNWtJp
Wmj2qTs0vYngLYd6d9ij6E2d7PBcciHjF3V76ramvorBCvuU4OSBbct/utGronegoB0U3V/dGrUa
AZk/3dQ5ZlqN7HRTjdtsvimtxnswKveZAHACwmTbbsyyI3TB8mNhaPZ2AArhGosKMPbK8B94iNB1
YzrVq5nEr0ks6l9NCr27zJPxwpKAQLdx9YsHzeugxeVr0ZQppHEy72Ew8WWutTi/QqDi4y6NIb/e
xbWTdI08WAv647fG0j9YY6A0LY7AbBFHzBcztCEnWpm/2WiSouDwIwMSG4G/zhF7e4BITHVwkLKB
MI9jP5AtYt86Yff3wsDrIHAgO9yO4MKa/SF9BUgj07FLbY32bmpe+m6EaGll35xBugdLbVZdYDc2
RjakSGOP7IpkuwTa9d/GSTyejJbyTNf2QTLf/1ll+kkHy8l84bnGZAn+ufiXT5UGw3PSNW+0R6bd
Mm2Uhx5i8yzU92QXgX+NLR/Yh3x85RFkB+bwLoWBld02IXZuu9GGKg8G8VxHUKqAVISxSpBnhORc
Ol6skOlLcnCC56xr7GVcoli9ZVG+ZKMebcbEsS8aELdTYwRmfAqYve6LEOEtGiAXAbmlZYkv2YZs
Per/VrqTRBCm4+zaC9CFdE4mN1XJ8PtrKg0BSDYcsGkcvoE914NEpaMduOqa5qYJpPdSg7zm6PhQ
74uVdrRRjN6SM1D4j55Wggmr/lUPlvamLvys/rgwwI+bMQiCOAayi6WRG8+N33WrmDP7KgxoC2Rt
UhyQMACjQzgG69qEKkJqhOUyr0G+Eyl5ulJdcR9obwB50NcNJP1SqRvr/+5DjtSkKdhOYuU9L0ZX
cfG9LLsAxy3rREfOvorHm6mNJ5Ihy1JzuKkxOmHSWGviv0UdTj/H/rd54EMBy72031rIMixAfBQ/
xFbobwYfGBsBGsOzmQbJmjfMeK40/r2oZPjLTMCDh13dD9A9WwupJmnmP5MAvpVnFPSkYNbU9OdR
ymkSZFWnSW2FgBbgJlrYZ8ekcbRlPop0iZhTdoxCCZJ2GunCdPi4pKEx0xFAcYrxYEkk0EpVVllp
KARPDAivQwssOQUhGDS0grX3mp3Wy6pm8dtQiKvnoNZr0YvvPfO7XyiZ+h37jv/s5RZ4mH1pXzNP
z6D7xOIDfrP1ORssc81s33swU/aShNF2VPkjakQ1BMDWxKgbp35uIV2cOfJgUAbqi8/ncOzHw4F6
nQ7F+W4Ixi1BgioJnfK+RURvQggp+BAoWf5uYy4YKEiUmpzJT37OJdQRrUd+/3U9cHtFZz/rTuDf
QHmK7mmrOcLS2/ojWNKBuVFBmtIGKLByXFCVKXS0amhSCG2n9Wwb0+BiaG8Njt2HxA9qnJJ1TeJ3
GK2mrhSFex1EkaJyNwkQLgBxUqIaGgCTXbiwnDLefvHGbnnVDnl/np0dTxF7Z/XDFzcIuSdr6RQt
uMBfQBATnFlVO9aiQzxgH1jhS22a4WVgOLesAL/fuBZ4xiYX1FyNizQJNTxdhmIFPBFEDebnkzTz
GmTWa3owdWS3B25fyrwrVkI500iYIwO30BkAgimbnP94+NHqhWkZIFtEWbpiO3QVPWJklqjLpEud
iA/nITIKI7WB6gM2Q00hDbwvfnFvVPGKHJ3EQHmQVXvW3rTFZJtWsIZ610KmzY4XRV1AbsIw7FuS
jc3OSbp8X1rOcB0hBAmNuLR5lZB79LRI++WLZudWpvfWeYVc0qTCTZudyA0wjwR8uFpYcppU6O6Z
ngh22e0QI3KnSSFwbbcgHdYmFPoWhapUcFWlAjW1bJYIWgVnyxYGcDXqaA+ujRj0Vyg9ACHjhx9O
TWAuYXUDvDlCPovPyXqViC300SBvjHTOFZhheS0y0ZxNFwr1zCxciO+AAkVP2uFQBfod9Vxloivw
luQ77qryBDWVFqGBUouyjV4DfueFbfmxSpDn3crkiKQmhh8m69LGQVNmJggJ51sht4RPAwTNjlaT
Q7oL05RdGEgV1r4vkjV9oyr1tdKT8gFKbuaJem0YdOey4eD9wxg1QaOLtQvExTqtgg8bKlfvwkrz
p+8iqmrLcz1aV/KnryLI49k6ikWznhcSIbtZkC0+0zoIDoN+Y/BSBJlAqVIr/isjS34zkXo3p4d4
NwvBWk925jre0mgN89hGpXwy03jbDb7xmgsDStZlO2zJLUMKPTdwsG/H3jz8t2VHU6sXrgANFy1b
hKI8WAQLbDVu7VA1GK4LZ+w2xEJG3RSx9S/dWHWJskxvm3A9j4YCQQm9/B3htfDUQ1PowDL8lNS1
Y0TLK9dHIYIaTR3FERnXwCWqrp4Ce8gUTT91kTJIzlndZVM3GoR+jmrt17QSMh6XNCq/Uy9ijnPp
O/3ZG8fxqStZd9WgI0ZjsWHFtzYPLjQmgVy8tYMFzgDcEYwazR02WLsQBCtPiTZqwBQNGxoretO4
d0EYSPO4w9uHoUuWNFaPUfLoFr9r/OdtRQqsOw/L/kEUZQZarrw/uorcCbBha5eadg0tHfBFTS6o
pmksx7mjXlrmJjCAibGhbm8Aw11mwYV6NKnEBn2BAEF/pC4t6fn8zsvSx0HRnuR9m91rKmpb1rG9
xQajh9xNXO8lavcv5IKkTHyBBsV+ntAVTN+iEAAICrUINbxI2LRIVDT93gJ0eQGGiQCp7NpdpE0A
NHNt29rC1JwYIlssWNl8DG91XoU3VEvmuwTyRgudfBoTZXZlzS80Sg05D4cyiNzb5JS1eLi0+B+Y
1s0CMCXpThbt5knzvUp1GyMFhW2Qlc4KBVfAkASRbh4d/HI+9wKFSIDWpv6Xt79MhnzNPQTB607f
pjzvdy6qhR6i2PkZp2Pxo9QDZA686qkAXdrfHLLWewqGqp4c8OLtd/WAQ5daIcdh6d4Dj8wicaFp
XxpRffZyzXox2WYMi+SlbmRzkUkEnLYy81LE2wzA8Q2SUdbLPOmji916ikjWOFbH6c0ozQDfkSSu
UN4HeaQvDQ8BeIv7ASq/GGjVu5WuIPPuXXDgSSwZrMgSmCb2OVlVbcO8hBqeYweQdc3Z2mFm+sQK
bAWTLup+VohVaaZt/2ZIY9XekL46HYIaOfDZOGlzHA+x/T4YdYtiOzU9hNjNNH309fYJKY9+nebY
7bcKC+EqfARrbbwuPX6hnqeDTWHsMrY0BgP4DjXKffExGkUol2+cCogpNfVzfuDLcqMHYDBNQGGN
WAAK4XtVo5JboFXBF+QBeXsfXFE4C/Seqb9x8UjjIbjdVqYVjEeamKuJHRW3jPKxyZPh4Kmyiqbz
y4ujrqgbuSG+p2F/MkZobYOFA/yMTSVO5EYeoxZV246DLHYP8BFf+k7RIOM5aFNtQJin1SIxdHEz
er++APuiAc2K1Kkr6gr/n7USJ/1nhhVlwR0IAcFhnts/POazI72ceJsEF8igbbsYb/pla0b9Bkx6
7Wre6qkJrsi7I5kEaPo2um8BJI3wKEtd+Rbm9R7EO9ovwzFOEC4dXxmYBZYe6v2v4M3Sdg7X+x3K
S4HaVJM8B3WLqd7sRxlX1zG0y0U2lPE5V1WpWQJ4tIAk0NT7tDvMKdmqEMWhtMClOJPMABYKXR+N
e2BX1csDDeT491pXuY0cvxlCyZXrw7kBQ9oL/10Lg79EpozAkQtWtKAJrBcG/q9Nagi5ISewtn7M
Md3GfjF+2FG+E02Z3PHGih/MwgIwPtdBX9WmyUPOqvaEJ84rDY5xXJ9BUX0upZufrCHLV1DGhcCi
6gYcb8AFXVITaikeYWpkkBlGPAh3KqEed03G3nkHJC6/swevueTAjy66PtC/xa3UVlVjlnvqZshY
QB1TPGWGOoIBZ7uIwQzzLUwbCWyF7u+92E+PqDp1l9gOLXjG2PNYRPFZ14YABLqAAUBItltplR8d
KtVVbky56VETnxGvhCZa1CIZBhTWClQ28YG6n26GWg1gMXCjEahgbN9R2QGGrbr6HriIqauIeaq3
Akgr7l9kUFYnVMS5q08PpCRQApAKsXSVR9iBUp48oElUfY+ajzXIQ4PiHLiIwJGMB5J+3yGZth4b
1IDIqjHuUUpv3Ocs2LSIUl7Jo0hSC4iDQC4QnQLPrpe64wJPm2FPzraFwmw2tMBcYSrNaNWaCEe2
a7sSY7GsXW0je+fVhKbWPgMd06JTzDDOGNZH6kKkxnpyOPvoRnJINglKlVeyYe6uLiEYRmd1Fz/1
jlUiWdFBnkapS6f12dnuRHhEUCddUFarsztQBadlv0laXwNIueAHZlv+UQdqa8qOZSEouSQyrDSB
7JQ6aweZbAdggKaV5gl/rolIEVQJV1mMbY+ZA+gWF312CzK80eTo3TVhCRMwBEdp+m+zqU9dSCLY
hVhGXc7TpRcXbJVqXbaZ+nU0Ks7yxNpPfSPEy7epygstURVudhskx/lQTQbeblo/R4ktSOrkIU+O
RSSyE3Y7H83opwD7/NmPqxrM6+2R7DSjCwMLNKo6Uc1YF0+Bzcc+hGCwh1pKK9TMBdkcNYA/f7Us
AYpazzQgdIUwOtKoQNrFSfEwOoPzKBlgMkNy5UxzHsliaeMe9BH8xpSpt/RmkdbcO5JHiYzEqmVQ
Qmu11sWOCqWSrAGHFE2NISV7QDFWsKAuSmKNy/9xJ89q+C0BxKVFFj7guYNK6bEpjp1qEmmhz4e4
AGZoLI50RcOVzSXIiS0J3sbPORG50zh51mMNPp8/L2lca/tmDSmtZGvnUbYi3fB9oarDavyfrMxW
F2cOAP7ZyfNsleumdZRu9YuFGT8Zgn80UWrzE9lcH/x6jp0faXBUHhxsDYijfbrQiEQFHSidwatW
aHdzmmrsvfioD80r+6wst5FmIBOlqajROlBUKi/qkStNHONumjhltP5Za17+32uR/fOO81rmP3ek
lc2ytI6oxcbjEw+jJkPlLSF4/c8ujjvmU9rhsTKPYjvxtUujSIjHudmebUcTZ2mycI9X26EzUyB2
yDZd+gCo7FPDOJCNmtKtUc+sGpQZgKT0Je5wggBvF/OGJw3wez/VXuquqd5Ly3/x8Y/wDiro6QJ4
0uniX0N6KL1nSGUc1HCpZv4fS/x/94EEGKq8wN+9drjjnBrp2gsieijiPN600Kmd2CEsD8ouda07
lw4/8rPpPyajab38bVLom+3EDvGfk2RaWy+RZScnUaL4kheavFHTJV4OrczlbBkRiLu5idqQZ7ES
fdUVm2VZG1sjwRnVFcbwZWrOl1rYVOG0ZG+Aq0OXKiih7qBiercmjI1tFoIIlmw2MpSLtvNKUIOW
9bpHTf0+9Fj+PGjjtmxMgFqVXbeyYLaLqPqwe2Bs2zfA1z07Fc6Qn/bZ/9/2qkH9GmWvpsSXyl6B
8hKazMOULGtAW3viQfs458/y3my2vePL5Zw/E0hhIgqb+Js5Kcbt6DWPbHkk02SPl1WIijLKuY1a
mJ1iq36cb83xwNk2TTws52XasP+6NA0MRj4tTQvpoHK+cddcjgYqBJk7IjCYA5JyyWvXXWotK1AH
IMPLNIIn1LBHXctToWzk15ohFBSBINnSCtNcWuBzFQF2HxQ0qUU/G2xPp5Vm07xmk2RbvG+8Iw0C
B3afOjk/9SjjX8nCw45bbWSmnQdefPVgIzWrTD54pndVPoCqS3Vpu+KUEXJtIsyOZHN9EBwAFH6l
wclNresiFb6ZbaX5e15WG/yvy9KkQEMwKxUswzkK2yBatgejNQ1S030uGzIcFYYauyrZac6+7rCz
o/2MHwEHQV3az1DX9XuBQiSkJuYujaKWDd+X7ORHOPX0qCDehnL8HnQ4EkWe3p9AKI49HvU9ZaQr
apKwhERs1m5pagiWdbw21BTqzyuEFQj+rb69/8M+rfzlJkMeJAvPL8UGIY5+L73owbR7/c2DEGsQ
OsmPgqf9spWpf4Hgb3cCjQfKCYcq+G40Z3JwoEq8rDxwyjeyrs8ldERWNOBuLWhMvUPZuVm5jUjO
QRwVl3gE9gCpreSHaz72tTF+t1CUvoKObam2zeEWKWLEHhiEO/HOHd4K3WaLJLOiW1m69oUGcARA
bYUa0FBiNw3UGviXQxN1FLI5eEYMakVHQaAkE/dkE50DlN3QD/cNIoMbK9LENcxj82q0+h1Tm9oU
qSTqiU6LNxoY86EIDJHHyPPMA6IqeypqmQtdqAt1Z+cA8vNpkPzJTs2A1NLBSdzdn3a1LNihtUNl
dLsv/spON8hGLT6iIGca/GM6qneRP9bF9PHmehtyAySyPI51vp2XNYGpP6e+WDYak2fXRUJHApN/
7UO8rlFoltyzLADst4Jig2yDcmnYRv3isRZlfKLN33wfKAAhyh9BBvKk0uW/uV2usqzwoB96j2RQ
ilNKzpZ1YIW/kToDjDvP3mXyEzV6zZPN+bCO8Wg8NXpZHQ1kVzejb2NTCfKBRVT43Q/LjJbamBe/
wcH9zJ3Bfgk0ieA+Iu8XV9P1fWWjdN/DmewuLf1+KTrdeBvsfi9cI/+te+OBD0HzBtAmBLrAfuhx
tohFPz7oZpluQ7vJDo3Hsqvtx9HKCHrxBiT9dqiz/Jc+xN94ng7PvZADTp9GeQoMbp/wza7WXu9V
Lx5HOFC5Wt24Tzw/PjZt4izrKOWgwHbYMfGN8aFjxgN4Opw3aDRDzSm0uxP0w+p70LS9kx0/DKIy
fSPOJWjr7loWA0id+CstQHEdCDCji1aUybkxYhz2Lat/b521myblD4BrIJOlHEzmDlvUUMbr1MzK
G4pfylsVosALAYca8XqnuBnQXvMXdYFPPOZXMqGGS0NmWgRWvJBatYu0Lt0IBfrAn1q7M/08WSBs
LA6Weu9NAyGqBcawulEvdsPqXJjxeZ6UV3jrD3ECEs/PhUokjFf4MqUbjSAi2FB/LEw+XmywReG3
P4jsbVR8nHXGh2NXLEpHUb5NxG9TSz7UfOnXMhqPDFhXbvgHSNgsHBcsHlVuXSbMwghpDAQH0g1h
HKLSZGcUaDzTIJnc2DibVv/hz4BwR5osco5a6ztLoqOwq/ZbldjGvYmg2ekv9r4pv9pTs/vm5OzD
vwEAaEnsFfi/+RaEqXkvI1RTTZGsMuzZB78rkiAnzwU3KGESqFStAP9C13bgngjtG34x1VMPSaZd
hxLuTTdYxrcRD96Ie/E7XmGgT2GZdhq4M16hUu2DKAMFyWomcrrVk1QzWYXAUOTW00xycEIUgdFM
C4iKK08hOu79M5PuqXuAKNJMJ/b1bwzgI3LATg+1F9G6iFr7HgjxdIM/RnASWQK+YYhX7yxm1cgL
xBbUwrkOPWoL9KqWmf2AdNFmqL0xQk1ivAZHl/EjtVFZCMRs+uyMulgFpjCvlYi0bT/23cFtuuGE
PDvEx72quW/wmEd5Xl++YhvxGGYA9y7i+5G3YAyrvVqpitivTNPL5d8+28it//hsUa1/+WyJpkFk
V9V+UelWLFmxZFbcHabiLNUFar47UNkXM7V71JGwfS2yTCwQWQWFHIXr/NZr1lYCxoDJ6CJtu/Zl
rC2Qxi5xau28jYSY2TKWIX7rZGRVgnd05JxGpeIlVVNy3duwCGLnXi23lvTKgwZIyFm4XJ7pihqe
VmAoC113NQ80TfieMD1cFK0nN1YaWXvfq+N7f1AlbQOofoE8OaHEs34hj8G2TOQ3rSdU/4gl9Nij
g8SjxJrT+l9i/NMlOY1wohSAlybORsgYx36w0Q0I7jqejxqUMF83ClbMLNYtjA7IwB6woEfXAUTa
zsZv5BbqoDl16hoRuB5njSTpukun3PoItXxq+t/cJL752xJQRMhYefypLYotSrmR18M3b2M68bgt
VFfk9TKFbshLVjb6ITNdyI5ro/6qO/LXkAb+DYlmeQWbNirWlb9lBO6ScQ+ZK7Vswcst+Q+p97Fs
hbjxbixQ2Q5qbTDsbnxgxpbILiZ7OtpSt9bTdD8dfNUoKjaSL13EMpN92ujIRDeoLvUJuBolTr8w
jN5ZB2WgnxxCu+Il0bsblGfcPu4IdZpj1CFOk49md0KRCeglChBVnyDQGZqbqEZReeVJsaFxajQv
+Z66tbmVpclRw4ImKaP+XLGmQil/7oBBxnflgoxJxT58LJfzZc0Ysr/Kmwa4F0nwX0JpIauRvIXW
Oj9zEQJMCH2pZVdBolFkQPMjdY9L7Ly6DRjfuoWP0KRckLFVI3TlAymzrxrvOttrwwT1xzTKrZVR
A2gosTNw8Bo/Mvqi4SsUn7vMxneOLmP/obbyFApniJtTgxxVLhDS/affgV+oBK8/Wb7MpP6YJQY0
y5e01jwHQkIIxavGLDxrbcvczS+gB+s2OrjAL7URWmedPxkK7kUNmelqjIW1dNOhXCfYqXg4g4T+
aYyKJblkZBuCsoV+T2yv5xXaRH/C6SQGTZ/Py4UGVbJDoBq6ijKnK8Gk4MKI81ywJms3tjbgu8rL
8WwonbNhRz5ksp3qn9m05NwnH+pWVeHYy3nENbxqZbgQlGwFEkaiTD6aFNHIFvXy6OfSb0A4FP2a
bDmNkLvTetWmL7TfFIH8EqTMkgQqPzHI0zug2U84O36NZv4R3KTJvhM9aYn2DBS0dTY18AMKKx6g
FD+k52bIS3Avce0ORWjmsuliEzGePFqAMbL8KaNsDZBiCexHAuEaJ4x/8bR5ryK3+9YOyNtrbqzf
Y8Pjg3uS6fg7VtkeL60eLDgtqvm9bO3i5Yrvg1Pid5GK4TRdahbXDkaLPVWZNagkUiPUuALIrAG0
eBKnwS4xUbQHOoxXAC/vINbZPvhjHZxQLNguya5xkC9Wbdxcs9Aab4EjsX9RE2JwBSBjVDlHG/XF
j34FOV2hl09RNbYLCUa+EzWD0IqTrprZRl0uOFs6ubmpRgDCRcnOzI2qpwAo2Hvmh0vdbGPgWlat
W+ZPjuyqJ0ReAW+s+T05RlV+AUrKv1KvTdufsmyGaRHo1YFWNY/xPVRrVupAiweR2FM3H51xBSyQ
vaVu59dIDyLAvaHukIQMp7HWX1nqpuAKTfbIblhLGkUmXjs0FegtaNR3++Tcddih0qguzfaKkMEd
DWLrmixqZ9B3haZZI9iWsxYFGe2hw+YAoaQiC8/43wrPdKWJ+hv4ssXONCpnXJhN2CMAP4AJ3ihw
MCygzKyuqImgCnAIEzRz929+8zSaQS40be7+vy813/KPpf74BPM9/vCjAY8Jvu+NhzCGyLIGlZBq
QZdzA+IPZ1VZtVxAKCE/zgNeAkr6pir+mUL9edhXK85duvrzBnmHjKThgeXwf18mbj4/GN2FPslk
nO9KRrdt7Grh2sbdyBOc3dSHmKdQd3KhS5pS1+kLlDebvWYl1a2DNKSDVNCpVIyd1NSDAxSIFtbL
wbQ+bIKu0myjQdToPKhvALDRnG1anqFW4nMuzahSoOWkZ55n+6ijdnvM8SSiu84DA+h1hCuyS+nH
2JnzuHfXWZ0Ey+mOnwsjSoXCbXB4C7p3zkuckhsjXU1L0eSYv+aeiK/TUjk36nWcaM3kEmjBxQIJ
0RYME/zgcp0fpisv7z+u/mIjF+nbXo4vNuZRU35ezTZXLTOvSgOzrQFL6DK18Y0HvVtwX/ceuKli
MKlTN3Sy4J6bkNAWmXmNlUcDebVd3Dn9kgYb2w/uK8Rbikbo52mS4FAKRBEPIl+AiJaclVffsi6g
SWl+1qNz0Vy9/mlz7xJ7uChh8cOUnbwkBzdToId7r5VPBEgnGHqksOiIBEz22UQeZC+a8Yoq84U+
4ECQO+kNBHr2XZqk3gUPpDX1qNFGsDnnVvezH6IMmb4OiLw6aNjSd0OwGHhFdGxzW53nG/e1+7zK
UuPDRld9bruvcTzkC70qvNdpNNrqRvCQcZ7dOY6T3YH32j2xbjySCeIQ2V0HIP41xLMMqnkyWpJb
39/FIGO6kRc1Xct2mVWJM/VkkmZ3bVm9VF4JJg21MpkkA2eFq5nRfrb1ldUu/VTPtuRCAzkvUHRR
oYiHbLRm3EBONOrsbDXfNfK4tc0kGKjn9SIrN/eeIYHXMnx84LQa/aPtdnc0jX4k4CIaKJXWX1Y3
GtDwptNHmH+EDCdKAfavy2wqw/YmAy8+zZ+Me2GyMECTiJpU/MLIl7ltuNA01/vyUzVmCBipCboq
cqEmGMEBwgxmTD8VLer1AUT3ioIv59vqXenvtAa49fkn7dteO+i++Db/4hAgBe8/z/fzp5OlE1yr
6JXWmv6GgaxV1HW4Tt2xtg9g2BCqmEbsPRMiCVpVyO8p6x7NvMgeU0g2HjxdB0JX2aFnZ2lVdxmx
Dwf402ebDlRGe7+o7ScOojty0l3TWHau3p4Ty9FWmlMVCw4BvodeGs+iG8qzUD23DsYNsCJgTm4C
46F1ZXvzQXrV+ZnxQKbeALVXVETJkWyyj+pdkVT6cprgmNGDNDYh5waYOAHRw766T/e0ODhxswOi
IsaCujQhwD+L5hryjkz9iFBiLvt2S4uj2qQ4pVb5iwbp42qJcUQKN7pOd+8sAbRZ4q5pMd/LxEW3
6wv5UxOk6fcq84wT9SS2h9vQM3vQieAHGjUZ3QGpsqJBMlWQyFzYbSgP1M3G2tp5CYJ15EIfQaAy
Th8fyKB50HgJmlHf0QcArYd+iLjEURJnKpG86InV3422x2/1KH6GIgi+Qdp9WEMRcNhFEt2YayuQ
bgGjmQbBqW4LKPChgvobeAptUOIW3bHuE0DXzLvJ3EOBjzcN+EIQo1l+nLhBobabcHozNj9D6uPY
l/XiC1DPShnExA3rXsPHrqPwhfLXkV6+c8arxxpJth1nkPhBlDZ4VA6U2sYe8N1mbxqCnO+pAwBk
JuzfmZVfu3wwX3naDdADNcs710r6rd+Y8hA2boY4RaaDNdCWj9kAZdwSAp0/1HRolNq/E0z3CgSD
8S8abkIrx79GrqMkQdWRJ74GZgsjQ/FZHstnaFSAyxn22U2o6vM88JBGREBtcnNRe09uqI74WG1Q
bvNqSfojJKIDSB4PoPlGeYe2KIafhRcDXRqYL5AdbgBKNIodk1323PT2yauN+B31PPmyBjz6wj1T
P1fGgNSaNSTvnzNFDjEKmlm5EWDblqWvtDRFgigq82e6KiM3m67EX2x/84t0Q8dzs86/5Nk01xqO
YAbbfcnqTTk2Z3jQnNHdU3ptGvWQJVs7WoMyk88cHTnTKnnDdmSXab4oRyR2L3Vf11sX9AMvZlFP
fFZu7hvrzPLbPVBIEOfNq4nPCntp2NMOBNpmoD0rfx9xMlSpAabgDBV4lM1amGuFnV/GbgAe7CbO
/ktfLFO+CBMeHoMMsiOAymTVpRgdJFwMsaIB5AmrSwINQWuVjnIFDFV4nN3CwYk3Q5R7S2mjmlMA
qHHkRd8/xsIs12Apk5upO4KIzXZbfCTT6x+5MEYQuOYnGqRGeCAMQ1HXHfVoNZkZH6vZhvhYLbK0
aNPzskPEyzezBXFmQX7oJHyjvVCP6TnbpUHRLqlLDYK8IOaM2MVuAgA2lQcDgdjSVlIiZPvLGpOH
mvDvNf52F6uB9mvdg3syHuz6QcuMI3EzhFAn3WWotVpL9aWARl+iYtHi2kC0+8EW41GH+OsaD0fv
GLMoXnb+aJ9YVlnPOujSJ9o6XlYHsFDWqwiouW/kFuaNfTL0aOubVY+ievedvjGMQbiiQczirtP1
7thFvb/Soyx558W5aqzgrc9Auzp2Y3LQi7x8UBNpvM0qaOiYgAtZSebusxzruMx0f0YI+MRxJ96R
LRXL3g7iW+YbBsRcR7CMWtUIEeXsw9eBIguHHGO5MpA87cHQC+4PW19JurJwVBUl9xEuwNU0qq6s
+LvTSai4+ygTUg1IMXm0ZQD0bp3ORlKW40nUYRsBfn9v3AZ4ztw1HlLrii9t+mPE3bBiLoKu9LfM
4z69g7Kc0uC6OYHuvOXg2oWYongzR6kveZYKaOlFYte5vbbTkem8CpSEL5GXG18bKU/EoR2UYO9M
KvGmNznkIFF/oYm0eCxReo/SbVxFbQ3ZUDySH7WUf9jmUboqdZ2tRdmCGcjGgxIlGsWBPnLo5vnJ
bdrv0ydWP4pbg+yLPIqY76BYkD4FRX2qKi14TEH4dMATRX0LxfCm7LmOt4UZx/bB9UCV8m/7iETG
ojJY8z+MnVdzpFjWrv/KRF8f5sObE9/MBSatUlKmXEk3hFRS4b3n158HVDNV1d3Tc7o6CNhsUCYJ
m7XXes2O4W88EfCPp1nTB/yh1WKbyGVkV+KICcG6xwij2W4rLdwWw4SvmYAPgmktSa1l80ebkaTT
Dmxbfe6XRYOwPtUL2tbNdcePtqIxmk3ly72zotxWvBtz4LOh6v5+xbf9aBeMeN6KYIftdJVp/eFs
ZSn1mdpa4+Udo0cgSPJNnmiCFy1rgT59X1vb/mwvwFLkc8BKbmPunoNJ6WDTzEb5UNf5u0KW8T2q
mg2JuOFFyvzEBT81XXemSWZPKppNnhq6I+ezYPtmJl2ZqyLCmihetzUycsQ5wWFtWhfGkkVe1yhT
4OVazhjRAl7dxEYHW3kh3K0grrUNAQD8bxT9RCKnuLaW4Tfv5Gd5bsVdrGoMyaUwJntVFHhLVAke
6H0TqJjpSPG7z1Nhyrr2Wlph7Eqall1biWgew7lovLHLO7je8MVx83xXm+zbVPTtvRlG7db3i2wf
ZBpOacvJ1h6zguN61GivpPZj1zfm3DVEc9ohIbhi1NeFleeV5xua7K2bA+S9i/69g6poWz3LgItP
7d2c+1D7kyjbU9OAYIjDwxlnkO9tlXES/Hifh7r3Z54VvsKrdtk5L6V4Iw9FF8jiINyRXeMqDFFQ
uiv3P6F0taPWK/MKw+UJIcX6HJKM+WxbN9cdoNvbneIIBgIIvdrLD9DA+4Mql4s2tUn6sMYa4sem
joAi11U5xUoAQtrULSdZFMaxan3Umzq4M7Q2veqnxHdWRW/9X+1doaRXhbLYM5GB99DyTTElLG0e
W+kNvY0OzL+c3hqdPqH1wg+RalF/J5o1gkPLUDuF3/v2IYrGityFl1BCvLrzKWQxN5xfVBFnnrGb
nrCL+d6+AjHQyPxsX/vPeex7gTDDMWjbZKcOUbihyEFdz5wZF6mVo24DKSRJ052UZO2XtUfYRuo2
xpzPJtjKnE/p+VYQx+2fbq/C89TLYMloprWTdaThQr3B/Wy9pF398+a6l4z/sF+vfxUNf9j7u2N/
dO6XU1Wm0G3nYD4ME0VXrNCr40gGYJPXknKXAwnD5jif3wv/phwH/0OZq2+KZpoPXSoxswxG/woU
eP15TJeVgpdPMJXW502c1HobC2FB7mmJgbol4BmWRWrNiiOKrz840z941SViEvuswtxHhXk96FmD
QfHUfWdi/+iHJwOxeZ89qGIjcp8ONdo0mbJJNcDFUVKVJ0jwuQfsqXqsDenrSm0U9K8MW8n7j2PE
aA5dwdeeO50fc2WtgTCuNj82rWasNtgjh5vUCIIrbYJ6pY1PK/q9KHqs6UJ/ujZVc7iSOyYyUeVL
r03y2UEZ78RRsqkWVCBEeCQKIkzSwmp5tdrQZMumtmyue5Uebue6l7mi/LDu/bNjEz2kcpHlCKgK
+TVhAnElBrRyNZrHqhMJNZf2odYRDJja56ozC+VblxjmBT9aF4XbIDuHwUJg6KIrlLo19WsOh9hF
VkO9EUpc/ybBSB6CtKg9nKTmE5Sv9KCXib6dy0K5VeJSc3pND597Ob9kaaF+g9gPvtHq3sPqX4cb
YQd8o09khPx5V6CPYJGKsbIrre190APj4/r4r+2ymutbo6w/3YesSc5u4XYf8xxjpB+GRFkZtlut
CxHDnTEk+rFDKlUMP4RbFGxQoipB7ZNcsSstGo7rZjsV3zdX6iFvh5/3Tr9urntjEXrYfzy2mMHo
VHnmIm17pTVGvreWAAs0Io5sZpWFp3V7XSxd/GLO93FiRFcSweeqZxB3w4evFeGtPozqRZyT61UM
QckHZQtsNN6svaZs/oClF9wS2372WpvlSaHXmNJriVz/fS70Kz575U2pbzqzUTwylACEx1p8ihS0
4Xiu/XMeNuhxM/if4MhQg/L7kKTLoJxmoOKYIzbKpS2a1imkfPwSW8prbxnJh1y1HL7UobS0Yqok
Ju+6hdHqGGgihmwBz3TQoI0yTJRJeik6+ZLwmgq++hlQ9omUXRVx+LqGaesEwYTlaptKnxzWYM1S
uQchw5fequa16np1o5+ehJpXxaL8tba3Ywe1Y2lXB9P50XVtx6Yz5cVgVTaCvfMW0kz2ZGAvnktm
+Jb50KANtNiu4zQcrk0I1EAN2vAtxhpAE9HekI3I3/56ZCJF822eKU85kc0JCab8RNSbn5iBxDtt
FB5NJYqOShxtAjmr7tI07m/1xADQMuAMOpJzcWpfFHfrXqHX2qsgMF8+94qT/t5A/jgSHDFr0VUB
y0syZGvfdYFw3UYbcuFm3YoqS3d/+9v//PN/v47/N/goboGRBkX+t7zLbosob5t//KaLv/2t/Gze
v//jN9UyFVPTVDQsNAv1EV032f/19UIRnN7S/wlb9MZwI5Lv1KZo7lrZxYAge49zP4CbFlSkbi11
p1iLqgJM+kubTNBwu854p3RO+Tz/2gvu5zw2GMLkCGNlm6wR1qBp/Q6omZZe63OYbc1VVw67VNUO
pyrafroMJlH7yzY84usQIMyPMCNOtNilGpNhEIIy0boIEv/ntrVzlaWuyD1+wJ4Y9Oyy0PJsPCnL
YozbelMw6KHI9K+9ad19QUw/22m9SMSuZXoNHsnsP7usx66d1xPgpiDaf33pVfmPl17XVZ07S9Oo
Qevqr5ceebxCGBpDv2uHaNpRBA5ATUmzl6lC9VwnFE2WcGKY4UFXplrfrj10OE9QtUVgYn/eq859
4ZCF5k/nGcRFZkMZO8yKhYOmNeFzGtWyGyvJcDKwxDxWJToZE7WpxxnRZy6v/r50RX8ajPfSVfRx
GgnS6Wp9zKR6uunCWDmoqsyYC6XB+C/3paX8/uKoIllfro4KNETXdO3XizOYSWUCnc/vPoN0vdTg
5RfqIxWK4oyjbH+Gqv+wDodRkwubdchbN5dewLXy81TiVSyH1is54M7TtSxHNY2BKcwbzBo0rf0i
d/XJWGJEXoqXPBaLJ00osQwqB7pOhXpsjNtQKOpbgPYbCvbaXbGo6Vdo2yJ3kPjHtQ3JsGTblug/
rnvXA+po3GiLLj9ZM1xr60iFt6dkDsmpeD8bOar9fg7lcfTRzFCGpHYaHxZh2N7hXa/d/a6vKt02
urw3ce74XWi/OszJnWYdlp2r/dzcB7CTBpIehL/ilaRGH/VgZfftsiBTWNZajAAYG1mk93YP9fCQ
WWV+L3dSvRGkufDWvevRw5B+Hl0g3nvzmW9US1n0ZLVNfhKX71tjGZWldrPuqGQx/C93hGr9ckdo
omhK/K/hmG1AQzaU5XH6aaRiZJEnpGSCO41XFPZx4ng9SMgrrzzDqHqUrEZ+XYMwVejHq0Dzx2sh
tAjRhBoryDg5ra6yny6xq3nspz3sulpbZVna7eL2FgECxHunijGXSarjetC6Y938j22fJwvExN82
jQnKZlLMdGcMs3QUVVM6rmvqmCiVnUcTaCsKReJONeP9j91/6PPZoNbd9r+MPb8O+8vFRABKV0Xd
tGSE6Cz914uZhLUopZnoX4yxmSjFZpYtwV+4lSPBAvSdSV6fWvlzIWreGuuuPeo6hKU3qAMKtwjP
UkYsTbjHfblrqDMs42y9jK4/LSAZnfoOLzc6rM14fJB0kkLSacGcO3UiIe8qi9lZspLIXpMt6w4x
E77voDoTkSVA1l1Qu9yJyxItG99Kzzo4l7++Kpbxh1tMUQ1RMyQZyV1RVX53VYio1CBvU/0iYpd7
UhbDDKRNEiBsi8vtqoka6HHsjuU50ufU/Ul6ucDQYJVLXtvQz4MYayIlv0or+8YEDm7UW7epYwEt
7qxxVihgoSHPgRVycNQWxGAcbI2uNJ5+9Gp00GmGiHXjsKSGSj9GFCMSgt262S1tgwlDKZyUP7St
/col1fTZeem3tk2NSaitCs/1Iu9tG8Gs3jEM4ysiBzFKXXq1X/dEFR5bfo0N17r3p96W2jQY5KrW
VdjJyy0wvXA7lZtYbuZdrgFUWdrFYtQZI0gqoprCjB/BfhMwvmbafWONd/JCICkhIlO6Zaa0bC37
hgkHpbQlLYdFWBjkyDsPkr/H3Lu87toImfm59Y9mZnxJ8669rE0Fry43pYaxWTfXHVIKhUqUXv/6
HpG1Pzw6Fn4bloS5gKWpzMKX/T+NQ5Ml8rqblOoShtKSdc6f4qaO3vIB0KE/6uItlZ8IeB4AYPT1
wrcSRQzq+/5zSVlpg28qKhmGHt3/eqRV9yITmOnKyoQIjitaLPoQ1+SkkKtdN81o9sKym+/60EBV
JMg30eKIVxZCcUImFqjpsskMo92ZxqJys2xmNeKjlamNu3UTotH3U66bWCF7EVAzz1S4y1dGUOTL
jRfNevsT9Rq2OJFRXX8Sh0hUzftUher2Sb3WMoQkcAKTPqnXuM0VN76i/US9LoOx8boh6z7/xPp3
Jog54L7lxHiWZaM767IV3CQ9/NcREs+z0sk4hYtidgVCwbiXgmrvh6X0jKpIu2FM9bdrtzhG/7yk
1jW0JninnhnE2q6r7euP0yrBTAZ4OXw9bdkVAan48qrp1BncKNaNU9WH92iuq+BzyNbVRrOfGioC
0AoMB/WL6J3wKbezufIfkn6WXV8Y05scbOiuK3p5v55Ja6kA/jjTIGbBxSpHyMn4ZPX+6MiYxpGc
hptsLou1XavbyWs0pXMkff7etu5Y+40cpYii8nkOM9piYtXcmAEZlFztshcE4A+rM2Qbt0dtnK1n
QIy6ExtTCH8C+1SjraXdGJGwl2RF4ROY2YsZNYfGzx8gMyQ3IsPheWJihOcFBtda0d9T5wqwswuK
+yKbG2wCyn67bupV2u2bHuD4uokJs3LbNOIm7pTiTIZdcgsxNS5yVaQ3YmVspWk0LmvTGPmt68v+
vFGWNlmtGpw7Prv7Q5pfy2W+X5O1mAahbpjq+zVhFK4VsqWtHQ2w0b0IIZxgyUS67VnIpXNUayT1
imav+HX1rZeTVyWeTTivje8wTVdvK0lptmraCOCBZuQaYHFuyqgrLn92njTZj1lZbUlY9F7VY4mX
R+WlXNgowCBxSV6IKLlQYNrYpDmPFG3rQsM4YO2rz4xSZlRRkx+nL2ZRuPNUTA9xAkHDrHSJWgsz
dqJbFYJGwYt0ETfU0tKFWDQehrqtqcAN/ZCcmrionEYSrTP6pOFWMcsIx5liukpksvNAEo07XaZQ
oBeh+QanykuzQP0WdNaxb6nIrIcDB7DOahBGWwBN8+avR0Ll929LogZVVEReDLokSYwpvw6EpKGq
Vh6FHsN4iRTr4FNeWikDyE3dWmEn7ZAKIyOytvV4R4Vtfz+3eoXhDSr5ulFK57jPiQeGKvtacFcC
LlOffvQAwx9QqPajnbFIrKw6Kx0iq8x/estbRVW6xcB2XcPCEWNcJ2ia7DOOUEAfO506Jddd2Mq3
6w6RCsjtX18G6fdx6XIZNJG4YflP19cZ9k/vA2McwXmbYnf9HdNuWAuTlEdexPkYES/SAIo8o5f5
46FPA8VVR6X6/WCwHlGmgPzXpz8s0bOjUhY7f/2RVel3cY4hmZJp8suZDB7qH2aeME0ljAaj+Poz
oJ99o0YJPYheyAmnS1IetZ1kW1m+uP1X8/qOryWgVH9sDtBt/GwWlS56wWrjR+8mbg1Xi6ocjSZv
TXNmhhU9yBpaLkXqTWGDcDAlDzdPpPAiBNX3NYwQVHfooHnkgaS607L2o1+ORd5/mY6v84cfmRCN
dzrTYJWJhaJbqsj2r7fzMM1jVM9aspt8qF6ao2DK0s9YbRsEmiSQjMswDxjqLoSToUtuAb3Vjz96
+II6Ux+SR3sIfFwbZagM0Thi5RQiMJ3yzoEFWoR3mphVh2HZu26ui4BC8KSPwVWoinhV/fv4fNAS
eMKS9CYOx7++B+Qlu/Dr1+XhNQ1UQlTZMOBk/fp1oVpkE5WsYPfJ4VJK5zMjQ27fOslBTuESDZV6
WSRz0KADTns/5XDaEKi2Ex0Vx6DrEeYTDdLWgaxsJ7ScQ+YLUHd/2v6xf+WEmfXn3fw/v+SwmjWn
9bUopzoKwvZ3m//kTcT//7sc8+8+vx7xz1P0teZd/q39y17bj+L6Nftoft/plzPz179/Ove1ff1l
w8uJQKdz91FPl4+mS9t/5eKWnv+/O//2sZ4FJuPHP357fc+iHNQ6OYKv7W/fdy25O0mFsvbTj778
he+7l6/wj9/2769h8SdHfLw27T9+o9gs/Z05Dv8kVWHgWkaJ4eP7LuPvhAOShoqdbhrkXtCwbMMl
X/h3BjlLRMDNsFRLXgZDSHPrLunvlsVYiAoIOUHNEJXf/vXdv+chP3+0P89LMuX6NT2mEXfwcuFz
kaKElav8Ps5OJL/qkD7Sr6Up7ndJjlpOGAV7AkMZhG+UYtcDybk9rIsyavuNHoQXXTCaQypFDdXU
ZXVdxI1i2A14MadDVOiwLnhlIia9LNbNYox5uHPUJ9JBhr1WC9VhXXTM6g6RIn/f/GwT8mwb+PUx
TyAZ2EmXVodoWaxraFHSqNZm6WCkUDnSWJeHMkZ73V5X/YpC4NAbBvaOT3OlYyQk1JmHVAOAcM1E
szO89VVrxCgA/TdriLYwLy3bBNrsNAavB1u1ovJAXWAAy5idQgKyHHN1W7KyeKO0neiiuiLapWXs
myl5s3K9cdO86g+hrnaHaQj7g9BL0qaSm1tBowkVyu6gCviC2UFVXqZA6TegATOPpMYD6DmAm7od
VWKBvt9MQavREDvSzPJAxIn59braoMOQYhQplgdkiN0kEurd+jkF6LKHdS2KcCDz0YNMKTmuC2mu
wq04RDe4mhc7ZD53K/QfE+YqGYNDFfDuH+XeQ+kBWTp9b7avcZQcQxSMxLYx9mCynNIfyn1Aapfr
M+7VQL3LMgKwpM0OrVDlh66J8oM0KDCLxsGEzm2iWvnvRcAI+9PmNM35gbpOTHpR6jZJIBeHdSHm
efm5ZkAf/lwji6CjaYY+yEK+WD/5J3Nh2VzbhFm35TFTUULsU9iYy+dp47jfkDGU0UO7Q7pWstFe
NFD5Y+5dnRGAblzJtCtekXfQD8b3WiRWsCfLKdpNLm5aUnbCBtR+a6cbfGkcwclKAuLXtt1Vwh00
YbvrLqxZHZgeJ3vsMbuUgfFsJvGmxVl5aDa+TmbzmEinilv+S/JNcpnMPRWnMAL07jFPaJI9hsgF
6u/NfEMZUy3fAYGayQ65dRAI6PJPdhm6UnsACwn7/jjyzhcpAdqyI+2mfj+/iQ/U3bsZkxM7uoiJ
jf6aZYe5aGfGkcpkEjkiVEDZFWp3Tq4M9SrI3Z67MPf0j/jWsuzFzpw0kWq3sLtbO7/L7xSUfx/h
PPKS5bJVs60lzgyydMT37ZAO2zjju7ZeaO2q0U4TUF/2MNqV4dTBdWm9le+ZB1qov+nvo7P+KFi2
FXjtVXvX9w5XgqJNY8/dVq3wH/ES+TRBd1ft6Ficy8RpLrSXz6NteK/JHlWao3DNtElV7fK5Kzyo
Jqnq5D3FNlee7Fh1RC9hxsLDemh0e+y3U3RbIpUZ2tNHp9tD/TWGC4uKMtmBBOKgM38VTSdpL35i
c3Vb0ioIRViO+Fouihl2hU/f9Rhua9UZKcHIhzayu4syHvNb+UFhog83jDEEDAJOJG5zZh4RED3f
+Yd539fIcngYyyTBRufZvJTmDj1BpMjAJYjoIIteegevhJf+U/5mPOSPlpfeAITRBw+qolU/L1oa
OzRLhEWfypn9LQI5neFiN9n0XyksWsmDuY3gGDri7VS5WesCYTDvlSvhiw76Tra5bdVX9WO8j+Av
HvVDuW/35uyQ4hFkt5fd9B1YUMDj4G8xYq6gWNtR7Gaw2hkpdupjckRqUgjs7pwUd/1V9Tjeyi9m
tqu/4OM1gA/EAuYKyUR+1O6bnh7wKzYK1DY8bigt3ZBN6FLuhCN0aBNDuJf66EV7LNSLez3CMs0B
amkSbCNs7kleC1nBnb9ZB5AtUIw3ZuORBjjo36yv4b1ybD7Ud+WgvUbv1plxZ2o8/S7wyB9rMimC
Bz/djb0tD65YHMvbRtmOrSM9+W5aOdZBm7whc3TLVm/ynb/vb2BWlrwOdBsZ6+ZVfs3wvUt3JvdD
xkTVC9/BUQ21Xbrv/QkSaX8qR09/Uq9CXBuyTX+yXN2TM7fxlMQ1Utv/Qrko9tLTwCQCY6Yj/Lh7
cPsIWSKdzQTf2pnf8nkzPYoz8QqsaOjMz4wdPubdqT3q72rmMolHrJUV1O8h/uJs7hSHiEeKVy6n
Q9h9mr36GTwvUrXvbbDVHVJhya64SCHexl7zOt/HG+mt+LAYQm3B3CHGOIz8fZDdTvxletAog9oM
i8MW86H9sBn5/iDaHqLnpSi7KbaMlsNLDxFpX97G7U7q7drf8luiIYHrI8IZ5b1/IA2EXHV6K3yt
kKKGkSJ4/PQ8e/n9uEB3MDl2+DvjVffoz/uxRt8Fu2EM2zZYiNaFDV2+oV48HmE2ycku50XHuCMd
0vuYm7J2A8ELXs3EDsmO1x5YFqXdUvZF5lg/83ifs1P8FmLx9DW4tP5BwwiDAUT5AEELZ9sOAXSP
sMAf4uqUSFvrDn7TKGw4DXytGBFd4coQXhpCavC8RXNVf5Xu2i/+yQL9N90mE1BPN3gcxG1WPGo6
iLZ6h9J4om6KbNtKj1PpiOi7jDeG+C3s+PouJR8GD/z/fPWop16WfmTxTuxdNMvl8/gFcKIZOnxt
426+8/sXuUHKrbJ5eqvJlY2NwiMEUrDBEQGkvZ7dcg6k2FG08pJuw2ABi5Rl0DLDsWPLbix+GTf1
X8L+Se3dLD74iGh+S/f8I423wUqQL8b4jxLqRj+EXwP4q/a94KnnIP2SqCcZ2WLkY535NOwd/0tN
2dKOePUdRVx7BRwdd2PwtdevAJ4n2T5v3agDTLKRs90sbuTCk0hy1UdwvlJ76octH6/OnWZyAchJ
xSkxbNDQEPW7fetSbgnshyrfj8UmZhhz1QY15NGWUHd8tg7KIb7oR3B518rNfOM/mAfu6MyWjsIX
o/VQRbETCT6mU37hI5BgYFJEljaUNrlyDWbJTWNP8nd9dJ3Ld/KC3TpIueNfUm+4Lzaaq2wsXg97
iZRt6eURHh/XyXg1qCfsQgDlecnmsUWjL3W1dyn8qoYbX96NAoVBmwSSSrqrJvyCEBOI9hwd9Qu6
vlFz9EWnemuD2BZyB2HuUNiNGsnKXRxvKwmLIl6fEAHu52LTaSep3zGhNtMT0ur0l0svSM954i2S
mwJ1GLu8MBA9LKeCbX4T1rZJdGtb+/IDlaP6QbhVq62kOymvXt3hV/JJs3xEyVmOHVbD0c6nbZvg
qHGUIZhUCLth17YVVDepvKryYgUw/KMBeVV2mLsHkh19VZ/Kk/WcmXZ+pnWqt/4xPI7CtUmk4ZhP
VenykS7ysZ/t6Wrcmm/qU+HimHaZGndahtP2G4z0+jqw9voGmk3n9lvZtbaKl7+0Z1Q3zrMX3ArS
gazlzXBUnqvdWQ/s/KN+Ga/b2TNvSs5BVv2o7vKtXuAT4sbDKXOTLxRa/Xt0CUTJMY9cI/IXk2gb
gh3d9YgP+65MuGoxV9jDu+6TR+W2au06cDrZyxPw2Ha9Fd+sZ/Gpa576wasf0FPsz9kGHcXmbjoS
K/EptsTs2rTt9K0Y2ukhPeWkbs8w0s/T0/BUP3D9+WNRdyzPAq5v17w4+tFzin1zP9zruc0dW7pz
uQHmPafX+cF4lB7mj3BErmMHPGx+qA9MAwaSizyDshd8hbnzqm5qZKdiGzWhqHFF2U58wMa78NLt
gzvh3njnxqm30oPYPlmRoz1KuKGORNsOkwhdfDIRBCIo4ZO8QgGUHlNOhjh5u6vx2wm3WrElc1Id
kZeQQO0kG6R6r2qHmxRbOUwk/fwlPgP5gCbTdB5CeeKmgOOYXKA9df2WenSTbYZs0+ob5RUKPMAt
6dVrqpvinfe0ldpTtlEea8ypt8X77AnblprQvsfI2H9gVlXdtA/iW+bO1hdzE4ko3OPeY+M/3TSn
MgA3tsmQM2hu+0t9qeWTFDn9RSm2VrJPnslUdiF3fXULH6azNtVd8pUvXynecMMfmIBGpY4VHapb
sNft6DU6PhH43l/j9SREuNfYzc2MvDSBuu6V0i6/qC30FSenvCK63PDxy9Q4/jVl9Cc+UTcNPMxO
jnVqse1zN243TJusbxrhuXDgu5TqORm2dXRnlG9jtuveq3xTDF/S2kkUt9tP84ZoQroZ9lzzrLTV
q2FWGhcKBzFnaCI7VCuzSsGxQairi82DMkzVoez2MVWpw7owsAQ7CELM1LJ+gY6EXWYIcXbG/u5z
bW1bF4HKXossaGqbJNxTAGIYblPdoyLv1g0i4aOSVET7TJcPIZrZh3VtQJv+cw2CO58rXvagNh1v
qVwcsSKMRG/tOGpKm+/+49FqWXYuOHviSG1nxKZTJcKXqg56jCmIFLWmKNE6Zp7ZLX9QNpkeRwqX
2oqabSYhH9+n7U6dYTP4eQ2qvOK1v64qJfP8KUUnRr7VGW5btD6eSGF8RPKR1Jt4YoqGKHkCysBp
0Zest1ngFL27WIg2lJ5cgSc5X2Ypw4e5z4/1TlH3PYD40s7fSPebV8x4QHkKUPlslOfEZ403hSMb
V4W8aWLXHGwmk6detIsRT5iNpW85qapfd6feNhz5Tr9TTpO0KeKjYG40wx5FWza87CN/mm4pAxCL
WshMEet75ZMZ2v5V6ASn7ll+ZoKEptQWvwNAdbbgYC1pW+cpdLuN+tydKjgrToCTnYozqhslCFh5
xGNlbvfYObv6c3AQb6UXwEmIfLnBR9suIbn6XGyNYSMnLr/9VKFs5cEWkj/69/iWSWqZXrQ37OTO
IxOteZeEF+0aCcLxLd/kewIPuFPlVXulTkRJTvNNkJ32C/nWj3AjvcTEfc/GWXV1Lp1pT9fxO0Hx
kk7VHf+5+SheKtiVjRO3TkhpCbkst/oguAw5LCD30S+TKfmxvut9BBhtiJAFo+uV8ibz/js3W36R
lnj4lHnDRBQb4iFjlyRhb6fYznfauT0Ep2GwFVzJSRV5OX4U6HpPtviOCW2H9GpCyN7Gu/HIX0MA
u2pdq/AAO3IQp5ovldt88TflIhzjttictPgWYUU52cMmuOKuLGMnf4tBogxe/xRyOeFePgne19EZ
GceiK/8elXon2ev7WbSTk7+pKQxuooOyQ61OYVa/bd9QAlTfOSuWpDNE8l17tBrHesslW7hrQw++
ZbKj4SJccKZOTmppk/hKhAvzZ+VIHkU6Sgwsd/ENBIVewuvOLQYvNvldG8U2LuKAWJ0NRlV9L3fp
U+0zwyemsukBjhfYZ/VAiVRy1UNwVD3kQHxEy4nhl1o4KbkNt5EJjQLe0uAoiCRigepYJ3Evx/a4
6x7iG61wjafqIB3NcZveFC/hXQI/CkP2d8NRzn7vYWoSPLQ+d6bD74LqxtuISBa/8tOE4iTCrJ78
rjL5ZkYFDZA7WLXrzM4Iqe/kfb0bn/g1qq21KW98EkLPMrKyD6XkZSdmL90SBO6oT5Qbi4lAwhhc
IJKwly4E5+cy85rA5WcHI43iX6U5/g5IiqYhBLsDXcBK22zGiQrxpSP9xIszQ50EZZszykL+XYF2
3atxYjqQmd9G1VGEk1bvkeCyvhL8MT3Vt+V+SZZJttZROkdUxR2qNWNAjiBymJB9M7Ntf8U8Ugyc
4WW+8vvXEGiH6qBGlzd8iK1eOXCdmQxNzaZ71d6ynZE5M0kPspPxxpA9P7jL03vtaSM+jvvyBpFS
eSSI2eHlB+FjCIABYhhu9+TBnvJnVElwu+wStxTdufLGN6l0peOkrvmWxmlelrvoxfwgi6CSgOHG
WHxFArjjLj94dyYrIHxh8q29cZOEX+aWerlTvSizq7010zlD9j/epCQkvnQfDHHhc4lgZuIWKbHa
sb9trhfBbsHtsXfagXUQrvlcJCf2+nnQXbJc8e3wYklUwG09cMhjTdpTUpKZhH7riR9p7TUvU7np
uGjDCVfQmdd34OiRY35ryH+lG1QcKXcfRKBw2VYg7RNEh+GEc7GL+vAbPmcit/pJ6ezscXa7bXxD
JQPq5vyUvViXScMUwxtQ/qMolp7T5N5nZHoKKOgkTl9vA1hf45JmYQjV4+vR591Lcii4wopKvhM1
B4X7S8Ggx8SBpAN5Arwyqqv5qb8tDv3Ov5vclp8TW4czaS1nbD1+3fo9OfOQBAp0GF6cp1nZKeYm
m5D/OljRhhFacZsHPM3OBpm0XdXY0wPgqZCBrRweyXrxJvK129AiVPB45dRvhmdck0EDo/zEs9uK
9nQqb/Tb6bawbIgEFqPSVUOwgDTJQdkoLnfTcrozhW9+x2rYTw/LSBE74R2/PI+c8NSdUvMcIY3J
CGvyML7x1mim7QLGoGg2/T+izmO5dWQJol+ECHizhaUVSVGkzAYhC+89vv4d3lm8zcQdGYoEGt1V
mVmZ6CCzfXVjZvpsfKjuYDl55Iq/s7rBrnzI9sLXoLmZ4osxRos7VEMmSGjizwbaMnu2ziFVjGGz
d4EjVsLvv+vNjVE9kelDRzTfXVF0GAUoGEzf02eHQX3qal9DCjg7bD6WYRsUIdWGmJBW9iSaT7Vz
m2UnLgEQlvnLUYtlaLIEQv6mp3tOKHZRFlaCGlai1bT7l+lZ/kXgOF553DAZLiYPSBzsLhVcEgpD
zZUnjz+oqq5k2BbnKw+KbLPZx0/VdqX31+1u4LG2y8+4wMGa9rZjMb4tH9ORJ40NWwTrGnhV4j6O
eXoTtX2uOPm23SpuvUS2wXKqtnSoXCsBKzvZnwyPWNjXUiBuNngE2D42eoX+lvfO9VavjGjxXOi4
4fegk8qHNnv4TOeFh5MNArLMDJrZN4vTwGr8YTjWXn0t86XIywpPl170xTPaDe6ySue1g4N8iR3k
+vjM7Cz4xHPvjqvNEov5n432hWgB8JMbHo7HuN5ExjlLdgu2Xh1dJcd29iiMhNBJKgdGOJe9RHce
CwW9t+X3+YWwl67jWJuOHBtt4yX0yaGjl771xPZrk5x1H9m1qKHkfW75PHfTr9RdLbz2R7rLJ/HG
oQgoONAl/VSXLtpWQcpE1pmboryqt+gS3dQfjfL/aUQTAbQ5251D1RZtrBOOYBaGqd/pOdp3D6fr
LYQ3z6jKAVvbpN0QcKDb4q3iwUyB4vjt6Zfaq2lsht5gy0F9nlXmEE/S1zJ6AJPr18yloJy79C/4
9Zt3pFWTu0ZueOnYSB5wdEa3WG3T2vWn5+6m74rP7Fn09I+mIuSYcDS7/QfoD9NWesWA8M9qN9Hq
SH7sQOuUW2H+rqtNF0Qb85PtV2VZ3jgkV9UXr1zYcHg8u90vtfiIio8uroYZOAqfHOnZjqm1nXms
3xhBjf505mtbrGpvfY8ZgeKYYgBik3EPnXCXAYTxJfUBrIpAlph7/RVP9PwfhgHjRrUnD25bu1ji
TLfJi+4FTwAFHumJ7FTlRtKcYl/Ktv4XswNbNiasIuJJDxwYHNMqbXk3H+Q/dl0xt5PVYbiBuUS7
v5Y/qodEsWzdmZVg14fl0hte+BvzArGj1w6ThVm6WyE/pl+CyHfpuXmONqzWb95k2PhdfwAsrWty
HOxmF25VSrdAy/Bbs5MP8948qd68T4LcLwe7w21LZnkC6gx/HMsW5h4v8o3SS9vj9ACdcJBO2npe
Fofvig6TwL71zB7VKvhv+TkEWeXO2qPMCKV9ZB7imr7H7yVHrIgztscv64uHUygo8lgs8o/cu1w/
uztO93BXnnh6u9v8uiAmtWOXy/fzkb+sh/ba3dgUU/AT8JuXhDLBk7fq+/plva5dsNyyyCk+OJc0
9ZQPT/HyzUFD+R8elI+wIXR6b35TnQixU5ZBm27j54Ly4UVD9W2b10zmLds5y+0gvzAjm7+Om+E3
p+/Z5afsOF/ENw19IEosmxHNvWp4M9OYdOHoHHO7b+FbbHlbe9YxOj/cFjezp56qkgpc89K77Cse
z84h8ZSN5Zdnaz9v5ufpTQrMQ8uWRLP0tBDGyr0+AYlDVDBAGTADHsoUUt5jNIpEky+N8uTKHtk9
9g07/8Jnbhk3lO+RQPsE5mw2dkc3xs5HNcm0UBOwwpmoTQ5aYAXABNOLSDbL7IqIGDFpM11z9U0Q
3sGp5v3it4KXWUFhbvGCMa/DYJd7E3v4kjFoO1McY3Rzy5VPq2NuBmO3oFFlY83AokAbdgMlsrzJ
JY8Csfamb2nX7voPUqM6BnVc+W12dJebTsU8yEys2OWJro/C9LlSHOkD4+MtbnO7bA8hgJGMbdwa
dqIjXhXxNhcdcD688Wg1uncRpJVNP9pUNLkk+XyGG9x4/kQ+HmGqx+YN98bhu7+Hso0lXH5hPAuf
xYzxrLu5F78ArrTRU1+FXSsF8fN8n1pPQ50/OtVPSoXEuwLN1x9GIJte2emrn2Ipl0AAAG5ywz3S
2xBzRIRLQeNhwoB88dCLNPjAKR9a7IgHcJ/luqwHxTMC89q8RSBKUFAU48biYfTaAJM8q9nHyCdK
ttNbMl011bcWhzTYGGz+AJL+vekEMK/+mdvWhLYzkgeHDQrePxKaH1zNbH2zgnD+9I7xp9whPcKH
V2+gQbFJm+SsrEcpdzuWhRMNzLPeuiGoyU9j5dMG546UEgvH++GAdoVAJbHKEUs7L90FajUwv2tb
cqK3HHxMdVaQaflx/ZPWzSp7fpYWFx9QWjWeAnr49Xk55U+9/gClqrP5PbUbfpi+gAgPI/eyI7t2
TrdDv/ez+OiYfLjFc/MU7Q0cfT3Zr3cFDw+lMgdJdNS82q8+h7v21R/S0S4KN/oUgZLbx/ab/VWL
Xfz17+b8OKjg+vQA1eY+PsKxRn/KSxpYL90O6wga/uVD/ZsT7p6zJg9uNHaGeKOZPk/auM2eQ+HM
mOvQPDjONdy14nldsaS142E3v4Ul4T82hKTEbQP5HwIh3JnZDltkTcWKhiF/ktjtfHQkzJQWO3mc
WTcESSvBvRvJCiAtlYcPkYvJhWAGa/emZttmhXRzoIkwehyCMgrkRx0BJ4rf9+Bg1tE8I85Ttcdf
td6UcQdrWkR+Nbud4HEsdFiifFIch0/6YrejrW2nHQUBfCGNnzvyAHwTRQ62JrjslqXFmFqQ5Hdt
014li8hjChg7/Y5L+3Fkudmm+OxBz3HiFl1cJlqkuzWkIaA07OeGxoX5e57Fp9Rvab6O0YfMPkZ1
78kMmmy4e1TA2SXJ3FV6vIPVtIuL7HFxJNlmrJ3jzBuO8SnVjt24NbyWA9FgMtjBbiNYnvi4VMbp
G9Uy/hLlDEdUEUZuW5/GrUDIe89+It1jqReHzMFb+R0kwGAGl9YLmKm4MMvyBH3av5BXYBouwd5o
dK8phKL1jjjfBjBJX5vsiUd6qvgEnvA7fZvvHHKy5j4OpHFjUWx8rOHj+OaEK4iqr6htpyf1t7g0
lDhb47vSbcY6sZ2Rt2F46GkOAu1NcVkTuETgESFlPlz/vPhJiZ23Wy4+i/axV3PzKXtf3Kb1YZPh
ywzHkOz+mwNUcdKfBXNN7F0p/LmkReaKd5zXTgLbEc5Vykpt00y2pXipYBuKW9GHPYIYGdqx41vi
d9fMtAnTzrq9WW7iD6SRzbm+VdWGDDrIBRgHjAX7yrfGrZSeCTq3Hrn21M5sFBQbvBV/+MrAeQId
eMeFFmStq153XI7lVrOFDdARa4HKrnZHvDydJXFrCqarcWbISzvJuOPZ6l3xW797VSq/FjakDI43
WXLaFNz2kAAak0qYjh5RNes1uq9XiUQ25YOwlJ43CA0BlbVhZAlizugdlIWJUD2YKkPfRrFPVNAj
RjX+0J90r9tlXKnUad8SxAbprXm81+Rzzp0Q530nVDaLGozLGcIcwmgafHT+QJaUGyqkr3qAPF3v
IBceNNbbAE15k87Ctjg1L/kzh7pFGMxecNNA+YEwSulHCRzeQjgkDnvxVVRP6W466b3N38p/w1fx
daH3pfDeNu9lkO5kd/VAdZRPwO6eiQ+73lWCM0gO8bIfpRd6wra/JVc+juqGkgfLoWzjbYLAgO1a
c+JjdJqPZSAXDz4lfTB0SeywaKjt8pf2hUdzfmGRseHJja9dlTeTjftElBjGOD0q2sNYvYtAGHcd
MKYPptkj3jGf4WRxLnShu+tf8prazDPBhODKOKK59pQ7WGAtm5j+qodz8ZfQ09heGKzJ/CrbpcTp
1UcpcmPcyOogNrxBDdYZLsNHRVaEvp6x+nEZePAPsxyYZOWWnpW9YgsAprgfhScJo2iHkGKoL64e
fiKPy6vhEWRnBny0rby3v8m1+JpLp/yFEL7w8qyYx0/tutg2JrY6J3nt9u1vK7JEONJt45DeatU2
n03iFXtXGf8xS0BbjQ0FOKZsSrbwwt3hMzKpwDTV9CrvMQQ/6idkQo64N5/hDh8hCj9a6rkhOETr
4M8Qq7aW7smi/ly+M7zXaET/4Dm2/VM7231jz49873s0PEmKp1CkZV55id7Gxq5Ado2jEYhwIyK1
rQrRGayDqwwu5UYBZ4fkVbKXr+SVpoJA9zZ2UUIw+I8z2o4xXl5c/jL3deTEl/qWF3biC1t2BxFX
96CtDlblr9OmiW3J4zFoXLyy5Rf1HP1KzwQRdt9m7vQOsohb/iuA3lbAEq78yt8bfT47GqFj9ypu
GCMybeIUr8K7/jy/R+lG2mKd2jvyd0eJ8jO4nBQAcTch2mJ4F8At3owlYMvoru0unm31NbqyKeg4
rHO+qx45nTQpT+Zx2sAz1LpjpTbPf+MnZ0KYvrNzD/kmnAfRZsXXN+VdheRJrgx+1jfza8HjAfBn
P7xAnqzN43qScpPYywuv0V/ai/il7rOTxWdlChSC858eZb6vH22A/h2qtQNoABe9QjIzbBt6qN/k
N9ktrvEHyy66ioDNjnmC8qkXtzh8ftJWZyAMmznIqMF+DST2twZQyIn5Q7zHhKlau7mmt/WKNqCk
qmUHr2yMmYTRWXg6vyx+xzr85VxQ65AHEd4r7oB2AW70WoR4DL5A3KKb8vLf5ar78aXbPyrkmYMX
IYCNhOQGYLnvn4qT/iS43NL0o+bB2id++1xfrK12ztzmPAfqF8kSCtOBTrqXN9oZT5b+LXnl0Y13
iVtecKZxYReXeS8mHroXYHnKzosrbcsgGR3ZF5B0GBt0eMAsAPPPCpsHdrg4Qr72H+OTzqeFvv15
QLak3hxgKVc33guavXCdaddju7ypm/xZj7yD9tfEe54vfYNTb9Jsuc8/YDFx5AldMGg28g6Ebixf
hDegDpCIxm69kDagnygxs+bF2jGgwvbJ0dMcWJf1Lr9ViWt86l98bZBs5ZctgoUivafIaajsX9uj
7BJEPiRURG4jn6feS2FqGKlCYVU4bNl8QjUKFDrbBs9rG1Maloj4glFUAVzvELUKW7ikn1TvtfIy
UiStniQHCr27ZovfzYFXQixr4tAwOO19upIHyOsk5YMJxr8UK2RX+xxeihciRQFeMGYnzBdku9hl
1/4o7LKXYYuKSv/H8tM1PsuHeHGnLZV6zdbHW+TEpEGMN8TJ6XBzTnlkPMcdf2eqqkN0Z5oaiVjk
mgTLLlvr1HzGWx6tFTz1DU0IvE3tjIOdHwSOe+RzXm2dQhSx6OHu7VtHC46BaO6yb89vDewu6NQu
uqPoEA76BVSgB4D/4KR7ybKdeUFYdkHmesH65FV0W+ro3K8/2bEJoU6dUWH5KCdOEE4afYdqSMXc
k7if1aHQxOI0ahwE3oVtnKXFISytojxuL8tLd9XO074NGBJKVMegsr23ARvMaVB9YW+95NFWfxIR
kHAyA3+s30ISRC6imH2KSzniNR/NIzALVe8SO4oZLIHlshO8tYY73+G623t6t27/DEpB/G3rFtEG
UX55kTvs3vLwWMauQV0LYsxXLUzWMbKzlz8cmK239IWGoedGMoND0+Q15/YppeagrWmcsPMqmUrZ
K376TzpVnC3TJ+sjvLaU2sxpttu+cGPmx2kuGbad9mX9lIob/Vv/zggd4lJxEQ8GgxzZBho9eaOn
Gt7UBTrE0yGuxJNBsVs42Xn6EftNdU035ZPCg4njwKdw5qQrlFMRvTdoWBQWl0o/NW1E3ASmjVU+
J/llUjYhDjxQrRSmvw383ys1RML5+iFVwFhuA7Zyi77nzJNDYA6Hx4edOic1ttpMpOMwrJEFQ0sw
BnyNy9HUPMwmUctuWGVtBboM7wp4BdcUkUthM0S87wMn/+C1Fsoqvs7WMnq6vjPeGX+ug+krKbcd
Tsgbfa/pxJs8GmqlhEp4bMir8KhoooLAe1IZHwdwdMXE7XcO5D2ehdX44Ba0l+41Q6JK2FV1wLFe
A/1QcSwn/+2YoMyICH1DveNXiPgMmjZH+l52MSm5TrI+Sli6G3DLyOkaBmG3rKHykgKaT/e5Pxlb
E9p03CgKMtQD5zS0tB+x4TAHvDxHGADOuwYRhL6TB5+KhDdc5G9SiGSUYS2BQnTcDo9AAADyTUht
LT8ufyN72ametgWmJPOlr56T7CQXx6LeKBVCdgeR4SrchWk7jedy2ZmwXXCQFcTEbh6PSs4Yy041
EYvdFxO4ptxQllCXUQtRJJB30wKGULJTdsuemfjsldyONUWrdyApPkRUtzjysglHgiZcZHf5m/ps
nZEnDWS+ErcAYV1tBEKx4aNqXyJHWN1280Gb0XDc2ZgTfTve9K/x/I/YHx5s//95/n//Kyns6thq
Cf9pAf79XGxGD3SkRQ/HL8w6HgxO0YYYJcrx9t/XllBXfaM3zmNYWFtmq5hoBhhLO56EWgCU09ew
3+F9iF/5419GjaKeuTht27QHU1DpFf996d835RXvoK4H2v73NWkt+TYODMN/v2a1qm82jRX0KhL7
gplqTyRyTMKyARDu8bX28Z8mQ2r/7z9Lx+jBv3/9/xv/fu6/XzGZm2c3T8beHVXorX8/VOSmwo73
eKF/P9pHFY0J6Vu7UcvbU0RiXk03rpKNuQzhRuHNSnpiBu3UVX4Y9cGCBkhO+570JH1xdfJBboRe
HdtoucxhR6a0yV3DO1876WVyyvP4k/y8Z0UVPmVx7H01V1XHgt5IsmWbCKnX8rwO4WkuZyWIKykF
7X0LBTy9jTSf/Rw9HWnZc7D2XeQXKbatFQiCVUI15shiFyUVicKRaGlMgzZ5QCeaKynpYNlbMTJo
OSbUp0yccPTpnJs6Fvx23Q3zptBhtpPpsxIrea+GyKK6aLOYqsdd2aYl1wjLGb+TTI01CDQ6nYte
lvaWBvvAxMSPKcLFm4pfG/CTWeeaLQl+UdXZ+UrBMZBIbodI0oSIwggrFa9L0HdqqC26sYm8ZUDW
2E0chFkH2DyJ85YEsrcxlZmr4ohhkIR8UTi0ut6IGt6TSTr4XJCSSd2IODutQXhpEd+hJYi8VjVF
TDeOx0iXfzsRObNOFlvZEUu3wpfX8SQ68mr8pMXDkRA8I0805mS1zNUMlAmzifalBb5JUVOoBtTe
qDCjLQm4iDsChsH4q08lHeupiBHbIQhcyh9zLlNv6uDekmeSGEiLI5N7pA1Il8idsf12tebx64+4
gyS+J+1YPodVhuApli+SyMHBgOlyMOKqDMpiBYnr8mLXaV/zstFKYbcK7IFLlSZYtigedmxs30m+
ekkxvIViXG/r4k9MUT6ED2dlAz9Ye820HTlkzcjQQyKBObQ9s45pX3hD/9hr8vIzaZi2kJ7SukGk
UJmIFtaejjwzPmLD6AM51L8IYzoucg4oZUooj0XNJ/gDmo9PFKlgm3Ksz0+F1qBqqcKNFmNtkPOo
bQ1l8Kpxnjf9sqLmji3wYDhFRa/uDSvRkyYJHLLZMhGFODJjM0vN/K+d4nZfm8tpXcFEzGRhgy55
PsIpFtFpqJA8ObWr8cEWWP+pRfST6tiClDlnWyYBUcks2R4MTW6E8bCay85YFZ4S5sFtNe3eBZOz
oAZBY2aXalvVBU8esHxv5fxTawqgrjZ9MxJSUfoQrbNRX8WMlmAUSnBlfPQoEsRzRGoffJF1JfsV
2K/ONLdlK0vrQjtJdP/ydA5ZSG44AkbIkek2dYQ6N0f9Xf5NwiM2OmPnVmXFtYaGijwpkkC3oLoH
Spo0jOYgXCsyNxDdVrKKzlAsUc9jtrwSrsCBWo155S+avte5AGMDeojrduSOKyg4/lPqxiSRlRih
9DAkFCpFR9VX1tllij6Tbt5JKrovEZEBW2y0wdvBYUaYIYhs+ilyjCSzJHqLKyjlysglu5KzYFG6
wUnabA1kkiH9ziT0bkapGo0l4H+7qgkNcPbarutdzc5MArtTD4c4Zwvi54EVHBOwkwuAWBXEZ2IJ
bpEtImatRX+qZFqYbP4W8TuYZ+51peGmLiyZhyz7q6vo7XdhLHNrF+VkqkCOgnrH/pKz+p8EaIFw
SUXEtkWJBldrn+dCUN8fVsiyAldpgAVH8ejnqrCbKCLkWefA6cx+l43JRz6YqccQ3V7pYgNV5Apr
PUKQzhFjCSEqkWRpLpZE2NWQ5vtKgSZOiUHFuwUvcLJwWr8UlpOMeYGsG5Gb4Ydvh61yzQfCjGQN
zNCYK4OSIVn9YW0ZvzFI+5AimbHo4a2Vh1vV8pwMuA31s0gbb4BPxFEXPxU1DagGab9qoq2KePVV
dHMGdmq8LvubLITPAt4GcMZCtkOL2PTaPsZBwU0tSHLrELJFViam0MCUYZFC4DOhIGGFiA/65Al6
frPmx7iCPnz0ZhxuRYNyeNK/cr34XXrdCrR5GjGfAIMvvFg3ZJf8ZkpHuYhdxt+k01AhNbekKnNN
lX5pmIC05Ah3xGi4JHUXe1Zs3VWMD0CawSl4zFDKdTNCEXN1I1Y5Sj+ni5jvgXGeyhSXc9MfI/SG
pdiVDqfRXRyel6m7dxUxgHG4C42YRRXrQqAsoS2lisY6ye8JyZd+XGrSTk7gaNpymaBx0HhIFsiI
2fMo5hWpZdZAMV1CfIy6gNVGJGIssAjOGkehP44awU1Uo/hAVp7VrttBimtP7/JLURRY50HzTGYX
GKq8umK8Imx4jEHzrRChfQ7GiLmNX2QdAyK8yEyHM+CbW7QnLOZUTu9udJcHTN1RiKsJ99QS+4Kx
BLQrQo1/QQu4XK+j6QgL2JccipAQvfaai4AGBVljvbB6aoN6opq6HuXSuqnrMd1Vc70LtSj3qpIS
0ioY7cPAgo5UCzHJDs3ID+nCMnJ0YdBoYRCeTEgWIhPUkBnuzMfWVpHwLI01EZJwprFPVVCPTqf3
GzlhbQPiKTashQnEHA5TQIuNcqRZRizi9K4OohIJH4FwT8sMZlztrGWEix3g9xNDdXAs4N60DMpk
QtW5kaGlmwSiXZpzPwkRyLfEfEkm6LLA+vZ6ALUqxcCGwcmblXemi1UHJOekAX+oxVUu07vQRBtp
ZkOOhm4Ch6cZEUvZZYo735VdytwShwkRiK9dpsn3Qn0iq1LjIK83ZHQxVYb7AYui+uGK07Kb1qtu
atPbMpjfYV5cZ7lfn4ph7PZTtFVm+ABZx0GTEAyU5hZN/YhFiNNaJjbMxacWhrEzMu/Puz7PMcbO
yjrcFlYgi5WyhuqunrqAyVagV5jGNCRBvKD2Qse1MnsD/1To6ltRQGQJiNhSIySZIwHDUsQ8R40m
/SiZdq9aTFXnWvTmidyyENHnSP/iYrubu7WkBmWGdCHunlfD2CZ640oJogZZanCHxc2kiJj5USL9
Q+mmhu6r93J82eICe9SaBD+9XRkYgzyoC9m3BEk4EVVE2p8WtU/V0j6FQvy+zGa80SfQGHdJC/Wi
9ng5LqBJhWytQWOM3tii/xE7mG1VzIN57tJtmKw7tZvOTV4lQanEQZyAXkkxKv4qbRhDSgaGFR8t
kNDmZCNtpW7kmE6sp4h8+a0xgL60aeVmwmj5Yg1Jn2MfXapHXShSR8e1p9B0BhlF6U+b+m9T7Pmx
6IwMetlT33HB6ltYrOa2OVhzr15XWWfuFtfrgpG0leIkWO9xmqg+E+DrxpJ2dQKZo4asWmnVDlOs
QaY0wiNumDQXud0mGij93MkNfc65jgoGbhdGSTvNMcx+QVtbECq/GuiupuNscUpMcD8dfieOtaCG
nIa7oijpNs+LM0IEMtAYuERQ30jc6qSfFU8UWq9k2tcejcbYLkazV2c1eq7TzI3k2OlapIomRoE4
0fcfhlVPh8Ky9otFu2JpdTDOH6V2xH790DEq7AmGCQW0JPTRxiumLdc+nwtn4L1ymVLUhFiSU0Bm
L0tkfuHhrG2URbH8ruyfpX6MMG9iK8No/l3LhN8MAwvk6YQ3aeM21ur3FmcYarrurZATeA0Md5Ow
0RABY+DCk+tiJGkvfc9VSDSBpiRnpEm5ioXo1sl4imqwPSloIlP0zWp0rJ7KqSnXA7GemC4WRPtE
X2EGshNmuIZRjPllXy9PiiE9FbGAsXiPSsFXMWB7bmpAtYGul83fai5404EEE20Z1A9lb9oMW8to
BIfA1GZgYFNbR0CMiNqzY0Kk0Za7OhcMK5oJBstpJ3mW1uwbsfCqznyvZM7hKReCTAI7qohJodsF
fFsW4dwyWvAiQppNSfdezGnnxMqEbnLKjEBDmJ/t9VGmhZbHPTEqXIhYZsgEk2G7X9DOiZHSukaC
Pk1TWi8hzsJtE5UN5ltcVwKC+pJPeukbZqAnRspiaYk8XWM4dBoTZIpLlPphSKu3KhnpcHri5gNc
LXejcgYtw7mOcACpgDGiiwbPNzM3oe3A41Y/S0YD3tX5mbjsBHQTcwE9ZEJSKHSpSJiL1ePQwmdg
2vIkW88dVs25Hy/DA3FDK8jDg8YJXxYrnrZKJQdx2EIrL3F/AVO4CbnE3Ebx8HHlBgpSCwYyDx/Z
UGaOrpoe1bzgdL14CBfYWlHDsloEblwQS2v6Racb2knaZRIhxAjuTqNhY2XEmZAwnftFJHDBeNhl
00unV00ibj4OJWS11mNetrsz3D3vsV9P7JOKg/heq1YcIdUBRSwRBIo+X8YRg0acu5gTUFKg0MZ8
UnSwV2K7j2v4KJYlFid1KYKc7sg6L1wzsuB3rS+zHVrQqHQvCeM5jeQjH3y1zY6GDRNTZtjH5skQ
049MybKg0x7ONQWbX0V8t2pkz/KMenxUeqQlC9dXfNx3glkwWQn3Mm5+r6IeAjMK/T7tH3OKhEYT
tpRjudUIQd5rcH0ivMtsgU1zK9UeYkPL2vw4P3C+rhae2vhrmLVdu/TZ3jI7VoepQuu0EVM+SFpN
2opoUSCtV6ZtJ8XYxulzlSNjwG7kOxbRVLSAA4RvokiAV5/V3hUNZvvLiatbA874mPamPF4Q3kJF
c6E3TG0ty9xuOAUYgG4VdLroEfWGPIi4Mvza0qYHlMGMt4woLpFDXEhnBcHqKpfboUVfhwEZztCS
6kwKanIxrM1gQOPSInzUKlVnqKr9W9h6NSteDsWQryyLVkfEiPposrTQVcNweuqyeDOO6xHv1mxf
muj+5rXeW0PfuXUboh0ME09Lw0vWIr4WVnmvPOgdTWVjIl7mrucGFJzo6tPrGkXiDkOQ+6gqiLnG
zrB5U7rN/Yw3qrCiiiFKyCs1Ar7LgUGpHu30srCuC8FXNOYaljvmXYyiiuuMVyPKqo7jIGLVT2sl
+pgjhi5d8CvSjFps5e+1ucZyInmPXd/ghjJg6nTJEz7+zAYryQWDxKCWURiSgrjpstxtJCF8eAWa
9govzAcjkOc11xV/XEk9ZbaC0MI9ZeEFxGRFbDEFpSj/sVH+xGvTOEZJd1cOE6E8SuGGnSrYba9A
r8m5o5Vm5emJRUNrWi/lovEQ6ixUA7Jwooc/kbGmM5xlfJNHiiYE4fvQiXQ7+vTOBFXPTWzbA9E9
ghOjqG7qcvaFJoXnEPr4suhfZvTMiEMNJmVHmO17xiR/iD1kCn6CNj5gxkTnkuvdhyzS1tV+F6pv
YcVsKSNYO7FH55EP8WcvAgqleAakVYrJ30RZlUJSdk3zxiMHwBSSx6qI6nurDJMtEeuC00IpI3MX
vxR9uq4tnEavP2VthRSgM5HzSQjIpuwnNpLyvCLVlyuoMtzd7Bl7SkmihqunCKt4pNoTEMicS4dw
Tcyr1kKITJBXC+BXpCTSk1FhAqcxRtWNSDWzei6vqyJ+mY/cKXqbHy3kkZb0l9LSQDWV7ofz7b3Q
wV60PqLKOlXN0G6AMzUc4v2oSd5VUUWXtR0mDlTy6xnlxGZsYGs4FChclpK5fVyrE6VoAi2iiDHw
amiVyefogppQq50x5aZTSuNXKKe1I6MUr0KqE1yeQqaux02s5pI/m2xv5SJ95qF1K9eU+ZX832YF
+YSPbDLn76bUTcH6iCRoZtWE7xIkV0/ECkFO80ksTvBoM5yq1daHk/K6t6wRKQd1C3G3pT9K4ZGN
Lt1jzKraUU2kkWhKL2Qt0hsWs4DUk6E4bXjj8Eou2dwvDgEQV9OILC9cQ1T/TXczy9LVFyyy5qph
LLVSripJsXYpqa2bR3VgCKIQoFGVa8afQjMvOOfAeGb2vnIWW1xHiN8uWnVHbDXegCgPlNwYglCg
CDWZ5FTCkl2oEJlHoEoipIc5eVq9MWZHMXt1iwNr4ghR7WRlam0UaotdRA5aUgjWKUnr8yoy1Eka
6OxbBd3eajLxUpAHk6m6p6f/I+88lhvXtmz7L6/99g2YvWG6IugpibIpqYNIOXjv8fU1wDz35Kl8
9aKi2tVIBCFKSoqEWXutOcdUG7/SNv3UMrN08/bGfB8QnmRc+FesCCu0vYmX2Q1TB7Lc8nztzCYi
/Z55Rhj/rMvCPju0o1k1TFdWbz8Tb0gR7kR4XuS0VqX4Bom4HSzHYuUmyMesPwMab+uiRisxlCYR
Rygx5pJmfeVTdi9d+0LLik1gm8nVEAY2UFWyHMbRvPJtZqTKnyjkKooDW6Ao9gUahMngigFK0Qtm
qNhhOIqV3XWvQSCe48JWXmqxSg7L/MWY5mxnKIjofqOtpgH7odktIsu29bIJH78YuJASJRTszOZc
CwcUQ5DR5whCtWneOtEd62ZimjQPmDqI+MJl2YG3C0Xj9QRCeloOm1FFCz5vph0xcodbxbqb7mJD
s9fkQSp4N9qH1al7s8nUqyvQWDlx+RZb40+tFTdGbZ24154HPtnn0leHUTMJEssbFCsN52CWyk2c
v4ysind+DUdGoGbIT8mAkR9OLjNZLv4ttixuJOMV6xHuz1b1kQY5BSm4NLr/C3nnv34YLlTadjFU
EbBzGF1VxLeXbw8q25kYVC+LiH6YPBb++eHXNy3f+Xs3qyyYCJf9Xw8vP/5fPv/7x+e+5nX93rcd
JozDVhfDN/9liEfC5BUvm8ujywbcY36oe3ytv3cvjy5fuzz7+5v/+Nofu5fv86HNlP2HXvvrKcEq
7GYj6NKk5K+Zlj/x18PLVy/7sznylMigfRhu8cD6pDhcNhxdOG5/74vZ//e+XHy2+GiiF5vcuV0y
i5UrtMZYSVqZhzRpZ/5KQoWkn12l5eTs/NGEluMwPc36Sh1CLVSHOfQdz3UoaS67bTX/9USyfAtE
OSYPwtz9/oHLt112SRVDcDeEx8uXiJWXh9FwcLJ1WiLxL8PtuXzf5ZnLpoDHSW+5EvdxZGLctnIM
XfHyMi5Pk32s9oXxMUlDIRh2e9ytFlqBCIrYkcIBytZCK7Irhvl+yr24Kpn+yrh9aGMGNH091Sur
sAjrWTbG2CKICIt6Rt84oxCBOmMX7eco0FrkjqL7GevgNrmBy5qJWdg0jAuFWBFlY+zIKc4P8QKK
yi8H+LJ7+VqWDUi3O7uud3XQeoXeY2+4PEOQO2B/v8y/0oGu/O+fS5uQG+rUWQcfet82ufyGy+8u
A7GQR0R/5M8B4Pn3//frf7n82l/fc3lqbJmkkOeHK/TvF5X8/cou33154h+/+//79O/fUDpxs3W7
Zv/7e//xfxaRs4uS+pjqFMAws7j8ORkgBeXGXhi4D4NEuGjo+OzsqT0ltJ7BSUHP6J2cYZiIaF3+
TKRe7ezKZypQhHs7mfK9Fcb1SXQDU6WEOX4b7PqwX8dtuhcBupWqAOUFYsXzXfGzr7VvS4bZoa8Y
xNcppX5N5cKKU7HKhlQgLIueGDNLw2fl6YLxhQADg6h3m63P7ENYtAIW+N4mcR8pwIqbZOCS5lYa
0llNWwdt4ntl0MNibRjW90QjrWqHtYgcgRo0MDzy7KsHq72uSzRQ1AJel0znjhadh10edZFVPLYW
A4QqhAyio6QAosjANLWZd7f4FaNUBvuKvFrDzskvxOI8phpChCjepdyCd72l11dtDoNHZ10GDRU5
lYOfq+jOqV5wM4v87mbUGSx1TDB1kzFdt6jB08A99MVI2HGCaSsWaInVDAU2wSAZ2GiV4X5MCCWd
UtTngtmiH9+G/pyustlFQqO3nypInPUcV7ZnuPqxCIcO+amPGL3xD4GDAUSz3R9E7cDQkJEXBBEO
og5FT97QvBc/uy5JN3XevGv2hlAsAmUAB+KDSs5NxWI7ViUa6hC/ro8a1GC4dpTqjcy9n0bSYZ5t
aKbJSd8pC+14WCAMKG77BLmhnVY/cBlkV64D56Rug4B8DPqkehIpboHNDJCD64OQxbivbNYOATPY
pI1qGPzihjlBTWRbpVEXk+9+3+YwTKYmWjEMvhkSwnVJTEE/1sVAdotr0ZIHNSj/VhjyPa+Wvi0v
R3AI0xwxxBURhSADc4wxiZ9/28RPpf6AcTyoBEET9NC4ncEUigTvSWrcBFBGTK2vV3VDO6BCAkNK
hUEIrf6iteaXlYgdKacrjR+9ph3ACRPO50xYD71Vj2d6j0ZAsZYoFGCWst2dDY+mohlyEFKbcE0l
yV53WAXlrjja/kMie3XXpsa3MnDxR+lTQIGCoz5Htytf+0YDl9LOP8KdCEg912Yj3slk0fVa7QfD
wGXhN4i1U7HWawtMfGaXrsuYq5qZ6TPDFWpWM2ekjQS2yW0iKUfXWBNR/BH0dfhMQBaqZbf0wiEi
XQtwm09fd+Nn/kFLoj3NzCejkv6+4h0SrilodRbqSS/aU5q5aOAcLqIyI9TMl2rXm6Gza0v/ugmj
+iCJGwCOkh1oCVxrmLDGpn8lT/JNgwa+zkpEsJl/Vxb6uQlHln68371Y94pS0OymTz2xxHUd4RMw
Glp4ItRR06DDSiJk4LHyXwj0Y46cazB1woyiEw9wG/rXxWzR6+X8gB4hPliuoajQ9kQTssbtjhKF
3YCxp6lBKnE535gDNL5SZAGa2qx6zyzaBg2ERM+0gO9J9G06rT3EL0mzsWc5PGRtjcowRijDe4uA
uQ3FDTU9AD8d0e2UH1s7Cs52xz05YCwkZRRsRlN/I1hLQw2To780kqdJRt22SViG66Gtbogo+2hp
oXW6AolhIO8CUwuzoovPUVuCD5xN3LOkXKOy7HtkMdOV29OZUgGiqX7wN2oejXVpt8NjVwyMLYfH
qmk0tKXhl2F25qqiWbBpFZrfUTd0anh+KVNiNC7d4kQkKHpV45lOm6yFdxIba9Hf8hINz2j8FsUo
rQ85NtWWHEQOmBol7DgVxzwYWtB5qEkRcmxnIdR6iDFVQAPKEpTGVqOyvWECFlIivAV9O6DRWkgI
TO82fuy0+zbQbqsZXRjDqqduTjE19XdD08wrw6H3MZU69kItkIfB6T5iSKk02vLPMQZJONRhTpWm
PQutanjXazxIClJm1U5HTTkY2zp708cdLfzCpMFj2gsGNMdsUY0PY2ugB5cR3WLhzUY5H1vENakK
sutFZMaRaxd9dErKOVvXWXaiT3ortIsAPZLrIrZIYKvsetu16P+HcU4OCxV3484E7QYRcJqy92kj
jK92ggYkHcfbhL79YSgZrGQONq4xJknLLNy9NiavA4JXINWvqcUwXbPi624W6KMnrBaWgYVJq4kI
Vkjhp346dXWcHqrNNGR3aalzTc3dn2Xe0Mxvsfha9XPikLzLgfxgMdQiZhmKqMWdORP2p7WcqpbB
CCfJCLjjBKJnR7U3j+++Vt0M2lQCzeGvj3G86xqWbCfDglyFj0S3KB2prlvt0eVkFUIEPzvw67LD
YAG3Y8yMDWr52uWJ2YGNV9nykZSy4OiG6iVKIRvGtdYduoVgMywbfUgwUwT5UyjC8BBmtXuY5PgS
CkAVTW5OB51qD3kJm5oozbXKkBPE6KCOSZXr+8qdPWPpHvqNsR2XNYBmsy6oWEc6TaFvtQXyedkY
fz+67P56icsPNFHEYG59+QJQdsq5cXnlzqA/iiQF8mMPmufgLUcX+SMbSUfPp3xL+TjTcJqS9uAY
Dg8ZpBdXhZWbnu4KACS1u81hImb1qxmg/ddddJ6Xkv6yIWtmhoDD5rIbCocOOgs2T7Z1d0j8t4DI
+fnXizKbZpjX7dQQ8MkRnkjuB22czFcWZwuLSxYRlQG6pFg2l0d/fK13XO6bFgYj4sdpTi4rJyFK
StrA7FBfJuom6DoWdPnyWf7eNEuN2kUqWGlMnFeyYti50xco6wWRGiQBa5Zc245NCyth2cS2Qsp0
2Y8WKOtc0Y1xU3NniT5BV2/3JYoXyKxZfd+3jg5eHmKRs2zmFCGvaCtyRLRhIVUBiz10Ja6zulDX
IXjvLSIw4zCRNHq4PKo1YRzKwSpoZtCKDRZGbGWaSy2mWHKwd3kNl0cWS13Pkki4wuhUqko/tOTS
H9Cx9yGJvKqCZmIQiUbPJ8QEn+py2ofmPWMR0qd1p9qGsQOUrXmdB+o81nrZirFBxUdYaJ4fCCw7
dmMeSkM3D40Z117HPfSqJf3Gsw0ulQs6GdalSwphsvDEUh+aQomgtGRaNzXSWJmk8R2ZY55L34+2
emZzOLkseddtJL7BnucIFdl0y0YffMT0s0lj6N+YXDuPHK9OaYgQEJkf817HviS4oUH1Kl2EuHGE
wpkN/dV90c76dmQ+epiXzeX9v+yatBTTjGYOb3cAQG/5DKjc/tq4IwwVB63AanYFCtyUBZERmohK
h23RoXipKHjdBST8+wC87E4xnvJimn2va5wH0xxeyxJPXT8vWsl4jhsiEsd3E3s81317P4zl8f9m
sm9C2YrxxgBGOLt7mjvANwPuvPSsgU8m24I0lLWNO0x7mz9DFhAxbcI18mp4jmv3sXoXj8WR0ZSG
SBWl9lILwlyOKYhXOJrsU/g0v4IX+xxvmVj4T+FjhtZja08QTlfZNxDF5aQct7Q9mSCW+JIYBUxX
plwzBIFuTcgPKoH2JV+AYyBINlzU5wd40vUA6HXTaVuojmG/0+7n2/ajYHdCNnglEUOAOGIG+Gpw
+uoE9HntC/+VxSwO+Vd9pd1jRmNImOEGR3hjnaJ3nVUM9lSXH5qRM+A3Fke8U228pnKuxy2OEENu
QvWBGAa8bQlo9FF/vQNgtY7OHeO4K2zGCC0eBZ1SctjwiS2gKec0fQRn44Q6DXDBGn8sRIKU0etn
ye0sXVkP1qe6MR7Em3nwH+jHU+s12LHIKOEdC0/UDFxWjNf4x3Trf454w38MMLDbbXDSo73EwE8k
Ehdti4XkRlaeYIqFnPwEfJbIxQjb1wvHAQ74mekEU6NTeozfcVyWq9xf63IT1DgKcMSit8DYC+Ch
E1dVxAhrhTwOUNRwphLjuoEk3r07obbYju9BdaXuv9yWMByk8qcJn7dTcTPcyWrn2g8i/W9Sugzn
P6fgITzRiOpSjrIdpKm6Un9EbJTVOMSpqWPU1A6lQLKyTr7Fsdgl790huIdymqJb2Gj+ObK9KdvS
VrRPzvX8wRFCXYtGL13YLpPl6Zvap2zai3ThpJIzFTp7Pz/D7BxKGKqeKbbCNZixUzdsDSR/LxBN
UAY+z9/Q/TbZJnuFwnGNB3RXPvd38X32WD63dBxWhld/xQeItS/pT4nBZdvfpAfu/egwNQ5YjPU7
czsxkdjad1zM0BrskM1gp0Y+jW/fxNg0bY1hRcbDBl5x56EsnSXuqPbZvgbDPNLNPln92u02X3X/
aT1mJ3C84TfGBAwN9jcOKEVU0JFVmgcw7TV+RwypfdK3Rv46PDBYeKz40LHawCrmGc5qeA0CWT9S
sj2GWf+k7jhkW8aP90sw7A8kFs5NsbnBKIFXl95wyvt3QBL1akcU2bv0Ha3+RtyZz1AwN+46+Jrf
LYzd5jZ6TBdOo/HimOvoRMz9LtzKG3yh8q0pV9in1ljv2zswgAiesx/kzM24XlA2rZE7Y47kPLVx
A7zH61W0zxW41ivOsOl2QQA8mtrqCzBZZK+pDrx2FXk7YJbAPplghxgIj91ivDjiUwCnvtbvGVbq
IZXOiRY5dPGF3sBhi4zvZvKoMjxR7SAy7PkTg4151j+zbF/txp8swXmp3MC36lC9Tkf3lXXllspt
Q22+EziGvAW0cPOq3lASohBdH+Kts/5HUMFfcQD/jCU1/gzZuhz4lqHp0rIt1zX+SKcAZN+g6DKG
G8Ppb/Ashd5yjeHwerLdF2NRmF5F0LresM2gbMJo9IQjqVmI34tW+b95MX/GpSwvRpcSxbMmyT74
8yxUcTtatdsPN5FBr5B/rbYP8/XEWwSiDYcN9w8Pn10MHYM52G3Z3gYMcLFZPuEfiW4vL+evRIm/
3pw/Ai7+2P1fmnfhOkQQ/Z1u+//mXRQDYW5fl+yMXwEZlx/4K+7C1f6lK9vWpSNNm0SLv6IuXOtf
ljQs3TJs3bUNa/lw/x12Yf5LaUv5Jk3HRZ0hOQj/HXah/cu0yH+j0bfELiw/9T8Iu9DJzvg//ymN
RXNNU0m0FiYHmEEEzXIj+EeI0JS1bZ/bkUOZmfwg7o3TNVRrgk1XXeXCofTjZ4cWGVaS5tREMyCI
UkE8nIyfIjZhqFdTuqWDfB3Ec38qnbewmtCnMN5NoqdoubuV6fc0ddFumtzPERV5zVVQQiftpl7s
7CRari/k15SOeWQwf4r6SbvphieicJJ9licUHQN8HE0z7ya7PIlmPEykpFIHw6azcjFsrdx3D8ng
kBVAPVq3mPmTbGsEtXMKACL4dT/uFcO3jdlhe1a+bLkHm2tRIP5jIc71LrHxbKTWj9CNNboMmcHC
f2k3BfMNkY1eTBQi5Gxp3lW59WVbKUuPsP+KFPl1c61OkdsS/+A0T9U4Bxs7bbjn0EWhr2yKo5TT
jhHy6xCZ4iZi1tsPyMrU4G/9XB+fEgS5pQmRmlC1d9O1jgyTdkExL16WXNvrMGYdE+CwnSW0vQoj
RhPjHNCKaZughzNfK+xYVQm9Q6Bf1ctbllV5hFyyctGG9lzHzUlFx7q0Z5CfhkGs3zRjVDd3Mt1P
LUaJSm+2o9q5oU2BBfbHTcrIc8Lp3RKpcUJ/pCEXANVLDN2N7DuKbNgtY52/ybp5mpD/rjtfbpuU
pGXdV7Bis44UJqthrgA+ezBoPLi9nW2nIQFBk5xbmlSHzjJpG8/3XaZXh4a7kAWFQldOvE0j+2iG
a8Mg4t4lNgNyQU+VKOW3aebEFA/tMRf1KR4FeuvB2VjPSQvmY3bH63TJzJvT8F0OmFNqQztIUuAp
9tWNVEW2yVVEGmHxJXh5q47A1E0yZgIPf/ea2yAaohk5bN8O9B58tTfw2gyVhhPPRusbm3ATxjBt
vVk1JuY2guh7+zMvMLgjUKbkCPxPfErDzky4MCeBE9HTA+nQ6lGLUd6+U3kPSpBl4JUixHTjWP1b
roUjMR7tdRLMVPWU4GYxtLQ0ir1i/H5EPbmeoOMXzKWL6bYMmuDOindmv7Tza8aCHGAQt6WnSudF
CXM+TrXj9cLw95lR3tV1b15j/OhPsf4t6zG9DgVoBpVj7KgFrIomb65KW9ZHi/nNkTNu9GhlHDNZ
dvvSrXOvbaMfnVUCTEnop4R2Zp204kOMTb2lUfcaTJRbtpMu/QozPGC3N7BUoLP3T7UoYy+IKp+j
bnolfdNBTKWDMFLidsikzamNwh8TaRxq+8zRvK6XACRlfp3pdC0dywJ95Fobq8T6rCZUbNJpbZhx
PoKnpCM0rFE71VbYK9P33Ool3P6UkcaQBkzbk5c2lczS+5tghLA/vUUpzOxmwYqHzn2NvmetTxPI
IzQMDPKPiqbqMg3ovTh/Q4ga7YY4YKGUmV5mGOlaK5q71Ji/pU/bJMmOASl9nQviCVX5l2MFe6sQ
CgV56Xs+ciGWqB+8bscLEntfFqy04P7Wawdzg2INfJypG4thGr2ia8JtG72OlkkXHwJNk/V8gLOz
HrXwKeOijeiwXWifBXXtok9DcTat7usC+f/sw89U1pjciPugarFa5hG5NOktAuAe8rr10RMARmRd
HKx9C4az6kocwEln7OlrML9NKbut+Fw3S5GbJuVaDgElOWJm0lBXg0V6QixvLZehZkxGGqw69Pud
n8TrSYQbt5ohzmYv5bxI2i1VoQZiCKahWpDVfGqMfMADMIPKnpjnoP8aE5/CN8BEJyfHm6z6zRo5
foijg8rdUvs1s/0j+yJ3iHFkjh2gxhuc0OAOI8IH3cgciMnIP4rRPWm+ndwwq8F4rLfC03oMtn63
j+g57Yoed6us6UHmmcGi1FCAOsXXTBzxJhrD6qpAkOKZw1dio6OaRox+TWQGz9xz4ZlH57l2IwBe
eu3F03SKYyYNaZ6941t6Epp/1AdScgJFpyowQByI/kc1dqjY6DTrsX9Ia1q7uWscw7QJHtysv6/6
XG3mETmXKReNaFeZmzHsbVbi9sPkIwl1ChF7NiORW1rV/fNkOv6hi1tWDYY9esOE/Kop9WmLaCy7
YTSTAyQp1ZokXNhTNoaXQs5nP6lblirVibYhh4/SIAOTxnlOdHI9dNSIeCznU0ukFpAA2z04MmI2
VQOoGUtlMmcD742sBuCDWyEuNZCNzOWuiCAzTMR6ay4Okqrp66s87OqV28TtoW9p5PZqRsoJXhW/
oYEZAdCCP3BPcEZgtyJ9cibYGaKvnjRt0hF1YlKx+xGQGi1/r9Pg5Fr4apCS8L7VMyW16ov0RqIn
HyoSmwarvo668pRZgTyicoPobjQnq+E0USPSjQGwihWYN3PpDgcDiQpDGqSIURasCdPqfbrjlmj1
9ejiROXOXtHYybeyHIG/lQVxHPrgEcBlcUeeIc0X4V2kwa5sZI4GvgInj2PErcA1jBFzOae23a3e
RfA7IbC7yJ+uqrhs93QIcTRC/RzJLmNKO7RXoeFcd6U0AEOJCHZPaJrgI6LgEUcNZpBirraWX/ZE
i43Fru56brms9wi8PKllKhnGzEllCV0H2VhFy/2UKZoYaa/2XVJAcxtqBibMom6baImbwRAnqm0Q
pOLBibBsa63DelOwTls6qqcOSupUBQGe1YnwhpFkomJpjIYxrW2kVnH3gHmNMCh4uMFs66AcUuTF
QTApDxkm0SdhS1KTLKtDVzuftMWBLBj7IAmrw+Wrl0eyAfRuQ7uztTFfp03/MGKuOjgdTfSqsKHU
LT220rBQ+YYxSgwOs4NVmm9xguApzrGBmaWJM7BMdxojR6V10+GymdNOXyvp/kSn0KwD1X/8Q3Oi
ZcunzcgaIwO9zUzN3c5nAGKNUIVlCDzfjlwaOV2SH2PDKbf0Sel1VXLRYiQ294FE9cjLsHlrgZjW
etu+t9TgVxijGFItL3LMBxAphsUo2Sfxaezg0I19AmaoeaoztJlBAxhC1E9+0ibE0qIjdBQOZ+YL
p7hgvXbZC0rnZMwLXtjkQJyirjpcHhlL2/Xy6PcmQwFslpG76/SB4Lhl0/z9aDJMsY+Cdd370TF0
lkY5RFZfi4+MZEnQ4nqSdw4gvjyBshtDGCkWE2NL/brRZXm+vNzBBgUR0vDGGg6GceltXzbm0KL8
/r1PuB1wYd/6MS59WrS7+aEvA1Jo/eW0HxG4wztYVFcu+ui4zutts8g/5EXxdHnYSN7eREtH0Isc
b5r+Q+/1ikk/gwyU4fTvLg9T1aCrmivHu0iLLpolR3Xo2X9tL1/QZXGeLRxuuQFhp6Ixy/FZHC6P
fm9MFwJKvQwPJClTSONAV8wDDv+lW2/2sjyoZXPZrafkSyshHfz+UlJiIZcoZSkFSV+7vBf4XXhb
Lu9VY6iTMiJ/YzzmNYqmUKFs9GcYyc4c59yljPB42TTLo8b5rpYWbTgUE/czWRKGtQDHlly8EV+E
Q7Gzw6TUH35v3DoZDkQa08R056dMlKQIh6Egamw55iLOz4qGyIw6kDkSG6enQ6dZzRe68kFbzUM1
b8PG3gnqjoMvtL82zu9HSBZxpM4GZFLRvrahXR0uG1vPuVw6ZOVSOHLtQ/HNVR2jUVzxl1pRd4Pv
IEAgMeNWY+B8j6IbItvyZL+c7GYFuaStkETJYMb02qUjxPkioyBfrh7Wcomol//t8kifHDgGl/2+
DZ4jZ8BHvHxGl8/i8kH1iZltrNx+YAZBa92PueRUlgtiW7e2l0/mj+O3GcitLRvYJ7+fsF1WWb27
N4ixnleXA3nkqgGCZaqaXU1B4FzeEO7j/3y/3LHskaGitNiznPj1Flz+ysvfKzEtA0z991/OZTvf
OHW4z6beK/saKZJmwsx3CG0ec0kitn6nsyK2JYZtZYDAKU0XK/IMA5/ANMforXXbxptpKkjDQe8a
OwyVjXlmAum0X7DoHKdp6M8P00udJFxgsUiAOqaNlzC6hjfTJte/N6OLYMhmANMgSHJligVgRiRW
FzvNxk1oROq+Dx3gSu51JaobI/DPtcXaTZDKUDFwDhCiXQn8W7KR90VbPFRywx2zYy02A09PKN5x
uG9mN78GwBHn+Ydu689aACMe2zErvyH6kWnPcZhM0FLKF4zLL3htAaiYnAJ6FmOcyNNdIYG/1kAF
qpigruwU4RICoYbQ1epNQmxYedZU7xCQAM/bmPe0GXZ0kHaLZpbSx+4f49Ioj0HdXrfm4OyCNHyq
9MlGfRQDImcSi+TD3usa99dAa/edY+db3SQucBrPbuY8xmZG9zOJjs67oE+wnrJshzVxuFedQ/Xl
9IdGyuu0/hiNO2e+JwYz2vihQMeQJadQje8sSDIa/wgmuoBGnEQ4EEhW645DGGSGicPy7YCeg+AT
qx/iQN3m6Xlykk+8ODP+gpALaBr8bDqKFTFpIyLU5OSoEWSl3e9UXN479R6VyhZtLeQFxwI/VrTn
xCZ0MByhqMksXYwQ1x0adqq+/lobn30bcnkbWNcTRUZb15wSOuCppvZCambPxqjnpNzrUO5caTF1
lYMwZm6LzIMZJJOfjeofG8t563kT5hCteAci4sq1FOgeWEeZdl+lbUV3AbdGPUPrYU3dxwyk4qG5
k76NUQDIe526+OPT6LkbTYhsxtPk++RNunDCMvVV19ixOpPZuxHCnWy6c1b2pJ1tZjkeWzfecsJ/
NxFkb7d1Q69sQJ2P6lTFJBIqPLEduk69oi8dK5s3UmvusxKn47RjJEzgQBu9z0ZyH7sT+pDEIiOQ
6Q1K05PtjzsTiEybTcdEErbZE+fRy/Ej7/Qb5vVPc20/JLr76lodM1TOo7mY1V4z6TqXlXNOywxz
B4AwFHvMJuttbXUvRZHd8yrJSHAZgOixs83Bd/kyTRHKLCZObcHL8gowfh0SG86O4GMIhvOYSgrH
ZK2RNYdByuwtexMxXDRljxRfYoQwM/ccjc3LPPkHG3E4WKXmpUaHw2wx2bcG3tbMAQ441wEjuDHp
j0ZU4f+cxWudJy5ExIJbwb5j0WMXjb3xHYvFbdX/1IyOi5/o1sqAAtDOXA6sTod8krZnxpqkUAov
xOzEHJ9aWaAxs3L9sXFyQCcVk8cwxrJi1BAZ8Avx39sw/GjL1Vk/HLuGQDQHDeWE0OKqkWRF1YOG
PxakaRfn32mlCDGyyhdHYgQrexdNuv7VTm7jhUV/U1JigQz1URikILI7bPwrxJDeIMMJXML9lISQ
7bKFn9VvTTJb8ZgSv6mh34W9Kg7xUImTZpBsrSGbCwYtPpfoI8GambjE7Hs3xP1d9KBAbVNngDna
m3iyvqksgrXZobrkHLWNQD+M2TMivTvWxfNJl9GpcBlPCqv7NjsX0FlFQ6I2f46qhhVRa695BCJm
nuWxsw0dxKhAegESpjM/ZVoD0o/nce0EA/wNrA0Q1CLTucbkBOk340SeYcLImCSBmN9dajkqPj9/
iqLp3OR0Y7PE7LdaK3UEGukzd42GQ4pG4ESSAgSgvbCHU9Fp927MYEgz82vEy8R02MK6aVN1q7kg
GlLBZDFaNKsgqtArBvsspC3QZpgPfOc7hvGyZhmiVo2IIBvYEbpMpWNWL18aOtYnLmteNPJpYlb+
pu0xbWp80aZMGK/5/kPFNQgubvUdpsOqJXj7Ksvqr5AuylU1fDsxvCvBZEhL2zXRTndRSD4Z5hCc
Zpl2QihyK6v0k1vMqeFChvWwoOZoX7re+eKW3q/MEYSZq+RBz7R9HH8mivSAYe6Gk4X4cYypyTrU
cEbjNHSvNnED4CjllsaJtMRmMdQrF+BMgjWGtqQIDjAFC8c9631HsrDgKkNVG+FiGogIksASq1m8
4+hQXjk5qOwsaN51dF8nCjJ9PgByw0ay6jrMUPxPemqfUxbWTIMW6LgciM2U6MyuC39cMeh5q0cb
nl2PCbvI1E6bv2qHUz4DHewW2UCmQatWDi+taPsJrPKMY7BB+1WEr4VWgdIi+gcDXtgP+a05N9Od
rwgLCLIIOuoYaOs5GnHWmbeymzE0V7jrEgN2iYaJszes+yYumS87SYwFd2ea1XASlvMeuupasApD
S4JPNpePebLEg8WJTbOUC1rQ9We/N1ddXe6GyAcpn403U9BLjF3mZzTjTYrxyEtzgGo7wfwKD0mW
wtJv4O5wlUAJjQVYT8GuzEXwA1J31jbySMN7FZQg2ZQONIwzUN/gCSJpCq6lmTwW3XWDIJ5EgQZa
EOIqOH0oZSJCYMdspgOHnDRnKh/5IjpP/XbUZ+1AmwzUhOYSUIni14tq6y6KjDNCStCb8kdCf/uq
WWwMl42NcaRKcn+n5+Wj5MI2ePjhoFG3zKFjmkMlmWIEAyhE8ItnIiIhJg2+s9Evj/4gta3tG0BG
O2u5GI47YabX3OZWSdi5N5ELtRCWw0Pcv0ft0TcqtW4piQBv4Y/xTfOpbmFUlOQwtnby0/VBSzOL
IAYj7V9nfSSvCVpZkL5pCaSOhNgTH1u+2VO31NGdmfJ6Gnv4HENQUcF4EhkQnsxGs+XLn0pNsLVy
7OiB2s8ay6uoTb86ad8XFUKKFkaWMuP3El3xTMfDK1ugbKNkqdlx1DmOuDYiODq4oSqg2Qi9+UwW
oRcWLTugehcd0O4UmKtYojEmMqNpmd6bVQWkocqQs5nrVnf3vlUQ2JXGFQyopZU0ZM//wd6Z9LbN
pdv6v5w5D8jNZpODM5HV95a72BPCiR32fbfJX38eKoVKVQEXuHd+UQV9luI4skSRb7PWs2qD8MxO
NvgJW3PnmNiOUrtDIpQ7+9CxLtKYIz7cGBEFOtxlExXlpU2TtZ7ALqcbgHDbp1QodVIdQ6JsEx1A
HwMVwIJwpXrC7HSwk2XrLz3ex6wELdc5hlqVuvc5lPkqjlFsYzQThPTyEUdFMQ/MOwMKFDLBiaGF
VxfPWSpr+isYgqFhNvt2TAGDl0FJ5vR8XwfwwKiJrosMQjwd9X2OkMHH2t/v/72JypDThc2ZXsvl
Xo0GjF/ywMkX1cPlOP8EDSfiPrr3bAjayjCK9/X8D+UK4J4zqjUFD//C/NDfmx5hJQHvIPBmKNc+
VnbakLGJyE6PT/GUvbuMMlZlihTxrwwqb/PCgJw+oVSP0OL8UUPdhVAdW4c97pCBHjM6TkaQb+6P
6857LBCNRZkz7M1ODUxyKASnEYHPMIfTqwotTN2yGbnflc5seyhw7TIsI5d+HnKEegXCr6ScwVIZ
4+ZAMhjlkKzkPB6x5xsmN/96k7ZkKEzgboC00NhbcyevfPNmtCmVWkTG1CDqta38AasmN7PbdT+R
KRdHjoZfjMY5jtuB0RY396/+Plbow7UdQKzW0mAoP3fggT+SL+jgX/tz/++DORDhwk6NrR4D10sn
BMOJA9FkVuNOqgy5uvssi2obn05Rt+0ei067r3JXQE6LY0ZtsQ2ene2WFvP3HE02+7Kamv39K2u+
e/9q/o5KuKS7eNJaNq2F6SK8uqaM93bbET5ldoQo6gKdPOQt6+GuEbyrBctZLdjHVbCTbD77Wf3n
JwOYSHtAnCPrhLAPHsPNz7fNXxkKMYPeOQw48+7bME2FoxrhoIsOfW/5vbFLqp/3O/eHrTZvdwnv
WKvn+v5+U//zq/+4S8HbrJLShCY6PyutUCaH7BJTBJ+YWd94v7k/DKLCJw73sWsmew45CpNNmcZn
wwq5m85P9v6MEfwyuXNMwAbzc7TGydg788397v3GqdoY/PstKbkSZylvE3bg+7//L09ifjrwZmSG
24nncf+TkQMh8imZwyEBdeE+W1V98XqSjbuwDOi5FkWlv2UBzcokSS+IQgIyYkXjNUrSeZTpb0kr
NevSOk8ZWL2sYKSt9UyzEZYfDUFqlXLjz0SlP6mBsC+MgJgF+HujiL5tO38pWo4SPEcP2PRBpyd6
x6anQ3gPzojhaXGgzKeX0Fge9lFDNDiDirU5Ajamo2lVbiOC58fVWrj8jfuBfnMz+YS5iTo4MPSt
eWRXR8YLVrBvLeU3cHpA8EGMcmyUkrQ0prE1cZEBDiFOqvqTpqHHw+4Z/dGw/H/RyPNYfv/Pf31+
ZVG+jGaf1q/23zQgSBLQWvyfRSOb76IOon/Xjfz5O//Qjbj6f7uWbniW5LM9i0fcf2pHXPu/0aRb
Qpcc/440XP7oH9oRE4XJP7QiJloRW1qOx2lUsjwX/y9SESEFPxSvyBgU+SxqYbouPYf/zdIUC7ej
w7/0r1IRTxS56xduum0yspnjKlsgItOn6je1zl5pYNA7L3mJsuqoE8wxhvAk3LCfT53GaWS0K0O4
04GLFi5TcE5Tn2mOK3Rs1hr++Ax6ExYMZAANfthmMB7djkTmgXxI/OYkYLvm73qcLSyW/J6caq87
mneIzT5apyHujCK2zhqSbLYicLIMBb5GSRC3dVidTU5iK3zF5ObYwBipnEOaPPeciR8DwM+WU/VD
E2PSdgr7WmoaOJcEjpljNictG12Ce6is+JugP+JYPAy+SdB4RlBEIr5yZQNbnvDJk2WsRwOZrcSL
F9aHUY/wq4oJAcnkrMdY/7TS8OqnKMiIH9tnXkaU7gBdNu7cVVm4l55gsiiBx8sMduWOuAGltI1N
ZKEyjcPwqc/6x8qHG+56YBExEf3yQPsIW4UrNqDZkqpap+pnuWzH9i1O8LTY5UuHm/k4kdOWT9PO
GqB2NkwRp4zBTVpa2SoaB3ioIEaW1hQ+as74baXaMQ4cltsmvlAGsvm0iZSxHmL61TAF0muC/eH/
YkwfE0ff2VO1q2ZfFq/VVS+mVxclzZ5N+J7lU/1gBMgI65a2c9DJJq1A1XQ1akHphM4iA+87tkrB
ZnK/aOfPdaL9FnCOWg0QKS4vApftyf7lCX+b5vlbHrgcD84m6OxfCeMT9PXlZeTX8qcaf1L75mfW
sSR/I2r9YOkk7Li5MlHPKWfJNvMRqme6jDP3Bi7xXevIFaqLjWkdAYp80Rpi1+veOj8+jgItaC5h
MDfE0pmzt6shlkYbrFUFbRSH/kYbo+82HdeupBYOk+QmzPLL770N7qgVttBZezNtmQtRjBMdqhRp
hKMQwWGAtui6hrds07Beu32zg8jKeTuF9O2zgdXHX6b9Df2W1KxQ91Ym3ZwRWDCKfV513BXRWpI8
35RWuRstPjL+kJ5Kt4hpfn0DTJAt1o1NfewW440FdrbGOBmeOj3eWcnYPYGKctsE96vhZo9DxTUF
C0gbqWfVB+lWi8cHs6ElGAMbG4HnE6+ZIlsdbYENgjDWEH1GrFkAJdSp76HoRxoD7ZgQ0wlkLjQB
C6JkhBLaDcWB6RIAet7Myg/lpumgj1AJ4DPyGwZJDNZDFGNsq4YPAhz9gEj6FncaxEdOFw5ROIn+
kWuBtxtH4yXGcbaIJJHrZryvhmk6Yi49FgXHrjKcacP87D3sPdiJfX3MWzDhDX036NiRXp68sMRl
xTkMbKoUG0KskSsusiFj5eaxdyPmb1/aWHq7NgnwH0GtRMhL01qE/sobE+eQt/MvXaqrmyPWN8Dx
Ac+vtkFWIU913I2dht5mMAA86wzPwLSSemolswbYgFplhrw0XvgTQyaIFVU9KUbACG8JhIVQu6+l
XT5Kg8FTqUjTjmOoga0NopUubO3IH4nmGWcblXLqwNXxIvtY28GvBhzRBlnY61BHDi0WL2w41+hV
0KFkHnrvwbQMsXQblFIZXP4xKzDp9gTftAGkMiXK97ST9toCsHEAUqjqQjxM6pc1ZWS3qTl3qI5Z
NvcMqAw2spZy2JO5BtqETB4HbVZZTxiHy4DlqUbCpjz0VYloe/rysROtKgNtCbO9U9z2kr9NHi9g
2Ho76GikesL1KKlf4ZbKJduYdV+R89SIZK3asL4VgcGC2VMrvYQQ4g24CrkWHrDwMlIow+ri1Ma2
wWYFSNRfj57cQJoqDsXY7Kww+uACmq2syb9F9HnCkKwZKijok4m021H1cbBgDE0TuB8NKvZrm+ef
rK1PsbKGi+FyQXE9/1cWYyHQa3ibdAMnI/ypxTkgQYiSK8cGcegaxoto4tes1kz0RdGh4+DHltpE
G08f0lWmlxd2Wg/C6fPdAB/JM22MxYgccVHkgjG2663F2BFLHKTrzkfxoFVIXqIQbq4Q15HKPxx1
wst6RvueR05v0Kj3UHbF2ZDBK0yT/eBFOI1rlotl7CItNJCetUK72VMTo3XXiZwkJnmI8LE4zfDD
Es10tmp56wsbwEXLUzWgeZHXjNbZcNHdmOg8XwpNv7rgeQ8qAWMWqCrblBjTiphEL1BU2NlKjKQQ
ELdovyI0mde8mFLAEpbB1tFvDk7HKyJCBbfYJwS7z5tLWOzYYCScSYnBy/3iTIf02YkuQgGWrjqz
rd/tgU1FmBv60hx5/6AiHjs0Ixc/GFlRlXjGmJ4tmf7/5FrjvE3SQoP4nLa9glZAQFQuvKc+Z04v
XJD8U/qrN1GHhhExYRxLWwx8a2dYeoJRN+hOe1Pr8qspmC5YjvMDMLSHhjI+Dx4t6bB32qnfhCbz
/NHSkmOAsO8unyyJTx20/pb3hAGI1Lu4YUmklKdAShoVggouxmnWJWc3tk5hVnl7TtWCSmQ867nH
wEGrtWedDzQAtvY9llggLZSGBNEksL/c0eSFRathTTbggFTCAphCcC8JCUhdCb3QBuIzw/5CZEIh
S5F2N9JqnlSNGLbA3M9RtatZzJFllUZnJ023VV8TjeZRZnA5Ea50DioCiOS8wwqFPlyU77pHqiMq
oO486tWnGxN26a9VSexML5CGgWbfllkpHhwLihOCBdZqfhPj4y/bdV2Q9Vh4BD5PZZZuUJx9AJDk
ROIQN1C66TwDZ0rGCD9ZmUlY79kNrTR/4myp6/qG3yEE//3ahb+b9mP0iDHXvabfsE54DrCa3WJI
/yECKlWjIy0KCgkRggWGKAKDeEzbbQk4/2KhMXWku8vzgEJOIbfxKUV0vTljBu4fslFhfMyKEwII
ZMKyrQ9JIT9xKHYPRji/x0laHqr4KarTgw+If4F6W+2ASZMQqZfGyinTb8ohD0EpICQd8DB7V16M
KTa4aE4EqgjMHq1J1oKpad26bfmoWLhU6pZZcmnPSsC9zszht0BdZMht3+ThDytTpGtnQPnKfqLG
Ksgj9P1eo/rq1Yq60t9G7NoXuKfRsYmShMC8+YXfEXxPaZdb0RHYCi03GtC6dfZwSoezaziYhf3M
fZwPmTJJ7UcFwrvSSDaZknqpOa1YOfkcPuePe3bDXKc68ho8UXNh7tNbZzrtKqS6XWOXOylJqS+U
vxlKpL+dAT8CfkxEaCaouTHPr3Uew2FuHtGmNddM1MWlxXI6GZ29xeL97JrdM+wHutKxxGdnVNWD
FUqF7dKEDMGuYlGkrbcyJH7glue2cRzcWMxVJYdA+RNjbHJQjkfsWMS32abQoTckqzIX4uI5HyDh
WfaWIt3KjBl52KgfQVEex0y82/PGrh1wVMdsOvigZCTOYk7SRi7SfUeonuvnxCyVXAqUnu0NV12K
LIczPcqPfvQejJJ0XtCQlwDsa2/0YmHX+M69fKcoXWCiIrb2bknef+JK3mkh0/Fu9E8avBU9szAP
vlaG91PW8InzbtMJsUOo/tMfiu+wBV0UvXtudxmjcTv1tBuvNaTPh+Kzj2yIIySGwc+MbO9EbYpN
2yIejx2r315ABm9rSEyBLPn1Eu1kUkR0LIJdM3uoSWgfwwFZqTuLRIgordcMeDfsr15tPDdaEYul
bsLB0z30LdO0tcyZ1ORXC1fKn3aHUDxoj6oh6U8ssW314ZoF+6ObOc9caQnair57Cm/Ykw3EAfLp
upBM1c7HvTxsxKw7awf2qexST2RW2dXr/E2iTF5c29vir9+38XCDvnB0M5ugJct4Koz60AiLrHDw
0cQfcaU1vQPw9scCsTtH9u/Oxu0UQNkgLLvEzrrosYD1ereeoZMVQcSwB59atgtD/Rh48Miq7LmF
Sxvra80AJTIFh8q0vh3r2pj4quZ/sDIbFq70Hd50QLd/sPtZg2alr5WVbOd/l4Ya4w+xuZJrPCLI
ZWE91SN2v97I14MW4sBXjlzoA9s7SWyw5vqrDL3iQ17p8wfk5Hisb5izOGN0kFG0KwqPhhjj/Fhi
h4AdR+uxC0z0MZXObHayAIC3iJJFdMqsBnsl3HaXFQgr3NceEEKbG++Kze9QN0fVrZVRfTZ1/4JT
o0lu0jfEudRKIPXql+aNu8n9sKR880PWxGX2jKDkRtTDR2Ops0Z1DXD0GNblxlIY65ripznq116I
k1NTsHS4NIHhLIQcn3LlPjtjbm60QPyQQXJySK2JweFlPdQI8tUocSjowRHYJuTEcfZUoDFnTkuk
angpay6uk1+utcwcl1o9B4LkOzqyFPinFlPfEp4VlXhFcTut/fqqieza+BwpJT6JWgdc0UqyDhrl
XbK9TU0p2XAu6PQOVmDg1QTuMkBDufUE2WqZuFbMDx2DnFNOEV2RnEJA2CVkEcb2N6xdvBitesrc
8RlH/FE20d5JCLZoBfJo+zwQSYbu9aJX46UWGETSQtu2bnWuWG0btGFOFC0dzT4yGnjr7XkRTBDn
YCN7sLBwN9F7l+iPAKTkaGRLBuJ7CIk32Oc/GrbynIRwDTTfusn6S8tPHkAc9sFnflMCT+HhsvLG
yf8xSvOsje7ZtqrvRD3XRnYFjsvUQOyD6aXVG8JQKPRwf1mu+1UG1dI0javnBC8MlXeRjJde5u2L
jiMNHA212zrOWMTqXFPTLLvWCpUMXPYgT9jwW+N7H8b3Uyb6+3WTNu+Npt8cNwTWtnT8bBvb3a+C
OAXdMZ+yojmMQ/FTN0ml0GaiTfPsohdO0gvUlLUufZQ6tFt4+lAYP0LvnRvGF57rbyAgj+gpPnTW
2676kG31GnCCmxJnBRXyuU6drxYcKse/+9Jn1otuNF9eq/0M2nGfy2JZIL4vPA8zA7mKw69AZBs9
bmkYOFgCO34v4vKzdSneQuuctWa2yMIftv9MCEnCPheRRm/tVBWcrKI8lP2gPajBA5Fp87Efs+ax
MJnoGuNvMfCRk0x/c8V8KrHnCrhYltL40bbuS8a4uNG8s6KYyEv7x2AigRwLNpn9uUvQwqTvnRZ/
QuGBEpU8dQXOS08/jlbRk8aSbzpNLSBurDO7e+KEQXgTMEetVCtSePaao65OUj9kWbhpzAoN7LiJ
aSzMGB2Y5z8hRt/FlrEJxHiCN3wKHVb13RVt80wJx+ID9J6WSGjzaXEre8KbkooZgtYcNOtD4jEW
F1dQjTAcI0I1GsDIRq+QZ9xFmSIMT7rwqxbBuuqtS5RAxqLhZY2hZnkAJ8y03xpu7iysLrkBx7pm
WdMCrBIPo6a+sjR+LUOSSQOXeXgS58xIhscRfeSiSrTnmsvmws/K01iLfaWb68KQr1PJUT3OYppI
X9djuCsMhAreYxlXj4ltIswv8/eG7FMZ4z8GAD5Z1kIkLowK/TbA7KhAJEVO/eaxTajMGtJ6nNOZ
WjjaUwJ1rZGsHW0YtgFwI0TydMScOJhO6DEjQlUO7UZrmw+jcB5Zrky5cc6j9JK1GYQgePntcMl7
7ZIhoRgNwM4JrZGqiCJ7sYbiJXfKwyj7Y2fGy9EIHuIm/+GN03OcGTjR2MNX46mcmLcPvkDMU8Vw
52NaIsTbo4JCNhd6lT8BKgZG5WxbTiYO0brCKTaMc5YoAk0hj1XW/gjNjQInHyjrZpvYw2X+I8wu
WoSa2eKKS/ene7jihmRbe/VDZ/4w0o4y2UL5l1AaOOvK9vdxWP/Q+/gZO0VtbcBwLXslT4wezxMc
MJ5W88oielVHzQeGlhMFMJUWFufGXua982jXAHPmn5VDjgpneczoIBSLtEeBEV6C9g86TFL3A1+S
HU7hxLuCCmCwrW+djjbwu9+NkJDrsOeRvSG88S0xhsee367jQmHMcdD9ytWr7yBx8LUKIwcb9lZX
6AvNaZUSItyZ/dVxJK+bVoLihKweh8GDVOo4v19VV7z3Tv/qifYja8jLriD4pummK1bowm+ijNn3
6szUnLE+5eMX9LPfEc7ZVk8/fYSSBHBbydIzuxtLNCr3ieQfECzDXCM+kHyxDNFEwGvwVo7VUdGb
/iXQ5FM++I8Giz83jhG9qWqiwgKWWD9hj7Hb0UB+Qvyf7PKlUM02sdA8GtG6YZIN/sCJF3Y3TOu8
ZDxZp0gF0Q7iDVgzUIkeKrs7+cagEyUDZYwG/Sm2Php7uNC5UjABXnDl+JhOO+nlTwWOy0XSTz/q
Hpy0LMqNHsyYgvyia857KwogMC2JGGb2lTQjEvbvALoWJ/DXtIeoaKYahDvMnMMsSlUGc9NqZrFo
cXWofeYK3axGRehGMnPgLS1HnDsLym/bF1dgtqeCY3mfgqBtE4VdMerdvWUPCy2L9BNTZ6q6AqFO
Bfx1YrpdFNRYMfWR6bq/Uxhzi7AV28ab8FVhZDxOnD9Z3OOVA+lmmaF3bQlkYQDCqa6ZcK5UtPDr
pCSoEBg1OYkj7E9FggEdAD7xvvWIq05blAlN86QKQdSxG4QrG+hp52AWasLgmY7g5xRaybpq4nrX
9YzMg9R8kHUoFqYbRicRjmQ0V9Zz7HhXsO9iM1jm1RmsS1NDQkaR+Vp5qc3bGDxPmrpafv7q2xiZ
7JY4LlN1iOfaytrGZaI2aVqAoRAGdTMJilGMR1564QrEHlmTQ/MKss5b6qN8E4WPvzBXu5rrVm05
s7GP8odWL6KWw84aQCWubrY2Z2qWcbsUHa6cADpHFszBLw39lCvyWf4A6ABOzqaqiFrsohF7k2rP
+F6kB0W+2tWoekh9/MWS4bOG9NBND4hEXuoSfgHolS2aBcvO/JUuAFBanNHGZGNGtnPE5EclNO9w
Arwx8OmjB4YGpJyF0OuDIv4My4xPcNbtbIS21G+ltUtSJGUQlna4WTHGafqq9bF1xWMneTeADXgN
mTR+7H/YA+VpEJU4Mpra3oSSnlNxKJkJy+sCq9/svMQnhOQPyXQGbT6Zw3++AaxvET00a0SqGOWI
Qy5T5xrW6jfiSC53bwgv6QBwvqXmixZbr0VIVABJCU/NfCTXNWuRFvPMYsRjsEgLl+W9iz0qwPqI
YgP7i1yHCQdbPaF08rk8ZR0KARP4V7Ya0voax+azMorXcETadq0hocsyv5S5u0oMDlmbfDuKleEd
xczXZG0cyENOGmJI05B0TtZuKlDp6Ex4iX/pcI5AZQWfkKj8tRzsAAzYiFDWOpQtQDdrPOk4CB8M
nQ7XqtHnBE19KgwYe+YvYwPX4AoE+WcmkB66GvEkPScmN4D07Dc3+msYdm362sl5dFgaBHSTFhYY
5hfsrZjXB7ZMCbY3okiwt6i3V3kml3qobazAXLS8BRkf4MwTrPFjhsfaZlDyubf6dx/KJn69BbTj
neXYOycwXvwIhI/QjB2XbDIrgZ2APUPegcdMEFnqD+qLtorVVZd+OuSzJQU6qSE1soWe5O+G1+9c
BCODPpMloi9kO4A7qqcgNn+KejzFUCaXfk6aFS7mxB1ezYimRMoV06EXfeDq49W/tOIN+VC487ny
Ni16WYtPMiNpDQMheFuOxhClKr/swnDpLioQ4vZMIfZN1v4CBSB0etRzNxutC0OQRdirM0uuN4dp
ITxY9R2G9SNx4+ng3tihLCvdX+sanP1xqp8ChYE96wgq86k8wseiSw9265fHAZwDE2ZMYDKquIhn
+UoEs1vY2Y8FYqTEqXcMp7+c1t+icN3TJZFegcLBw2BWOOJU9elnQH3/YPmENyTDRvXVOtAHfpix
U87wnTpEifjtD123L61G7lWYpU8BZhwn/hrzb5B4nGGpG62Wcbq0DzIzTprnrISpLUxzCuDhdefa
8OBPT+M2rdWnYSEDb0aJ2Rx5aKnj8UZa8NRAH7Jk+WkqWi1PxxE8QwD7iUzrejgFA1LmrG4Onm6o
TVaW3xooxZGdYj0JzH7hY9TKd6/3Xnwn3Ux2mqCoiMqFPlCM1A0WlexKliXY7bp9DSpWinG/qV6C
TF1i2bsocInKmWbyiiq+05xYG5Vf+3xcRUbLVtYK0PQha2aqaLKlIOLWchqUnv/03NztNn/varOI
6D8e+4+792/++9j9b/z5AVGzSUaT1VPmUoo6T+iBjTXkRm9RV7188GfTkzdD2nJ2BayYp1uOKQr9
I74qMd/cv/p783/x2B8ri89YRA4RgvBZ4TiGk7NEFoAodbYwubPH635zv+vhDtjJ6aXWu57ki7v3
Sy/4AZhSMQmGIBCIXyD1IbqD1eanaykIf1AT+LLMJK6B+5dTa1x8y1VoyqPZAjYjpe832gzN+/NV
43Ow+tB4Uq/d6CXGr7up6/40/8XZdb9fzrmzAyMLiQULH5GNymyWmv11wd0fu9+9/4F0Ayw6f//4
bpKTKQYUrhfAaSxoZswsh3pf5qTO9Jg1Z0XZ3SDWWoILm44i725fZJ1a7e9f/b25P5ZplbbzOsIE
UMJqA4gfvdw5NfQb38WpETCOkyZmA9Y3pOUgMrfbsF1FQ5AvrW3iESKXMXxLdU5xbsOsSmA+bt2B
LpUbgv12aVNUB/wZ49LztNU4cZo07dxfZgpjBjBBfxe4+aWPSoiB1rg1ap2T69iTpKDKlbSlwuwg
35VdYk3mIki3jMvZftP7MSVVNUEUaBdnmSE2FU0/rqbCSzaBA5Mp+a1jxTKVa+29bpgZ9NPNjYdk
Lyy/PYRFsNfH6meN52rb535Cb00Wz5Cfm6rszq1VofJUzoEtA/kcqNsLgookIUUPipi31SQKkoQT
3syCtC08O05MTSq5VAETIecKY17WZEw+hL7TBv3RHIzm3Nv1yShQjUwFaCOMezvq8MWL46fpSQ/6
RZC35rkXpnmGXsGn31T425wLJNHfMDIAbYqpIxwToD+pVTVpHptUL8CNKncnMbscwZBSAZlLX1Mf
hscYxS3FdyPa7JSDMIsnli8daHbJf2NX+UwLRl7VxGP8GxIeNXjN56BAFqKXzC9aM+WXKfpddDZK
5XrCxct0Me71BMQZ7wpcAUpcvSWKLcnycyglBm7tme2SOtkTJLCwTFmpMG7L0fyue6MeFvTn8pQy
kT7NhNogym8iQMnNiG08OlvP1X+bjAgmVmwEvoDhy8UULJnktVjq53gOAhCWSUUrwRwA3RhG8RH9
8xnpH5kVHllm8zNh96SxnaO8MbA7Q0pwO7geAe9Kp1p4d1nNlchLz0kvfnC907eM6Z4pQFb6/Cay
UUJpwkIlYyfHd4U5R1ZSOebq/tifP77/iZ1J0HVdwQtzmKJtXuK4zYbszfTcrw5DRZFV1K5x8QSe
ghEayWehs481/0Up/Afq06nMb72Ln8csOCUZijizOgzKeI7aADurZbwWZoLwzis/pMD2b0xMZavp
Nkx9d8hSc2lp+tFuqRQNB2cEC5gtiJCqSvelGR2bnDovrtZdmDJ6xlwOhI5MTp0wPWxlb1Yh8EcQ
ZZPqgkwAosy9MDQfHJ86VWrerQowtBYRHqTcBe1hGf2zx7VKU+7jEAXsk4bxClyFNAqBcBgZp0IG
77b26+APJ5eMr4FMrdqh8cS4eTUypDNGvU+3rLYpSxTpGzbGmQELw8I2y0smTy1r1B5LgUc0Z51E
T2XkI41nbNVLsCJmjpmf4fevoaIIk5n+0ZXlJpOZtxoKs1/C3blz9v3J/G3T2y0gh2Qza/fmR5z5
R3zosR00Dw61g+Eg+Q8kTotorYlCHYZkwo6W9T86x7xZ020KOWzCOrh2mkiPuFUgvim8UiJZlH1x
IPwQp4V21rNWcSIkYmuqioeq195IGgpZ3+XsdhOM7/b06ZOfS+Na31zDArR7s0F3FvWz1+KZjWX+
MtbZUhvNY1UZ5OiSVuUa4a5s41+WcR16sOaRy86icNuPHMUHwQbjepS0fp36zkswEDUbkqumQrks
O1ZquoBVXqxNJyi3U+CD0KDPQwMSE4Crkyww8DKk40bZ4qjHVJSNwHEvCBAi3KZpPUJ785J0UTDc
Jk2OGRkclAWgoJJEpzAaTkVwwDfUohnUQeRmSbViQAELM6u+ZWD9lBLMS8euUu9MZpKx94S7SG1D
G6NGTaDmoQo++9AQb53NwMVu9pmUwS7q8M+NifZmaOeK+qwsUKBYdfWVVgan6X5flOFvw+C8L/WC
AjG9ehRnPfYEUmrRimkRCawAgsBiEB49I5FrzK9hM+3nUrIx9cNos7ITMiKIqO4gzSsmEdHYfIIz
ZlJf5pwkCC4MPDbkwZcLTfcAbwSpGs0PmHOzuCjGCQtBooN0pmpLt5vf6qZ8QTH1s7fi77j7gn9h
40MhvtMhmJ7zrnXNeLEym6FejqabmFhOAoV6cctoXKbeiFnFx8TzqduEYFWMl1vibVbjzKVqW3Ux
QsgblcPysfLRBSakOxztzxAOztqmo+TtBplj2O++bXxX4XRxokzscqcmxUw1+LsyQohD8EY4pvls
k9S8cARlM0OPEDY6G80O/mbrW8vQhFJZhHj3Br9Ry2zi6HKC6jGl9Vxpouby67OfqeW48rTml+jz
DbD06VmboECGItwHRn7GshltAt14Cm1qZpHlID8LH5RWV23DFvOQn+bfSksIN8QktfA4szHSdU6x
jUSn8I+6awFhLlG+eaST2U1NsOqs/bJDGEmi/uhG3ds4ZU14auNtTde4RCylaju8paSsLsigEytP
D27srLdMhtxzIDWg4G2JjyosJ2KgOuzeJYWLa5MCWaRF9tCg+TfN7rdTTa/ZkPf8bGdvO+LY+WP8
mnaX0Gq+AtU/V2gPKNRmupXur2pf33SxDwE9cNdVUDF9JlWIs4216amNAZAYP2to2Rif5m6hcr4L
JsALitJhpUS7Vrr3pbdoMvtOG6h/9F9+pfEryHJr5Za7iFo0jrg0kKzTUkfkoa0rILT8ZrgRvHo1
uoS7acE3iTLI69zEXLIYE4eI6y7IJ/ZNCaCYU+jq7mlMtaUxWBIEvQ8BO4uSrW7PoVitCYNVNh25
rRXhaySuoi1nVlPyJsrmJBAmIVPvz0xf0o19V+gPmHKqKvmZdp22txqcWY2FlKufSpKJMweCrsRS
tiAZNkZ6EICYLt6UBp3rzyPzwxOg270In4G2TWTywqb15/hyp664VAVlo9ZdXb39uYvmZFNbJGiN
mJHWNNksF+fibwzYWCThzHRGU8gQedsDqSIdzN9HqYeE8/4l4DJorCloFzM3XvNJtmwO+Zb7jez9
/2XvvJZjN9Ks+yrzAlAAiYTJ2/KO3vMGwcNDwnsk3NP/C9S0ujUz/0zM/UR0V0jUoVQsAonP7L12
SQSPfuXvuoM5RGg0zOzchkgjouWvYp/WBcvgcWKeyi1YHM1qLs5V25ab2GiwpQd4iYEFQxQXnlsR
+T1hd3LYC3vj/D7lUcGxVRcAq/JzVHjJll/QpVowvz+s39oIBtCvxsvPl9LID9YoSwoyxB1S4oc2
j481WHa3FeoAUwZmgGjPPy9g4801SJtk5Sl9wBpLEGaDJzQoEvM0ZOCQsc0nm2wUjKqA8pO2tg/5
jaMHJPkICoAD2TIHczmH1Zlo7hI5PSWG5gjkus5/WSE+7iJNDzr2r3UD0LrKyeyUNaDr1EzbM3JH
aFYNUoE85vJxTJR4cTjGZzssY95j8knbyvWAivQ80J4QkMXiIlnSuq2RgYnrsZ6SUwWUq6rOnalR
dFQCx7pdUkqotD73lVlvmC4oJo+6PgsoafuyA0KbUB3pPGzOhUPiDglPy+kSsgj5+aIHmoJLiiF4
rAo6d4gRfkGWhjdF59SXzHZ+/oMxEzdSdvBvlOd++RCIspV73cZXdag0pgJz8/Pe8fyN55+/6mKe
rYR1M1adCF8O8viu6bnTrOZTEMd3XNA7mYibfdl7x640x51ZD+dISkVUHfWMMeubLucNxOb4KljB
b2q/uQB/J2rP7N3lsf1eE8O5amus/01IOTcJ94MPejcPOrtirV1tSJkv0QmFhoNSymea5I64TwCd
YIYZRqQS8N0aM94RpHsfDNR6k6r3cURCb98+k6+bb4kp2uUVkst+LrhqWwbmXpJ8/2j8/88O8T/Z
IVzpg1r9/9shzuAz9Wc6/c1D8ec3/cMPYf2BAwHvjIIm5op/kjR99YfjcYpYDlmlUpKI+083hPrD
kmTEICOzXZ7epvqnO8L9Qypf2cqxpEVN+78jadriP5gjMCpYrkDCYkNptMQPV/ZfOJq2a0d4eYPw
RMp3UiyOG5S/1ka7o3EsCQ8JVHiCUkCBT3xAXmXdavaL6GCOd7GR0fIM47Ho2MqqBg8za/Rulaly
3I4d6BWXUAhsvbncdBWsigzwXJQmD6nRkUxBkO7GdLtNFpgopMgqOA718NWIXWzpGfvJX7+S/4qO
K83//HPySS18aOEKaRH5+ncTyAhNxEmF7x5JYbXQXvC0pqM8BPUCmlnoKUyMaM1UyALGMBtKH74W
lr6ELsazEEnmAXXncxHYp9kxq33VYPqa0wXlzoEGuH4Ly4Q0BWU9uZ3Xri1dPhSG+YuoJXn785Ll
2AZcNZrgtYOddGFYcpajQd9lXlWvaRuKbe725OtNczownCjxWRj6gJu63k4e5C+WgMNZtSBBx1h+
pDYYoyadFCdA8+gvVjh3eUF7UJ9ytAx/Wd7abjBPKHu842zc/fPLyqOBmXO060mHDYTN1MGOQcP8
vJDnEjL0U/iCFyrUz0u/2CPtILgbY2aDgUP6OA0qIxJWP2/lofLEV19SpE8Snki5WAsZeL+WZqy2
SFSxoWo+s0J5wSZ0zYXPHcLtczEdlyl1+qh9B7smPvHQyeZPyq4JL+9dlo7paR4icOx5du9mfXCq
SgJxpGsj70xZaBXL386dqf7l5edrRuXhqpk8FKBFtI/t9nZc/lTL5bdgBw5ijAj0zKhay8xmCSkm
VDpsgIsV4UnhMW0Ye2olTygInNPPX00zPr72JTXqftdZGpE+U+pdiLK7zaBDh7NPQzpEIJHItj+1
3A6bwYAs6DPQWUt7htTe1Utck7VF1/PvxtzJtu7Mji/NpthR2uiLcr2GZrOn/lheKhe9wc9juF/K
Ll1ST6UVEeHLk/nnhWF6fO7z2dgpx76b2Xjgt1jKuZ+Xyv+2FpIRGzyGWPIdZWV/LEEPOFxUtTl6
IESXqDqQiBs5OMggQPuLZj7HttI4QuxzUzaXrO3KtRsLRttvGAXSLR4PirK/7MBVbAEAYLnIXohu
enCTY1dJarVYgB8BK05K6Knpzz/ZCaGHV7/sF9ZXq54Jis53P5VOi2Gpy2f3CKgvOlMJuotp4DFM
0FhmToaJ/lbnVnxq4vQq03m8rwn0jsbaPwjFro1740C9gK4qG5HPm3i/qLMNtVnyQRFNZJeMAmSt
jZqBegPxtwjetSR4Yw58GnKnT/d455uTvZDNRpNhDevTYl2i0/hx9VZLDxOhd9m65Qvf7x1/fJ9s
UpCsO3okmj4bDx21WRcBe0gUtyhpoBYkqXo6iXrn60TupBrXgUv4WV3GG1F1z03cfbAHMNhuH8aZ
LI7ApzfTXn/WQ5Tto5i1UTX1Z4CHoPXQpA3FU01c/aaie6cXYsPg4sGVub8lrVyt3Kx6s4cI+SJD
e6oiktvCqFnTYqL44SPiKlZ7YVuceFZdPMMIyXdjykK+Dz9LxMinennJ1D0Hx3RMHQICVFaSsbQc
lDww64PM+y0Z7vV+HvO71tMYITC7r6TU4TYvEEWRJ91GMGC6cupJiayaNVtcB5U/GDkb2KfREijD
rtI+qvApwjtyGsHcuV36rcJ0WE/Ea6SBsU1F/5WQgzzMZJj7IrkwJ492RqZeI48BlmWxowizZ0zg
5TEiUgTUTE1N5dl/dgt+DDFfJO5H1zLg/IkwYUol8Omkj0NYkUZgPxUiI3vDN/adrpkj1guUJvia
vAcZFu9Bx+FLU/1zmZOhe8ripl1WoEBwTXdbZ+F8CpWEhASKF4VBy76tcV8Nd+ZdogtJPNlxPVC9
9m1G5kYErQ4joaDA34WteMbM0xw4J+49+7m1MB73GcFnqoQuxgVx3yMaEoIF1ywmchrxAFZ48Led
AIJmmMVRNfoAccHcKJY4m7lGCmhByZU0qCBhidrFNEbwEmqW1DnEuLjJe9fbzLDddaFmmAyTOBCc
1B0lWOtzYd9noxw3hWte5ZH9JkHSAjNp4+rLnaJr6aP5CtsExcdYH5VVOFcukc/sy8n66zSTDL8n
+ZvvsKfOu7ZsA7diDHo4SGcSpBoCFUomFrawqh37GhDXqaj3JlnpY1LuYiMN7pgtY80MTUAITn9T
eeHZBqdd07XuEjfbOss2CHZjgVisODTTjozj6ZDkORAKFdxkQZZilqtfhBXNK0cxFcWNgeOQ8gVr
FXpmFL92aE+ksRjVNjcSth0ZOdip4R4S5mqRPeBwY6G00EKtQxnMizlBMSNGfe7Um9ZmE2bTzm5n
Q3EezTDEO3YITC/jdabqYa203BGYztuYjCemUhOZaIZx5xKXl6nEvS5zcSLfau0bSFTcz4DUe2R0
UJnREW8clz9vdUhHvR5ttVdXW80afZs5oiWwhnMLaPF6qIu32KQyG+5Hbmasmhik6DRvSX6qH1D7
X0lPbzvwQ+vGl822ISduOcp2dse0S7j5UwHpWqQvxAhQ7WGSWsW4Zrd909zOJXEgZXqK5p6U5DS8
msEhIyTOuc/1nWk22d7QFckJ/bvDRDjOEG+HknwUJ+aytGSKh6yzsjWWm30ZNhBqSaUk4mZm/pCw
l+9cBmJwjSTKL1Q7bXqpqdhesvKGeQ8zs+FmCP23umibTTvneovGka36DhD9a6aqbi1haIMmsOWe
iR0hPr73mggFrkoTiBLlrnU7tZm4zdGRy3IJpYPfXFXDYz0ANmCT/p2x7CunuL3g0t8lioqMmkZv
ptKNIA47RCJ4hXtMqjzctN/gKOAhFWRGdMG+8x18XdreFgVotDmW5UfZYlMYOrrx2E1Q/hJOvHLS
AJ5pRrJCblAC6wCeY4gu3VM1j5BHKXJxcKv8Yo31lQ8kD7xtrQhEOPqDdbCACK9bMxzep0V95E/P
fokgddRy26HKadyW69SZYdZWHiKNEk5n9rsl5iZnofMqHbSaVQqaQJZXHblJq8JoC+A6PivU1GbI
hzXxw2OfWxH4TG6NkKdCoB4BSzKuNaqWiv0oUhkxrmiLIZ3xYlRNfuXBZe9AhTX5L1+hqfKp3ZP2
N7/0Byb0aB4R+Kgsv5VGBPYqL1jRJOa6V3Ih1T+1P3VeSDpnZiE6LTpuhenX3M+olNJoXzj2rgZH
BSn3zpvFzVx41gEzg8UEjViNFAF1GBSHcra3vR4ZgQRMVbyC9Tk73i8WiVYdunfz6LskCokrw2dL
gRp1V3aMvboIn1qg38fMp5ZKX6esWhle8uF2Lel30oY5SjoNb3kDKRxmUM5Go8RhxFZmCWfVANIr
cwn8PhYap0EZC+Q9DTITL4NijWXkpZtQJGjkb4V7zYi32eOPY9uo6ychxudx9F6LKngoRSagwfW/
OtgZRBfmzUGNz2w8994o/YM9BTT1BvQiTaYyUh+vOXaaOzi2iwoXINOuFg8ES6N5NUiHNLrIirmd
up0ziWQ7WCMwhba7BnB6CPkt7wqf2R1Kkk1YqwV0j7jLac/2jE2grq69JTgpFA5yi3DeQjm9yCVE
cyxEcbZgzETK/yr1x9CKJ543e5IJ3Y3r6O9K9NixRq7XeGBKOM/NkZrz29PZsAtzMPcDMCjDVVeK
bYKR3s2U2fdkMlAWNu6miOd7S8T3SZMHK9dk1xA5n3PxVmmA2XFAGdQLAPcUpqFT3Ueo0Y3MfMoD
LE3oC46mILvErJKX2nQWPdXALNufjwXqdFy5DUq8n6SnGTkgbqAIiXZvzWee+9UdG2DLOdZhmlzc
ihR1K71vXNvcs2qjk3PiK8IJpp2Tureik8ToDjXncI0ELKJ+MmdkPbBKxqSoD7NLrM7gYQCYa9Rx
rJMxCjqlXgVWkiwmXRgo0MzTGuUJO4514CO0tk2k33FIRG2vmNCECR+1SSEZ+slTnZV3NqMeZHO3
Q0o93vAzO43t7WXhXasGAzbm/jNjxt/zEvYYLl0VXsITHrdV4MbR3mvZpoa03MhNNzaurm0Vta9e
Gd6MGKuDMgAdRBHTRPzQYy53ZslZ2JmYHlWm3qVdias2XIOZZfIHMHWTZTfFWD+LnJjY3jHA34UO
JzmjAZ6YX9o4TLZixE96xV4jRy6qzlorE3UyEar3UWCyEKknn3SkJt/NXkakUSMf03r5SDkLXZ/g
2KAC7TmCESxatWLFDL2zcG9Kw46J8qUm1m1z7WvI3qNGiyRi8RECWd7alrjB/UXZlrJvMpynzLWv
zMb/DMLhzksqb+1mnBIs5kl8TT8Ty3M2eJLeHMnGwIygfqpyWocWeN2Cehd8Z+zMxUHDBA5tcoFR
Ba0y6ZbM+ZCthbK/5nCcQyrH0PI3ftxdZ2QKTpit18b4raf4DdnKsAqF9awILVhNLWmKw2fVZRX0
8YOyJXbawcFvh8pz2yUxYQnDUpTAqVilQ/YJRv+C5eGzRNpp42Rbs73Ar6OPemHBKii4fEzqhiS7
s6eTo1V+D1k7PRoGNQfwDXZ1RzvsqLgxVe6brPx0AmdAfjXdGmD0mAA4W6sFuBs5CM6t2d2740xI
Euf7pEW8qYIZ/aDGw7coZTdxEh9tEeNjNXtU8AodJ0OrEcImJTwetRJxB0qFdE73HUKRfT8CjwGz
D3whfCpsfFuJKrctQIGqqL5sV38JehGZN2Jr7qQ3vfdja7Il8rjph3cWwFgWrVVvpNciARjeZAss
q1QB4LV3jwreHCDsFyMJYyowXrN2PkDFuzEyrwB+UD/wL6ZsIuxk2/rpq9kO2yolysEamxEzKkVe
V6YRbkaEHmX3FmdDcczD6WRNhthyG6Nx4awyw4ubIrorgmnh1ofXml4OiBqAtyJjFRehJUsSF52o
Daqjxr0lOd2NnubSzSZU+uFQrE0qbEdV/Uq4frIpR3SokMMezbBIdtDlt5GVOAB6QONmwXy9/D8/
ZipWrHpTEsuLKt11zhsTRC7XkbyrqWL0TUEy6fkYmdFraTCjVkZ5zvzaXzKusirDVjOiZaSMqFaU
BXrVZYuuLfe4/ZcPMq3Ei3/pq5kPw2ObYbOFcETQQpWtEprukSMAkSAZZu9yJg8ySHGkDWXFYtWs
FwjXdxalbOp3uNa+DGYB9chuIrFFsImkc+uYqlwV/bJQdGZ3JaAaUts/J6UHMjx4UrY7wa73HwuK
yLXdBMj3y+DOqHmQjQEBZLRFa+5w0mb935DwQD/fI6MDsAkKaiLmqx4Kd20maASYkger2AB/LDMm
76x1RF8ishiI7bI/YwstQSkwZEoPp3mbCnp5nhPhOI6AvvncAjz7FJE4htogwHYrJ+ZuBEKiZYGO
z3x+N2ub+Xpie+vBiUJsyPiNYesCja1+KcEPbEQxs3fuyLAHaaQqMsMCTUZbEDE+ETyQsJCEEj26
le5HVV+qwfgchpZnbPcegyWOK+8AGfGqcaAHTFecISwIHxxLmSszzh8nArBceNY5uWdBr/hjA/bY
4LoZAwZ2wy4AIP6eptSvuzmdhm9Ki8hASZ1ogBbOCFOtnu11wDanTn21aQ2bPuTcIM+fFm8QVf7T
aBGuCidl5fOg5KknEdzwu2tCO9t0HKJY3eGb0QlkNfp9vyTyYAi+qav6a7Q3uGaC8MA6NoX+oja1
ga6taZG9lxcswVyOZT8elDU/AdF+CNoYG600N5EbfVUSvTAKf5wvzr2T1c8ykndJu7Yd/Vw6CNJN
YBXQ9IjBxg+RnaWXPnQ2d0tP1Y+a7z7HNxx40AzzAB5s6J0VmgQCUPMCdZXIgreA7sbQMaOq8eyQ
/hRH3RdyJLoWEx2GnR91qQ/K6G5I9sVPVX7VTfFSevQS80jH1Xefc2lYqwQrBCoQ97bTbbXtVffY
FOIpsB4MFxWmLA0s3tOVTzwO16KWa66eEa888NGwGT9TOIHe7JGTs+gWG+NjNEyYfyiBuDPsXxRs
6yHGbqnb8LV24yO5Uh5NNIrdro9v2ba5ifst+vQauh2zMiv8wL1/i45mE0MSdAv5bRj5Q7n8zMbQ
Pbllssk1B7lPdoDlIZ7GkcERzQqKz4Tk1cK/EgqWUDTsgA/+tuR4zPgUryvzaiQP+Wgn1TGlTF2z
GQ5InFfWDoZEuKYP3mVVPOzGhsEZ8306EGxUSMuRiLVTzAgx8efTRCUJIHPlIJYTMeaMKO2MY2io
h5hewa5NntLJsxFY8yK9zVfxjAOjRjPgArQ8js2Mb4t4iNBMzZsQVUpPQA8AyHKDurhe+/G0HgX+
mIyS2U9D7tIcilmgOyAus/VWTjgq+iqt9yneM9KwokMsUqbpZnsO3Llge8svNJ2HzxzvMOrsdPF4
Eis+0Ju7ud8wIkioXk16uutB1s/pzqpighY7S+zMWD77DhWN0Zsu+9jsuk4BEtjG/CurRjSOXEar
uC8klruMMUYP8yKGMK7m9AU7BmmQ7X0doOBy8yh7GAlXGEeXSAmUCcv06VCX5XvZ5U/wGstdNJW/
JbXu2rjLXMzDFYRXnGcx9ot+vPhR87uLQrWWsbT25TTibLFT7yqgyKfWmj/GXI1HsCToK2YuhNqf
bvNZzmc1hBscpclVhWSga1iVi4lnCCcows0b7PG0GLqLVp5tenuwh/E2swESBbM1HZpDRq7ydTx3
zNIsGyqLhxwXggqK9Cuh02pvZd92BG4bnZNcZxODSpLXUn5um6Fth3CnGhPqacbNapYwp0pC0HRA
QmVGhgORIqu8T24nQwV0IOPjwNJ2U1oI2JmObwP2H1vOOExoBd9XDQNmT1xMs9vDeEkUGhbfeVAi
j85xiIEhSU4VJpwzVTLH16TlHuXErzgff1eMZRA+OCevym6zAkZcP7PbrQLT2XuuO2yDxPvVODU0
Uj94Lnz72gv1r5HZz7kmxWzNXowwy8HA3gFGOhC95ri3k5WPT+UKIuTaFSOnYInQKJ2CVS9GaAzM
iy6tn38lkwPY3GYqJXw6Ahn4DuSX7K41LHnlYj+RjK93KfyFPT/KoRuz6h5+SLwiT+kY9/WA2DJ6
DgojPoHt+eiSur40hU/dG4LnlaODRbcjZsMwzZtomI7TuAwrpV6b4FA60aIVi/DrNFRxdtLjgpzs
m7gGH1+IRHHXwjDQXk25H6mtHMg9ASE23U/ljdFH5ToxK30XF+bWbMSRxwTOwSW9UTrHovnGxQN9
VwW/hzqp9kk5s8yA2RhbxsUze/zi/qvNTmTfppT4nlHPV7p1ngaB0EpV14WNeZzGeafQkZmsE/Iw
7VH5sWoCNg0vs2+4Q29qP+tOAMc4v3HtMJptd7aP1aY169+enu7DKbkHP3/Vze6rydMDFjqcodHZ
1wO/UY8eVHUjOIb4q2Y/f1cJ/US7HJzARPczC8oxQZpYxQRE0NKPkGqJQMFtN+EtB6qj72UZ3jI6
GvYchSvH6PwH/JTBzpn9R7ywYETKcrhrh/grTotDR48EtpVH/JCWz0McMfDilsQH81GkJJUs28JN
PIzONjbVK5aSRws85U0wgoXPsM1rewpfw4COw0zl3TzAVqSr61mCQWUM4vilYkuwC6eXEBhaFzJE
nSvvTVv2fZtEmwg3F7XdFBB67NhXVBDapzYMCw96blHfJeBi6YHy5TnRH4QPFhWsGtl0HuPLxIBO
N8AAC9qTh/Rm2wgo1Z4VXY3DdHCc0N/6VVuv43JOt5kX+BsrBwyWOju8PCG+v+F6ENDT8Jk7JwPi
KTnM6GKZMwYr4XmX6goqnLxvJVF6HiNwd+kmo3TcIM+Q6yXEl5Sa9ksavM8oqXZlj5HUNdE/W0xD
e3/+zFuMRNqPDnZQnqFzv4KmxkYbMF8hvaY0UoczsY0OUru3zjCVLJdIMBBW4rLIswzyv6jKI/LT
fHs9hyUG6WYipSH4DkpEmR47O0vLiXldeh3M+SfNFZKhOCQXTH2MFWEOoioFo0SA4iEYWK/5ygaI
F8hESR8QCvGqIb1rhwiKHBYbqOv7NKXBQyzG7Zn0N77S7+GIIAzfJHZj/6XO+48yGqJLyrZ7oxK2
nTgcdzafVo+mmL0HpmajM8mQbsqblLZ5W7fB3o9cyEId/Ai7m46VQyB5T7wgv7zx0XPe02i+jnOZ
7Vi/6ZPlgFLlUSLSot55akLEaTouvC/W0jZxFMaI3a2bq2KTVeWDNuLnSg8HJVE6MVhEMF5xCOSM
ZxK9zO1nBJZZG8ldGrCud8ci3byVjKpfol7y3a3eNiYU/BixzjXcqOHcdZI8vkIDGHB50g/gWtLy
ki8JZHMMboRUBmsj4uEe3IZ7TB8hJc/bBM2wO9j5mQSkcdeZkeagMsTdlOBbndRTmsn2MMYNsi0z
MlfGVO6FMNncmPEnZcO86fy4XAvPvkuRmG9ixs1gOahAkPXSwnn5fWoQExc4AOqHmSgw1mIkuJTp
7xCENj4E477LOnQ+lHG3XpoNW4D/DBsTgPPZ3ZxLtPoxHCEUZ/dOztNAxeCoaAg5tPW6B1lxkp74
LAYK9XGEURYIEb6k3U2jvwNq87tZFOq6NYi5tIOOt01McYrSVgvN5XZXeuOD3ZPB1wWM5YbQbm+0
aQGLmrJtnBo3re41LnF9MXCXXvdZF13VVXogHm9jyqF+btwZXmEm9kNhEdOR7hvhXbIefbhWX2n0
MXikkprcTZWs7W1YEY5ZykO4ZHpqdIT7SRRIi3zSwfwk9/YWWapYTCH9lYm/kRIkuo/7X78kc/Vd
NJoSGXlt1thvyimL37YL4gKR89SUV0nkLS4DvccwW+8btOJRhfxuzq0NcWDRbnY8mqKA0nuYVnxS
AOc4LnIUNGtjJh6+L30m0lD4smG4LwOOn24MyJpH+jq16CTIvPvlTaRwdT2EuCqZr1L8ljQYKt3F
U39xyH3aJSSyaJ0Sm0HjwHoDG/oUGses0v0ZP/xegyG46PG1Kdr2aFIbAfCJt6MbmZc0hxye58z1
CIULN5X0u/PQGxEtKWko3mS8MzKWpyGf79whnVCOzr+oNgyMmB+ZdqFykgMYdJDBQxN2EH03+WGj
3KcSLI2crPzOXuobt0PP0TYYP4bEu3YZlwcTD7ykt7ObMZg9ZgzdvpZbkeKx19Vn0nTl1mtwOSYB
vuyY9sMKSAtRvjh5rTwOkk0w//l2VxXZfdwCHcAofEPWYEJrzK8zqedfrCuvPKChX7NnHunxeJiF
2Cz4KShw2vtpii5m1QK/cbxfSYsIQPvp0TXLEKSH5tmHLY6W0domqb0zGRVd8dQgM3vublz4McaM
05EjC/sK/03BWdGaPi58gsJzoctbgaR45cX4M7HSLiF31YGtO0tjwVS7IEiCOU+L3L94U0lx45Q5
SZ8gCJIuuWSjlT545omggOzy8wKDJb840GNWTI3xo3AttGg4KGJbtpJptpGKCQGpFvoE5osU6lzE
bI58Uiw99P6Z1++8yn2PcUygpp7tW2VCi0rYK6IaYBPR1ua5G53XsCvOClArJNPwpnCS/CWHC0Z6
Fj+ZG+Pr6Rx0JMum02JfhbFXPKXdyZ5uGlaEJ+VTcE3KTzmZW/gNqizO2nVXKq4fbT1527ZSxoZJ
Xa7VyWgZevmO2NeOa6+HviSyHNwH6hMPDXE63qYC/PuIJNkpxxvXz8p92hokGdnDtqYMpIj7GjHk
HOCPrgate7iNbA9c8lfB4jjlFsNssI0mCpQFboME94wuZd6rAjqf6JPr0PDvQdMztZ57gzIZeKjZ
SYZfboe6Z+yHHTC+VoDQaqsUs6orjgr+0vXPi4kYNiYkoXfs+ChRgjL0j8x9BeWdTrSR6MKS5gWn
AcBohOYmyQHrOrLhsfrBtTZbm0AZLS4R0u3UZuRqkwKKPr0bgAXMx9mx1cXOaQWKorklUGUplk94
JsLXsWMDMiHMLwqxs9ATTOF87pIMw6XjXEQUh7AHifFA//vhOxJQf1YRzeCHE6GnSmzEkLyULDan
LDW3dS8u48jBVOL3M54TiXajMvJ+x9x5OMQtD3dhB9xkcx8BjBvZvFXBbThSeWMWxbev+vnexsG/
tmb7EurUI0xz/vRXSgv5XNmUtZWxNosKrrar80vS+YQK8/uxQQvGbp6fZOzdQnFbN8Kvtwr7xdqo
M+PgjBUGqvg3hBe06ThvtpXXyK0T4zbQObi2aAadMHM1lcL5leUKoQ0BYKsC+ZlpeJe2QYpShN7R
T13CXuDVItG70vkcPiQsHhNCEiiLORmzJ8w/wzXiL0EijHDCGzYhdHSFf6T35ynDwc8altBLiFA8
SBgWltOu9KDotXlyqAS/dBxK6JX7hYzV8C0aOb0Y3R3a5FvNgozx3dQa+7ZGHliQOsVT7LoZXGAK
uj2HsyCmikeCNvto00TMUKoO0wDj7swG2WNMXrYTeuSdkmIp8unIGpBlNeWBwWYXqN99GAfzTsWx
PJjQvDDhFG+u/2hbrIbMPr2UZDegq2a6wVxdJUfHLvL3PBN028yAVDfd0/IHxy5hG2MpBA5NINZV
0DT3nm/SK7VHpi2IdBMc3aNwkMMrRvGsI+iRIbOn5nQzR5laJdld2RZ0SmN0ipDz7ZW0mXAPbc8W
lKbXRe8HP2omUX2dJea0sbLuzU19BPwO9YOOjZvaweYSOJy7c87YzPRhDskqeuxdglv8ar6TYxtv
bTtAhVmSjqCdltJtVudcx3CHGXmPVRLv407+VhO9faaKQz+U1r6QzQmx2nRKUNGnVpLtaOCnE0bj
iXOIF7lkWHZu1KByNHsiagIWptbYbtLFdPvz8qPGQJrQQyYwR5bQERqjxk5IuxNLSiEdBwufuKRg
jeinUIcVXb2g8UnWWP7Rzz//eWnhG+06w3/irbPyhRKI15jsyl1gtbfR8nc/XwoZR9e9Gg7JIm2L
JcKhJWpQZjNLKs4MBvFpt6PqXJyi4IOiJWWQFzSFCEASx6QPg0mBN7w/MeHWf748k+kxnWDjmqfC
SB69RpO/07vkfy5fUor05//TUhNK1k3/k5ZaCd/+F+Hu5qP7+Dfk03zn9UcOlJ6MJwizH8Xf4fJ/
ftc/xNT+H1AgheJW8aW36Kn/gssr+YcpfcH/0E1bfyqt/wGXt/9A8StM5fqu8PB6eX/JqQX/QoVk
TXlCKNTWyvrf0OYREv9dT43gzJbClpYDfUR69Oh/1xnHUzPokmv9WDg9bUjUqr3fTI/wK3fMtWLm
Ri4+jIjTfsJ/5Yz5sBOAKvAYwqlgXLLAKyePp45ysWijSNkX9dXYaecOF8cTNypF22DB9PMN9re4
PLvO9/dBVeOoHaNjbrHLkVSOjL1PrmjeMlnnO6Lr+3VcwdPQDcvW5sW/aaM63XtNC9Q9hzhSvmZu
DM8nsXuEh9Yx6RE4jTB+VkbgXWY1wO2b6dkBpODSJVvP1+beL0qF8Js3UecfdSb1wZXNY1O3HWUi
P2tpEqzSSwZX0hL7kEkU4wGGCIWhvzrCG464Uw4ZD+itp22WWgaBnLlHBnGRfVQ5/4IG4/hYT/nu
xzs3jfV4hvTLQvxUKX+4ARl5YLWOb4YpyDbuORjcET3MW2Q11UbhE1vLxAUBzoIIgyXbStJu3PVg
2eEmpDdS0oU+YzELKZgggzTz5wOYHXLOvJZDSL5P0LwO/3JF/xdSdOs/XyASyJB0uEq45hhg/f0C
SSa/6cu+qo6VrR7NzurXPy+Z37Kgc7HdhpNGYIFJzdS8KUl68hx7//5h/vfvBRPBvwYjcK3iVbFN
W0rTBalg/gdNPGgThv4Euh1/gNgx0DJCS2RzIC3zFkzdk6H+H2HntRs50m3pVxnMPQFG0A8wN+kz
lSlv64aQSlX0Nsigefr5qDqY063/oPtGKJmSmEySEXvvtb5V/krs/N/OwHIL/CWPYfmzHiI/zxfY
DoS0vp2BuXfFrGI3P5LURs8koyPz9FXLxODSuk62+8mAYZWi+VzVLS42A+s+cLHuxMtwj/Rnn//5
PEiMFv9xRHbgmcLlhvWBinx7T0yphqJUOQBuyODoh+21Ckg6mQZgplVlrYweqbxLC3vrLoDzMp/R
oCKTS2cUyRa50Khuf+mxhuvozmBsqnz/9avcEJm0JSWSh/Thnw96Ccj4j4N2sID4tvBtAMHf3r2I
OyBh98RBB+0MKX86dKmPZF4bSLxSVzD3hVNqDc2bK+gnNRH3YRIycLMDs6LV99mAx0Tb07FtMKo7
l0IZofFTHlpbYnDZvkMaobm7zpv0o6vgxeRSZSeNY4KldfogYfeaFgonQiafozECwXQq2qWxvGfn
2m1RLz3+yyteLoxvFw6IJl4pk4nAJlvk72/TmJGRWmRmguOELAeD/V/bJNQuw1Psz/KMOR/iGIIZ
U9rpCR2TuSYdJlzlM8i6eqnea4sCVuuC/h7tJrN1KGisTYIPA05w8KiZzVFeX/chXWm35iEQ1Mha
yzx8D2ps1E7fZCcnE+audPr3phrnQ2swHqjMctuE3jqJbMRU4b/dLyxO3162Y5owbG3Tw0rKqvf3
l50L5aGxtZDTt8FjFfQDp3y+acP8g4yCft/8LgknLKUwtiP7ajLaHUSfW09FbIIVkmIEEB0DwnVB
Y/D6X96S/+nYhHAkDiLft+3v9qEWkJjVtUj9m+lgtpl3mvPqtWJKsmmU+1gbVLQzhsev5UBqhFsu
loAyouKx8h4shd4aVAWrupc/lBd/2PMEggI5H5clBCiNPb/qCCUSc/vbsU1/VcrHOZhOTgkTwLlt
ItEeDAlprkJUtqHzfauQkmwMUEE1Ro4TkpYfiR26l39+2eI/H2EOqgkhAuG6gUdL+u9vCT1eUAlu
jU3aDRlb5umtreZgjZ8JhtxM6mYDw6Hs9kNHhRHyyTwhZBJNfL9Y9g5lgmDwXw7p27piBw6HwW7U
ZCvjCNP+dkh2YgxCx0FyjMOAe9Wcb8zYtfdtUR5LvFvHGLb1IdLmlQx8Z9N57XXi0V1Qhfi3I1lu
w7/cpl9H4ghmCbbvmcQgfrteU8augOK5TbsElKD9qWK8ZIuvZZekhMOQZE+DPI5OM81HCshNVcX1
oSvqhQVJGq/VeU+5L+lUoMXZOdLZgoz6l2O08PD95zFarh+4rHw8TZaz+RfbW09mSetWI48S5VwH
nQhOrZHRM6qeDemrH4j25sgswB+TkVHHH56e65UzSPPaSYprNpSfJPOQAlQT5BmkD6R4rE0YKDr1
i1tpkJcSJkywK1zLW3C9EHSl8dT3cbOuJqku+chuzydo2/Dqfz3735aF5eyLwGdNF64nXfP7Hakn
kSUN1qyjaU/GqulQWTZ6wvnsRyTtYGm1OqR6kllCRwYxirM+ZVY50cBV1QJ8JFKvPHhZavzLPeN8
220sByY9mxNu+dTp2P7/fso1RXM1h15yHNJg73X0JVVapaz106NjIq4ZU3wfSTbf+6EllhMYM5hK
yJVFUChplcx481ZARJ2NGtHjgkPaVLXlHW05icOcqx0g1LXrDfmNyShl52kcdjrxxcpH3U8Ud/9o
LW2afk6N96qoKfu1YoDdfY6ZXZO4ITCt2z35GrDoKqe464kv3U0VDSuEZLThwG2sg2poz7HfEZdD
mGfW99elzGi4a95HiF2NU3fv/pxeRnniVKN8j/NDsPC9gijYG9mM8LJCkxAukKmQA7n754eA9z88
BFBeUR55VEiB6S6X/V8ua7ar4TB7hnGw2X4cBo3ibMnzmWdeeA6D5NYiiykMiH71Q10iu/bzHfbC
eucKRLoiknvG3dYqyHB0e7a1gajFsN43N5Ou6mNblb8qyybXxY5eQpCFB+5nH5giMbOSbSY2ziE5
+p1N8ygLA9pU9U2tW/utDh8x/SHbl2eSCXPoacFrGsUuYyIJH6EMw+ME/fM0K5tth0TvS/gne6fl
+bAwXEjR6offg/JIAB0caDE2bieCUszVgPZCci+/x4quCxHzeB6oFyyIIpEKokOXUfAnBo2dKAS2
ZjUdLGB4NrVr6M2A/tWJGDKV1XTDEYP8bQnxhjQPTHtk9u4Ef0r/n+P/iX7BC/0KHftfZV/cVknZ
qf/7v8W39ZKbwDe5/k0qN/aq7vc3yAzKrlI5Z4mEvB7Pp7rJwtKkudrTJxZgk6GnVAM9kMZnlkui
3qOb02P3/OouBkrJFFYy76i+KGFqxfSi2/7zJfT1dP7709s3WcfZb0hAEt73oiAxJBeRoejhLnvh
ZoCWHgJkrUzWdgRHq4HbDM0L3htiKnZ5y/4naqofU8I2GfqUWlVo0O0ZFoU3U4D9y9HRL/j23PYJ
j/MlpYODC3rxZv/1Ap985UCCR6jqt9LeJ4zU10SA/chTskhCWUdrVH3TF7fjqiwSi5EZUQ6pBEO9
LHoxU+t/PiDrT0X/7YRZKGUIoaaU4tC+7UoBNmP0IuL+MFq53DiWyu7hn9EfJNJDl8Yr39ohCi/P
UYJamwi6IJcAB6s3GogmTXKr/dnTVzSMuDgM5Ltc2RUpdW1/FXoDEX6IGHdxYt2Ssz1uh7jxgcSE
3NeauwKBu7XWdLp7fFEaBIoGt3jbegklFXf1kbeSYCD1CUEqvbiwsA6qm29DyUwbyAKh7JzJXQxU
ZT0H2tq7bbIw0+Lz6KAOyapWb4OUXbATuCcr9W57dhinOOA4NfM0Zfs/TdKeSfq02/pkW2NwaMro
qs/5VSiB1c5Bk7lKYbcE7uwfGXsPCD4WjRqohVOdhsMaAtG4j7X6zdut1g3TL1KF/E+rhVqR5y0v
qmCgtsjcSixJB5M8PYkE6Aqsu9gQX5Y+Sv+Nkx1frHK4D0073BEHNG+iLssAQvVAXIUvEP1j+Q3z
aHgOaR73inlZULabZO9GcuPLur1iQf1BtuR8Z0ENtz1aEs48kSA+xM4pXzoXaE4IHKryN08Y41VC
sjOxHqSRUzaVxLjab3DbHPZ6ySaD4VujpLtgSYE0gcp11bD6HoLeZcXq8xFoaRjvqzZ0X2fJXFDu
21hPx66Qv3F+y/s+T9+9eRroA03GHvIe4wgQaT3drT0jcnvzykPwuhBGcEFYfFRDF17ny5S+K2nF
puPAO+nrnQxSiW6CpOE2BoJdewGUmm6BbtIUva1lgTHBLg+hRF1GdSP3neSunsveOM52Sl4hQGMi
7b3nSDCWnWroecOI1Me1kOeajGMRFbz53Zyv06gE3EjENXx7/2dsI4zDDZmd6QEtBtMcySm99EfK
5mLnMhLhf044x43K34Waazkuqw4u4fA5eOisIsMl38QhMcbG/7tRKCBpXlxsh6C2xEN6OOLbD6bh
yZ4xerCpIi5v7je6ERChaD5sNYZJpA3ulR0o2kKDwrCovL202wvYzxhRSgAyKs12BMpC0QG1idiG
oZwNEeXgJvadtHS388qRfWrPLGiu8F6lIxq1PCyi01g0t3O//AnXO3t5ZRLQBcwKjn5IPM2fTXdb
hrjLwHvB/kLE6GJ2zEqxp8SRxyqvi03Yim1kIEaqW4c9otcvGCZrJJo7w+hu5y+hKJkOKrTSmQ6S
2zxnijorli/Lf64Yf921wmBGAp54F1amvgRiEs9WyA0ZS2I/ovFZLkMvW6FpkmyYEDHDhyYoT+4q
F9RnGIVnpB/UYz6aT6uhrh0fQI+6F/ZAIMdDRLPOjGHAvgnQ91/M4qc2Mf3MsIs2YxYwSF4OOlHB
Denx/pIHCyUY0c3apUreZdZM0EkMDjuIMR/VWGWsOLqW008XIcCEAuQC89tY2Sm4ptZmnEdCmXM2
8e1TDIpon8z60cYrF+NWOesRw5JpsJQHJno5QupyPKpnLcZL6A7dVpaxeWfAyBXLC8emNuyF9tut
nfbjs193GXK/+SkT8sz+0Tjg6iEtBDwhw4wkfIm7+RnpQYBeLRCX2W8Y4pgaZnHi7Ithtp5rD8eO
UcX6SltUuayGCcERa26rXa2cklCNFrlqktkvpSR/0rJSAEESgWJlKPOtCcn/TvEWgQm395TunCef
/oRgYkVsJoB+AawdMtvPagB3RwoU9vW0QyXoevctHIoH18Av0k4pADgn/QGDg4kmtytbyevJS7Zs
NCj9m/nVbnn0ND0q3RzhSxv+KjRdA6rGT1k1Cpy+1R8tZegbDLGcwiK405lyufqQllJmU+GUcMaD
UWzKycZTWh4cL34shrG9Mauq29i40ajH8Uxlw8ULb3gr86MYMNYGWLsrU9RHXB2Icw1tXdMmeRVs
ZAqnU6chTuJLUeZXwAD2c97cOTH3YNVaDL8DZ+RZr/S6TZU65QNKyqTfW+3wTvbBc4eO+5Kltdzo
1oMvbxPQnaVopJ0Jqie/dVS4E82EEJtsHNotzo94Z4sf9tjyrCLhZB3nJm7RVq10adaXGS6e9YUk
wd5l4IY91TI44SzgEsefsvLFUOJ5uJrTtL3DxwSrXoH8EKHAH64fWnhYuzyymnURtKSjihQ1W+Ui
R2wFOXFcQ73fr5lS5Kdh7uYFz2geRVCZhwjzAH6TYWsMOdtvF59L7uZXU0J2s0PTNaxs/A8l6QtD
1T6BBGEPbenXvH/vCpo3VCzWqvWz6zFGWZW2vMEJTJWhcFwMiXm743mBmSdP8Y+U6U3VOufSddPz
EBct27WBoarFKB9LDKsai2BTVNZDzEjZFlfE7oBYa9pjalTboSz8s9LQTiySD5tFyjfnRzLCX+fA
E+cYUN86i09kZjVbUbAFxB2YYvitOsrIvjsEZXZV+49BTPUQEPNXGEqs7ITl1jTdBVLl90sJ6m11
TdSaVfTtlekumkf4VGEsBWSr2jpgW4pWQ+YJlNX+Ex5QhJ8xyTN2fJoLmlx9WvdYBTF6ZOF0NQ+K
WFOdbs0M3ZhOHZc6pl9XbjTe5HYZ4MLC1a/R8JvpbTYb97ndxltIxwi6sZNvcti3taezU6sICy3G
GStfSuosKJu9xwxnxTQl3vnAw+GODvURJcOznww/BuNlLAA24f+lRTytGz90HrJl4MFz/MhdAPNt
CYAlheKpJmGXWXTpeQeF9GMtI1ucZUGgavKQ9LQZueWg7/NIriYk24x15r011Hs3695NxMwjK/E4
kZ9B/3tF5UfbCY8rGdm7iXATutDk0Sr3ORoIqUAy6NAzC++8JjhlBQJ+tzMMLCKAOaYx2vVdDfCX
5JSWvdOuFfY6tZ0HttTI8gCO9jg2I6zTu0nPoLf7/GPahmX/UUcQUVC4YHSz3gjxomYP84NvZ48t
rZGVSVxQP+DR0SwDxwGFxUp3CNSYr8NHmaCXGyHbNpldtWadgCP09lkCWsKcU1CPQF5XY9aHxNTA
brekmaBE3ZojphVt6k39MqD5Zz3N8K3lLM1JJB+H+VViHt1mUZ9sbIusGpHZ1nr0im47NNNnPVjQ
DAjoEXb9nA4t4UOjQnhupDuDPGdm7NDjsmqb++ZbAi6jyXCR5a1CA+rwfEersRpQRMdyPGNYN9bz
YLza8OESd3qntkfz0fj7WFFu5+PRLyVa0wzpETbkdgHtP8UUcGwrvC0/t9PaqDZRXH8IFzufC4Rz
YpGjARNfdEnLLnX3qYUtSjVxsQWweSoDF/AKg7s5mknoMG6ychsg/l0jZFx5XgEOHTXIiqG3A+IU
/3+IPUp3KMS6fCCsBMJnSucfGlh8Q7D1CHBhaknToHDqY9SBSzMoqOV70teXZiIxrUOm2Rr5T4mk
PojOkwt0r5xwzAuzZKdAMCT6447lujXXcfiR+fB4vOKhdtsDAv2njn4DkVk0OZqAIt1G1JHBsSgL
8xBEPPgC2jLQIrldEI//zAgSg81IbwJ1doemiF6i2FgY0BVOkqObRWLzQ5Fqd1f4wSHmUUAqMkbb
dOkGmiBC920dP9TE7+D+ddoLI0BuiWY0NtPc/mBzxJINQ3rjxsGTm5gsnWKJMWowQi0ftEpKJvwk
GCTAgRDo8unXN75+5OvTPx+muTwlcFlZ1r7+OYSEJfrkfy6/xS0G1rGvHwwYH/7Xz3x9PjVmsjyF
rr4++/ODOL6CXTCa5z+f/uVPLb96yPxoRhMVhgdhYKSohnRfNwVvxd9/s+yARW//+msnJYkNQVzy
9cWv4/z615//+eeP/eW3QEN9wKGDXFjqBHnO8kpMzPxs5FM8TMuxfP33b8f3l1/57We+nbjvp+bP
71l+bdSXT4GiGTVFF4wvzGc7szg6SukbpsIHnaIOGLzxPcgB4egIuDM2XETq8XwyWg/Vraazj3YW
CRxPtF2KIRQ/rx5uLZ8NPvzD1yLuSbtI3nVWXvKWNqiqHRPjy46QHGvTdvHz0I0ulzrh5WaXEQsI
h2krRv0SxWVw8SAbNOYQYmWJS5Y2G0BEgTCwzGq1EuT4mARRsrUyimMbxifl1+W5YvYO/fDs+kVx
awUEGPgZKl9KMAqQeOsvKbWuNH+rOIjuU/OjHZDEyWxJKmnBY4aBPe7841yyPzfG+b1NSCcnGx09
GTEZZHa7CJsbun0by+dpmubjBen+cMwFtJB2MAGQWXfttMwhQhg9/njuwDHUCfTrSs9goyfijFCx
9nuoUvvYdhFy5vimSeHwHCRe5M7He9+4RYnc0CIBtmhBph9qjwG5dYgcw7iPti0V2zqq7HDdGNhl
G3zoWxUaTDfht+LMvM3Nh4RW96advZ++/soZIsR5yV10h6PLpbPy5GfOnk1anI0OZ5pw6gY+DiGe
adhdEE6QYSONZD+WfXuhMcG+hzj1qjCui7EJbgz/2BTDhb7Guyn0viJwJMqQTxWKOogou4mshKfU
Cv1zHBAc3nL2SMB9q0Vwi3awA1lMhk1XGDs9dP2GrWILNSRN6NFmdzX2AiDagXcYw+nWznmgEi56
Baxnp92WdD0nhxQ1MMeyXqTGy0WaS3xqvKziaGmnW6k6t1TUNz62xaghsCwEqTBZxHJw1SMm9Js9
+e7jKVKow+eJFHAvgBJA9zWpwU9bk/mUIWVb+7ORHGYQcHHZMMkhsOmU5dNK0HsgUMnfl0Qxz+RA
HUkgv1gxk8wJI7NX4mcretbAyeiBjZngCb72i67haqTyAhY4IusN6PbkUIvkE6gMJE/T+gSHG+/H
aUGPdK5/HaOhIvyC2jzNsVF4SYhRvL7lpalLwTShZK58baQYTRPvl8oRuMA75VpOIC+njtMf+jjd
Ip0va3SVcEk5M01zFMmId4MLy2+i9MEbP21TmUf+E7z6EVROsXhvKveHxvl01aI8nh9QDRL+i8ZW
J5a6TOBrddJuZ8S4qIXnd4eIFqJ+hpu8DB+zyP5kimS3HuAKb8FVGacw7jjIIg8P2vMNQB9Jvqoj
hOVB6Fho+IN6y2L3OvZw4fzFuY5eGyodaSJWih+KzhHohyw7h6Laxi0TAeC6LMRtwJOraa+kXSGC
nj/8JZS1FFurQMTQ4rfYmbn3AlIFYeASP8eY7lGp7G4ZD0z9QDa85yY7K1GPmYrOjkMc4RIZMRmk
7qBriQsgHN5C/MgnHIamOcInivQNNK1pncPy4q2tBemszg/gYDw0bBANwoFS5iHzX8sBBbJVd69Q
Va46j8QSslU/zXQRD04PuOn2yW/go2KNJfGk+0BtXU/85gIc1sOYs4cgW0h4iO7Y56NgtxH0G960
CyyJu5wYldCSXIBIUeI8X+NiCHaUyZgSJ1DwQLSKbf7BHmPsouQKB9RpdnPsuB1CvGX4HMn2PihT
8hZ6PKWOVeyy5DkwrVUtifnAjJnuk1Rc8EHsNeB5aQd0UW19dKbk0QCStWamGG28BvG7b4Ahb6HP
DFu38tmELtmvZSoJbSgsEgcK/ZjStiC67ndh+Hc+ZhIw+DYpz7O9Te5V0TSEOxIyXk35XZEVl8kh
mpdhgeWJz86yiDfvunMRNS9EYEDaXzxq/VA81jOW0bTAEAF/DYFW2Lnbca4XHEi+86qZ/QwxAa1N
M0F0W5e8YCRfqrpFsRZdDPM6MfGJ14rphDW8h8gmMOuS3zf1JEr4c/ScZvYv2UzhTi2tp3kmUaBk
SwHQyLu3unjnWWtzxE3jNJ51VtwBcWt8KPiFq8F7JaGUggXb7kV3XbNynGdP9CezgSRkNkTyhZqH
33SMlHFrNkmz9wVq+mxxg88eZDGP2Vkctv3eKP3neKEJNmbx5rLRazqohLInzUrhSNwMo/sIK+Qg
loghxR2azfCLXCMlUqCyIccM1LMFc9IqHQ/kFW7cHMFw0ofvsY1vJ7M6DXCjuiS986OngbsLuozR
h7enKfqqRZdcZYH85cIWxBlHSHVFkZiEwVrVacP+m76wn3BlxgGhDsSFkW4qrPpQyJ1bUm/4yQQr
rlflTnsnzMToxdESb9jmNz5QhSzJpvOwUC/EUEGNarp76dLTaOz8UfU7wzUsIjeNlFIVpXuu22Oe
SnHVxkuJp5Q8dVX3WAfU9T5grnVfO2jsXW3uE5sdP0vVyVSArdJkoh5syetJS29jmDo/OF30O0TH
jlCFdGibUGdjYLI9KwgYUbdYN+kmEtsrmT+GBZwSFk4znq7GtDhUkT7WpV7ZWKl5cLq4TDZlhhAP
GscTKu1sXcoRG00y3kp7ArmgaQpbuLgrk24ej+8BczjESoLOIgt1L6EJmtCE1g26rVOg1M4QWuvl
JjWDMN/yF3GiQPwKooR+GxE/fnTI0rjgxBJT2QvMDv6EmwJ4kLMFEkW4E5AXxjCwYPrh3AAwT3J7
M7cexHpZY7vws/sUnf++F/W0wek0V1b5SV+ciFVzjcyixtiRJy/QzF56G08kGms2RwIA+2IEL+tj
SBDMukGk72BCucH9hIHG8K64iT6dCpviEGfWaSqJeGoseW0MRYy7uOHRQA5IRGyhTwAtudZUOzTq
VE3O4jhuZVVfJ4GTEpLrHlug6ER8BMNOeYD1CPDY+emhq3V62lC4YYIuTOgDuKqJJQkOkzndkyyO
es7YqrbdQ0nXlDP4NpMfWNswNG1JveH0iL4mKI2RUBfoTWv19Tqv7ecmGPDbqucmZpzdxO4Lrmm5
M+ab3g4Bn8juYsZsSeyiuyDhuzIj6xaTE2dgIFugi28gfjiEXLjXqaNJaHOaEOgh/U6lXsLeHXmy
efiEbXxtI0tjQz3GNYJboYP77ShEa54o9UlE52rsHpkTpGvfCApM2un9LG67tlgkmyieGoC4K5vk
A5yZ1arH5Dob7Rl9oL3Vo2bLFeCVdtzmmiCD+OIUw30vNL3Pin4kk3dh3OAyeCgUgcJfVhxatzSl
y8SNtmlNN+XPF3vNeL1FHCS9isES6M5VYRhE16e19RRJZlR9ZBgrpVLJRAbbWDdX5aa3qyXNkGL+
4MbetpoD8/T1wYuMEfkdW6e0w0yyfHDDmdQjD1qd05v9yVs+YGQ5ebNpHQBUQXzt4ZtV2DZhckmA
6wabxQ4Qcjeo5Gpwn4CFMycgHeENde42s3rvQLrOeKrHFgWaVZ3DhRr89cFYKJlf/2K5cikdgKV/
fQ1WkDM26SmTaXvqcL6fkuVfeFwYoooh6vYVmCpbTf8V5zR8vcL//tzqSbObIhizeDmt/gp8P9bz
urPo/HTVyV3oiGVC/YDJAAPMqvOjF5nlIXL47ZTWWBqWv1laseJ7///PJ3TfFHgNOIrucKJlTd5o
UJK+3s/Gg93jx1FvDJpR0C/f//qhcUTxNkpob7MV8oDulAH8J1ugOKWzdmvqj8gz620uWsboJZnt
rU03otUT6MXYwdyTlMSNg56HCdavS1N3OF/ZVnAFYAwwlw+ZKnB3Xn9lfxU2mAMg8nRe6jA5BqE3
7WkHHf58c6nfeSMZFI4fs29BV0zhAp+aziIrpCt4JQy778al/vz6kLJUbEbaViu5YF6nBKpxARML
te916hIh1NVdumEXB5woAgb7ldeFyRDJDOPy7tCmeJ67SZ4gDujVYPjyDURqd/QJYUDLDXMgi94b
tzG2Vsn123XFrp8whX19oJ+9Eb3HVnlovPUEzI6OBkyvr29+/StfPm39mklKF2CB6hl6xgb4T2vp
rXl6fFZ5zSingUq1dHBkXLO5fKpca6KVBukom954AmJFXSGAQkSjyfpk2o9cAFAjXIvfUcWXZz3c
5f5VFprPgHWYZoaaLq/5PFPXrpCs3srRehFSPDs6UesOegcUOCJ39G6aRxBIkpRMT/+qIvbNPyKn
f4UyRvxXzq92yvLGM4Y7FJjPCk4bcp2n0WUH4ul3rML8bdF0G6P58Gz7HfHl3di6FJu1Oa7RLB0L
0hQMmvxrf6BlLiWmYKgGes3WjMQ/aCm6YMvIU6mC/jGdMT9T1C1f+u8Pin4UQ4c+PpYEs319Pfea
Zm+k1OzL9779aJIvF9/Xr/z6ttl33rYd7ZdvP6cDjb7+64tfPzcrx4cWZl+qrGAqVBaQxCYrXzNq
+I1352LnqF2aIHmF65NsWrpNRb2AQdkBkHQUdCfdmhvfuCrS0L9qewPZaQ6jBQ7GmrngnaH8mxD2
CSILGC+N1eEM5g0pANIlOrwnpYMxjmPsoozwaQsDKNHHmPN8Rhs6Abg2drX3wC0nzN89dsKbGmZS
OQ5bpyKsjIfH2cW1PCT5xs/izRTo9B5oRcqOns1NWREmCdf4alTFeO0Ah163S+8uykvmGHX30SDz
3FdIPjFhHWgkSPxXzWOH6p09XbN3HPhaTmfuJBrlTZGU89btxYNImxG7fsSmO2Qt9tljTCzXe8u9
tloYmnGjbomy2TfKBI8dyiNJMNC1fMCK5JodYkoWtooormNE5ns6kdT6nfjtwUc/ZbCdVMYkKbXS
13qsaNGQu+Ox5k/Diyl8fYKv8y6SvNtJ1/2pcv/iueoOU9Kt20WftlOaV6CzybAG4RTrpyGTe6Ix
HIxv+DFNNr+T2neOr4+Us09F60tmwwzqRDF9Vsp/bqQV7ZplEKAq75q74ykJYvQGIupWheXv/C7G
Vju88rTnJVZH25LUEnH8CBD61nMQOTHvn3OITiTCARgf6p2umoGZy9zvkXz9Mj6ps4Zz6ruPwo0A
FSbg6vFOPOI46U6OPc1rGNcxKE3vd10NYDhmjHsK2VprnZhjFqT0eaoFZZHND/aSaeZIsRfkmrn2
T3KRIm5dZh/M1SYCipgkMY0dCT5ZW2GyaKmg3PYMkXqsu/ukLW5p9bLLpTi34u1gyEOv+nM5ztXO
McBCGbZe22Zya1jih2fFt0Okb1PEAE5OQTnYJLeCv8W5HTS0rsmzIs0UtziV5rbJ3KupXtLxGF5l
KEmk01Mny/ExEgyByzb+JC2JuOPGuCobXF5+fxmL8c3GvbqKreEW1v1d69Kr6Jx7c9Avca5fyzjG
/DweUnr2TkoyUjoVP3wP/RlkmJVlcFuQj36uyvKdd59MSDu6AyD2k73WDLw8PsopO/OgN5krfbqq
OvcElY7C/tUzkucB/T7mCNqUAxAw6W/nsiDusyNpHnvAmQzDj0L5v7F9siEmTLZtTe5OcWupTzQw
H1q4P+Qj7KmU9g4PSlLHfk6my9mPf40+Admkbw1rSBLXcWG9ZfPSCpDMLJR+ngI5UhOliAX8iFu0
o0MBDg2B+xvXZbJNl6A8NtzXU2Q+d74bb1J0wvThCR9afg96EcDCAmPrNGZXlt8+CB/Xg2KaSOuk
WDsh0D60OosM0GOvB43PLAk0XiCeuZzPlmcxpOfAMwXoBBjBY9p09b6cS0b9zVXcd29dbpaM/l8S
P8vwYAvykwqafTqEUgbOKyPppTOcm3i0mr0oJW3Qhh4FGnJRDsFmEOO1pXGHIjAgdjnb67Y5uyOD
DYrrmziSrOqgorEN2c1TS5PXjZxzN9G78pZnlnRg3ofx0YxtkH2EcYGy+TmYyHBk2myIXIo3MurZ
+5r9o6/S+0ENK0CbYqwXiiuhZKVB6xcnD08rLkBAYbT/iuZgtP6Bu3TRCR/TQd31lvEeBv49Z5js
hZG1Xd9OEY+eot4aE2xaQoqMvrsBa36qIudQSTpfg9xWxfBMg8nyzN+In8s+YELgZfdVNT3obn6p
B7hhgSAPMynOIB77lcHbox30j4IGlkh+IgzJcuvOyrCoeF3wIRxTrRMNSDYerJ1KTBQ1jl7XJQmv
pVWhclVISd4jtHSrQIc/5sHUW8Fx5NyVsXHrAMXJSMLVDfPK3vqgNXE1O/iU7LD+CU7xxaavk9bK
pcr4VffI0FpSUvep5wDYV89x4j4xtaCJ1tNBBrv4q6tIFdHCv4OHsO+bt9AM8Qp7Jil7xiUVuKOT
4HmMGIUyKUQQBzbPmdk0lM/E0+KuCOqfUZzSCqzDBUfc7LQfip2isb+eAspTW70yTLLXQ+rXB6wK
2Ly0RtcmTXYP43SUUn+GpHaj5plvWxcyWxgX5gbZDM3y8rdJW5TFVd/B1uGmRE0wEa5Imfw4q59G
gu2oz1qulq67EjrkIkLQv8uLh6IVGMcaRG0E0PZYGdgCQ3eZIi+5JEH7EpXgoEEggC+mm7pilvwh
GAoccD+B7i0AO8c8S2yDQQTCBLICcbptZoPzmUJOQw1KC3SW1rma6bOaHmBuHZvXwSKjN+vwFPkO
saeu/dBMkEMylHoV8gqBGo9IipQ5hbvlVaL7WdpLULx+hmxqrppZcYoHvCJ9OOznPmoOFoXY1ssI
EAcDJiBII1+vXOpLwmkE42f1OxPDIQ+QPZGYwvNVypo4Z35+bpFWoYbtTgnEv93o1w2A/+Ax9PP6
oUszWii20nu2m8k26IGAOV2WEPI03TXM886B3XlnN2nkDm9JjFDMqc6iCGoCveUlkPlHpL35HOKj
OI7MxIbAa/4fe+e1XDeSpetXOTH3qIA3EWfOxfaORiRFSbxBFFUSvEt4PP35MqmuzWZXT0/fd4SE
gAeIDWSuXOs3l15O/CrptpPBzwt3zz2ZkncyT/m5ko5SytArweUUYz2ZWZLmYCLvg52kYc55YRzI
n925Keg5NcGEkWC22BSNE+wzHLVOSWuBCSKtH7kj4lk9nahhI180Zi35MbqSWzUxZpB7WgDS3F7u
fQr3yDqMkpUI6BMxueAiFax2uTvBLEyR+RpA/ZpNZV8mOkP45Lin2tWE1l3f6o/EqsOjB1FaXx59
J8O9Q3fMs9tXJo4hVL+GYhRPnTEVO1gRRIlpau79lFcu6hztk1V9jvoK3QC54EbGvDNkDb/SkAmy
HRSeTD6vjW2C6M7adrmNl5h+1SWaqXWkFoKOx+OapX2Jh/JHa2P4Z5nCveQLzCpDJAeXCt3abdpl
rceAf7zQug28Cdhcj0WDm0GLyMkEY6Q92rgSmt3eRIF/1aUog44D3P050CiuFx1nGygMLxVV/lkn
59IFt5O/H616fuQsGzPtUBduqHSnSATZA36XCH3jsjK6nHOPGpZxiWa6OOTrpeWeJt0TJw1mXs+Q
IUYmYu71QzhYR8zAkb0lnMhTIz3300CHhXZ60Dx0ixWTCDRQ3yNnDomOIsaiofPv9Bs/JnZ3e5B3
wGO6DZ8Z5m+YmGtTijej38wARrddQ8+UtBxs6dHO5ZHta5dEvFaTV2zbzt+MA+gLwAOQKO1TmACo
bK2WWNE7Rbl9j8rV0SDxRwSloVlgPvs6Yw9F6O1rO1nrUYtCESM/RHTg59GBbm0/3Rp2NGPaIm7w
Tfdu4nTCcLwTd/ViX5YWyfXJE9+yQfsjsEcbLClik5GEt1TIurYFDwK8DkPXMDvnJeRjgkAM1SZa
mKV/tef5dhlKBCYHpKgC5HaqNsKriRjOwj6SCv69mXja1hFRsvWLOZLaDj+zcBSHjmweEKfp1kvD
s/y/OPS+qYecYBM0X2JAYpQ1YzEiIBSaT/WczHf+qDH6pP230Lqa5vgb2ggPVautJiPCgtnKQHjN
OBMkhCk2tTPEnGiq7QqRCwBQa+Qc0ILteqkQFr3mKboqgTWTGpir5SZNvuelE+CcVJJAdVv0m8Vc
o6UNDDMJoRRrrnOTlRhVewJKdhSQBBPZicQrAoJWiuIKuse0oDo1MvcLLJn0vovGr01I+BH3/aGM
GLAtY3oJUqRgh8I+z1MvKdNoEwaETK6BVEqUWRHRTBcfrImRdVro0CGLaGc2Y3iy3JyvUs+7B+Ss
D6n9R5gFMTE4iOuJ0uo5TOP73hk0HKqHL11k4K2RlPCUYuPcppOPYWwEACsfim1BjlC+4/q2t0gN
K4+9uTN2TUmHMU/+Me5rcdQhX6WOTbFnWD7lRn4fN4V7wAkIbSLPSC6lU2uI7Ht39Ief9an+xieE
3p8G1tNfRHD0jAjtXjJ5plk9m1Sh9m7fvZZpOp56J3kAVSzZJtNlTtE27BOfUTDxRVuOzwJDmMUd
QZ1Q85hckrN413KuDiHQlArJsrw0g+hJKzqXVoc+YNeMqLA2AZeESA9UyvTE+5WQy6vvHURfJ/xN
MGioYZ+X9rFfgNJEn8p6sOGPO2cfYRUH0DJVCedLDiLCcgYfhskAobu0X40F6+gy88mhU5HYJlO9
CYPuVVHj1RMrym7YZsldDDEpbKGFLp9r56AjD7iqfe/c8mg3pajaTWUTIuYGKpwZkRUIc9ifIETI
A5Ok8G08agLn04ChylpRKBTZTx875+zygq+xo+1XnuMsBwdE/21tP6i9RCdAaAZwWpEpAOxdEoMM
cQsCKm4CfnSsUJ0OIILp773RDfbQMIgKUh+bFbwrgwYtFLtMbzydukmD13Wd4a0UAI67qYLW4ljk
Bbpmp6iZeqS9RnPxxFifmtkSH6i9nDMjI9iETVNlr/EY6QfDJRncLsY2c5LX0gbECqQF5XrJtTcG
ezeOFHDLAghTyBeAgirjzqUr9/FWKr+sCyklAAEckiYwPc124Cy8WPUYrWNgo9tqRkEvpMDpl5Dn
Iu9bTjJuzQjzCRWaYY0wPxKITXjMLZ44uKhTAdFq1cKA7V0ws0n+ZDcTl86gGkujb7se7nuLiAud
8IFSFmjJUNTbNgj7ldrTyxjQqiY1c5piHdnht3QIn6JupqWjhgR8jdFuj2HOGGg/rQE16qJBFWdY
qNBkEKgF1BBwVugGa+SuUItpYOi0aXZv1OTizLG0VobPNbIm3cQxUIjRRPU/HS6JY/3uGbRHKM7f
VjERtY7IVmTSzsfUj4Ez8i04d9po8yOZzkPDSzJzV36rPSENGqzrdP7W9YzFMA6ht0r4sW0U3OI5
JTDSQJm17UY+GYqRaA/6BHfthJLbBMKDBOfeA1xoFbm/6Y34VfUnSyONq8rjnN4PpvMdgTYQtQGH
qPSdsMAEsetELDmVw9d44bczKg1pITykNyUgFERdpGr7nW1Y5d6tp+KcBsgICQgEbd9NuyJmkOub
hPN+Pmqf3bibTqNhHxpdv11at70RTd/dVNTckVDOj15WTjixFhQLx+YeeWoGDrP9rY9G+34gjNQn
U0D4y7eaZQ73WScrPMuGWlu5wSQzPZS9+02ZvKqJNvQvcaxFp1nDRR4/gYsW9Xq4JjM3bAwGIWdE
/L7EowZ8FvuMm3nSk0O4wASnHX2g2D7sF1N/qJ3O3dGWOGerD8+AUYiH0L+pGeIfGr95CXLDXDet
8QnPZmQ4Zm07unSS8qXSpaxD3NtfNZwiNmknnx/ptZMzw0yzMauzSYLyV16mAFuLDv9jxvzz1Hkr
AE76sfMPXpMHeKBTYwWLQOGu0Tf5qIsjmoFI3EvYrdEP1towUUfo+fUIDPBgJEwY5UjNFGa0bSnA
dBWlPz7ECHX25Gs6gATNPNgMxI+fnAwjkCmCUrZsBOyetvBAm4qEd2nUbisiGSAOBE25mz3anVMC
w/kBw87fuBYAbEys4XuBHeLe6nldCYQqR/e5q33BMIhwKQLdU7bNsyAyXjcTbZBqiEivIP8UWAES
0HTHYa45fOyvSylHo73H2D9BPxx/1bVHXYLaPcFts2omJOVARhwLj6o/mbUBmde7QkeyZAzn5qCj
EiEtYTaDaYPoQAeQq9Ea9+3wxdAgXIeEZRhukv9meIjF0rrLxQnWC2jbgU5VPSfX/aqNYNNsQ1oz
whhSN4yCPh5HRFv6GH1eCAQ3hK709WigGCgdJRTRdzGvAMAU4wcKetOGb3KjVTZsrB6whD+GBK0T
iUxYdWQU+FYT9J2QaE3JGdBgmQZNTQbcp+uGnqiHokOM8ZPvHXEhxJqvjk/Ci18l+b9r89ei5G0C
SAvY29BQdpa0c394jIzueea1gqOEksqvV1AXFL1TON+IAz8ZuFjSYmVoea9LRL+b2yyY6R/9I17w
X2HRt5tyhIiGKgRhCTtVnbefC9zTzVCgQp3pP3QI7GTL/I0uaPLD22KZaZPd8YbU9bz2kIPBUaNb
OREgE/ABrZSz5wlAdTGKB8bxt1oEQdBDUEy15EO7GwBFgNmnJW9nBnwZu9uCkA+CCKlKM30N2vlG
pdShkVirglE8MImKFFw6bzTbvXgyT0nTvuzCWqpcZMV97fU3CY3MSiteMWlsoBHz19R6sV2QrG7s
5VCEbbxxSJ/jBcTv+NYm9uNJM7JxF4zpK34zCD5akGWwLErMwTrnKQAKZwxwMeVr9+c7xiTxbUMV
alWQt/0yDHEDW6SKdrmHWG8B51AffZnO6H8kJHQOzeTo936l/5imxyiozBcSFSCey2W5JLabHhxr
EesIsvpGI0FV6WibVk11TByzv7Gm4VgMDP4CXGNv0CJGw38BZ11hGxRgZQGbF4WUEvgm2H5e5xrJ
g1XjYaASjTn+wYho+lr56pQGAh4536N8Q4TRf++C+bNpljdoCtyOFXIgoZBuVvS7urCP5L4Z5PQG
ZT3yzKN8exy9oZEiStRlSzAFGd0sjYqFpRyfFF+cHfkvC9JhXg7P2bWzL7I95DsBdeBhTJO8xl74
VGXNp3Kxv3Zz/Eeeu4d4LGnVUmTZyGpgkUAKH+Xgx4bw2hrJEFqJzOznhLu2/IiaiQu1FYm9xZFU
yKK+i2pEzUH84HtB2AHvFp/ameSbTosc5Eiq595BddghY1vdPEOaw7IJo9FNSsGjT8/D2RT+a637
x8wOYAeaRySjoWd19fcQQ2fUcxDq6Z2nyadOjq8VfOYyKOZV2dBEoz2KzxudLwZ4hLEUUuj80lcX
MvUqWoKD/HbNtF12Bbczaf7T1NHcCT3NVprWoX5IrNjLcGKycIZtYCv71V1Y8zHoJWzpllS3E9m3
FTi8lbpzMcDSTt0ZqWztsR9sjXI89DeiiHoJbs3MBly+0BGgK9yuuoBGLoZrNXmo2fP6KyEq9blE
yFNCkLjRwE6TW+T3jSAh9D1eRk5Ns4Rw7xbCxrMrV/M9TKtBWAhf0qtU8Gs3BcIflRGs59m+RaaQ
p2B7ggYMheXEXsq9XK/PQK0IXf1NPgAVAjIkwoZf0qZiOuNyFmI2Lq8l921p4JBHWlURUrtquFN7
urk2Lb6kPrmBESWz9HQ6cYmphG91YKhIh5Qa1RKXxrbueSl8OE25K/jxCvqwvshfzcI6icyHPiZ1
stKkPOQeGUUE6AHYufzZS5DO27k4Oz76VLEc2xcawrKV892pGamEBf1zTArai+tgn2s4PxL5PA+I
2GuCwR1vP75nUAYUNddHm50XSGYKMe8LsehrWobiRU6I4GHQ4SF+RHEHQoY2Wo+N6SQr4G0uvbiQ
6QpMOhA8b2S3yctRwUlf9lA0tO3SwD5DuZ937qXil0OGNfjcQqwxEu0Tiq8RUPaAqqmNSCe4u3Uo
bH1vIFa/wd3j0R77506OsnLhnbsBf5wkopv2dcrl8Xifwu3e5EvyOpp89MJ2972Ue3UzwtoGFgcE
JHGIgPiDsVyAlCwBKWP5Po5KH6kabO72p2q74dKRaDBAsE/VYUCfn7iRn2yyrEe/qdNbb7Z/5MUr
MmbTV8qg+ow6pVMCxM/B9MJkPqJzOZ8aQ2Swn+1g42DttAbWkN2l5B6QSqxJwrietCULqIFX/iPl
nHU5xuaGU+wgCgMPgn1n8AUd7TTfjsH0OevneBOIDBDO3FLi17tkTfIQDW7UQ/XRCG+0hRbL9OYn
3wITxccPWwPTKb8JlsPQtvcG93hOPYBssyOOdjI2OzHftWS8FnBLfho+B6UhEOcWO3A47n6IYA0u
NXoaaEYYKIZDNQ3ErrN6+tiIAAhyQ4Xufbnspqa7R/YIUsuc5Q+GBfKmovmGSIM5pW326U3LCB7r
ymKDp3R5PzFafFgAcPbgSd4kff7j9P4v1Al930IW7E9X8X8QJ9z8yH8ffxc/3hu9vx3zS5rQc9Af
DCwLSSBHtxDfQJxj/NF2//1fGpuwonQdWH0GWmsmmi1/UyYMfvMpADoeZmCOp5Py+VOZ0PJ/Q8SF
ag3nQzgRAY1/R5nQ9v5BekJ3gNLhvGOgm8DtfZBOyNIhptgSNIchk3A2QBD0EDgSu/4J36PwBJu9
3Ub2TEGULiypT9rgUmHGbBWCBc4bDSW2qKWLdYwCzD79MCkfnPhwOgc64zVn5MnzFR7wMWTztovO
QxkT2lXDqs6QaB4rszu3FEXzLL70aM3stOjFdxkJdwy01q3r9ojUUDCzkL/fIJX0u5RzhDLt3jJK
K44JPULiwrHPqDnEeDphxwDkYq5+ZFWx7O3WwSCYP1HypbdD2X7FJ4Mekz/LgDjZ5y82FbsNCi97
bMu6zTy7/jqIveeZLO42i8Nb34KBWA1lthWm7m2RCwFrH+I1UzqA9x3nsUpzkHjI/Gi9062HMF7O
6A9T6bT3NUJBuBY44Xb2g5VfwAbr9eXg6aRc7Da7N6PoxQ1z49FPGClk/gWApTjJ8Hmtz099FU5E
ophVdbHAqstfIOmnnkfCi06BAuO3hVqHVFtcL6bzOI5mvZ3sLHvEEOlbUu9EfmMJFxm/DroJSKsf
C1zQderVt0ZukgWakXKkjLExi1lfiTZ5AXCfoHtCBwIfrCoABs54SW6xRQGTUu+KAsFst9vxDv3M
aN+xvGUUQLb+sY4IwtGKafmdze65MLGvZVDsS2rBOXbdNSnZPxwtIzEUojtjxOYnMZgMNXtACAEg
E3JG2M3Sw+/uULqEIIbFix5lP2cbrX0URgbdAtJeFTc9A75CclVCstBe65IGFfMZ1w5EzdLmD6Ny
nJXTMD7KXBdzy7S4j7mQi8TPilzcDTVHpKVNpF3gkc6WdwmH/sbAvWMVT+XjkND6o4Xnr0XXradR
ittlIGznqD1Cwvpk+sWlmtEXh6xTM6BA9m2CJEUdGT0/iMFyFBW9IKNzBKVwS95xqTIyVXgPzNlL
4xD+eRXOCllBf1/mz9lAWhsQfjetaytGVo9E0IZQ8KACvwQsXB3eRX1zR/i3DT3IHFgtPHHH2Os5
HYFQ3xPLYHVdDNKWqVmwh9OjHvTYwYqkkTEhsugrjJS6qALQjclkPUyHaiSd5zbegTQwlQ5tnI6D
nm2iooopb5O4gZdZM3xHC7zG5jtJoyfXgFFTSgB5rBc/U/8hwIW9HVGiRuP4LrS1UxeBwO+F58LK
eOxFO965orgUuovef/3oanP3oIX5LsAJmt4wfsbrezuNyU/02cMCLbJ8dFB9xwEKl6XmrnWBHc6P
GNS0WzTeqXRk/hPUFkYPYovhGM7rItl3ObgJPcCWAoXpC7pAECotXEFJrJfcP/lRF+GgNqOpycSQ
HOtXkePJ4dxaedydyFfeejQ6cMdp27QE1YEqjAiKjC/zOFXYUA0PBeWNjQmwcvBAP/az6a86FJyI
ITwhNqFbYbujjS0ZngZSeD5drGUi9OxwAGm6OdrGVim2ZVLbe9wDoM/MtE5D/kDsYB8KiHU6Yxp8
3CwwFX237EDC3yEUHkC1gAvZV+swiR+ruFm2eVw+Qj1DNqUrfuYUgvfI45W7OTa+e8lJKxbjND6G
bXoYZnDCkETQbYoC495rDJRh5/F2mJGvSM9daSA1bcXuui7ABof69zQZiNdN5xkjiscEwuyKXAmA
jj50zxA9vXM6DcaxxLdv8KlVILzU45RT9WfIhkC/uQGr6cQ56U1xRjIdmT5t+QO9mU0cktWap+fU
wJfWNRjTDI6/t8A9HvA5++RN7bQPjGrYVCEAldQT7tk0nehY467gFThX0PCbxtSfdTAXeOcALyt0
vTssVXKGt4MNcJgGa96W7IJ2FC4Xc3zMfRhg2ejsex+V/8GnHZWGHBv09QWi8RBxC6v9aXotahLh
opG8BymU5K2zjwbzXitJ6pXgCTA8wzIuRiPrTAlfX2cpl9Ncj4ziuNx2qVEC86gYfs/62TcKVK5k
WjcC/khSPrt4pfUFkY90b9lecJ6Hpj5YgXtTpUCZ03JOt1CH3A3i2+7bXQh5K+p+muVn7KXeSS0U
3TgdeNHe7hJt4AllMWqwVGiKpTZP2II4xa/ZJnER2Hp2ggrfeRfgl46lktbHhxnV5B1MpU8TKvmo
KKwGCYl3PcQL1Bzwb+tkazPDwRQhbEAFPwsH1W0Mv0lep18BiQKJcPN93vQSNWOTEJ/t+6i0s+0c
LDe5BLxGVlkeDRh7fQ9PZ2SI1Ey6tVJh1X8C0H8RgJqWYRH9/fMI9PbH+H9ufkzJ9+p9DPrrsF9B
qKEjda1Df7MQ9nVdgs0/g1BDD37THfLLAdp7eNG4bPpbFOrJg3QQk4HlBb4vNazaqu/i//4vy/jN
QlDbJTpGINeUoqv/7//+nd5Z+2H5vf6ZH3xQAdQDrIBpCBzbQRgycOwPUSiYb1AF5D4vLeKDUYN8
5sqq+2Wf0aiCa4R5GkggfWwGDcMkWbqKPb5JDbRZnLQkmfGMtosYbLVzIek9nRhMg1CXE+x2p1OI
LuVWK+aXwjCbk4Xm9SkAIggkXs6WfjBA15OzfViKt+1qEVADTgtZQPkQ0PepMjEJrq3mHiTTuAP/
+UuC3mjbvwnU14FXHpPiDyJc1OoNvjo18f6cU4t9YWGxAmfmTfSPckJxYuRbnCrDh1mvZruFr60s
vHnTSSp2L5HqvSSkXxfVXIAUPa0tyh8S3x7JCQWb8t3E6Ul/9zJIlir9k2QFqAliCdVp1IAKL0l7
UatqCpFryAQk54cZAALROlNXUwDnqnrIjVYgz0SMsLKlmv/bLJo/4zGbHpxaQO23JFWhsetfE7WY
Jmm5JSPxU2h+P54jhPJWS+sNm9nR0gmDODJNMah3J8QUsB7+gJV2r/XWiIhTWa7aoLjp4v5OIBu2
Iw+Ixjh0SE8DEYNRcbfPp+EpjNO9EQoqlH5BsEDCpI7F7Whkzn72mi0W4dE9tUjZWy1lJs62nKP+
Xu0Hw/g9BIPokVzZitEedhYEnhXCjAWqe0ueAJxO87Y6RikCjeq3SV0kkZeuCZcbUjrP6veLliXZ
Zeifie7erkZ3Y7hSHwB6VIiN5WwjheOCeiupuYP+OPE+o8Uu54I/567rKIkiiXZdVvtcF6/HqXUw
tIDtYgmzFTBzD9f9/sVpPm5Wp43MGCa6mn3bjjLHAiHlek1H3dx1+Xq9f3+dqGEhZeWC97t8FmpS
CIg418XruiFPl73mBLvK26m118fy9giuyx82q8WpTIkY+xYPInmteDTqvWjDUy4/l0R+X2pS/rmY
tTHaKNdltVmUaYa3hdxJbXnb6XqkjXnO3HkALU0i5r867Yd118vX88z1PmxWi9d9rneDb0ZH5QrH
dLWL2vBX+13PR8Uz2IksuFxXXQ+9rrv+bdd1WWveEZTNvOHymZiu97kSJbjZGt19mHC0i20lAJ0Y
NJHC1AgXPs6avkwf4Guc9oxaTJBjuEkaFIVcjQG+Osf1bB8W1bkyBGj5KOTFAj42zHvkxaEl2hik
5W/X+6vj1Lq3g9V51I28neG6rObUnh/WVQykjpnQq+MI/J/g7MXeogtfnzpJGUmCfNLflhNQfQva
S2x6N+tIRkqumCQfN9X9obAYyMhG/U1MZAbavGbox7hFtvlKW0OoLuHdTpEn2xW1TZcdx3VXtdi7
toF+DaylPm9OuZwg012/TVojoYU2NNHvlrn9pDao/dQcBuCQ567L6uDr4vU0o2RHqcVYd3B7KE0H
Gi5Ppyib4aTm1MSpAqpv/lJizfznhq51NmC5YA4a8J9ood9P/mpdl9HuimilFEMUWUvNwaqiR5TP
KVvkd6O2RMZ0qMEI7icYxBRiAQGeZt/3UcJKbj/u/HacWguyl1Ng4LVLzTx+Y70pVhu0Bu6+jmAa
SXKcKzs3NVEsPTWnNhgZpQ4sM77ogrocVq3tSU1MT0cMASK6v3UCfKnko7JadPDq1tJwg2uALPoI
YVA6oJIw0jgpMuJo0z1cJ2pdXKENUE7G1k7M5TR5IQhQOcFUBO+eoT22Ud1BkYNXqeZSSg6DjUTv
3MM/G+UEn0Dgir17YiQ/4i43mGIX2cuDQGiMzF2lrdVvrn7fWf7I+NLzwqiVvXp3HNkJ4tyXR4xg
If8LWm9yLW90RfUk3uiLtn+wUR/bh4tun4I+APMo52JH/JrD6araZtiirMgAwFGxZHbRXGzA3USA
1Umf0A814wpxWVtPKa42LZ5q8JsnexkfeVDVCWAXRow1OTHHAZ+yDeDrAqKGuJnFFGAm/FvBfSUo
uRU9mo++Nq4n30PPuoSrPcHtEDKqIy9P9IadenlSy911pVpWW9QEiQj2rMG7oVEKIPJt+br93U7q
JGo5z/HPNiHvvl1nITLcBCHWxItG6cMYQcGhdg+IVvIbGUr9mkwJBHykqg5GATg8co6KBKkmloy8
1FxrSV8ltayOvO7TaTpbPux+3Ue4wIVMpAuQWKshicrJ0ie0qWqWtww+eC3D3b/cPrsRIrXILGw+
7KP2/l+sU7u8XUUdAnLhjyiIxPZ6OTV3/VOHCdi1PRcoWsgHpZ7W9c/9sKj+0EzbO8sn4NHV6Tox
ZCd0XYxkDxLKHsXowp0lJpcXVnYtlerNrjuqucnL6deux1w3v502QW3p8GGl18qn+uGyap9/ug6n
QrKrubVzdTJ3puBNVxN0tjjVx1m1XGrGr50+bm4dh5/yn29/d9KPu75bfpt9d+7JhMziaD1MZnnp
f9iudsXYtTq2yGf85Y2/W/vXV7redDYbT3NQp7t3d6Bmr7u8O4Xa8nFZrXx3+Nv2d/dg4c7SMgRL
tcx8N8n/XAQYubUbbT6oPa7rrwd4th5u6yV/ua5C5hPdEieH2qRm1ZY+9423S5BPLk9FgnEsw1s1
mWZ44oucZKlN6UTNqpVqc474QI55JLtfV8Z5jHxqju5Fet3s9nKwrPZ8dzqzLNqTOdY1mslyVm1/
u5JaTsXytNRBDmKvp5h7PVzNvTvn9erq7GozP/eDBqZxZxQT4ANhPqtv5fpFqEU7ckmhvX0X7pCC
WbzupRe1h8o/UQjdKeJnyHtmq1hFQKOMda4Tv+zidVCSn/OmxqYrCozupKjSaqINC5QsNVssmQN9
RhKogx8CePJpUoTdXL64it07yZjtulhMOzzkoZ8AVdD6Fj2v+IVghwzCDMrVb/sfmMr/EdKR51Wz
n7Iq2jjGIxl0car64SsEp+KM846x6wz7JQZ/hQUL33DGaargHHQWSn7yr1PD9+tEjfAXELNbO6Kb
0UD7nvUeeDtaRodOJe4sOnO38ySaVDA67Pej7X7O6TEdZzpD0djpOkEY744hinzr40GMzwporgy2
0d/GrioVoUaxxeSMMDrtCIrKYJz+k7D73/jZmdRm/8eEHSizVv6r6+TvMnZvx10d7ZCBojBLkhjL
DuBaf2bsAuM317YdisLvCsZUmXV05qkmc/W/s7Kz9N8MHIKMIEAdiWGZ82+l6qDk/KORi4OhDHfm
WijdQTj6e7F9XMcaQKItpa2hSg7B2L3A/r0NkDLBAXQK8c9EdpDPb19MmX8AVnOMpjkjVR8DAIG3
D0o5pRQ232fC6s4Byi1oJlVHV6t/p7IAfcjofyBcCTwpWvhokGKC3z7+HCqzvLRzfZd74NO9KFtQ
REJ0DN3xOZrJ8QhESbXhFpK3Ple7DGLCWxFSF16+H9EfX3XWT2HiTTU50dkei/zs3PfRvJAbal+K
JkKSoG+83ZyC+YW0E/cQDOFkQWJ7dEuwiCKxs40VxdkmXPLdqIdABrFjnvo629Meo5bsJxqxWhXc
pRn8pEVDTy2NMTCm9nWbaU52Pzltj9L60O6TKUHNKdfnE3Xz75rAawZdF+up66wETFr4LbbS5DYA
onXrhVGy6YAobzyE6KDRLDJwHXR864qjjcV8AqS2Rio81cB4B9RiAw+kfjYhiiASj5trqAA7Vnzw
w16mF/LuxpQCV0HXrp1suJnbHHu3rN4XhGH3eQzZDMwy+X+Kyb4O4rs6DnE5/BAAwJY2/DbatLoF
QKA1RlrIL0paFr71DbbBu7FqvVUy+QUlWPO5DH3p0To/GXU574NWcCIJ3MWudV2h8r5Bqebsj+N0
v3j8oNRB531Fg3pcGhRkFi2/BEYDSYsTWz4W0UklfrfQXlV7z12MoBS2plPyUISSSoQMtFZrPhjL
6T6Furf29SDbjCHo5RkmpMz2ItIDsycM8JPzLf5IwBenOXdjUpBRtBu75PsQO1TK5ESPx1+TNk6y
d4tqq9pP7fJXi2pDaKf6fnLsi1rSgHSsAWxWaFr3jEw+XEOdr1Zb1OxS2JilRO7Dh9uwUx/819J/
aay2oIzzdzeqzunwVkMQxGDqf749daw6AhVMY4uhAvZn8m++blCL6H9Sm1ez7+7vbU9teXbcnCJ4
hNjdux3fzaod1WWWFtZz6NQY5AJyisG9YpvDpDXwBcesoFu746xfRrTVSC8XwWaQCilO4EBAi6an
sri4GVa914k22xTczJx1KCCvIdIJ6p2sm0aSIFa495oR81yOUWt7f5kBUkid1Mg+OWP7Reg5wsim
GYmNlTLAxCo+1pqbZKpK1MR4lQzoyBcGt9pFzVlx4W/Bf4hVR+LtnHswGIJxgbRojtsO3d0S3MlK
Nw5ugdMzRRXroslJ4CTmxV6XkWnVm7bPv0jYz15tNzvTJRoaLqGnzedSAwUOWCjaDWRZL1Hk2hc1
16FquGrn+SEA0t+SKwg1XqzFTJ1LBNJxHeo8w+s6L0b1r5dRotwDs+LvIogBW2bWIRlH91wXpXuO
R5kMijPccuVzR8HFqjYpYP0LFtyoD+/CVKB91DoL1pO+flF7qYnu5sbbouWTeK/H7CuaaRWNJ3ip
sCn2VgH6NQxmbDCQtTH9wDm3Jv9nvTkUVLI7I7J2sHi/Z6AnkGxIi12JVPxN4WXPZd25e9EwMm4b
sBlzVZhbvddRrlmq6eK5nuSVxf4+KKonUgcT6gxMphTcYW2IYOvIPUxxPw6LdS5o6SWU6Ta+T4iW
0KbsjJU+VM5xSqpjjMDQJZWTYUqtU4u5kD45xjZHg95vpaqExwmRmcwYGGcUfcsX19Jxmw9B/hM4
IQ0udmOpLRcENZeLHorl0qZFdlwgY8cLq9R6ilvNCp9aFKblbql86dXca2OfcCisLnOO36Yf7xJs
c3gc/AQl9qqwg2rzrrQxHqg75F90H0l3GJDrYRD5JYQTdokWpK4GEzxS9zjYEHhpNy7ztBjHuRgP
dtW59cYBkY38JhpZlhY5+9pyntWLBQtjgquaFyvhh/lNYwOxWdoBOLE9i51atLW23c02koCDPlOF
CUS1GT0pOCAg/7YhEnhp9CmPinvQVLgUeT7qrNkA5iKSKhdpnR97YA7rSWsDxIsj485zij3+NvmX
RCuBqoTpnenGhtRIQonJYXy0QguKCpXMx9tyJQleVC7EOOxQ+sOMXSk4KTEnlQR6J+t0XVYHpjoc
/JXa/mF3tWjy86Bj2d+pS3smRJs6Sdz1hwPerqdO/TZbFvnnNjTjHaYHaEmp3dX11D5LUbBSjGG9
jqCxr9/dxLv9RdkaiL2X0TrSDSSktAYpLTXxqaa8zanFTGqBfVinNoDvjvcYepGs3+PZCtYn1N1d
GXm3Vt8wUsmnbRWmfHDuK/47rx3Kdxu9aF7dxXsxJjHcAOfuNtmQ5Pt0+UpJdjvx1xzzyeUDsrNi
jWuVuZlSew+FZZAcYQxsJpcjpKRmZwPgWUCZtXk+H4va+KIF4ujizgbkeINtmr8yY3iNjlc/DG55
iMv5oTPQOg3Hgb9Zi+9AKBl9Zm9wJ0O7HbwgaaxipcGu37pRgeMsfH5aiSXFJNC5OEnYHahEth6K
xoZxgmg7EqT5zRHiwka3B3fTAphYVQhgunCPtk5kfh1RFkVJJ/VA2G8LUeg3HuwKtCvbJ8PGeiX8
Eg+o0dIvdwe3subNCCdwmy3+bVqJXZbFFFYL7aWoC1DLiYOp1OQfECkwNy1ox01FahHE5P9n7zy2
41bWNPsuNW7cBR/AoCaJtPSik5gTLEoUA94jYJ6+dqS6WzrnVt27et4TnUOJTKYBwvzx/Xun4w3H
uVuTgXCDzADFU03GPjNPJAvHDWXZ8EQLNUk3FJCRV8enfEj0EsVLQU3OJyxOEkpjUmxtzr1J89Ij
UgfOKfHUsnFNc95ZLV3Q9Up1OejhD7Th3NJpPn1F5zHTKsWBbe6ILwafA21a2RFqJyXVnAJd5hGH
nxJQl9gl3hsKxPlCOEYm/SZ3PlIPk11pPvnWnG2l29wuhoMTo+y/+bKPOSJzFUFKCqNLGF7FRUmI
GfAGSnsjhKGePze2mCOkCM1+WP2zXBVZP5N21YnLk7WY/7B4Y3nDUeu5ehUjFJy1aEiHAKMuzfFb
T2BrG87i+yTMbmfTd5sPhLoaMIVO2FOenappa08Gi4pZHoSZt7z65mybGYHtWxFMNPQ05OLGENnI
YnP6kB/VlANSpK2ZDrGv6xr/TMbwKOq+3cImwAYy+qdwdY68Y84tZ1fzBv47gazbgctxSEFpT1PI
pkHzrGoKb4UHT6w2u5ek30OPlvTNfQq3o/M5Hs1rguPTVL3XFXIn+pSPHTSVZCkHesD9G7MhrlaZ
xSHseAcdH8Zi5YNUgAyjnC68dlJFgptkeWs5Z9DPCxlFWj+SvLtFRr81Az8+CuJRG2/gAg0a874z
1FMJo1ClMGaZ4KJ69YAmxSGfFPl62lNfwsQYdy0B1yjjyBlfYnFIi4y8F99oejhLkqw0MMlUEsPN
fJNPaFgzmoYTj/+GnJDY8sVqxaub0RljxhKfFxzEcUK3M/oplCw6qStB31WFv8fkkI+G6dqq78XC
c/QUxESPlCYpk30pM1B2DjxYyD544zZm4dJQZYJyj5dXNAAvvpO+z74B8qrI5bb0bedQjHetQyjK
GBhWvJQeoipIsDgBDCaX6wlUP+ELHYMQcTkkUU0R7mSHrhyAK/rlTbgS8mIVdvAqh1pbyR6wl9K9
zvJ738ppfEqSIEpNKAEN6S4gwjWbo4zbUn6Lx8I8Tf38bWrrdhdMw12SiuBmpKEpGKp7zwzM3QBe
dGtNg33059B4n5Ou2Fe0AiE2gPC78LyB32CWa8uUuCxKsywx957MX72C7h6OMdLIbhIjskPen3Gh
r8TJjINuQtI1m2ZLyNneVXF/q5c4hZwin1jboRK0vddD71+lfhLVUhbRbC7rdmyM25VTtJhhP6fN
Bb6AAZRSPsZ+GFxThNo1BWjqxCDOrBYyXL6F+7CSwYPBSr6aRR7N74EkWuEbQXikehQZmZ2ykKIF
1SKXCLq54aiTTv/A/LRjER9TUULhlOQY3bzltY/ZPdgO6oQVby28METZcMdFU20NPo3Mo6XbSZsP
zX0YvgcOFT139nPQjvNZR3I2QlkZzG3GqgCQgF7axUcKj3T6xTVXsKNuO6A7dqZ7m12fR+1NBzwd
6rDQV6chXDkXyqfHZBVvleq8KHWDAHIZI94lqjO02Ter6ujCiYurgPXTKluQuNJNwIkNJQN7Qckw
cHZeF4i9MtwPOV5Bjoyfet70jXwo/Sq+jonCkP91PxNKGCQ70/HoZFB9Ev+KkWoCT/jmdN2pKxK2
6YZ7to0uu1o4oBvpiY+L9q2rmJTcYfhsCFdG5MWZAV1y74nejib2dJsYCbSoIn3uONXdsXh4cNRE
sx1mLTDjoHYdc2N1yH1I+2XHqaLFKgh2IvO+yNCgJwajcDHhRlfjtg5Bbo9Lx3Fl79KLW5l3XAU3
TlDeY0J6rKb8VpqPchpvze1cEFw2EsB93XCNCZhwivsm7eJ18vgYfCvbhDOy9UK+Eln1D5U/qYOq
HhvdeUR3HavNpt42ICCh7e8zC1fMJOJst1T+2S3HIaoVEV6rH7Ha/bCzGtiyOw1R2Kb4C2kbokk7
3SrgvTkIvREJFr19owGCpcsCwSmP1ewfmgDoU9D6T1Vgfsmp9jKVJxhMqv6jwEgFoNA9DLP3w18T
89E1fgalOo69DB/nlt6pld2QP3sHp7WOjae+dRkLi2B5mGyO0uZSvsNKz4h2tYRCE8kSeaWztdnY
jbvnbSf0baOOXpv059S6b/5A3YRBZIZwRdYbwJ3HlXJd0O8eFdLmQzTEMQzowGRirLbk1eic9+r3
oQxmmlJHhLpZ8iZS792pIJA5wPCuaIN/TiqKNvKlKdePZG3yHajCEf9c8G31G+tYJwYevvW+rvlc
E3ISkm0DrbTzeahKFFrBkh37gTLC/Ji2AxFY2GqV7to+0FDFoxrwiKvz0KIw9gY6MWNVo77u7lSA
KbNPFLzS3BUQIpb1TsWYqM28PlfUaCozf1ym6mx4TXZMByREaukOw9J5VOLkS0DDVXRZctkanOF2
TNBWxu600Hvf1QN+lIbBlWjlwbWCfTV5t04IDrtojXofemrf+n67hyO9h0TB+GF2oAhzolf9+rWu
iLErny3QDK+Mw47wfgkW4Byec63ol02d3I/ciUBe24XrYYYWt4Va80AK436ZPj204/uZA+BoGnJ3
T8tEtivL5Os4ShcXgPvEecHrknTOIYB1NGSk/4vauZYOR8nmdDrnOUGk0AdwnnYuuofg2p6n6nq2
vXKDielbKJhUS0/8pAXvp7QZNmPfpmk9SQGl95wPJSV2iCK+Q/I83dMm3UQGSi+/dtl9JgH61OAE
zyQ4BlCtN3GQ0UTuT8NN94U+UBOkTWZtC0y0D+Pq3g3tRFt0G9Ap16z+ddskL0fHrM+Nv5NrAc1o
yh5SVwIDKcM5Kju9ZQe3VlPqwPtAiJ95MmZ9HR9t4cr7yYHzRAc93TY+bin30y6h5c2phLA8LHQi
VCk018zsb1jX1bn1PWHRNMZzjiSy8/ZZK4JNwaZ0v0ndeb0dJS2A3P1XqdtTd+ClLxnp31F8RfLL
6tou1XZce9bTzo1VQLULPA8SczfvKkilp8Bybk1DvlS6JYOmnW7ThUWyFX75ZnjL00C8hZm2NQlN
dG8Uw/0Tpqhs2Lu5/WOkMrP17JXmeMd+nZaWgNoSbq3OCSLPvC8sF7EC/BU7Ga/DbGRSNOTtIJs7
1Ssa0o2OhbVXuyQ+2xs78I4k9Oi8X0PwOD4aonoZNx5yuY1qAWEkj2boguLPwGFXcLFNecPxlSI1
AKO4h5xdElOPShtigQhHk0aKkM0L7daxAfSdUulXuDE7a5j0R8EOJ4bPTeeKF9FfgivPFFSB+yiX
3oPnhtcebG9LQ75ZVN3yPkFoiu/txIVkPwRfl5nozFz3rw2k8FwTwy/ocA0Rr6CJFxZY8UQDxguy
luDGk3NBKCdKRaG2wLMONZQ6ShuHZZ4eU+Cyx8ZIbs2gFdfrmPnbTeOWGaddhyW396bTV6dR2NPe
sdjH+J13ai2V3Y1jdVdoULoeLZqG1kvpxOCyqfIn+wmyeqgR67GGrTdQ12eNX79kzV2NZA8N+6PR
kHY2QbRtU/xv4LeHGuSOfLubeTi6aa+NnKODMm78jfTCV0Xt+iu0kOZqpgsqokkBNnf14RRPY5sv
lORlcCAS9ZhqrPzSAZgvNWq+kT9pwtfoeQ2hRwyXNTPIvNLbBQ3subgr0t1kVXCu56rc11V65ByQ
3WCG1crQJazhGFAn37Hr8cFR4hIr6WxrNSBf97BCCyAtwdARa4i+SnSbOw07wkVMiOWHK9mD1jTR
4q0eugAmb7zgQyhC41mEskdUTb9d3p9qRB3hCo5mHnCgl8cVvn+gQf9KI/8BS96sWgJg9DTw0qMK
ik8rAlotC5BaG8C28uRqj4AWCqSYBRjJadYDfrIxAZvCVQuvCO+DldNKAsVcCHUPkm+rhQUj5gL8
injJtcwAPIF1XaruxFkDxxRaeSAFTczDuG+X7BlDWcUUPjzO2oQr1QTYbPSpxVlls+G5IlWptr3W
K4wCkwi6BZTDLIK1gqHggtJKBmFzSC21pkGkCBsWrW7otMQB8G+kwtWmiYDscVGYOBe9n2TP02vo
QG9pdgy0EmJIkEMkWCIGbBGmUSi2GDFCRSFALDZFFBQj62AxHcduuQupN0eyz9xoqbFBIu5DpSPY
2gBQWdbpqGb/uYu17VWLLBqttPAY+mFCvEmJ7CLGeoEgXFN2EWHYIQBSZ2TzDOn0Kh+b9iD75Etj
AZgrAG/MWqmxtmeHkrXVv3YFLRQuLY23a2osfETf8iVhN9sZ3zuKFJY5o+vABrJjRyIauQ9opXw0
CjDoVN+vBi37cLT2I8f/EeIBgQcEjjCBr8c9RJcRtpC6AaGV4A9Z2zuZDfK2w5n7kBZ5u6eJc9hV
3WtFLpj5hEKO1pEMbrv3CvrU5YyqJNfSklbrSxQeE0fGIyZglqW2WX3tHWrA62zv1nz9YCu4eshQ
0EvcNthREj4xatywqNIHZ2IJPcDozmcaYLARf3ExrOSYVhTGlc6YxE74HHlAV1lpxHYzNlzoMd77
eC4PBr4G6qpsSFfH7yI6sZ4LrXex3PBxxPdS0U+SBvZtp0UwnP8RYqSxJEtfKRqBvXDNV6qiMFbc
4XHQNyn1yO2iBTMVpplJK2cwI+TfV9XpS81NwekvHNNpSU1K01CG6jZCN4JPbD3Sa4vQ5qK2Gbgy
Q627MfHeTJn7OgGP5Qrt2ZUl6+c60Zc2GMTY2gATyo9YKoB801OgJvB684e3juirF+OqC9pv8SzH
XVXDa0qckPpVHH6WtMnsG3Q9q1NYR6ZNAu7a5cMpyz2XxbArFwKgxNHo/Nbun17PjgE6IKKWZC3b
7wWaIFDwz44y030ag7obG4tSdP7FNN3n6eIY6rENrWiHWu0fytwK97e1E9pMlK7fLRdTEW2k14l2
F62Qc6ivgpuNAfgXYEdulgQaGd1X0TTVwCMAhvLERVRMMqF6XHzrHKfZJY3lREy2ADdtqrbUWBA2
VGF4LMcGAWEJjVQsJ0cbmGpzmyFk8gzx3BXjfWHYtAjn83uFKY2+ODoJfdC/2dDfUp7cGrIvjkb5
pPrvWZtM163jnMuh2jUzZ6+WNkQ52hXlzx+sMXFH+Zw2eqO6Jlp3GhVUVt5uNuXTjsZfOGUemzbt
opJUwTaD9lNxKvpzVetG0Dl8ZwtW5G3fU3mpHuyQg+eEjqht0qEhtBixm0AFd6FTgwjNePkFgizM
ktXe6ooPdFHpMWmBmArP55BxhAhxAbcJBs8N+UNFdBIDlwHJmLmiQoRW4zha5a2pfV014i5DG7ya
QB64gTBsTfQDFGl6MhDNBambHvMi5dJol5dl6OOI8/piv0DnGVKUEbDwtqE2iE3aJZaMPOPaWz26
NkD4ucZtnylOVbry3s36m0U7yYjTIC/VnjJHG8tgmtbaYDZXuMwmv7tLWb56SM7c0XCjwZgejNQS
R+4YqgYo0ULtRoNc0KE+wpcGQnLfaoOaq11qID8egDq/0QgPKTnBkqbq8MbxX4o0XCCw6e0RtPZN
BdCB8elAn+Y7O6vbFe3XagT3Uwv3c2liyoLGeWiohSkqBYclIDvlFP2t4ScS0FzW7hbPV/s6gcoE
gEpVH+nSAMKbTrY2y/VOCEUa15wK3R9wPEp05U9O8TBpJx24Jdaz2lPXaGMdUB3cddpiB5zJxWkX
OMepBzTWWTQHeTmM3Lmhbg6jh2rpoTLCigtqYlGPKw9Az7NAnudpi1634NNrlDbracfemFAbmOlK
pdypRq/eOo31pQroVdZmpmYW6pSi7LO1u6/RFj8PnZ+pvX6GYok+pzsnrb7gfX/nbMreiJNdLwDU
tBkQ1ylVaG0LTGlETrAHMjZ/Cu0TpHKa0Ilsqz1NK3SsW6c0EMUDWOGb2rI3+SCrm2qUVzj6Smij
OAttRz1w8g/mMqtKDDsWq4bYp5BTUKhWbc69iP/QBDqZaCPiqt2IvbYkqmH2qaQnr6xEnK3NRW2b
GCnaIj2tPSXVxTjHgu7W3iUQtfgHw1TTQ9pjZnS1o3HRtkZcjrC+OgyOqCdWOpGwOnI8MB6YxSl/
9vO74ErgQOI4EGvi+ujJO6Dgi2Cn4zSAwLfUL5fU1K+WKJ2j9y7uzd9fX/7vd9rq0kB1+ZHg4s/8
/fUfrVX6cS7fAwtFRnDuTG4F8lqoXBFjltqRid7j6Y+H+fVb/9uHDLSBE9qNvf31TZffw2zIIfTv
X/7rJwWG8EH7PTnwZU8J3Vhd5J+XX/T7+f16nGqw0M9iDv3jYTvEouyZ0sPfH/ny9a9vvLySHlVp
op2ll4dOLg0Fv3/L7191eeMuX2JHx6eizaiXL3+/o6Y2qKaOdQ249iVWuFW9kFplmjVnDW/cJqZf
bwnXaLcECBZAU+xcFDPmDNKdRA2Trm1Z21KxKWbN/OXOd3zsF7MdnhA2HHwT/6vUJthlHV8KRrgM
RSwwth9s+TWDNGs3TLHTDu4RwzyZ5ynk+N6mMwaR43ZeiNb7VfUSji0QYfIsXvZYqO+qqEwCJuVA
q3N+Z2qTbbkQNVwMAZ1Q3lhQXRQ+Wn2E0WkLbjY2t42zvuc9rW9j691MtnsItTmXJYbw9rQM3zkl
ROFipfXMyeS07bV1lwLFZkLDazoMqBnEvo3jpVz1yHqDFWsvNywp8ntfMkRWirxe7V23aH477ftN
Hcy/KdAdbQKuUALP2g3sa0twU9rX01B+h8VXb2uOuBwtFNZm4dDpXwbtGkZDVWCBpO3ZQUTMxHY0
GmSRQ2JpatG7Qy1vmYxv5HQMRHzzDdGcyKFmu1GwhyMv7cCFYj5OUCB7/fJGLIedw7CPtSM5RJbs
amtyqv3JJiLlEqFyPWFWViiWJ+1aNrV12dH+5YzGchbZA2zc9Rts/udau5obbW1W2t9cfx2ROYPU
S2gV39na8txp3/Okzc+VBY4q6DhAz9K1IXcUHFoTU7SVX8cx5uhuoTLg0pEYjRCJtkobpkftmh4m
NyRkj4NGe6gFQuoJMbXhY6jmsOdtxZ5CIU1wHNV9X7ZyRGjNpLYziHjsB03r1tZrgf46RYPdUuJs
tRfbpleftuvqjmFsF2p3tqct2tnFp41Y20Sw3WjTNhE4hFe9/zoh4Z61jbvSXu4BGGbMhLCG3Qrb
sL4f1vC1X5srD6V3OacPiEDrrZuMb+Y8+jvPAv4aD0LsL5knvwHd9Ue78ENdLLKu/uy+tXVg79df
nz7+8z+oKnigZhzHDVyHpRK5vr8G+hKaE4t0pDi1LBy6lMoIr0TOyUIKFrgwSXekbvzsNa1DBy2O
B2NI4n0gqQqj6KQJ1zmBuD1whmJFo5TjtVUa4Rd3xjOTQGPMuRBq0T8xFMh/88Qt3RX89yfum1wO
TuA5PnX/vz7xFX28v1CjPXEQjFjd94hrUM6D1s/J2QhGfNtnAWf6RXLvZUl6tTi4ov71m6dJPH9/
DtQ/fPqgiUIGrPL++hxSQFpoCcv0RFhjuW8KWsWsLDmx8gOxskLzqEHi7WN2B0bLkmE0rxCYJFXz
9q+fh0P285+eh0sXt2vZZgBsSKc2f7w/snfq//M/rP+V14DSIN7L09hAXkgCQH0j0JbeZBCcejr5
Vzpd6wJFTCDb2yCnTSql2KIa99TEvXGrsPPcsKDfdFUw3UoCM8xXBTO6lUzkkRmmSYRat7GQ17Hr
XQXD1N82Rm9HjeA8vENTgFI9rnd1ar37gVLHmWh0Htbi5vJHqv9vKNZv//pl/zfXrrBDx7WEsAIT
YZf+eP542aM5BMmgEnnyLbuMpr6BTBfmy86SYt942ge0djeqndhbKtjKdnMq54rz/WJl2T7fVKVU
x9Kc3KPlleoUu8kFtBnSVBSrQ7Em9pHW5ifwY87+8sz/P8/g3/EMSDnBoPqfeQa37yyV36uPv2Sj
f/3Qn0gtIUx4jeQfNFPr/2ajRfgPFstgDohBC4LGfySkw38IoAiWCGxGOIBbYL3+D8xA/CMIhGMR
nhauMAne/b/ADKx/JmqZfmByJszii8C16/71kmR3k3Vlkq/HZh2n7aiIEo8ujRYCksgCrrmecbzg
3/MiGDVepGbw70VOcT1oiRYs/keYlDfoLZCOimz3x1v58M9jvcWr/OswYZrCEQGpbV5m4P59mBiK
MIHQwlLJ6EdayFyX1I1VEc7mtGKgYcItO4Cx4uCW6mCVdDI0Opjwr5+E/hT+/iSCkE+DFDu9qIzf
f32HBq83Vesl83EZ2vRgKvhTbcPenL0fRfT4uWFvU0rnLu78n98z6NI7Tzkgjb+aOU+xiNlvhtYT
swoR5cElFJeWFO2KczGA82riiHgkDNckKKJ/98S9f37qFjMO58LoebnSwr+PN+MSpGoRwxGkBqT4
8asSRbOzHVIlsSyjbKawH5TpNSBJjgLMztuaLedZ61tq8ioHg23oDC3x8l6vORluk0YO20eGy+87
5h6QW2cqX5RlPs920tFejGZKxW+8Sc4xK4drUfFrhiT9QtF/OjaKo86ZEIQ0wUKVo71EdhukxxQs
2GbV+BiOguaR+KSTLQQpM8zKBUHroHlE+2HTkmTle391t9ATpt0iDM5ogXchjaOUSYymyllyokSn
WZSeRZbBlmL5AsU0Qi2vttKrTu7YPElpPBizbFBK8j1FCWXXhnOAMT2IRGof844Xj9QQsUPRnEVD
9nn2SOWo8gCtiaLMetk2YOQckxZCv34n9Xd3uK787KEJS8H3jOkhM5Cm5Q3H/b3LVsTK5XUjnJ1l
mCGATj/YUZuSlaAmk1CGLmLykMqWn6Gss9NUcvpCD2xysOPxLCf3Wx2sNvV8Lhb4IFxYaWVujBBS
bMjmZUJcTIzqWvjNj8LUyf8syFGpS+pD3j0/vlAnIvPT4m+AWMRulvVI5COa3KfZKy47QlpM/0Rg
uatq50ZkNtGEtXlo/SSknA/XLcg4WQ/Xgpwsa9L+bPVAh4N71zU2bdsvh4G4o7bHQF3FcsXuHUtB
gwZZkEse6CnAwQvhKJ7MX3epljjq7EUf8Eu4HaDmPrcutpdATF97PzujK7trsFwaYX7uqNE4KMFI
ygDPdyBOw1BhMqeap4sMaMGOgP25Jzt5PSl/T7JsBkSbfZ29/Hz5l9LiY+IQgHYK92lp+czDsYxG
Ul5Rn6/2LufUSCWKfQiS7k019S+uSWgPPOCrIXP6jgCCqUodc7eqt0FeRfC9173QC9x2TT6piRPp
LV5sF36U4YFTGMmQ+AFF1JrQTB6Eu9Um8SuGe2DyiNaRodGiAVIlTzDPWlyIgKs3k+W328EF/MmO
7+RkFWdyNQYrhS/i8gpkKoh7VQsoVHo82IaRm+s8bkyVPuT6c1+xmky+OrrddONk0/O0lgVVu5az
cD66mvPota8OVsOw1Bl9/ji14FjgfRuJOFXoEOAndfuKLDYl3eahB1O8EyLYhl58SzmBdzhwqy2Z
mt1Y6wtDCbkLV5eAjCwBHnd1sfWmFSvBMkW2aVfRTCmEnuZg0898v9Rb+PZgC6/ZU4/GN2Is92ot
XjPP8mj0c77bFscFLWv7PR1qL13nR4wcP+XYNYSEWL1n0/RaUdyOGsPjFJvyIYfMzS6LicEQiqTM
FBLFq9LyZSgnpN0FP0jq+tghFdy2fchHGpBNvAzjtQlpt0fKsDddiAwD5jxwjVSXUJts+JhFQpfN
ZfBrwwX9dGzfS+PVNYMfo0eDDimxm64lt9RZkSBb5IXj66hZ3UHGOcbls2lGro86LM6LrkobAVHi
7ND2NtvJkZtkStksEsmADeGj4rAa69a03O8drTLoURZ7F3DvjEtDVAyD3ja7V4JcSjYw/bo5t/bl
ExkHBmZgDzukDj+9OXnsZsaIBYltwDIymousjNJjYDWorCSvropXRMo4jOaCR0+m/FCCV0sqPqPa
zj4vQFwx+FzHGlPR1CWnuh3nuC8wEj5cgkWEF88oDJvd5RexSuGOnq+8Eel8y8VOzTl97YP23smY
Xi6XCXODvZMEvla7T4lRcWsoBCtW+J5NCYhw+e1yiXBUgTXDlJ99jVICkStkeo6aOMfdiPQxmXiG
JLaQFnT5HhDDp20yATU9k8eY6XI0x5+Rsop7z4PPr1Jv10t8G7NeKTg+Crtum9PtFJP3jlyaxTcI
1HCDT1tQS3Qs2T+kY5qbNaUHSl/7Toy4sXKLmtfAGxqYM/84cDg7uV/7wpqZFeLT5cKMFybvFAKk
EScmuZ+KuNyc7+u1/z6kcYPettu2any6XEVUPaetK1c6g/L7riMdRX13Y9p8nK2+wPscBrO7ljcL
QWaI2glZ/npB1k6EDIbJRGKGkczw67NdhATsZL7vlP9W8dGFNoMKnU56zCEuU/oWpTwKga0X8Bz4
t6bESSzbH1UiCBZn5H6sFKLMRIywZCjmYBB9Ou+pMegHUi1Ep/TV1795qZt8M+b3JS0FDdPqRmET
0lh0ZfKpeKWBIbxxFHMDQzJbTzayeuIAobhnH0VuRDLvZFhFLAThllsBQ86yDzfme1TTvvS8tzHw
0kiMebNrPb4cbMzeTH0+cUNUsyRi556gSyi2lxnbchnsxjD5mZF37SkWwv5OIX6Xzt6NvRfFq8et
VJ4v6wADZgUnnkyTfCabtbQZ7ytkklokKGDAO/PXoWVSyTTdcOnzz7wZ3xpXPJQeKdJ6uFlqMtIW
o8ua5Z/V/GzXNXrHNj4jd2dMFI1eOt+oeq53TLVMg5QbJMiFsWEgs9eSkNISJaxatvo9g9b6TpPG
8fJCSJbndJhFhcEstJospNsu+EENJg2pr+mRc514T1PbPghGG62cYD69LEGslOPXFp5yyDjW9FwW
Q0DqsSETL7L7hoYikqqIHbjN5dQ+oWJ8Df2rmRuaHt07J6/wu1NAdDl5py3ZY3UPWdfFrtn3qCa6
jgtJy9FqGPyxl992zh0Iwg82JYq7k1tljIf8UAT2NWcC3IPu/FUW8GkbPaxaCVMs7SA0F9TNOZSM
dq3DD9p3aEcJGScr4xnvRT+C84TvyOBjxUTc8E/JkvWV4/EUsvkq4fABhDu3rE1ERGZeGw0597IB
8jJyxfIhA5O8h8tAOrAViViIedHgGT9DugKwJc7HfG1xasR6qRuZqwRJYNFtIF3jtZ6KT0G6ghow
10+dGggMw0/2G3uvCZNtxxS8VPa3oTuKZaVPSsgvfdLT82l2y2HV6/jZ7fflUDw3SNUBSPIiq1oS
QF5Ovc2obHiC1IRZU0Zzj2HJ+5knDKBqSSXXmryvfbPaXIi2VV/+oIf90W4pmbYpt7kjeF8z7ytU
+0A56509vvV6YOfUA8ZwLUjtjMthnF7zkYBAqz7jgltndVucWPN4zS1YaKYTBbu0wpSafAb695eK
WAIKbd+cJgDz5cPY0f+fVQ+N8b3QEA87Du/r7DKP1mjD6IIlJ0EaIz9DVQm2Vc08ZHQDsnHiwVlt
2rtyRCCWCsqqs7mX+oC1d2Dv9jVLREI3l8svBOyy7Y1tWeP9W9v3cpU7bkpUT9zpl/VcPZcPl2VQ
ar8VoMzJ6XCFZVbwfFmDXAbxrGdytTLzS+wM/Fhuse4hsG/LGPJZ8TmO/UvYUW2uLG4RpwqemzJ9
mKv+nOmUnn1QYr6bkxcOt7ZyZZkRSmZnzvXSTdznPy5rX+EP9i42mMMdjNaKNXjjtvWR8aDZBGnx
aTY8K73gLvr8jaAFk7ZiCembsKfH9DO18nMC1o2NcfmljbXPs49q98paugfiuvt6XJj/AnbaWdY3
mzkf3I1eoq56+F/z/AhLhtO9Uq82OEanNPiGfoStRaeOSe+d85KJ1F38pyLMv1QZ7zUdMWcUNljb
OqrXeu8OjnkCQJviUqocxsjBvx4W73yZHVd9qGz74x1hrauWJTgbinSgr/WBk6qzPvDa1GL9YIGy
FXoVX5Txsy15yfq1kyC+IQ7xwKEI80kJDl/23FR19skqkW0I8x6tOAm6StYHegoI8xr8MIPL2N50
CA1mvfiX5Ert6icdKozEtU+c134gFm/kPy/XvvCn9JDGKe1X+jsKckyslTmVZBVTjf1T2Xa3otLz
S76yaEm/6fUCVePnImDTjYplkzkEt0v93gTTepuCHNt4s/peD+e8ZcK8fMxr8gWYPrLLTK577NwP
0gqOhlvcTHRzbduxOts9z7WzKSdzVHHoqQjum/6HGXP+T3qyMLJPvUXaUlNhQHuaVka7y3Ws5+HW
dY/mwtMqEbPQEf6gpuBmsr4sJsDdgH6Fw2KPP1lqnl3fH/e9cvalV3wOjoKApAjbd3qfOyVYdiSH
UGz5rlJjfkTo7J6IXzZmmd42TX596R5262Df+qtxNIz2zUm9l8EM3pMwhBdcP8D4YtVgadebX3xU
RCcOsAHz/X1uMsS06jklu8ugRF7axTfJbU8Bm8mmtkFUTLSpbG0PMtEaEuERxDx0OhQGNoFsPg5d
AyA0jf4XHVzEIdevTSf6GL9MQpZ5LAitRsdf4m+iXm5GfGiI4lla2H784jNB0vptoNGFOL1fY9IA
ZZ0eWo5h6tZeDg2izLEJRxJQHHG3Fs3QiXTuqyL8VLFYNjlamCyn2Tb8btftcIgVd80o4/1M0CSa
x+qGyfpGBqzE+rU42XKqQC6t3OweiV0c8gvvzPIOzpBGU65zwSl3qzJBPyti7aAcni5gJ0+DngbR
0M41c8yMB4KshFmVHKzNq6ABNeCIPCSzeJU7NL9ND5x81eZOlYG1Dw3/7m+IoD9QQpO9WptG1rRl
rVDXcDNFbimwKqdVgkFFvVwYU5cnEdssVuARAAe6/OVIQx93qpXSiwR3qlDpfaukvzeXUV0pFmJX
whtA3Tti3P6BDbuww0zLRj0XJMfLV5c/fn1LcDmM/s0p+wUZI9PGDlj7lNuZJaA+Wf79x+9v/v13
SrdC/uaeXb68/Ovvv+Pgn5Oo33/5+3v+x7/726OmENo2ikrN/355YOh5RHVpyPz9ey5Prxd4boYB
39flHy5/xJiJkmypqRrSGXp9efB8IDn755sSftRhOp9wdy1XlkkDhOMbeR+ZpYvJtHNIwl2AW3RA
xP31BZ51+VoK/8vYBO0+vlBU494+EHI6tEM1XpnJeRzEsOe9nK7iUdJbTrQsgrfnX43CxdTtB4N/
xfP2ri5/efmjbcka02pnbDwJhY0qmGQXl6+7vp+1jzULri7/x3AqrlLNypkH8j9W/zBgf93XC35x
o4PCnFCQuYoX9cXG5LY3fHaYfdf+yFn6NjEbjpPEYdPPI7svUe58q2x3VkFkbTKzA/ctxDGCEJsS
c90mpk0SXN4xTpz14Fd5TksL6SgRui8QxMKPcfkvws5sKW4m28JPpAjNw23NE1BAgaFuFMY2mofU
lJKe/nwpd1/03xF9LhzGGFQqlZS599pr2KaTdWoaMp+j1Ed6EUKzMesCvXNB9EyaPAwVrfwxcEiQ
9vUw2wtmv1OIha0ZajVSV5QoWCa0IWBKCa+TC3niWbV46BMKCBLdwRNveFc810PlrYy2fNR8yMll
EzyGegVl8y3So5PMO21tMV1nQYN51RpzeMCdYTdBJs4YmSYtqSY52dJtmF1rJekyfKNfd8NMS5MD
d2YRFFE436s5jJ6I2Xu2+ug6E6hOQFp/mHuoFWTCn2We4Ckt/HJnWf4fc7J/+aVHoIzQPHCn4nfQ
Qq9qRfcLru4wEsoyCmalmlPvSYK+kjvx2NboUPFvvEQxFtejy8IrHLmpe2j4jAkeyk5uBoy+VqVF
loXsf+fGNLy0bWttLTKl6O7I/I05ZZcbwicsqgqN/IhrDrFWsPYaYiifxsIjl8GgAiTj+1A06PM6
JtuHIg32nYs6iqkhKrjKKzdmE7+MhetStGT2WUd5tCJ6OllFNlb+cZuiWiC1pstMaoHpw4wHNujB
qpkToLL24bLOAW4nMoLIOBbT41BoxsFLp3YjBfmu6HnXZGfzetGnEMRdkLKNvUpHLBq5PscBflKr
HPNBb1ehNdwNuwlBYAakg68muhCIDCYe7jgh55m81J3lb8ntQ31UikONiGiFIqomk6D7zRnQr5Cb
sM+s+uwg4CsHl24kgYkLpOGvtGlv6/Epw3N6E8UojIIAHUaCKj5KIBwHZvWYzd5l6DYlweLKM+En
eBweTTbEIr1zjoHwNtbQhZBN6l+0hoeoNu82W+M+oxIjXh2j0RCxZ5iBIaYNLyXIIE7deIdOBhmq
70MLyx64gZCzNfByhUh2pj4cHHfeeLKyYTRgzto7BsZOOTL+yH7SZbgrW63jvifbrLPku9vFV2CE
Nzf09z1yvZUbiysc+ofC8FQEBUYePgJ4I3lqNTndUKh90bgCqbiES2vVDyPusajy+mvdjmBZ+DTn
do2AKxn8Y6l4nDI9GBLF3TxZPTmqCAM6opoyCQ+ka6SziUgMGawvoKGveE4fBsM6azkShQT2waMd
p/2uiZiTGCpDPKr3fhteSE1mnUFfV47ac1tkP9EEAMi2EbctPEfXeCzHiNA6F7gqcuUMG0+yNTOw
bYSHwMDLn0zH3yl0rnTnliAv8acIIG6onnc2p0tWgiIU87gNgwRKxjw2mxmxb2PVzUH01m4y41tX
Fw9BOqbEpCvskZAIOWAzo8iNqGv3VpLhxx/MPKh5uHJS/wilBFeN2lz1ck62PbFtLdFRM9gCOuh2
TzSGfinzNH4w5XRMiTElyzq7ovEhZ08z+m3lxs35GbNA55WkSDhC8APDGNZNFwA2RXm+7Sb3Hfvx
t1HF4tG9VO2w1XoSH035Pk3BlUpuEwyuu0ocByaOv8cS+yf2zqjubqKy9yx1N4wzCH4F+6vCHx7D
vbXnmD+6AbxXOIfOtU4BCqvCHNdwK4OVst3DGoxoDUu81gWMLkZB4XTokmpXMCpIQ3rEgllfnJBl
Vg8320cjbXpXyM4IQtjEfGd8ztv4l6WU2GH1OBGe4vfTSqeKF2TOqnSHzIAu72NwJKhV7P5XGo9g
E6Iy110RXCAqfcH/YBoGwgi0zqQEnWi2ZUpG4qr5UFf1rXONO0HYT70q39vuGA7FV8CE0FG3tBGl
u8vga/GlQ42nwa+WpHE3Q3HpGLW37SeJ5lu45dekbp4gmDzEIrtNGstGUFUP6bBB7PgVm5TBpmgO
OHy8y8h89tB/RZiTOhZGNbXibdgGZTkuO49jK85ZGjEH6A/20J3UNS+a6pDM5gdJEFcjjy5mIvGM
AD9wPID2uTJP5GpCLi+ePQwxmohaDW6TTNdRmonVbJQks8TAVLaK6cy9F4uei0yP/prP4yqJx23a
NO+abp0L8Agyjd/VR6MOlSAkEKxsPsiY2Tyk/oed6Ws6dpjZzfAZ+u4vYtdv7cYOEKWMo/eW83H0
6IYnniE5z1vfeHPC+MtpXfSB0Qa1PhMvSAZG7h2jGRWpVmAQ30Nmgo3k2vIBDB4+u7HzgcB7JCHa
eB8ntMoW0GkOTzpDEm2P0U/wlJfpZYpyekY9taHIIafBkCQfon08By9awYSCZQlz9FzQqp5xo5o3
kgs/5axsiffc+sXPco5OXXX1AXVyhH9OKu5a2s+ASdrPlpUMOUDGlKmwIeyiCWVy/4Dl6r556Ebz
Ihf/9VSvV4bIXkZn+gMm9oNSZSPq+leTnP2U2xDJLQ264R+nCjW4XZzHojiM+Qgu2p7nWYQ75NlY
2mT+8wTA4SnmSd8pAYeNZwmqJSjm3tWe4Ov1tJKAogVOOUiMdAztXeA14tNOGg+ztM8d6tFtmT9S
V0cbaGEztNrwLkbxpx5xK+lUhp0RuRvd2IpCc84keBzSGp59VXZqylRvOn/8ajNcMrDEAqrmJtQz
RqwOoHJ9IRJpi5sogmXo4fBZxlZ+x0Nd7EvsN1rHxOe9rGmjnOhTatxrcjYYrFIejIHcSm1A6O47
JBT3XYNEJiYlzxVHzUvfrIn+SBQmlmk27QX0oI020lIVTf5uS8s7uwbIcaq9gHA/uxr69jRno3dH
MFoTRq49yZORGi8TRZJCXmDJI4EbQtrBGGnv1Es8K3WyXDJ7z+r3yzDCdyfSsJ6uh8++tKId+BLk
8LG/VwxQY8h5RnKtqhkOWilhybGn11gjYaWzdzR2bNvea1X1YzC5RxAt/egDgNPMch008RLCJXAb
m+uDOVnc87L/nOJ41+s5Q61KEH8H8WFdJtobfk1ck1y8acP04CbxW6F3G8/0RsieDfpM2Z9T09lL
11wXk/mUheAmaBhqRnjJlmkZrskkluBWl6/QA0rChP34JpzgKgv/DWmra2Vf9kx9Ta3nKluMqaAX
zorkOR3FXob2wTbrz6F/MuCB+saXmJm88meCF0G9vsb7gAmc3LnO8KozfceJQaK1d1bMeEHFhAql
cchYt2z8PEhE4dd89m7zX/8HDXVtU943OTA6TLTeL9YtN4jOS7gcXh0tqejEa2M/xD+bgbShf/2q
iQhOnUGlfiRgdjUWy8tVTnBQh+jJv8I5aT15/XbicFTy6p+mVW6s5G2er+q4kZhWJn+rHw55jT5G
XB0aGSshZzVa5fuc9esku5G+0CDdrcHOgjLDYQhaV+xuar62UHYuX6v/408dNGRxEJdakz6lfoYi
1RA9OmalGPuSh6bSVkQMLX/XjHfpKqDj7GGI8Xs4TfL76kdqw9upr9XjGHCcFJp5M7QHPKTs9mza
T6xDawPEbuj0b3ViZYfYuuYIaSKf6xQHZot4T37DSBF5wvYvAiAcfALGfY1MT/2Eer06rk9xBcme
13BakSOxD+9WEhzUi9d4Bi5vgMG1lY1HZskjFFJ1OHVe6mU19Xagxi/vnWMIwoLottRvxz62HEyy
jQLEhB/F82etLo96e+oS/vutBpyVOVLNgZuJmWaCMLOEwVo12lvWbxQU3G18r2UCNnmIvPha/YxS
Burul07bYlegGfxom/398STS93oSrkMOp9JJfBP9NzgWCIWIvZ36VsR/V61PhDnvs0s2c0+Hgm+Z
beS/1KEQzyEJ4mwA3aem+ZJVeVWHVD8TVI/5/KR+Qp1TWf2JH/99UhHfVCccYaClXoqXeJBDyko9
b9PWWF5OHc6V/YHDWBCkaVFeSMuUcUH1km7dsroUzYdeMcQix+M6mgCLTTSfEPM2mxJvyLJvxGYw
mXREVvLtUWxbPFWp1NAqQd/dx5Gusd1P12WAX3fpN9vtTRu5XUkv2s1xcYtSMzjrBUIMJuamNBkH
pzr3Eli0XnIrwhp8SMNwxLzQ/q6D9jCOTLNn8tB3ZUYWhXTEwWnQTIgU/ejPFECPzcbEMJ+s7QHp
mul5TwsNArlbz833yCYJWKaGIra42RWiLLPwkBq1U0Ujj5a2hHJoFvHRispXwmFu4ezD1sGMTFDj
ADfkp7YantWfIhDmtlY0MUUFayENmSomGJsPD/vImU0EB4r4W0fQv0u8XxrUzXXjTD+6sMGl3gGi
1hOQ75mKzYFmv0WC9WbN6adVev7aFYQt0jCQ3cWg8D453WsWUQ9hJ8OTajJtspQ5oz3QxulHD2UQ
9vFsWI3KoEXaW6zdmtrTj/TbAnf7Nmi6ViXItjZNUVw0Na80VKYggF1OZizzmMQ6TBpaJszD4jUY
K7c3oPBExgvGCjhooeWMcgpbDBuctd7BoGjL7JfdJO22iugeTcn5l38qv2JYa+Wf8Cdwg+momBju
H2VjHPSCAZKZ6NkaB2bR1T/K2igv0s5IdEMb1Fg2kkgGLZ1Prprd6681AfYbhmn3sFImy6L0MdQT
PHNhciBl12dQQtFK7XwoPbCDMgboxhIiXnWhtZ/DjklszjYcAKpMctpbblXuzHE463UOo7bRz8jZ
cdSXCQYXapjpmNVlgfDzY1FxmgvzqoIqttIJg815rpMR50wM5JK9ocbQKJPrbV69RiFF6nKj+x4x
8n3pousJnK09hv2uoJOZ8ATCfYWhX1nULRUWc+de3fIonFz6cRIwHXFxJ8c6Thqfaj/4a5lRN2JM
eCidST54VEuMVZwn3TsFlfY+h+OvxJ+NbYIF4PLSYoR/4Wbk44wmOpDBjsqjTn3tlIIIYBsSyWhV
j79pBVVf6cFj5GGF5qboYGX5kM4JcojIPxcIgsG+3Pd89Jt1LQFO+9zZDcqyYE6ewqqa9snEb3qp
g5SfigpG2M1SzAzJGp0mu27UjIXJsC8dgfsfUHMsPcxKp/Bk2Wa+kcMx7/lskx9OWPkrAbrhjs28
K4243MvxFxVntZ3SydzDaTh3WE2Fo/mhGwwnYplf6AOReo5ztkNNd8Vr9Bfz7ngF8ybYxnZNQJS4
9m18Mdz0288fgoDSSOQNEmN8yJZnIey5t7VifIPr0q9rZIEMH9yVOdBEGDr+UMaRtDpzO8awt4oS
XaCi9P0dp6qB4sKSKirOhyIP8Wdyd6X1YFDvezkUEdTNECVSqsGWWwnYJg5ifZWp6bHtSkZdA4Ve
npx6H6kt46JlaNDkzOUoP+4EfTP8VcwF9S/drq7oBV8KGIQMexjc8AD3tfnY9da7k9LAldpe6fyz
oboMrtiyHez01GXmI/tsh9PYZa76EmOsXRZeRx1z/MZHyDHDiystqjL1IpJJdBkaP/K6ure585rh
R0YrCotHzd0lw7IZbWeR8AAXLrdZ7ue7sND/qPnZQsyZB9ZhXvTsWPAmwIqxoAqZ09Kj2XG28ZML
vQcokupzxwj8zRp8NDTZ3TRw06mV6VAQf2oyRmfLUNvsUcvkEsW3OW7jDssGJ2TDR4bRX9qODlQf
f8RR+xkrGMgZYPIkhFasfMWRgYRyM2YwIiI31s1Yj/QkVkZUdsSWrSyJcTX5DUHMYqhK1GIERIaj
HQ9CDyfCbeRB9pgt2iIPLoXmK4b6BSH/y8zoG+iQG8QdeBOEpCsvASVBKZptJap2ixfOa90GAt35
tEmqfkQoA9OjStFtBq79ZFXOPXXNX3XffukpM2RrpgYodeRDAx9BgBJGRORWen/HjKKIT3FIdkfc
D3IDp6fDyIeEFaX8IdWCMVPf0D3Yvb/zmEkVDOeaqH3PxmCfOly5xmOm7XXfZerf/pKnZPuzrL81
+YypZmn35yxXvFg18ssT92E2jZOuaJ2tollksbfpEgPcpB4g1LQNpJGovKuJHfoUGDgMb7bTlHyr
oaDr1++tKV8zIwCsod8YJu5egGCyWmv3mfvmpWxwGNNsClc1O+thidRV8NHI+UOOLEBVyuxTBHgH
OUYdIRBK9/+bF7woZP5DiKIbLi7dJtRqz7fgnf8nobkxedDgwHaHsIZDMeFJx1CUya/vp+WGHfQV
aRMfcAuMaKOCTWeCV9WjTrROTUw9U3dFj9I7Fr6RjV1xlQTSuE3VVFdNMRm9iLIIBfZx+ZcTjup2
z+9cE3GKI3dvxp37MGEuxG5ySvOe/m1gHBmoAZ4gxYUG9GWOuG7/+407/00n//u2Lc8xeO//VOBA
46oK3Bu6A23aIWfhwHf0IVDu0xpb82puHrL6G+Wqv8E2He8M38DsxVCciwrvAZdODlYA5Qq2oTRd
7A34YrHEZek3RchPgS8wFXPw5YsBwom/6x2u3rKLArDheqidCai0jmaMVrwJeRCgIIda8q3Kpljd
p5miIo8Wn8dfrr0iOJQlUFAopitV1qdsqF7UCocFHS1RPOB3JhBdx+f6j0hmbPdy+/+5aNY/wg6h
jRsub9S0XB8pZPDPi+Z7fuYNmtUetMSCAFeHt5kZpadKomWWOzavnclYbCFTLvQIpi7HygaOU1sL
DcvFqwKCNxztbUB2GAlzt5BjFlrTPLN4eC72d0aSY7NCDPOA0d461uNnYNLPv2w223obTOa4My2S
IjdEMjmgB37uhpFNNT42JODGgNLqCfzf94z33/eM5bBooMLwYTL+lwSBROPMDJKoPeh6a+LDgCMv
CbDol7Fv0yLmW0MCc5u1QjdTMEE/OS8kPc3io0wKRQJXbPJwCp+cer5Ywtuy+B1ml6UOCU9bQ7Fc
CoZRTM8jTINKbSqRXdwnnyuDP8GtzIkq9wzgFjgQrD/aOSwkM6Jg/ksdQiwGZY62Iq91XFFUwq+H
IW3kw6RKRxge+UiId3lI52nhIaX4hp6clmgGX8AtVHubHRvB3knsY6WIWKjl6jUmSNveAj5KaMEx
hoT9md31EO5RNL1lUBNmbIHQA7C7Mq7CHN7JBHxyPnEzDTbwuAHA7KOAibX535+IqXtKpfafC5hn
mYhWLN0PLNfT/6Eec/Beq/NJNoe0KlghKVb3nZ+OG9OGs1PKR3d2sYHpPLZSQTSfK5B8DfE3e3Ld
Q2w2u+htUpy6WvGsSlGe8ct88J3IJdaNX9KS8kdj0vyXzK/+LkqtcbTdftUist3iXvtTl/NvbGXu
cM92sk1uZpB/+xkLR6G9grOwoTa4syhWWda4+rqtvIfU7u9zUdfbSeCWqbufQvE4sQ9MttoQJxhS
5VvytN/CLp5XygnoKfDGbTd3Z010+g4j243flGT+GtI5O9Bds8wq8PHEN4lDX4aC3NBgaPhOaRxx
3dkkBdnUYHUHC9dKCq/WCClidNjkcGc3tQRuzHUyI9kUR7O6Kw6+J1zAThY8xQxb6GxWBwPdsX6r
Fb/JqZFUkeY2+XceRLvOZ21ybLaGhUm1/L9JIWc12rM+RN9YD+OhgNGX2f5eCsqoqK+uxgQTi8CI
nGueDEXcajznNofNRfXFUZ18eGlzDKrwjZXyrlpTumhrPSlsKM67Dxk4H6GOA6vTQ+kd8HpAnLoH
hryImYor0KgRZmS85DF8KmIQFf/a1mLKNCf7tofxWRTF2dRjlyYRDn1iUYXPwe+pjN6jJj8sTNUu
/llF/ZdmqmPF9BCBjZwcSYRTFNiN2cTFkNDHfzGx0wkG0zI60USUl8b1bmQnUBVAglIVJ14ppiKD
5GtI5Rc/j48+Fmah/pff1qu+oxx46PSiV/Hw4oCZOzi8d/NioA5FoMM0OVxlOuihinUw22LeMXuC
e2/Xt96Azy+wI/RVK0wlu20hRpKGYz37YfWBdRCSg5kX1zvxngjzY3nAccRBL1mOz3E6wACoIwQw
wrzWKXkYVUOP3wI8IKrE5rP54Ufy6lgaiw19D7YV6d6hJ/e1hlIOA0tI3LRFhqe/jKJ6qZPqOind
RMcouaM9xhYBTlGYS2TJ4U0DPCez3Fg3lgj+tt2dBnAyGEABM+W9oeiPlcYvpsprWF766CdIv6Yt
t20cnw2jYfdgZpRb/rl2YfinRFCcGy6yPdeQJMryQxbzVvgI2TLJ4JrJ+FufVca5h57maBUmMVly
TU2JgNiXh8oMAHq8wl3JeQhxN/WALPrsBRNk9hM9cPb2HF8desujlrn5pg51BoC+vMhp/nKyyXzN
ZrDkbLhoMVqwGRFL5735yDWZwRTE/XQgTgl8Tz0uNo1Xd8BbJYBsl9i7MkaRKk1r2NKh+3hFbhit
53uk2g7jf6xAKhTboKQdnarN4K6rIfZA0lRxRM52IQZ1yHpIhEfP3W5HJw5PsMpOVlaLHbHgJ7LB
3E2j4q3xDHowQc338aBBZCECu1Bh2DOp2LGKx0YCQ4KtgSGbXSvTiGw/21j8WelHPeEMRfdK3ITT
fo+ksG0cFcFdmYZ1gpJmnTyPgO7lK8aGGFwVJ83Un2eDMG/oa4daJ947dq2bqwK/g+5dCgLAcU40
T5jhYVW4fNkxDOoJDK9iosM7FXVukiYO5WE8kFtL8LmKGm/m7+UfrfrO8hWKOoagDU75mQorZx8n
ttzyH2bI6wdbRZqHKtzcJ+U8UXHnI75vuLcWG4KNHUZThKJHmF719D8H0nMfI4/g9FxFqCcqTD1R
seq5ClivBqLWgRGdczyYV0h0DhaTnOVyFpZHSHtJWnulYttDFeAOZY6Rij8Z65A2dI3XgLMvSHw3
I6LfXeyc3I4w+HyJhVcB8TpJ8aWud4dahccbDA+3lgqUb2EInv3iXZA0b5lEzmcqfL5WRQiOq/Dp
RqLpEZs92yqsXpJa7xlAKhl1J4OW8R2LRPKSpw3+Fb8tFXmf9ua/4oTH2PglIKfvirHqz3E99isY
MsSpu9M2Gwfj6NklwxxQwrM0bQ/HJ8aGrMWvYeS/Z8mQILLTobOQgTzg9t+X9JCWlZ7l9Ox002PZ
8rjEgXE1NVoLEBP4gxqO3+NrVM7GyU9OMyfQz1EJMBQae0hOw7418lPUT91eL1y6ZCHm9oQPUwuS
Ya2GmSHKOp2MawnD6QTBPj2mVQj3GOUCGKHK5qQtzBCZEPdZ8JGYqbdZjhFB5T1IZBnk8XUJXV78
mMAQp1gBAqUZw6SP0gyb+9PCAM5alChV1cHMwp2zaSNgdS8+LBIukrlAgLPhO3Lh60BYuyyrVqm0
GdCrf+ex+2YX89tSXRTDVG2Yk+2lyTgv6tqPIYLt6DPug8md3/2JZWomFFdXeganAmhPbazuQtyv
qN3ycUz2MYKqyal2ssm+sDQ+L/Ts0sRBzKOQZlzX8DAiWpOu9gg/arec5UKYVhDRHBbXMd5AajwZ
sfFo2AKSCfX6TLhumbRE+LCRNZg0MSsv9nEK3SoPg2at9XRnwDQGgDdO2vOz2j4XDjniF1j9DWs/
7yIFpXiZQ9Dfos3uUlGDdWjnlOnNbRbFXfFhFfvctWCgI2xilDhuWiQBCSLIsJqxsgQ1l9G0Yden
lHY5Ui2h5lT5pQ2pLjtEiFbGHK4Wa6ycTym44qrveZ0O6nMmIJ1pvaC14juLSGaOan11X7j9Q0zn
7iU7LwcjKDK5N3p5mzvszLGkJVvIih+aXFY7vd0tmq2FIDw2yAganV50gGe/9QTKMoiU31YdwSlp
wTkLi/5WjLNPYGtxMjqUrymO9zzz5mHUxGOjB7fImZlVmle6W7Qhrrw5MHeLPPnGGZ9nlRFUr92y
EcTBddEONNN98GGodLrYmpO4Cs8+lJOL0MQ5LA20p9jGfes9wZZ4kkVr7YYWFlfnNUfsB0HTlB4Q
j+UmbK46Jg6bIpqQRGDj3pN3GNS4NluvmHPBmlPqGi0Fj9FFcJZxT9FiXRwT3hSd/tCifOHvRIJV
Tljo4IaOkbAusp0gjwnU+ISBZsZABklGFP4ZYkldrO6IObbAIikjV6lZP1JEy9UCtowh/Yk35D88
XLfSpPlAmnaMmK+gK87kRk8J+kg56fZY9NBV7JHqqYyoi1wEA1ZP1mheFPdW00hv0H4sLxA5eOkr
trKFxynu3e1NiXZs1gdWW/FD1Z4LfhDaVCLCiTaqPm9F85oxukYkQ+1bANqkKW19rFUXzIDqtS+9
l3yyHoXWPSQeLGj8xDPsegNMVBNItcxv3YBLF+i4QCbpo2O6WMxyanrv3DC4iglc+KEbYDqmx+Xo
JB9PRJAOPAR+kExUjKQn7zfgFnx+qURgRaU+IfePPwTVdnCT4NIpKWqipEihbnFqNnO6pUXEGh2S
cfzgD9Fv7GErNOeg1W+6FX7X2owTEPxJXKwFzokVNbmcr7LkXMMpxbkHx6S1PVRPeDttWH2Quoz5
NtGiL3yDkPNSpbJhb93Ju89S3A/VFHzqRfFtmIgF1HPbGfGz6xeHoav/ZGF2NBQAUoD8ouvVSWlo
fg8gp5Y6x5H6t/Zw8UiDGS94HMjWKaEKWNBU4WluMLTAuHDdubZOo3GQGo9OgEPHRtPkJh4sxI29
sPdODFvXGnFmVIiID9Mh0sJ27QEEbmyG7su3tZhUocF49TP/pz8Gj2BQyuFmTUrGVh/8UHGtuAJK
OlRF99LBS33uM+zK5nOmGva/a1nEBy2r9B6M2U8/iv+UsStAo2uU1H25wUq+3I0EVMd08pDEWQ5b
dBMT01BLUlRb+7rqaXCU5q7VoDQORLIp0Yrqx1VL4ky019RkvAhhPQL+zFRNtApKX59aP5NsQjCo
FB5Lf1TH7NpRXCOe6XI854PbIpxaFBiGuqnEpL1hlnQokVMvANyCW5uqavbIm8jxOSF0xFfKIxyI
JIVfoXBmW5bZ2uJBzQAiD/1oILPP4r8DgEWfo6NzXIURkL83QKVVXYdtYr5IPoZ+bDD3xz29ug6G
ZqN9fnaDx37u9gUelysD7skxaXFia12fKU6SE0uPG2CZvPW2y4fhnFM7wiOT/Emr9fJd6rr0YxD/
Eelqj8PsvnR1GRK9AhapdQOot/VrUqtsRg8qOxKdtAbiOf0aejK35iEqDzaOlDGUVj1xva2NoVvH
p7goYnUyQDZFGWyR04650a6Nkka/wAJ/vZyCnbLiEvn0aRMpvVIPt4b5J5a67K6sSGlBsyhsVPse
AK3eUhxk0t6KcLoakwEBA9VFPwfl0aqxQq4mhESINU6LQFRGB9vpaY26DVJPrXxaBpxLk2sO6PYs
79Jr+KEGoO9NUX1aGMtF1fzYSh7URXUbeswrHTH2O+urD8ZboLXjprMRqCVjaR9TXaJbxLcKGcSu
K7xLXUKgxQeMKLpJt45V+GVXMdiDbqL0DQ+LTcfUa9ODab/nkUMKnhwQlijEx4lsNH+tj8OeZ5+8
AO3ByBLa4EpeZcQsOV7GQ4cPbZ5f0wSWkE/VVCmJ4aJZXpQn8SyOrGi3wBafy8htmtjr/G76nAPj
kurz84D73AoqPMBYkCmWQrkRQfq5KN4WyDmK+y8vnJ9GeNuy8m6dGN/tvNx6mYv9FaEKlbP3Vf9K
5kUBawzNlvJ1CCOt2hZK5aXGza5ALMvJL2NcTcevAW++FLO1DMgnqSCcCzLI2O+WnS+tm2vbMz1m
mrlTCsTl6cqsaWerJJjShLqUvdkRbwW3tmPQw6ELu1WuyjvRsTwvj1yhJjLLUEMNivrhyyNJEQRc
F/t8es9teveOm8vC89zRf5c9z6WmxbvBZeUMCtwOFHLse3Bd9QDah9qS/Sz60giLXEaYf0fSRkOw
o7d2lSaqn0l205zXZdK7fIZQLZjVp4DODcP8pm4wwGY20Xo3Bk3sLKpGqnRWpt5HLgf/+jiORaoi
dr41Xfsz2MNHF8pn4DAGDlmUbuIDHmIUCAAYy92gNUm9XZ6LBUPQGLAw8uGA4JP7SfdeVM0MaZPQ
QjW5WAZYnfMz9LvXRUsUIG1eEVqAY3rabkaf4EsEOO/xqEFpCGPin6ikl3O1AQ1Xee6sGTVy+AwI
SuQ4WuhxiHqAiwOQiI2BgjPG+RKpG7LGM5OykcmnhZ8CPSgJRuU18JW2l4XXyFl8W2qmJNJgPMD2
phAaD5ba8XCnpZLr8quqx4hG3xRY1yi9IN4QCvtSlZZB6blc5TS2f0jqTp8Yks0i8TLevNlNOUud
uWSrsYtlq4hqh3TJ82RH32rWl8TwUzA6rod0vxzLUVPduWaSmjbiRuP/XWpIokfNO/l88utFWFyo
dZxVH9hun7fJfsGARlgnC948RgaEU2YSauoC/4yANao94n3qXYr2UMhu3qkRJlQzZl4+H0vRXJE3
f7Q0t7MI3pA+MLgAy4BRbz5kefyxPEPCMOTOGxsEK161jappi3k1NyWAoJLE4YfM7e9H10VIiwXu
XzWvp/0mfYuW0Qz2aEsoM9ST6Q/5HeBIn+mDl5WiZ6BtTPjqUyiNqakuxvsy4pgLTAlq93WK3/o/
zlS5K7yUIXx5j+hy7iUt9SoAusCfgfFSmX9bXnlPClw5gwm5ZYQrIM2N7e2EBfd40U9qPpuqWbNz
Fm15mZSZAPl85a4e9zZ6gMqmb1A365RQ23cKnVJlCzOyZINd9W5RFap6LlFWCFaB/FUpEBfaiIOB
M27QQMaCoTb0KWXVd7C8Cotly90SkwFsnHLXqgeLsc/JGe1nM2JepmuT3NmInWVtH6yo+l4IA1Ds
mZmW3UZaUbe5N41mwCgvrsncU6BE7h0tzEFdMla6Dz2YdqqdSZS21m6La+xRHavht1r10proxJQu
NRORtZJj/lthkLKnhlwU3Owf7ziP4gxccV/7GdJgHa2PqtNroN8enegcOkfp+sl6eQsx2YJEVZP2
VMUuvPDXZYJRqntz9MPb4muRIbNmj4T920X47Zb3rNb7deaY92CiXcp5rpIKPN2P5pdRY3AmTC73
YhhEG1Kb6FWjVnMhA6NpsVGb00LgtG6IF9JN8Qbmo20xYSREHX1sj0WwhpCY22IpVlBCXcvSR0cb
f6srql4ttho6MqXoaE39LyZd2OaG6Vm9cpzsUoIgz06Z7xaYX6cxNTZlU/zu8+RBVU5zRolGbbvL
0wRVccm9w1jlXTeAYUI0ooWBf7w5/xA9AlwPoMNVhYRj2gb+HfN5WTNapUtPUwhNGfrJFTqWc9iM
O2DxLadLo8cw/a8snspmJNCFcRFYroHDUuMCk1ZEa62pNjIkFXS7UbFRzhfARIx3lMKhaLo/OgMP
EsuCtTmwkBTfUEcBd0Pv2BPJu3RgthLcOh1xFiZMchdrL9gYwy83xaiV231ZE7M04eX6dLfMQ1wd
1T/RO4i9kWipMlOPfaj8zi+/QgKBp2hqx/GagPHwxExzLYXmbhQGvlgW+AlpG6n/uFgVGEoUH0+g
vJWDWKqghlyen9jyEHAA864KsuW3zRxdVO1le8xD62h+HGUWrtukgcXnvU2iraFxvy1gwoJjaO2E
S+Zgvi7mGE0+wbbNWtie6IGGjGXUD2J6aMs7xXn1bMXcOTObjWv60e7/2Duv3ciRNk3fyqDPKdCb
xf4DTPpM+VL5E0JdUtF7z6vfJyKriyq1+bungUFjMXlARARd0oX54jXN29mk6caigTiT20HX+DqZ
CCAlCtTTyrIeQmbAsWiYD2PLO5DjpwTYu9d2RXLohMxL5hTXSodFEdOUj+7wLFnqfpUAL8FqDi8E
f+sySLXKCB/Shtq8pymY4XV5g45TAMCAlhERYXjc3no+osInDBlSDxl+RXONKxdO8SGUsyDMN2L2
XXWIPvaiqRvK9y1VsoisZJhY8jYeKkZGDk40Ajz8VQ6g27l5MIzufT+M5lrn+SCkGmFNR23kM12C
TR5oJGMzDmPI8Bzw7cAAw7GT56QsjlOq0gXE2s10BNRXBOpBl32aouxRD6kimJ3r18OsUtcB2dId
wBkKJJ2o2polQK4htS8jX52A1Jn3mUB8pEN/U9X6zHxNdGO6YLAQEScwJsBTZUDnHZvGnODstqdp
CSbbRIKW6FtFlHSjYg8nIRet7TLytPAuoZOC9wP1sT8/O3RswebAeskdvMDOs65z9jGrYGNYNSpA
tcPxxtja8IUC7ErsrQQPhTZYuilgeNr4VEpmmn4cLUOiGBqtf0TIHZcO/rJTfzZ0JmQtILlr0ZKL
OTGpvBPZTIBUFgdFd/urgv2kDKDwqCt6JR+kuEqUVNdK0T+IdrMCg07gvrtEoQoauRjCx8wOIVLP
ODFIvxQdvjNUobI+y+PPkc2gwCjBUpofUi/a4wE90NUaUQuu62uHudcdw/zPSmhtsa+4D6vn3u0e
y4p5dTfmmaU6XbYIVN16dCBgGslVYwpwEhWNlAqhM16uUPMj/vpZjO7ywDu40bDqAeoYuU2QJ9hX
85Xeh0IeAN9jB/zyziy9S0Xx95mW/CxFOTKFGi4ToWk4BKtagD4C333rtfTAfIMeGEKbGxH9chAF
kJiOYQ5Pgxt9BHFIcG9cyTBnyVTPGj7h3uud6CCFoSTSa6hWmHpWxPP4OsTkX2IDosV86BnIEz0j
v/NXZpU8S2Ehy6ZF8QpjQwv8oYvN57hJ3wkBI9FsqkUMSaOon9yiuQZE+SSn60D77aem/DC79INQ
3SmFwSW6DYTPBGaob0FbNszshuLjq9viLRTNo5wA1hxm7AjQALH07tACvPWB+20hZVDVBmDeW/9B
DJ/Gke59gSATU5IE83pHKFjRO8wExK8zs2s78TB/zJVnGRzWbUEnHnvCU92aGRKArLg2bLQGJHxe
IwzM4AAEUQBOhvk5SEXdrgf8tpYvKROj/drqbezT0I9lIv5NF4KeFXeflxtcDxOQWVteESa8Elgl
2AsH2feTY7dCuYkyfztjGcNbEllwRhz4XzXAR4DZwv8OiG60H81k38b2B02nSgZt+nMoILWhVm+9
RmeKlH6IUbtvXMa0p6gvP7SaW22Y3ll7dnsD1gwgvJASE6O0UUgiwfczV2b0ScR8+yxFOkAh+CnC
60XzFiV7RN0FkLUVSmNyGrXr9CfLzPNNZz0JJ8xLRchJiJGNiI5GtIB5gx6DMWJMJEafKasdQZ8V
UBATaEjcu7dTp16HxQxUwGB8ZlrVCbVOqtHceRQfRJwBTcOuA4BT9FUC4JKGnhYGqJ+q27hmQJGJ
Cw1FD6DtbpWDXWf51h9dVEK0BjdhhiyYJGRMl+7AzbuMAHW0+5hu3dpAw5vCCPmWfWWXTxCndaas
1iWqzJpuvxXR8blwnnKlfhSKVmLMyMTHOzgthyqt7oSmSBFZVzNBD4LI9BlHk9lT7wHZ0o+wCOFh
UpNT3VGv3GWz+lZqH6bi73vK1agqGBDjALBphBodSiLZ3jeA6TaXBDEfZZRFG6k5wmZmIFq/K4jz
QzyNgAFGxkbcwmlOsJmL+zeu+CaLApMt3QEEw1DLSPP3qSpn1SWEUgw85Zc7C3U9MQaTsSdiFCeD
3ktqZl8MET8Vd9kt5+usxHWtZLputr9kQwVNBoiumn2dhOaRYz7p0XgvHo9h2ckuZHqT4AOTATbv
IU9DIcjEnE3l0D/kmZrVGyh8NOhM44nVOl20EZbGqhI9K3GbZY9YhNPl+Hp0+OilWpHYekIdDrQ4
XWY5AmyRV4B5nFxOoqIQLTico6RFea8bY0AS+Ml0kyJ4m0S2DWVrZYyHGTV8hpf8yWqoeJXapsON
Tg13YhZdbQy50BVxo1t7hK8mUJ5zB+K6rtw3siXpQfkgd6TSlWd+Py7pifCKfrIRLMzm7GT6AZpt
VFHddZJ3n0RdI9t+y59vDIBHW3Ci5rQTUmwY5sKjCaKvPjoYK0uNLrUSbcMoLz+2xcNkWG+lgpTo
9NrG/BmPtEsYeEJ+0MCHMAg+tDdqE34qFeOpvDd3iVlYm7rkgYpehWxsFBc26DTtgES6GCSvZfRC
v8EkEQxm3x/jfMAFuboFov++GbAVg13/Nsf8MmMmGUrE20rXDeFcRdWV4PhH/xZnC2Wd+auosd4V
dYWPjYjGaRpflmXBbNQD44yC/F9F43+jaOzYAg/6+4LG6yIt6sen4qWg8Xmfb3rGdLIuVNNwPc8y
bHCBLoi54blp//UT4XTvQrWBSKBwjka7lDrOAYyE//rJ1C5UzbBt9lTh0SOCvgga2xdw3lCptR0L
HVoO8lcEjfkbP6LDVBCJruPheOTqBvge8xU6TM3CUvUVAAKpeIccEHyngdHlyfqeOpeVI3ViPEUl
OowyLbf61brRb3GpnCbC6eIoy/FkVi5wK6lOjDWGXTBgKpN0JtIcA85TPVIfuTCFT6TgCVINeO8F
DLRlYSSEUuSinIR6yXmjOo+TeS2L5VY4pn/baik7b7nkZWpZjAqaHXU3wBUMMWf9fppXZx1MYV+/
rJapV9uc/1mjOHSRhMfqsk2uNR/UGOEGJW2PpVMzd+/n9Smfh/qkohemQtvwicXIUrlw7OaHfFJY
NeYu7IQnKuZFgBvk3rIo7TWmVt/K9LKhzMrFsuV5c3HaFyf4rdWvygKY0bsmsa9DYJOdrZbH5Ugy
ZXjOtaPCVA+jEkAlk9DzWiblIhaFS1YffVYjpPutsDNU6Cxe45wf5fIUXz1Umc3l83cDfYYH7JRM
CpYIKdemW54m8dKhNIHcD0Z2W7D7vLXyJQTLHEIQRu5FbijLZOq8n3ylGQ4aO63VbuR7OskyuTrT
NIyqwmQvcynRH4ZArb16sa9M6oN5Z3fOsJO55eWX2fNBxR/EC3fUlJvBrLuTGemQ0GVSLqJB648d
IupR3J2moKZOzxq75ZtgIYEcMms6bgstBfeJCMj1ySnSsD7IZDsxkxhUTCJh6wInClFcqbYjF10D
bEXl6W8Iv0YHxwW74hp8MWIhU2ri7/W8VvdSPgmXxuKE6H5MD1fIKcm8UUM+S+38kz6ipiQXtsXN
lykjBaWuiYXMpvP0ga6mu3XFFm5AO+/l5mGU0kM+8b8EsTSQLF7tHFSLoT3eoDneYlg+rl4kjehe
8kCaaayIF6WsBXuRnTKZdIV00FCN/dHK7nBbsXaVpV7Ly8F/hVPIpGshFiGmoId14SGemOuOnt0q
DnDhOLYPsTl5dCi+/32AQc5GF70RqUlVistve17YRaLKFC+1zCYZvgtNSI920b/SZxP+myruEfNk
7W6eGiiG3AWYARWIG1LybCpzTodRIIa0ejxN9AtO8YxUXphP1XYcnAhSSYcAUoAfBaQVqwXykUAt
ShOdaPhcOesygnY3xU07M+riL5naTMQqjHlDAew5a/mn5DMxFdjpSAMdZJF8Qsuz8om49/kp9Wcq
+STN3pdNHmB4K7LIGVYnzEsUXLYYlDTEFrLID46BePt8x3rvjQLzZs7HuCr6Pc4szUmukymE4rc6
gYQDTxxCvwqrX6a8sezp/lVNfapCpdlqRvfEoLhmTAO1/mQkSsWLJ5Iyn8/xA0Q/HOR72FpKjy/M
Sib9OKTFEoVuk0W8TAE263pxwgAUCdc2GLkxQjRMKofhil1AAuWVtvCHV5UQ/X6xkKkl685eCUoS
KqZYicnwJxdPyW1YwHVfOQJk5TLFvTMC7HIFlEoWhUGr7yO7OIyJ+6HElHK7XKwLdYaL/X7xiCPB
Ix2Zrl+u8HyZRtjw1jVTdSoR2j2q2VWA7vVpuUqZlddbmmV1ohu5g3Pn74HGSffmiIlcYagortnB
tppLlUtZUFQoMDqDfojFLepG0VHXgbq9eF/l21EkjbcxbBQ4jUY0/ucvWLy2Xqfss9DQ9kuRaWY3
VciXp+MedYoNmvhlgZZ2hJ4K/lryqeBnN+wqtb+LraSgt9HyxopmW2ZjtSCqIvOWhuZFMUNAfqGA
JiXPVBdXUgUhJLzQkEi2e8OD74mZNTaD9spGOfHEXEbBBHU/MNWXjydZ5ufTZ6do453eWfGlXNgo
5kNxAzALxMbcGLPVrjqN1nEMivokUw4IfwZFST0ea+cBl0nGW7lrI7sH2q4E4czroFbNyROLfsS4
ylPHDL8mjfY70VG5ky/4OW9WCB9BWePzDrSNXdZ8W/Lx1+JBysU8uRRW0wDMQZhIBLOjzYwje+oL
8VRBkYAUL3BxxzmLFo/bJ19umVqybY3dUqEOHfjoCMthQIRyEQTaB6uPQBBDVD6pouqUCyeiPl3K
ZLaYcw+Ot1gjt5Grl6wsww4L1f3JvpQ5kxYaaWRx6HNSlr44zjnpopdkEwc72FOv7OoGr+Y8a9DB
o2bQm9E6qs19oduE5dF5wxEMG7peCQIiPh7xWeBoG73kPUtFV7IVfSIm7ag1TFF4Tsr1VCq3vphV
V9OaOKhoWgbRyNTSH04mZaFclGK1TCn0mmk0pC3c931ktkfOzIrOB5GbylJ5oAkTZ3bSZyE6bOOr
LvOROMhypNDH0kyPLOY/6aAgFSBWF7I/I5Oh7H2KwlikZDaRQoNLXm64ZM+rM9lvllvKnZAWoo+8
HFNuv2TPq1+dLV72sbwYlkiHvML3P/TiX543PB/DqcCcENbU13VCo4/uAbVNM9Doybyvm1hJ+C1A
G1EmF933lMzCj/y2sUwt+8psN1fhKUWVQ2xlBg7CkjKpovZFGEYcCmg/pTJ5Ll2Os5yKFhEWQQru
TK6Vf245vUwtG7844nIsucuSfbXLsgJTDaS9ooMuPlYQQt8W8/eULFuyxpR5yAENKLyLTYA2ladK
9DaWhWnBFfWt6UkWqV1E8+6JrtmyyausXPG7ZQW48U0EVoOZRiGSKfsLr451Pstvru96DJ0ruzK/
/ePvFyr/u7yKRlZSy9XLmyFX18Rs0heXumxjgfrDl/LglYNxGIS6sjiwXMi7NSgtj9zRhmwHueAB
QRAEfdOu3xSyk4fO2XUYZM6uEb00S3SEHNnlk/llcS6scwg+XlXpNEyiX7isxyWvwMxe9BvlQWRe
rj4Xyrw6oYqtMe07uBDUQ1cZYLyrCgPZ2ju16USMWUELtqojJIXQoN+aVm1AtCgdpKiRWaJzK5q9
0ZyHB21sNg7TeIfeVGOwFKBtVNENNUVfspNaqrPsaYch1+/WNVo3KGxu/c4zT96sYlYsUmGVWeeU
GfV4h5sumhS0Po3oP3myVxXndrn2kOJYT2mA86VyqenU/5ns4o0RY/8wT+lyRaL9DsRCFtpKo6x7
vTGFiOobPfTqHTrCI4D/0D2pYzvt+w4JTpQwrVNnFuWRCD+qH2V7isWoRaayvjky24tYjJqrp1Ys
BrBMp6Y2NFAUSJl1anfqxZBoWcgymx7CxtCMiXuN4aMyV8O2aFD21BsQrMhnWojUxB/n2sUbXjbH
0DzpnYkF82P9ETEjlSqYZyzuBHaHXKa4MTIlF3JFWgYAHXo/h2toD6fzQk/DAx7NeJ2K+lT6a8IM
JAmhhUpaJmUputg3E7rqu2kIe3glmkenGevMfVBPQOl/3FgTtbXcTa6RKQs/JoOHQYSofbFgGvtl
Vq6VZeBeCxxt0J7J86qHzTb1JxszaJ5vOCDMQNmyQqZGcau80fMQeqc3L5+vTC2LXrwD8pnLMplt
NRH0WfLn1Nzdh/PUoQ0gRwvigHKF3FnuFwXODdBVbTeLJrcTDal0Fl2yimwiQznYa8T6ShMN77Jp
GMGCYMIUg+1lo9RA8jpqt2HPUNUDKYvAixDyxQ2XG687Lp0jDbPdxI6AUZV9iEgHysOIbcL7E4uu
Qt2v7Vx4hcIkIRAiY3LRZcShVqYJq1btynMFXvUTjcu5ZhbVUaapI7pCcDs6LH9PqVGBSimGkyGG
aJpYLNluFnM0S16m5DZya5mFIZUeZAjyf4O1/yZYi00j0c3fD9b+Vx3NRf74MlZ73uV7rJaArImq
DLN3pioszJZYrWZeuJppqxbUYZdQLSoA32K1hnOhqq5qY1FoOjDmPTzjfjGf0y6I+LqqR4hXQwPU
/SuhWg3676tYrQep2tA8l4CwppmmlCp4YYiYVQ4hUaHC6xppB/C9nU9yMY7JfEKVaj7p81isc1GR
eWKk7YuRtS9HnDIlFkwWfshbm8F6m1BHyepKVh4yRS2UNQhIyCpJugbL1FJXyTJHdjRloVIl3d7T
w6M6xjEI3eltWPTBvIYxxsAi1wLUoHTmysPW38UiyrQstKahjZX5TDa3vZl9MPUZlOT3yuL83duy
v26h9g/qScEiWLSMcqFXLYN72TwytPolidfLlwhi0zZAa4gOo2g9e8z6vm0ZY3HEWDSJJ0w1OmSy
9LhSz3fMndLqkJjBNnZtRn3yLp5XD3DbGqS61d2QUQ9YE2Pr1qbDtmTpXVJX5EoYn1D1TaA+EeBN
QBLLZDDMBPNkUi4UT2vBSVYmiNkc9hyDphBVL6rBZaHJGhK5fTEeEY2IJWpbQA0O/QR6bqHoBDp9
XKpb2kZ6hdCygS/KYrnBstVQ6+8RN1bwccPoF5riG6RRa4aUjLtkSvueijqjVsHi/LCaaIWvbWGs
0fsatbe+S4QnaUX8Rm4o83ovbuSLVcvRXxwzN8StnVrmt9Ip0zavzl6eV4uzy78kj3E+k0wu/1Pu
mJX7cuJdS5REP2EQrJ1TitnqJ8MCPwVhjaRcLRfVDJHMREpqKZKpTBxApiw4C4e8iM9bLOXLDhb6
Maei3EOaINad4/cAUKVmeU7L4mXhiHflvF4W/mb+xaFkMqqGeJdYxttlF5k6H+f1IV6c91fJ2Hsy
sqE4vj7DiyOl9oSSd6876xd7v1j/B3/+xQ4vksuffrHrb66XW77+a6+3jOy4IChk7BxCRmtdjAWX
11umfrfs/F28Xh3B7jm8KlQKPib56YDKRO7o1RlKxMRBMsESpo9QjwizUKUt+yxbvzqsXGHP98x+
WEcZgZNRMJmSYbol+6qsMH2ilDK486uk3HQJai7HXSJ/8rgvAn+ZPJzcEnodR/7js8sNl9PACAKw
MIAJFVFFPans/qNM9nHYq+gDztpeHZy9jGnL+YBpBrsPgIGuoSyUCzfVTeBucpXcSpa20WAxtIOc
j+g7vk9mq8T9pVw1A9aZH2RSqAwVty8Oo9uBuhpRZN9kiZjpOR9LQbIzvmSY5O+SiPn4KUW3BnQ+
asTjz7CfP9FlbaU+Yh5m+nqsu58T4Mrruh3HbZ8+TQPcjyIMQSw10O7KHOg8SiVlCmYuHdHhAQ3T
ZSfDCb4YM6HXnHYHwpKGnVINxP/FvzxfxiTmo6aoDrcyeCntE+Tchsz+blkjwkAvNhEtg9z3vMdv
ZM9h0leH/hOHYYK6AxTinu0cPNnYyjOdk/J88jBnzwt5gt/9J5kanc0iXv4bAsi7Up/elLIlkxM9
XjYSVRRDg1ZcylL2eptl9bLNUlZWNqzNJf9bh9X7mvZT7r0c4q+dRh52OctyGFnmxcmnDMgsszf0
us5RzO/xTFkmw5u04HcYMk07uYUs70Mx5HiRlKti2a7KfV4dUWYz2ULK1ect5U6zaDFl6rx+yZ+P
GZoKFqeQ02atJagLps3SS+tSUz9DMcmAtWRXCNP1QmgCNlg3jPtGHTAqpke6w/Nig5eVihy8gTGi
SRgBwPfPCe63G5cpqzXtc7u1Q+TrAiuB4gDcvvG8AhKktveEcBaI4s8GXuNQ45jL/Gwr7lFLyuw4
uIRgEAIIsSd7M+WM8hEADaG+V19i3Dk3PT2MbWTcuHYw3wWVv2/K0T0lwMQZXldvVUcx92HRfEwj
5UucwQKZtM7bFrN1Ewwq0BuAqoH1ofFyb+9Fnre1BubDknBvgl6EJgWoM837ld1O26YKvyR+4dMl
tg8GZgFryx/QBUR4FIXpbT+mww7616FMqjshRJXkWKwx4gCjZdtXDBEQ4h2AmCLR/Dgh5w1IMMkv
I3rkG8Acp1RXP2QI0d5kUXmlTqhf0ncXE9gPPYzKI9qmXlgbazT5vW3mKePWFKK4/RC9sVGlQ08r
TVaPfV5kG8xSQ56kqu1MTPyuIrTQijR6dNrZ2GrDJ7V5wCrlrgKVG1SHIkO1pnREPYc77lyj+4Ta
M71J9DQ3lusDvfNjC/jeuHbuTTtFE70jBq/XiPC2BV4ebgE7fMRHoA0AHQFpW02hca8bT2nvGYSO
wv5divSci1fbm6y1r/Ko+mRBwt50kEq76T7IglOsl5dxOX4tMy1nNoSIsVWiK2wNZct8e+OvUuLM
CGyHaP9PrE2m+jqfktPQUqlWqpHvzKZZZ52HWF4GI9apvC+xhsKN3uju1WQgUGFXAcZ0RXQMHf1T
H977dY1xdBR1EBRh65dlu9d8dW8GFppSazvN6fsT3tt1EZdlz8NxHNxPOXGh274r5/vuo/ugjl2/
dyI0B6xGeVbCg1/l5Q6jzfcFYYe9YBOloNChyBrA+9o1KqGBVQKx8wRtGk4LjsqQqUoUikz0DgST
Gm0QE4/BPMV8IcYlOIqjEKBb7WzCqkdKCaVV3w+2g5VVB8NrPwVJ97XMp3FjVG2HY/EtDhoZ8nno
eVp4YeDbiRzwTWngWuai3T95TLSN5ZNiY+w0eOkuRUIJZgpsk7bTTl5Tfs0r887qfG1XlrwO2xDp
P2Y5I/D3yV0Vw/61gBysUSog+hmmSCdnpQf9O4pAZtJE2ykjG9POBNAY5H4/a2/KGbqeCbN1a/pR
t4qHT+083tutXW+biLmXTgflIPaYyjDchOp0nRfNXe4H5SfXSgEtzJet4+wyvg84IfXGN7E5juP7
jt4+UympewlzcNj4LgaFapfdebp5qiCTXupxzFxaxWDNDLQvo1WnW38wAaQHU4mRnX2cRg8r29RT
N6VrrMcx7e5LviqwG7jvMgscri0tyu6miCdhGogWZZOLcldPG16rAbBTH56TESC2YZlv9W6srqq4
faiN0D3M8ymbI7SSp7rEq7rAYUJYLEAMbK5V95SFobVHV/WOsL7KQzKnbVFY70Kly3f1PB36ISmO
BH9XfYcDXRvUzbZ0gQjE/aNZQ0kfBwAADR8+8j7IteHVlrV6vYUrte+sYNzpCZB+XtR3zLMjFt8a
5pWPG9famz4bdEZgM+TUpyUkQBdtJ5uYOza9NSo4iAE3ZrXTXCyYhupo1fOqs/rNZFElWHUZIRqZ
fiiw34T/XKxK/tnGMJtrlFbNFYDwCrIL+J9ZiJeo2vixbZEIt+LhUPJwYWWHz8gCPedFeB3188GO
xwc/r+4av4SY2npow0D4LjUF12bFUFZQ5d6ixcFL4aNyhSR1uG8N46E3NDwJIu+YY3W+pSqc7lCw
zVZGpOz7hEo3DNMESi/s77IwQyazy13r690O65J9kBJ1r8YbwKQfMy/W1mZSRKCxspWQvN/gUPmm
csr30s6Vnh84Wk/NNynmrq2H4+BgMh5NcPAI5gB9+mo/IpYkfGGhc2XBu4jPFLuYR61ALHVox4rQ
swN6LJofRh/9A6eHyTC14bFHzAGQln2VBNpbDT8bDt9fqRZ2vH6+L/XwAC2uA8SZInZQZw/Y52L7
WkNtVHKk4UIVYSOvtR5wS+x7PEO7W7tCP2fgA+NLM/aVoBm7YDuqCbH2JvMu9anXMc0gCB7Y9/08
ahskNFG38xtoOpWi4xFz53at8E/AX9fh3RuSDv58kxyT9kNNL4o4KeQoqru2RZsEe4j11IOMbj1v
h7Us74ddJhu8Zet9W8fRlp70sRYTFvrU3CVuhPCuGd8nAUJBeR0DMJ/MS5Tq/Q0f3qYLHCBulTus
zSi+xgSrmFtmvfoOlVXH3E+9/35G1xDEtvd+0tV5a6bI7YE6WbeT/1h31mXPRNBmSDLiW4n9jHuC
snFG/CH5UvKDz0hgFZT6Qz6iEZv4+NqnzqVug5QzKx927+hpuzaEhhRrUA0UW/9UuZ22xgAzWEFp
rGCdqO5hcnDmHfPiExG17Dgjxlh0drRTLPvd2E87W8ve5fNorkBVHdKAJ+w0KZxjb76qXBA+CdIa
eYcvfWfMSMQb4U2CqvW2h1ywqjT012GQQ6UdAhgh8W39Rm318cZFYNeJEegp+DacxB92VCTtpu0f
CTJvA98cN5Ht3xkOVkaM6JAgT9RTlSCrWxOvQJ1rOkQdxIMmjt77WZye5li5cTrzZ8TbdqGGCYjq
huLNgI6hqzUwJPumQPpyb0bIxtjTlS/udKn1N0XuMFhCFnGNbbZWtsM2d7GxMtzoqdRwC2Z6w1o1
iDyhu4JBKRQilHMVT4FdV+67OH/rEiBCkCI4gcECg64N13kcofBk6d0WUYWbLlTtbWCUOkL0xUND
z6Gq7Bq3ufbOMyrM5Huc3NGBvbVs/b1eq5eFv4c0ixS4gf6ME2MiBj0CTsdDl2hXbMRjMwCGaSkq
ZAG45/7nErwDs2juLleTiak9VLB6H80hPXxjjmnPO9ruhjh8Ssb39pCcJn38Khzm15WjwJYKtGOT
D3j8mKiRxGbWbVHUqNcjiqVUICok65XumO/gzzlrQw1vfNxz1kz+ofPu9LBQcnjZXa6gXpvk/rGi
C63WxVVZzvkWrG9zwBc5ddwC+JBx7MK0w5X1yuGM67mrY5B8KW4zlaEeK2fczYVpHKjjYO57/rWd
x29cs//SOREvgMbUPt7FbZhCyu+Ump5Pd1mFtk3E175EyytPp+joGeomaI4wGrTL1ptz+vMYrsTj
qtQTBTJQaewZPqx1E6PnyrhFTIqqM82TvT1C8u76L9hHUZmEa+44qlUBjO/shJ5+uC+acj8Fps3A
JXszmjke2Hl5jQftG33Iuo2h5g9W1z0FTY9mewlH3gk/prGHIuwY6leKWW3VSO8OYTZu52qkag7j
8BIm5k3Sn9DnRgHL1D7WESIEVIb2Nk7KK9pBulsAL0O3jPEYZxYLQhV+s2HJhGpj7it8RzQL4k1T
DcUmUD/37fRZsfpdYAj6iFG8yTwXWZIWBa7cCg4d0MSNqtcldd7sQECJZ4RQ9NvYru9wfm93oaEc
u8SJr8u4v7Gip9rVb+pBtz8gtb9GhBuKmbHFjIagcvw8zUAx2x49LWTlQ9COM+9ozwSdYxIxgbtA
F01hAlPY8xV4AlWDxscXQdWNYKGN96jHAFfy9Rul5BhFWwuBaVjesWKj5BX721bD1yEf4nKFBfRl
1HbB3qnnLZz+a78OVdQB0g8h8mD7vEbgpmP8oxOveNcWl6ZuQoKqeME8rbM26UC4YwSl3SThIwa7
6PUUNl5tw1f8Cq4cuJxHjPK+2sE7wvEJep0TtNkRyfAQ/mWCuRQdy9HYDpozo/TbdNf4e4BXPwSm
f6k0AT4V/bz1OihyrnKdecPPHrxrKKHwvizDPDHZfd0kTO7Daj0GRIUPxOgfraJhehfy3apXj3bo
z3vH655Lt5w2qb8N1ehLr6OLU5k2zj1ehF3J0B3DtH2qM9/bVeN46U7WCg5RtNFsGoXS8b7YGFQX
cQe7xLu2nGZvAgFyvbQVtMZ7t07eF7p/GDTMZJoeX3UGyaiWTW9rH9Rl0r3TAgDcmt/D/lSTm15t
rqil8eNi2p4J/W2qF+8LU38Mi+EKHVQs3/t0PWH+XCbRfANRCw4ISkCHXjf1PdJIl5Gi3ddtotyp
seXflQhb3VX+pamg7QIfjSIkqY71mCbX5zLNgQgOGTQ7LnsFuh8iUzCGu1IcSa7oZ+OxnZEJq2Ax
YxT+0FQPTWoOd4M27BG80lcMVEP0GhM0BuA180eCd0rZwyLz6cXGVeds+74dV2N0CUEAzJCV3vTa
GNy3YjGl/n09rN08Ky4dVC7v5IJw5Iy03ExPtHC+leX2VO3nLuST/17WzW680sE47ysX1ppr+bc4
XPi3+Et6pVPd8VGgvtK29Q72s343iwWh2fLgTnjWymzThsZdXDvR7dCd3ejPm8nyxjY/RHR/T3JT
V0GXMy1H9KqGpsAN5pdDQgHUj01gIbsgNnmxQvBa6b4sJcjjZqD8i/woTyBX+CGG0V5rbBicIg0m
DitXRvgCX1r29CCLrKyMbhyUeoYgjO+JFaKOiwmGpkX3QzV+RYnSR3TPuFanOL0aR8u8kwsQvN26
aLFXWsrSqc/3PtSodaIqMYY6hF2uDKU7JVZioZHCQm7cRTbTOT7uRCGsXGjzIQ81DYDSW6W7P+dr
tNZ2dYHUdSnXhwjT0zMa7+LGvUULdt72ICr4djrzDrNi5daKLgORMRjenBcMrT51cTifJhOFP0Hh
Z2IdW01ENX/Zbkx675DOuODJAzlqYV8G+IlnZdbdlMW0Ob9Rc4nt5xi2Ky/NmtuC3te9qbjBvR4X
D6UfjJdyM7mw8blb+W5eHmRWbqu5iEBYFQ6Rci9ZpqOBgrdocp1247j21MC7S3PDuwMjO59gen8O
UCa7k+W6k/W3IH9XfuyqXIfYzO8m+Bh6eC23YBR4pwKjJ2zD+1dMUXtQAs++q8rCuSvzEIfX0J03
jLGcO7lCa+PmqJYIjMmsXIHUiXkDH3FtxEmr0PEP212TYezVRxM9t966WrYNBSfPSxpnn+pVjNJh
HGxmxQ/vy9xyN6M5JVsDVS0w6i1uaoZH9K3B7/K+EwuzbVokwpJ8FY5QBf//QhF8g0NsHtvHbd5G
7XTfPdfTm+emS9vmP//vl/H/BM+FWHuHAzTjyP/eRn98oP94lmf+N7gEXbVMCFw/ABPkn5L/+I+O
kT5yYd3TM4ww/UJzYGjB0/7pP9Iix0tVliuOdgEqQVUNw4LFxQ8CF2d6cXd+7/r/+NLON/KPt/mj
v36+M8enf/2kAYv425dvXsChU5GWRyXi21W+vAvAIS5sy0NWwQSZ8c+6fqwTzs/k1Sv5V56+doE1
jWbxkFX5g0X48vId/QKICeRC/QyA+Sc9fQ3B4r/58uvuheVZlqYLu4WX1+3qF1C3sf5xjfN9Ob9n
/6TL11UVGNHf+vYN/cI2ebquo59ffhBGP9wF48IEDQRmCZV/8fvH3QVd5TH93bvgXniWjlPGq3fA
sS8clQEG8dnz3fnHXf1vkIj/avVvcPGgvyyqt/MjflUBaKp1YcH5M+x/3NW7rsGf/XsfALg8KBc2
7d/5Eb9+BawL03Zt09Dc8/p/XC1o8cf/7k1wLnTLtPHT9H77FdC8C5s+guOp3z4EecL/+boQOZ68
FT2xICryl2BLXQAq/8yL8OoISy/I8C4sFYcZaBw/VoEeb4jmougO2FL+/nGfgWYCEP1zl//4hEX4
JmraOvrScp1LJ1C9QD8cfKr17So54A8NgXfBacCNust38s/qC/0GRPcvV4XmBZW9Tmfn22v+qjXU
NHrEton7koW4Ar9z7fM//x28eowvOsS/tND//Q4hXQKHi9Rt5CHkj/f9hzfBvgDCaBjCuvD8+/OV
wZ+4U9/HVzD406etGARFz81vDcB+b4NfBha/Xv9tUCFGDqLC+GFDMdA6n/t8N0X+P3+4z3Lg82Ll
LwMheZ5vu3+7wF+f+odz/XJVvxQeouf6sf4STnLF9O1v3jxmjM7+K338+TF7fFnZafIhL//kXz/9
8D9f1AT/5sBN8uq4pvr/WLua3bZhGPwqfoRJztzmskuLrWmRdthPgx1VR4uFZFZh2U3z9vsUR0Xo
xMNQEsipSD8xJEWKlEimdc7GnW8G9p+4o0/hxwPa/wRemzqYkEjcB4DTOFuOy4org8aUmAbmCDt6
x8rGHm/jwuQHHn3Utmxd2cGS92RGlvQxIZfsa7sxW9PYY+T+uMVGPnifzP/O0OOm+/NE2T5VuYAW
fkbzHLck8lR9uMil/4v1zYqSrPpIjIt8A447d8xxNOqJxxEu8GyJu4IEc5Q3YeOioWvtHd2R/WGE
DV0vnRkU1ExQnZJ+xfvt08xvqVpgzAP8PJfgu1PbVCgtYJzuQFlXrneJxL38ELQLbBI8MUAPgyGb
p0h5pMXez+a5cTWxHiguknAvc9Ps0KJmmSiM7DjkALginJsQTFl1wbYt0elDlpWN78rKrQwNXJSK
gzz50PAFmEVBNFsrND+RwEaBJD7Pz8Q2aYXOmjLovmuG0CKE+7odKLdWF5dTPtH39qkxg9MTwoZC
BPrFUL+lc8SlEjRvsxuDUe6Vo24d+LGwkKuC93ab3dom2F3C2m/NXCkh8Ll9dSVxYxql2QIqGCn/
5Zv1gO5CwHjjuVNbZVcGl6COejONnn1iC1wblPXRvZ8XGikRrlAfKkc5PoG2CMCuNziR0KgGjxWm
An7nobGrYW7oo4Qov9q6DrvNC9qjUU7jMZgA3d8qv7TZLJz4thiM8zn+3XcjiogXr0pApP0Cp4oY
4ZFL4iriD3DfhmDJkSLPP8RbKT72K40qUXcSy725uD9bUyWUaAvzSaEFfP2jxVCimsR8uLvTAobw
0SGyGah3juaiAvq3MPA7GCNDtybSiRMBI7hA19PsLPGFjplRriAXLpQ+9lxKUHtpFsWlBGN2HinZ
FUVGK4n0h7ET+LlM09vd/Gn+Kd25n/s3mlyL3yg31jSf/gIAAP//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0.54868</cdr:x>
      <cdr:y>0.39405</cdr:y>
    </cdr:from>
    <cdr:to>
      <cdr:x>0.67472</cdr:x>
      <cdr:y>0.60692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C9A30B-2E7C-0B80-8871-3D2D8ECA3EBB}"/>
            </a:ext>
          </a:extLst>
        </cdr:cNvPr>
        <cdr:cNvSpPr txBox="1"/>
      </cdr:nvSpPr>
      <cdr:spPr>
        <a:xfrm xmlns:a="http://schemas.openxmlformats.org/drawingml/2006/main">
          <a:off x="3980873" y="169271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400" dirty="0"/>
        </a:p>
        <a:p xmlns:a="http://schemas.openxmlformats.org/drawingml/2006/main">
          <a:r>
            <a:rPr lang="en-US" sz="1400" dirty="0"/>
            <a:t>53.80%</a:t>
          </a:r>
        </a:p>
        <a:p xmlns:a="http://schemas.openxmlformats.org/drawingml/2006/main">
          <a:r>
            <a:rPr lang="en-US" sz="1400" dirty="0"/>
            <a:t>$ 38.15M</a:t>
          </a:r>
        </a:p>
      </cdr:txBody>
    </cdr:sp>
  </cdr:relSizeAnchor>
  <cdr:relSizeAnchor xmlns:cdr="http://schemas.openxmlformats.org/drawingml/2006/chartDrawing">
    <cdr:from>
      <cdr:x>0.34054</cdr:x>
      <cdr:y>0.28762</cdr:y>
    </cdr:from>
    <cdr:to>
      <cdr:x>0.46657</cdr:x>
      <cdr:y>0.50048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27FDEFF-E516-1446-FBFB-9806D91F4197}"/>
            </a:ext>
          </a:extLst>
        </cdr:cNvPr>
        <cdr:cNvSpPr txBox="1"/>
      </cdr:nvSpPr>
      <cdr:spPr>
        <a:xfrm xmlns:a="http://schemas.openxmlformats.org/drawingml/2006/main">
          <a:off x="2470728" y="123551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400" dirty="0"/>
        </a:p>
        <a:p xmlns:a="http://schemas.openxmlformats.org/drawingml/2006/main">
          <a:r>
            <a:rPr lang="en-US" sz="1400" dirty="0"/>
            <a:t>26.70%</a:t>
          </a:r>
        </a:p>
        <a:p xmlns:a="http://schemas.openxmlformats.org/drawingml/2006/main">
          <a:r>
            <a:rPr lang="en-US" sz="1400" dirty="0"/>
            <a:t>$ 18.94M</a:t>
          </a:r>
        </a:p>
      </cdr:txBody>
    </cdr:sp>
  </cdr:relSizeAnchor>
  <cdr:relSizeAnchor xmlns:cdr="http://schemas.openxmlformats.org/drawingml/2006/chartDrawing">
    <cdr:from>
      <cdr:x>0.33672</cdr:x>
      <cdr:y>0.58377</cdr:y>
    </cdr:from>
    <cdr:to>
      <cdr:x>0.46275</cdr:x>
      <cdr:y>0.79663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48C8BEF9-F006-A830-5AEF-D265E31084FD}"/>
            </a:ext>
          </a:extLst>
        </cdr:cNvPr>
        <cdr:cNvSpPr txBox="1"/>
      </cdr:nvSpPr>
      <cdr:spPr>
        <a:xfrm xmlns:a="http://schemas.openxmlformats.org/drawingml/2006/main">
          <a:off x="2443018" y="250767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/>
            <a:t>19.50%</a:t>
          </a:r>
        </a:p>
        <a:p xmlns:a="http://schemas.openxmlformats.org/drawingml/2006/main">
          <a:r>
            <a:rPr lang="en-US" sz="1400" dirty="0"/>
            <a:t>$ 13.83M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0.65011</cdr:x>
      <cdr:y>0.53927</cdr:y>
    </cdr:from>
    <cdr:to>
      <cdr:x>0.65011</cdr:x>
      <cdr:y>0.81435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BE30866-0438-9C8A-E57E-4F532F8C9161}"/>
            </a:ext>
          </a:extLst>
        </cdr:cNvPr>
        <cdr:cNvCxnSpPr/>
      </cdr:nvCxnSpPr>
      <cdr:spPr>
        <a:xfrm xmlns:a="http://schemas.openxmlformats.org/drawingml/2006/main">
          <a:off x="6246118" y="2623930"/>
          <a:ext cx="0" cy="133847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548E-A2E3-EB4D-BC0F-4113DB5D50E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5EC49-9178-CC40-833A-F79274A3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0E07-547D-FC4B-DB18-E7ED08F9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86C3C-F7C4-40DB-057D-A080E8363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A957-6CDE-E6E0-64D1-7B659344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AAFD-A889-5556-59B1-D0D5A2C4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90F-88CE-1089-0513-114F074C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650E-DCFC-0924-66A1-A7F06E20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8D17D-D383-EEDE-8E53-E97A4440D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CEB3-FF0E-C5C2-B56E-C0316DDE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BF96-8C16-D081-08C5-229BBFA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8CCC-A76F-5D95-A7C6-2605DAB1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C521E-6309-528B-BC63-52714B54E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A14D-D014-1908-1E81-33412650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FDA2-34D4-A313-1B81-891232B2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D3FC-6742-A727-5F36-91864E64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CBDF-5AF1-F147-6EE5-0B5B797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1FF3449-FFFA-4326-9B27-53E70AEF53F9}"/>
              </a:ext>
            </a:extLst>
          </p:cNvPr>
          <p:cNvSpPr/>
          <p:nvPr userDrawn="1"/>
        </p:nvSpPr>
        <p:spPr>
          <a:xfrm>
            <a:off x="569348" y="502510"/>
            <a:ext cx="2412612" cy="4880370"/>
          </a:xfrm>
          <a:prstGeom prst="rect">
            <a:avLst/>
          </a:prstGeom>
          <a:solidFill>
            <a:srgbClr val="5DA08E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UNT | Est. 1890">
            <a:extLst>
              <a:ext uri="{FF2B5EF4-FFF2-40B4-BE49-F238E27FC236}">
                <a16:creationId xmlns:a16="http://schemas.microsoft.com/office/drawing/2014/main" id="{22735C12-47D4-4CCE-88BD-65CAECCB06C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765102" y="39494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A40AC-53C9-40AB-A61F-457AE85B59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7044" b="34871"/>
          <a:stretch/>
        </p:blipFill>
        <p:spPr>
          <a:xfrm>
            <a:off x="1051438" y="631873"/>
            <a:ext cx="1448432" cy="2782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68D7056C-FB92-4C4F-858C-78C2B1F9D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7580" r="17324" b="26583"/>
          <a:stretch/>
        </p:blipFill>
        <p:spPr>
          <a:xfrm>
            <a:off x="623526" y="3832697"/>
            <a:ext cx="2304256" cy="1550181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E51923C9-6EE9-4D9F-9B23-0EF56CC802B7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blackGray">
          <a:xfrm>
            <a:off x="3089744" y="502509"/>
            <a:ext cx="6570150" cy="1702355"/>
          </a:xfrm>
          <a:solidFill>
            <a:srgbClr val="5DA08E"/>
          </a:solidFill>
        </p:spPr>
        <p:txBody>
          <a:bodyPr lIns="91440" tIns="182880" rIns="91440" bIns="91440" anchor="t" anchorCtr="0">
            <a:noAutofit/>
          </a:bodyPr>
          <a:lstStyle>
            <a:lvl1pPr eaLnBrk="1" hangingPunct="1">
              <a:lnSpc>
                <a:spcPct val="80000"/>
              </a:lnSpc>
              <a:spcAft>
                <a:spcPts val="1200"/>
              </a:spcAft>
              <a:defRPr sz="4000" b="0" i="0" cap="none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F0F96D-016C-4B87-B62E-3EC8EB21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9733" y="2312876"/>
            <a:ext cx="6570663" cy="3070339"/>
          </a:xfrm>
          <a:solidFill>
            <a:srgbClr val="5DA08E"/>
          </a:solidFill>
        </p:spPr>
        <p:txBody>
          <a:bodyPr lIns="91440" tIns="182880" rIns="91440" bIns="91440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3BC32-29B3-4F46-A8C3-869D2ADEE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24537-8518-4550-B654-12D5BB5D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258" y="463395"/>
            <a:ext cx="11104495" cy="337313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[Add 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127EB28C-6303-4C41-946A-DCC4EBF9AE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258" y="870144"/>
            <a:ext cx="111044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spc="0">
                <a:solidFill>
                  <a:schemeClr val="tx2"/>
                </a:solidFill>
                <a:latin typeface="+mj-lt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[Key Insight or Main Point]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7BE571-4547-4B09-BE21-7F6EAEE8F8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6681255"/>
            <a:ext cx="7098881" cy="116955"/>
          </a:xfrm>
        </p:spPr>
        <p:txBody>
          <a:bodyPr anchor="b" anchorCtr="0">
            <a:spAutoFit/>
          </a:bodyPr>
          <a:lstStyle>
            <a:lvl1pPr>
              <a:buFont typeface="+mj-lt"/>
              <a:buAutoNum type="arabicParenR"/>
              <a:defRPr sz="800" b="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Footnote or Reference 1</a:t>
            </a:r>
          </a:p>
        </p:txBody>
      </p:sp>
    </p:spTree>
    <p:extLst>
      <p:ext uri="{BB962C8B-B14F-4D97-AF65-F5344CB8AC3E}">
        <p14:creationId xmlns:p14="http://schemas.microsoft.com/office/powerpoint/2010/main" val="19309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2436-4D4F-B9C6-A29B-CA50302B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5C8-28C9-D959-D173-55AA9475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6BBF-FFE4-3D8C-E826-817FAABE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686D-2CBA-9633-187F-BA0EF43F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AE88-4520-011E-F332-DBF49331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060B-E19A-F8D8-0F2E-0E2BA39D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F84DA-AE45-3C72-297E-9C662C66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2225-980A-4598-EE99-66477EA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C18A-B82D-F19E-05B5-3D5235AC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1590-9213-0360-90B9-8F54471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4AC-B809-81F3-0388-8D10F838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598B-6321-8E91-6AFD-F41BDDC6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637E-FD16-3BD4-8AB0-E5468040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0403-DD4E-B016-2BE2-4DC27434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067BD-BC07-04F8-73A6-8DA1175E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7352-E85E-DD47-3A58-43526ED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D33-E38C-5850-56CD-E071BA24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32B1-037D-98ED-8500-E6EBFDAB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48511-27ED-63FA-A6AC-791AB252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855B-0937-216C-4C9D-292755344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18AA0-7863-E303-7011-534F7AFB4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E977A-5D3C-A8B1-E7B7-B06AB6FA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B93D7-6CE8-31AA-09CC-00C57E73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294B1-D4C4-D836-D9F9-A96CA846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DFDB-C183-4285-B413-720A75B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9D6FA-72A4-ED4C-7805-C28A2E4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3357-7869-F02C-7C72-5CE1B1D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2776-BC9C-7969-8A65-6FC48142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A9BB5-3A79-15B3-C1FE-1941C70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45C18-E936-934D-CA0A-0DAF91B6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109B-795B-AFAE-8A10-D4C09F82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9D09-ACBB-7607-BA07-ED7301F4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56DD-D832-12CF-4877-C593BDE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42FBF-2633-BFEB-D081-F6C7FC54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8B6A-1ACB-77B9-CFD9-76AEE766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28D5-F123-BBD1-3227-A6F41709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E271-AA7D-FFA7-6D69-8DA4AEF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423F-448D-5E6E-3E86-F6E8DE7E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D7AB-00ED-5511-FF68-17A3C999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61F06-0A79-F83A-EB0A-C2F30E7F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697D-E718-0A0B-46A7-5BFA4C71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CB41-A797-F236-4FC2-C21CBF2B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06AA-B146-D677-BEFB-1248C60C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3EBD-D0C2-BA76-CB2A-25548541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DDC6-1D25-9937-18AE-D1D88E26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A8F0-9D2E-DB85-785A-0FF29F0B8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25B5-0688-8000-BCB7-3082FBC0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CEDD-D8EE-B69D-89B0-3DAFFFC3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1899-BD23-7744-A0AE-DEC4546B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4770-CD53-4C38-A94E-DF25393BE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8265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Data Visualization</a:t>
            </a:r>
            <a:br>
              <a:rPr lang="en-US" sz="3600" dirty="0"/>
            </a:br>
            <a:r>
              <a:rPr lang="en-US" sz="1600" dirty="0"/>
              <a:t>ADTA 5250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3CE1-42A1-4FED-89C2-5A5EC9250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Pharmacy Dataset EDA</a:t>
            </a:r>
          </a:p>
          <a:p>
            <a:endParaRPr lang="en-US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This Presentation consists of 8 Principal Visuals which gives Insights to the stake holders</a:t>
            </a:r>
          </a:p>
          <a:p>
            <a:endParaRPr lang="en-US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Manasha Kundala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339467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427391"/>
            <a:ext cx="11104495" cy="120140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Creams are the most expensive and highly profit generating orders placed.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7BF19-EE65-A6F3-5CB9-79EB9DBD23D1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90AFB2-811C-9BB7-1E86-0DFE32C45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849711"/>
              </p:ext>
            </p:extLst>
          </p:nvPr>
        </p:nvGraphicFramePr>
        <p:xfrm>
          <a:off x="568940" y="1967554"/>
          <a:ext cx="7507416" cy="405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A8FBB5-5891-BCE8-0AD8-697EB0C3F011}"/>
              </a:ext>
            </a:extLst>
          </p:cNvPr>
          <p:cNvSpPr txBox="1"/>
          <p:nvPr/>
        </p:nvSpPr>
        <p:spPr>
          <a:xfrm>
            <a:off x="8279295" y="2820407"/>
            <a:ext cx="370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Annotations:</a:t>
            </a:r>
            <a:r>
              <a:rPr lang="en-US" sz="2000" dirty="0"/>
              <a:t> Cream, Concentrate</a:t>
            </a:r>
          </a:p>
          <a:p>
            <a:r>
              <a:rPr lang="en-US" sz="2000" dirty="0"/>
              <a:t>And spray are the most expensive</a:t>
            </a:r>
          </a:p>
          <a:p>
            <a:r>
              <a:rPr lang="en-US" sz="2000" dirty="0"/>
              <a:t>Medicines bought.</a:t>
            </a:r>
          </a:p>
        </p:txBody>
      </p:sp>
    </p:spTree>
    <p:extLst>
      <p:ext uri="{BB962C8B-B14F-4D97-AF65-F5344CB8AC3E}">
        <p14:creationId xmlns:p14="http://schemas.microsoft.com/office/powerpoint/2010/main" val="165727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F649-3D92-8B24-96ED-4963214D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Quarter 4 of 2013 has the highest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5DE08-526F-9C2C-37F2-6AE7873E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+mn-lt"/>
              </a:rPr>
              <a:t>Annotations: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Q4 of 2013 has highest sales and Q1 of 2014 has the lowest sales overall.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E587-7C3C-1560-6E8C-BA00D936D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11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3DB928-0A39-F38C-4D5B-2901B5606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853286"/>
              </p:ext>
            </p:extLst>
          </p:nvPr>
        </p:nvGraphicFramePr>
        <p:xfrm>
          <a:off x="552247" y="1815548"/>
          <a:ext cx="9607753" cy="486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65056-F772-9227-66BD-10CD92DD9F06}"/>
              </a:ext>
            </a:extLst>
          </p:cNvPr>
          <p:cNvCxnSpPr>
            <a:cxnSpLocks/>
          </p:cNvCxnSpPr>
          <p:nvPr/>
        </p:nvCxnSpPr>
        <p:spPr>
          <a:xfrm>
            <a:off x="6347791" y="2782957"/>
            <a:ext cx="0" cy="2994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21666-E4F6-4C1C-B983-C45DE5E6AE3E}"/>
              </a:ext>
            </a:extLst>
          </p:cNvPr>
          <p:cNvSpPr txBox="1"/>
          <p:nvPr/>
        </p:nvSpPr>
        <p:spPr>
          <a:xfrm>
            <a:off x="430306" y="954741"/>
            <a:ext cx="11333406" cy="5714619"/>
          </a:xfrm>
          <a:prstGeom prst="rect">
            <a:avLst/>
          </a:prstGeom>
          <a:noFill/>
        </p:spPr>
        <p:txBody>
          <a:bodyPr wrap="square" lIns="91440" tIns="0" rIns="0" bIns="0" rtlCol="0">
            <a:noAutofit/>
          </a:bodyPr>
          <a:lstStyle/>
          <a:p>
            <a:pPr marL="400050" marR="0" lvl="0" indent="-4000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Veterinary Medicines purchased holds more than 50% of total order revenue generated.</a:t>
            </a:r>
          </a:p>
          <a:p>
            <a:pPr marL="400050" marR="0" lvl="0" indent="-4000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All customers have a greater number of Over the Counter(OTC) orders.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South region has highest overall sales.</a:t>
            </a:r>
          </a:p>
          <a:p>
            <a:pPr marL="400050" marR="0" lvl="0" indent="-4000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Idaho has highest sales.</a:t>
            </a:r>
          </a:p>
          <a:p>
            <a:pPr marL="400050" marR="0" lvl="0" indent="-4000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Intramuscular is the second highest revenue generated Route type.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Iv(Infusion) has highest sales in OTC medicines.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Creams are the most expensive and highly profit generating orders placed.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Quarter 4 of 2013 has the highest sales.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FED4E-22BF-29FD-2DF5-9804DBA78D17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80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21A6F-A107-3AD7-768C-9EAD287B7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3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78B66C-7783-3EAE-1839-9DD2540F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250688"/>
            <a:ext cx="11104495" cy="33731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726D8E-1DAE-390F-525E-77C27EC3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241" y="724526"/>
            <a:ext cx="11459518" cy="613347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Medicines purchased over the counter(OTC) are more in number, but the revenue generated by it is not even 20% of the total revenue.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In contrary, Veterinary medicines also called as “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Animal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” market segment holds ~53% of overall Revenue with only  ~25% of total units sold.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This gives us a conclusion that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Veterinary Medicines are highly expensive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and more Revenue generating ones.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South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West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regions has most of the sales overall which means more profit. Inventory Stock should be maintained, and more units should be sent in those regions.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IV(Infusion)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has highest sales for OTC type,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Delayed Release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for Animals and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Oral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for Human-RX. These medicine types are most selling and should keep an eye on inventory.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Creams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are the medicines which gives more profit which means they are in high demand even being expensive.</a:t>
            </a:r>
          </a:p>
        </p:txBody>
      </p:sp>
    </p:spTree>
    <p:extLst>
      <p:ext uri="{BB962C8B-B14F-4D97-AF65-F5344CB8AC3E}">
        <p14:creationId xmlns:p14="http://schemas.microsoft.com/office/powerpoint/2010/main" val="196386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5" y="186940"/>
            <a:ext cx="11104495" cy="120140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Veterinary Medicines purchased holds more than 50% of total order revenue generated.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EDF2A-371F-7847-F229-1A6D5EB17A67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1E544E-546E-EB76-57F4-D43AA27F3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546366"/>
              </p:ext>
            </p:extLst>
          </p:nvPr>
        </p:nvGraphicFramePr>
        <p:xfrm>
          <a:off x="249305" y="1651033"/>
          <a:ext cx="7255307" cy="429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F15E06-6315-1287-EA6F-CBB8F63A734A}"/>
              </a:ext>
            </a:extLst>
          </p:cNvPr>
          <p:cNvSpPr txBox="1"/>
          <p:nvPr/>
        </p:nvSpPr>
        <p:spPr>
          <a:xfrm>
            <a:off x="6989807" y="1717556"/>
            <a:ext cx="50968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Annotations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Medicines purchased are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in 3 different market segments.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Animal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Human – OTC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Human – RX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Animal market segment has Revenue </a:t>
            </a:r>
            <a:r>
              <a:rPr lang="en-US" sz="2000" b="1" dirty="0">
                <a:solidFill>
                  <a:srgbClr val="FF0000"/>
                </a:solidFill>
              </a:rPr>
              <a:t>$38.15M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is more than half of the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revenue generated by all orders.</a:t>
            </a:r>
          </a:p>
        </p:txBody>
      </p:sp>
    </p:spTree>
    <p:extLst>
      <p:ext uri="{BB962C8B-B14F-4D97-AF65-F5344CB8AC3E}">
        <p14:creationId xmlns:p14="http://schemas.microsoft.com/office/powerpoint/2010/main" val="172165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9" y="136525"/>
            <a:ext cx="11104495" cy="1201409"/>
          </a:xfrm>
        </p:spPr>
        <p:txBody>
          <a:bodyPr anchor="t">
            <a:normAutofit/>
          </a:bodyPr>
          <a:lstStyle/>
          <a:p>
            <a:r>
              <a:rPr lang="en-US" sz="4000" dirty="0"/>
              <a:t>All customers have a greater number of Over the Counter(OTC) 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2611-8389-9D9A-5D5C-89FB28F3D027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3570B2-A400-1AF2-7123-F25E86DAF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810983"/>
              </p:ext>
            </p:extLst>
          </p:nvPr>
        </p:nvGraphicFramePr>
        <p:xfrm>
          <a:off x="281129" y="1497595"/>
          <a:ext cx="8249922" cy="484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344242-5795-9FF2-E98C-AFC942E68F27}"/>
              </a:ext>
            </a:extLst>
          </p:cNvPr>
          <p:cNvSpPr txBox="1"/>
          <p:nvPr/>
        </p:nvSpPr>
        <p:spPr>
          <a:xfrm>
            <a:off x="7799294" y="993811"/>
            <a:ext cx="4365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u="sng" dirty="0"/>
              <a:t>Annotations:</a:t>
            </a:r>
            <a:r>
              <a:rPr lang="en-US" sz="2000" dirty="0"/>
              <a:t> Most of the orders </a:t>
            </a:r>
          </a:p>
          <a:p>
            <a:pPr algn="just"/>
            <a:r>
              <a:rPr lang="en-US" sz="2000" dirty="0"/>
              <a:t>Have Placed are OTC. But the Revenue </a:t>
            </a:r>
          </a:p>
          <a:p>
            <a:pPr algn="just"/>
            <a:r>
              <a:rPr lang="en-US" sz="2000" dirty="0"/>
              <a:t>Generated are for Veterinary medicines.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63D030-C78B-630C-B7E3-C07567D01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923444"/>
              </p:ext>
            </p:extLst>
          </p:nvPr>
        </p:nvGraphicFramePr>
        <p:xfrm>
          <a:off x="7228246" y="2706548"/>
          <a:ext cx="4859922" cy="315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22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6357-FE36-EE40-7B2D-9E345786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South region has highest sales overall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381F-BB86-0DE8-F6D2-F7E88C53D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South, West, Central and East is the order of regions with high sales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01083C-7119-E49D-ECE9-584E65211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98235"/>
              </p:ext>
            </p:extLst>
          </p:nvPr>
        </p:nvGraphicFramePr>
        <p:xfrm>
          <a:off x="250826" y="1308912"/>
          <a:ext cx="621750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B0A4A7-1A23-90A8-2AB7-F5AC0D4284A6}"/>
              </a:ext>
            </a:extLst>
          </p:cNvPr>
          <p:cNvSpPr txBox="1"/>
          <p:nvPr/>
        </p:nvSpPr>
        <p:spPr>
          <a:xfrm>
            <a:off x="7541315" y="1444500"/>
            <a:ext cx="4399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Annotation:</a:t>
            </a:r>
            <a:r>
              <a:rPr lang="en-US" sz="2000" dirty="0"/>
              <a:t> East region has lowest sales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5DE8-FE38-4A85-2F11-756938A12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AD7D-AA31-4FFA-9AD4-7AF17774CD50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6C9024-57B6-A50E-C944-899E3166B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508380"/>
              </p:ext>
            </p:extLst>
          </p:nvPr>
        </p:nvGraphicFramePr>
        <p:xfrm>
          <a:off x="6468334" y="2071679"/>
          <a:ext cx="5668682" cy="439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86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2" y="47899"/>
            <a:ext cx="11104495" cy="129157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Idaho has highest sales.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Total order Revenue by state.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b="1" u="sng" dirty="0">
                <a:solidFill>
                  <a:schemeClr val="tx1"/>
                </a:solidFill>
                <a:latin typeface="+mn-lt"/>
              </a:rPr>
              <a:t>Annotation: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Idaho and New York are the top 2 states by sales.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09677-BF41-3D97-6743-37FCBD04365B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9F00478-6994-4BA2-58B9-002EF2844E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3857041"/>
                  </p:ext>
                </p:extLst>
              </p:nvPr>
            </p:nvGraphicFramePr>
            <p:xfrm>
              <a:off x="4038840" y="790728"/>
              <a:ext cx="7255307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B9F00478-6994-4BA2-58B9-002EF2844E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840" y="790728"/>
                <a:ext cx="7255307" cy="541866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137122-E7B0-DCEC-BAD5-B3A1CC551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97910"/>
              </p:ext>
            </p:extLst>
          </p:nvPr>
        </p:nvGraphicFramePr>
        <p:xfrm>
          <a:off x="0" y="1486425"/>
          <a:ext cx="4315253" cy="457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25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427391"/>
            <a:ext cx="11104495" cy="120140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Intramuscular is the second highest revenue generated Route type.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7BF19-EE65-A6F3-5CB9-79EB9DBD23D1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D07893-3934-82AD-6EAB-F79794527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115338"/>
              </p:ext>
            </p:extLst>
          </p:nvPr>
        </p:nvGraphicFramePr>
        <p:xfrm>
          <a:off x="568940" y="1981956"/>
          <a:ext cx="6820401" cy="43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4C3103-18B6-02E1-F333-8B14D585354C}"/>
              </a:ext>
            </a:extLst>
          </p:cNvPr>
          <p:cNvSpPr txBox="1"/>
          <p:nvPr/>
        </p:nvSpPr>
        <p:spPr>
          <a:xfrm>
            <a:off x="7727785" y="2295182"/>
            <a:ext cx="4258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Annotations:</a:t>
            </a:r>
            <a:r>
              <a:rPr lang="en-US" sz="2000" dirty="0"/>
              <a:t> Intramuscular is the only </a:t>
            </a:r>
          </a:p>
          <a:p>
            <a:r>
              <a:rPr lang="en-US" sz="2000" dirty="0"/>
              <a:t>Route type which is in top 3 sales even </a:t>
            </a:r>
          </a:p>
          <a:p>
            <a:r>
              <a:rPr lang="en-US" sz="2000" dirty="0"/>
              <a:t>Though it’s sales in the individual</a:t>
            </a:r>
          </a:p>
          <a:p>
            <a:r>
              <a:rPr lang="en-US" sz="2000" dirty="0"/>
              <a:t>Market segment is not highest.</a:t>
            </a:r>
          </a:p>
        </p:txBody>
      </p:sp>
    </p:spTree>
    <p:extLst>
      <p:ext uri="{BB962C8B-B14F-4D97-AF65-F5344CB8AC3E}">
        <p14:creationId xmlns:p14="http://schemas.microsoft.com/office/powerpoint/2010/main" val="29408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1630A-640A-44BA-B39D-9BAA103CC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AD7D-AA31-4FFA-9AD4-7AF17774CD5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0409-EB84-42D9-891F-E679C94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427391"/>
            <a:ext cx="11104495" cy="1201409"/>
          </a:xfrm>
        </p:spPr>
        <p:txBody>
          <a:bodyPr anchor="t">
            <a:normAutofit/>
          </a:bodyPr>
          <a:lstStyle/>
          <a:p>
            <a:r>
              <a:rPr lang="en-US" dirty="0"/>
              <a:t>Iv(Infusion) has highest sales in OTC medicines.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7BF19-EE65-A6F3-5CB9-79EB9DBD23D1}"/>
              </a:ext>
            </a:extLst>
          </p:cNvPr>
          <p:cNvSpPr/>
          <p:nvPr/>
        </p:nvSpPr>
        <p:spPr>
          <a:xfrm>
            <a:off x="9840416" y="6669360"/>
            <a:ext cx="1692188" cy="14401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F7146-77F2-9BA2-E496-A2DB49F6A694}"/>
              </a:ext>
            </a:extLst>
          </p:cNvPr>
          <p:cNvSpPr txBox="1"/>
          <p:nvPr/>
        </p:nvSpPr>
        <p:spPr>
          <a:xfrm>
            <a:off x="7980080" y="2410142"/>
            <a:ext cx="4515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Annotations:</a:t>
            </a:r>
          </a:p>
          <a:p>
            <a:r>
              <a:rPr lang="en-US" sz="2000" b="1" dirty="0"/>
              <a:t>Iv(Infusion)</a:t>
            </a:r>
            <a:r>
              <a:rPr lang="en-US" sz="2000" dirty="0"/>
              <a:t> Rx Route type</a:t>
            </a:r>
          </a:p>
          <a:p>
            <a:r>
              <a:rPr lang="en-US" sz="2000" dirty="0"/>
              <a:t>Has highest Sales for the sub-categories</a:t>
            </a:r>
          </a:p>
          <a:p>
            <a:r>
              <a:rPr lang="en-US" sz="2000" b="1" dirty="0"/>
              <a:t>Human-OTC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Delayed Release</a:t>
            </a:r>
            <a:r>
              <a:rPr lang="en-US" sz="2000" dirty="0"/>
              <a:t> type has highest sales </a:t>
            </a:r>
          </a:p>
          <a:p>
            <a:r>
              <a:rPr lang="en-US" sz="2000" dirty="0"/>
              <a:t>For the </a:t>
            </a:r>
            <a:r>
              <a:rPr lang="en-US" sz="2000" b="1" dirty="0"/>
              <a:t>Animal</a:t>
            </a:r>
            <a:r>
              <a:rPr lang="en-US" sz="2000" dirty="0"/>
              <a:t> sub-category.</a:t>
            </a:r>
          </a:p>
          <a:p>
            <a:endParaRPr lang="en-US" sz="2000" dirty="0"/>
          </a:p>
          <a:p>
            <a:r>
              <a:rPr lang="en-US" sz="2000" b="1" dirty="0"/>
              <a:t>Oral</a:t>
            </a:r>
            <a:r>
              <a:rPr lang="en-US" sz="2000" dirty="0"/>
              <a:t> Type has highest sales for the </a:t>
            </a:r>
          </a:p>
          <a:p>
            <a:r>
              <a:rPr lang="en-US" sz="2000" b="1" dirty="0"/>
              <a:t>Human-Rx</a:t>
            </a:r>
            <a:r>
              <a:rPr lang="en-US" sz="2000" dirty="0"/>
              <a:t> sub-category.</a:t>
            </a:r>
          </a:p>
          <a:p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8D9234-B076-3B9F-67A6-7346E4455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61164"/>
              </p:ext>
            </p:extLst>
          </p:nvPr>
        </p:nvGraphicFramePr>
        <p:xfrm>
          <a:off x="0" y="1250693"/>
          <a:ext cx="80338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790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582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Visualization ADTA 5250</vt:lpstr>
      <vt:lpstr>Executive Summary</vt:lpstr>
      <vt:lpstr>Recommendation</vt:lpstr>
      <vt:lpstr>Veterinary Medicines purchased holds more than 50% of total order revenue generated.</vt:lpstr>
      <vt:lpstr>All customers have a greater number of Over the Counter(OTC) orders</vt:lpstr>
      <vt:lpstr>South region has highest sales overall</vt:lpstr>
      <vt:lpstr>Idaho has highest sales. Total order Revenue by state. Annotation: Idaho and New York are the top 2 states by sales. </vt:lpstr>
      <vt:lpstr>Intramuscular is the second highest revenue generated Route type.</vt:lpstr>
      <vt:lpstr>Iv(Infusion) has highest sales in OTC medicines.</vt:lpstr>
      <vt:lpstr>Creams are the most expensive and highly profit generating orders placed.</vt:lpstr>
      <vt:lpstr>Quarter 4 of 2013 has the highest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Kundala, Manasha</dc:creator>
  <cp:lastModifiedBy>Kundala, Manasha</cp:lastModifiedBy>
  <cp:revision>43</cp:revision>
  <cp:lastPrinted>2023-07-28T23:02:16Z</cp:lastPrinted>
  <dcterms:created xsi:type="dcterms:W3CDTF">2023-07-09T18:16:51Z</dcterms:created>
  <dcterms:modified xsi:type="dcterms:W3CDTF">2023-07-28T23:04:46Z</dcterms:modified>
</cp:coreProperties>
</file>