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69" r:id="rId7"/>
    <p:sldId id="270" r:id="rId8"/>
    <p:sldId id="271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ASSIGNMENT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ARCHITECTURAL PATTERN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39" y="624110"/>
            <a:ext cx="9920274" cy="1280890"/>
          </a:xfrm>
        </p:spPr>
        <p:txBody>
          <a:bodyPr>
            <a:normAutofit/>
          </a:bodyPr>
          <a:lstStyle/>
          <a:p>
            <a:r>
              <a:rPr lang="en-US" dirty="0"/>
              <a:t>ARCHITECTURAL PATTERN: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847B7-6EB1-A40D-B620-FC78683E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856" y="1221672"/>
            <a:ext cx="9906756" cy="4689550"/>
          </a:xfrm>
        </p:spPr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There are various ways to organize the components in software architecture. And the different predefined organization of components in software architectures are known as software architecture patterns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In each pattern, the components are organized differently for solving a specific problem in software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1" y="624110"/>
            <a:ext cx="10057552" cy="1280890"/>
          </a:xfrm>
        </p:spPr>
        <p:txBody>
          <a:bodyPr>
            <a:normAutofit/>
          </a:bodyPr>
          <a:lstStyle/>
          <a:p>
            <a:r>
              <a:rPr lang="en-US" dirty="0"/>
              <a:t>TYPES OF ARCHITECTURAL PATTERN: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214C-9A4F-F45E-BC9B-050C222F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858" y="1420426"/>
            <a:ext cx="9897754" cy="4490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five types of architectural pattern they are: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Layered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Client-Server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Event-Driven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Microkernel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Microservices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E915-F859-8CE2-A038-F208426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81" y="624110"/>
            <a:ext cx="9826732" cy="1280890"/>
          </a:xfrm>
        </p:spPr>
        <p:txBody>
          <a:bodyPr/>
          <a:lstStyle/>
          <a:p>
            <a:r>
              <a:rPr lang="en-US" dirty="0"/>
              <a:t>LAYERED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0BE6-1B56-1DB5-2285-690988B5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1464816"/>
            <a:ext cx="10128573" cy="4446406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In this pattern the components  are separated into layers of subtasks and they are arranged one above another. 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Each layer has unique tasks to do and all the layers are independent of one another</a:t>
            </a:r>
            <a:r>
              <a:rPr lang="en-US" dirty="0">
                <a:solidFill>
                  <a:srgbClr val="FFFFFF"/>
                </a:solidFill>
                <a:latin typeface="Nunito" pitchFamily="2" charset="0"/>
              </a:rPr>
              <a:t>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It is the most commonly used pattern for designing the majority of software. This layer is also known as ‘N-tier architecture’. Basically, this pattern has 4 layers.  </a:t>
            </a:r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Presentation layer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Business layer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Application layer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Data layer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684B8-8DC5-00DE-36EE-C35BA846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36" y="3276402"/>
            <a:ext cx="6410325" cy="33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FA15-FBF5-EB59-A0C7-1C93300B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061" y="624110"/>
            <a:ext cx="10057552" cy="1280890"/>
          </a:xfrm>
        </p:spPr>
        <p:txBody>
          <a:bodyPr/>
          <a:lstStyle/>
          <a:p>
            <a:r>
              <a:rPr lang="en-US" dirty="0"/>
              <a:t>CILENT-SERVER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3CDC-B119-7FC2-C437-CEF4F8DA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1411550"/>
            <a:ext cx="10528068" cy="4499672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client-server pattern has two major entities. They are a server and multiple clients.  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Here the server has resources such as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data,files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or services and a client requests the server for a particular resource. Then the server processes the request and responds back accordingly.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 of software developed in this pattern: 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Email.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WWW.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File sharing apps.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B55A4-F166-A15D-231D-ADC3E523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56" y="2939007"/>
            <a:ext cx="6114542" cy="32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BF64-A5C4-54F1-860B-4B50F07B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03" y="624110"/>
            <a:ext cx="9835610" cy="1280890"/>
          </a:xfrm>
        </p:spPr>
        <p:txBody>
          <a:bodyPr/>
          <a:lstStyle/>
          <a:p>
            <a:r>
              <a:rPr lang="en-US" dirty="0"/>
              <a:t>EVENT-DRIVEN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C191-B477-89FB-D37B-F7F17B07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7" y="1589103"/>
            <a:ext cx="10084185" cy="4322119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Event-Driven Architecture is an agile approach in which services (operations) of the software are triggered by events.  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When a user takes action in the application built using the EDA approach, a state change happens and a reaction is generated that is called an event.</a:t>
            </a:r>
          </a:p>
          <a:p>
            <a:pPr algn="l" fontAlgn="base"/>
            <a:r>
              <a:rPr lang="en-US" b="1" i="0" dirty="0" err="1">
                <a:solidFill>
                  <a:srgbClr val="FFFFFF"/>
                </a:solidFill>
                <a:effectLst/>
                <a:latin typeface="Nunito" pitchFamily="2" charset="0"/>
              </a:rPr>
              <a:t>Eg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: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A new user fills the signup form and clicks the signup button on Facebook and then a FB account is created for him, which is an event.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Ideal for:  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Building websites with JavaScript 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e-commerce websites in general. 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ACE73-3195-75B2-6399-94FA972FD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" r="2445"/>
          <a:stretch/>
        </p:blipFill>
        <p:spPr>
          <a:xfrm>
            <a:off x="5526732" y="3600306"/>
            <a:ext cx="5977881" cy="28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695F-6559-77CC-98BB-4C874ACB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9" y="624110"/>
            <a:ext cx="9933264" cy="1280890"/>
          </a:xfrm>
        </p:spPr>
        <p:txBody>
          <a:bodyPr/>
          <a:lstStyle/>
          <a:p>
            <a:r>
              <a:rPr lang="en-US" dirty="0"/>
              <a:t>MICROKERNAL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4B23-3FA6-3339-1A5D-5C8ACA22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9" y="1677880"/>
            <a:ext cx="10128573" cy="4233342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Microkernel pattern has two major components. They are a core system and plug-in modules.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core system handles the fundamental and minimal operations of the application.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plug-in modules handle the extended functionalities (like extra features) and customized processing.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Microkernel pattern is ideal for </a:t>
            </a: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Product-based applications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scheduling applications. 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8D69F-229D-CEFE-0A6E-021D7F53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1" y="3175929"/>
            <a:ext cx="5519268" cy="33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1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1C4D-429F-6A9A-3AB8-94F19281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125" y="624110"/>
            <a:ext cx="9844488" cy="1280890"/>
          </a:xfrm>
        </p:spPr>
        <p:txBody>
          <a:bodyPr/>
          <a:lstStyle/>
          <a:p>
            <a:r>
              <a:rPr lang="en-US" dirty="0"/>
              <a:t>MICROSERVICES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0203-A22D-CA70-0D4A-579500F0F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3" y="1606858"/>
            <a:ext cx="10297249" cy="4304364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collection of small services that are combined to form the actual application is the concept of microservices pattern. Instead of building a bigger application, small programs are built for every service (function) of an application independently. And those small programs are bundled together to be a full-fledged application.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Example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 Netflix is one of the most popular examples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of software built-in microservices architecture.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This pattern is most suitable for websites and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web apps having small components. 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CDAC9-BD12-45DD-1562-166C9DC5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4" y="2990850"/>
            <a:ext cx="528539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BY: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SRE SIDHARTTH S</a:t>
            </a:r>
          </a:p>
          <a:p>
            <a:pPr algn="r"/>
            <a:r>
              <a:rPr lang="en-US" b="1">
                <a:solidFill>
                  <a:schemeClr val="bg1"/>
                </a:solidFill>
              </a:rPr>
              <a:t>21BCS117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55</TotalTime>
  <Words>483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Nunito</vt:lpstr>
      <vt:lpstr>Wingdings 3</vt:lpstr>
      <vt:lpstr>Wisp</vt:lpstr>
      <vt:lpstr>SOFTWARE ENGINEERING ASSIGNMENT </vt:lpstr>
      <vt:lpstr>ARCHITECTURAL PATTERN:</vt:lpstr>
      <vt:lpstr>TYPES OF ARCHITECTURAL PATTERN:</vt:lpstr>
      <vt:lpstr>LAYERED PATTERN:</vt:lpstr>
      <vt:lpstr>CILENT-SERVER PATTERN:</vt:lpstr>
      <vt:lpstr>EVENT-DRIVEN PATTERN:</vt:lpstr>
      <vt:lpstr>MICROKERNAL PATTERN:</vt:lpstr>
      <vt:lpstr>MICROSERVICES PATTERN: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ASSIGNMENT </dc:title>
  <dc:creator>Manasha R K  21BCS067</dc:creator>
  <cp:lastModifiedBy>Manasha R K  21BCS067</cp:lastModifiedBy>
  <cp:revision>2</cp:revision>
  <dcterms:created xsi:type="dcterms:W3CDTF">2023-05-02T13:19:13Z</dcterms:created>
  <dcterms:modified xsi:type="dcterms:W3CDTF">2023-06-13T08:59:26Z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