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60" r:id="rId5"/>
    <p:sldId id="261" r:id="rId6"/>
    <p:sldId id="269" r:id="rId7"/>
    <p:sldId id="265" r:id="rId8"/>
    <p:sldId id="268"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8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568450"/>
          </a:xfrm>
          <a:prstGeom prst="rect">
            <a:avLst/>
          </a:prstGeom>
          <a:noFill/>
        </p:spPr>
        <p:txBody>
          <a:bodyPr wrap="square" rtlCol="0">
            <a:spAutoFit/>
          </a:bodyPr>
          <a:lstStyle/>
          <a:p>
            <a:r>
              <a:rPr lang="en-US" sz="2400" dirty="0"/>
              <a:t>STUDENT NAME    :  </a:t>
            </a:r>
            <a:r>
              <a:rPr lang="en-US" sz="2400" dirty="0" err="1"/>
              <a:t>Manasha</a:t>
            </a:r>
            <a:r>
              <a:rPr lang="en-US" sz="2400" dirty="0"/>
              <a:t> S</a:t>
            </a:r>
          </a:p>
          <a:p>
            <a:r>
              <a:rPr lang="en-US" sz="2400" dirty="0"/>
              <a:t>REGISTER NO         :  312209210</a:t>
            </a:r>
          </a:p>
          <a:p>
            <a:r>
              <a:rPr lang="en-US" sz="2400" dirty="0"/>
              <a:t>DEPARTMENT        :  B.Com Bank Management</a:t>
            </a:r>
          </a:p>
          <a:p>
            <a:r>
              <a:rPr lang="en-US" sz="2400" dirty="0"/>
              <a:t>COLLEGE                 :  Anna Adarsh College For Women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90600" y="2133600"/>
            <a:ext cx="7924800" cy="5036185"/>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Objective: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primary goal of this project is to analyze employee performance data to identify patterns, trends, and areas for improvement. This will help in enhancing overall productivity, aligning performance with organizational goals, and supporting informed decision-making regarding talent management.</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2. Scope: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Collection: Gather quantitative and qualitative performance data from various sources such as performance reviews, KPIs, productivity metrics, and employee feedback.</a:t>
            </a:r>
          </a:p>
          <a:p>
            <a:pPr indent="0" algn="l">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475105" y="1522095"/>
            <a:ext cx="7272020" cy="3692525"/>
          </a:xfrm>
          <a:prstGeom prst="rect">
            <a:avLst/>
          </a:prstGeom>
          <a:noFill/>
        </p:spPr>
        <p:txBody>
          <a:bodyPr wrap="square" rtlCol="0">
            <a:spAutoFit/>
          </a:bodyPr>
          <a:lstStyle/>
          <a:p>
            <a:r>
              <a:rPr lang="en-US" b="1"/>
              <a:t>Human Resources (HR) Professionals:</a:t>
            </a:r>
            <a:endParaRPr lang="en-US"/>
          </a:p>
          <a:p>
            <a:r>
              <a:rPr lang="en-US"/>
              <a:t>HR Managers: Use the analysis to refine performance management processes, design targeted training programs, and address performance-related issues.</a:t>
            </a:r>
          </a:p>
          <a:p>
            <a:r>
              <a:rPr lang="en-US"/>
              <a:t>HR Analysts: Utilize the data to generate insights, develop reports, and support data-driven decision-making in HR.</a:t>
            </a:r>
          </a:p>
          <a:p>
            <a:endParaRPr lang="en-US"/>
          </a:p>
          <a:p>
            <a:r>
              <a:rPr lang="en-US" b="1"/>
              <a:t>Department Managers and Team Leaders:</a:t>
            </a:r>
            <a:endParaRPr lang="en-US"/>
          </a:p>
          <a:p>
            <a:r>
              <a:rPr lang="en-US"/>
              <a:t>Direct Supervisors: Leverage performance data to evaluate their team members, provide feedback, and make decisions about promotions, rewards, and development plans.</a:t>
            </a:r>
          </a:p>
          <a:p>
            <a:r>
              <a:rPr lang="en-US"/>
              <a:t>Team Leaders: Use the insights to improve team dynamics, address performance issues, and align team objectives with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5" name="Text Box 4"/>
          <p:cNvSpPr txBox="1"/>
          <p:nvPr/>
        </p:nvSpPr>
        <p:spPr>
          <a:xfrm>
            <a:off x="1442085" y="1375410"/>
            <a:ext cx="7439025" cy="5908040"/>
          </a:xfrm>
          <a:prstGeom prst="rect">
            <a:avLst/>
          </a:prstGeom>
          <a:noFill/>
        </p:spPr>
        <p:txBody>
          <a:bodyPr wrap="square" rtlCol="0">
            <a:spAutoFit/>
          </a:bodyPr>
          <a:lstStyle/>
          <a:p>
            <a:pPr marL="342900" indent="-342900">
              <a:buAutoNum type="arabicPeriod"/>
            </a:pPr>
            <a:r>
              <a:rPr lang="en-US"/>
              <a:t>Employee Information</a:t>
            </a:r>
          </a:p>
          <a:p>
            <a:pPr marL="342900" indent="-342900">
              <a:buAutoNum type="arabicPeriod"/>
            </a:pPr>
            <a:r>
              <a:rPr lang="en-US"/>
              <a:t>Performance Metrics</a:t>
            </a:r>
          </a:p>
          <a:p>
            <a:pPr marL="342900" indent="-342900">
              <a:buAutoNum type="arabicPeriod"/>
            </a:pPr>
            <a:r>
              <a:rPr lang="en-US"/>
              <a:t>Attendance and Work Behavior</a:t>
            </a:r>
          </a:p>
          <a:p>
            <a:pPr marL="342900" indent="-342900">
              <a:buAutoNum type="arabicPeriod"/>
            </a:pPr>
            <a:r>
              <a:rPr lang="en-US"/>
              <a:t>Compensation and Benefits</a:t>
            </a:r>
          </a:p>
          <a:p>
            <a:pPr marL="342900" indent="-342900">
              <a:buAutoNum type="arabicPeriod"/>
            </a:pPr>
            <a:r>
              <a:rPr lang="en-US"/>
              <a:t>Work Environment and Engagement</a:t>
            </a:r>
          </a:p>
          <a:p>
            <a:pPr marL="342900" indent="-342900">
              <a:buAutoNum type="arabicPeriod"/>
            </a:pPr>
            <a:r>
              <a:rPr lang="en-US"/>
              <a:t>Managerial Feedback</a:t>
            </a:r>
          </a:p>
          <a:p>
            <a:pPr marL="342900" indent="-342900">
              <a:buAutoNum type="arabicPeriod"/>
            </a:pPr>
            <a:r>
              <a:rPr lang="en-US"/>
              <a:t>Demographics (Optional)</a:t>
            </a:r>
          </a:p>
          <a:p>
            <a:endParaRPr lang="en-US"/>
          </a:p>
          <a:p>
            <a:r>
              <a:rPr lang="en-US" b="1"/>
              <a:t>Notes:</a:t>
            </a:r>
          </a:p>
          <a:p>
            <a:endParaRPr lang="en-US" b="1"/>
          </a:p>
          <a:p>
            <a:r>
              <a:rPr lang="en-US" b="1"/>
              <a:t>Time Frame:</a:t>
            </a:r>
            <a:r>
              <a:rPr lang="en-US"/>
              <a:t> Data should ideally cover a significant time period, such as a year, to allow for longitudinal performance analysis.</a:t>
            </a:r>
          </a:p>
          <a:p>
            <a:endParaRPr lang="en-US"/>
          </a:p>
          <a:p>
            <a:r>
              <a:rPr lang="en-US" b="1"/>
              <a:t>Data Source: </a:t>
            </a:r>
            <a:r>
              <a:rPr lang="en-US"/>
              <a:t>This data can be collected from HR systems, performance management software, employee surveys, and attendance records.</a:t>
            </a:r>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7</a:t>
            </a:fld>
            <a:endParaRPr sz="1100">
              <a:latin typeface="Trebuchet MS" panose="020B0603020202020204"/>
              <a:cs typeface="Trebuchet MS" panose="020B0603020202020204"/>
            </a:endParaRPr>
          </a:p>
        </p:txBody>
      </p:sp>
      <p:pic>
        <p:nvPicPr>
          <p:cNvPr id="10" name="Picture 9" descr="Screenshot (284)"/>
          <p:cNvPicPr>
            <a:picLocks noChangeAspect="1"/>
          </p:cNvPicPr>
          <p:nvPr/>
        </p:nvPicPr>
        <p:blipFill>
          <a:blip r:embed="rId3"/>
          <a:srcRect l="26875" t="21111" r="7500" b="16667"/>
          <a:stretch>
            <a:fillRect/>
          </a:stretch>
        </p:blipFill>
        <p:spPr>
          <a:xfrm>
            <a:off x="685800" y="1219200"/>
            <a:ext cx="9172575" cy="4968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92430" y="1683385"/>
            <a:ext cx="9174480" cy="3632835"/>
          </a:xfrm>
          <a:prstGeom prst="rect">
            <a:avLst/>
          </a:prstGeom>
          <a:noFill/>
        </p:spPr>
        <p:txBody>
          <a:bodyPr wrap="square" rtlCol="0">
            <a:noAutofit/>
          </a:bodyPr>
          <a:lstStyle/>
          <a:p>
            <a:r>
              <a:rPr lang="en-US"/>
              <a:t>Employee performance analysis is a powerful tool for making informed decisions about talent management, rewards, and organizational development. By continuously monitoring and refining performance metrics, organizations can foster a culture of continuous improvement, drive business success, and enhance employee satisfaction and retention. Moving forward, focusing on data-driven performance management strategies will be key to sustaining long-term growth and employee well-being.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Widescreen</PresentationFormat>
  <Paragraphs>60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Times New Roman</vt:lpstr>
      <vt:lpstr>Trebuchet MS</vt:lpstr>
      <vt:lpstr>Office Theme</vt:lpstr>
      <vt:lpstr>Employee Data Analysis using Excel  </vt:lpstr>
      <vt:lpstr>PROJECT TITLE</vt:lpstr>
      <vt:lpstr>AGENDA</vt:lpstr>
      <vt:lpstr>PROJECT OVERVIEW</vt:lpstr>
      <vt:lpstr>WHO ARE THE END USERS?</vt:lpstr>
      <vt:lpstr>Dataset Description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919840358985</cp:lastModifiedBy>
  <cp:revision>14</cp:revision>
  <dcterms:created xsi:type="dcterms:W3CDTF">2024-03-29T15:07:00Z</dcterms:created>
  <dcterms:modified xsi:type="dcterms:W3CDTF">2024-09-07T14:41:06Z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F4FB4923225A4BA2B4CCAEA1BD324681_13</vt:lpwstr>
  </property>
  <property fmtid="{D5CDD505-2E9C-101B-9397-08002B2CF9AE}" pid="5" name="KSOProductBuildVer">
    <vt:lpwstr>1033-12.2.0.17562</vt:lpwstr>
  </property>
</Properties>
</file>