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9" r:id="rId3"/>
    <p:sldId id="271" r:id="rId4"/>
    <p:sldId id="273" r:id="rId5"/>
    <p:sldId id="281" r:id="rId6"/>
    <p:sldId id="28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95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title"/>
          </p:nvPr>
        </p:nvSpPr>
        <p:spPr>
          <a:xfrm>
            <a:off x="609443" y="273050"/>
            <a:ext cx="10165489" cy="70767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              BHARATH NIKETAN ENGINEERING COLLEGE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10AD5D-7906-69A3-4CF3-D9AA8281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39" y="2516116"/>
            <a:ext cx="9584491" cy="41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                         PROJECT NAME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              ELECTRONIC VOTING SYSTEM</a:t>
            </a:r>
            <a:endParaRPr lang="en-SG" sz="2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C59-B663-6F57-440A-23599383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54" y="4267674"/>
            <a:ext cx="7255846" cy="297774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TEAM ID:NM20237MIDO5102 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TEAM LEADER: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              M.MANASHI: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60FA5B5CA6C7A51AF824ABAB4F1FE5DB</a:t>
            </a:r>
            <a:r>
              <a:rPr lang="en-IN" sz="1200" dirty="0"/>
              <a:t> </a:t>
            </a:r>
          </a:p>
          <a:p>
            <a:endParaRPr lang="en-IN" sz="1200" dirty="0"/>
          </a:p>
          <a:p>
            <a:r>
              <a:rPr lang="en-US" sz="1400" dirty="0">
                <a:latin typeface="Arial Black" panose="020B0A04020102020204" pitchFamily="34" charset="0"/>
              </a:rPr>
              <a:t>TEAM MEMBERS:</a:t>
            </a:r>
          </a:p>
          <a:p>
            <a:r>
              <a:rPr lang="en-IN" sz="1200" dirty="0"/>
              <a:t>                         </a:t>
            </a:r>
            <a:r>
              <a:rPr lang="en-IN" sz="1400" b="1" dirty="0">
                <a:latin typeface="Arial Black" panose="020B0A04020102020204" pitchFamily="34" charset="0"/>
              </a:rPr>
              <a:t>Y.SUBALAKSHMI-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A3190998593BD38A41A4966359916BED</a:t>
            </a:r>
            <a:r>
              <a:rPr lang="en-IN" sz="1200" dirty="0"/>
              <a:t> </a:t>
            </a:r>
          </a:p>
          <a:p>
            <a:r>
              <a:rPr lang="en-SG" sz="1400" b="1" dirty="0">
                <a:latin typeface="Arial Black" panose="020B0A04020102020204" pitchFamily="34" charset="0"/>
              </a:rPr>
              <a:t>               E.RAJESHWARI: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092F15F8B72671D97504253DAF3C5AA5</a:t>
            </a:r>
            <a:r>
              <a:rPr lang="en-IN" sz="1100" dirty="0"/>
              <a:t> </a:t>
            </a:r>
            <a:r>
              <a:rPr lang="en-IN" sz="1200" dirty="0"/>
              <a:t> </a:t>
            </a:r>
          </a:p>
          <a:p>
            <a:r>
              <a:rPr lang="en-IN" sz="1400" b="1" dirty="0">
                <a:latin typeface="Arial Black" panose="020B0A04020102020204" pitchFamily="34" charset="0"/>
              </a:rPr>
              <a:t>               P.MUTHULAKSHMI-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60FA5B5CA6C7A51AF824ABAB4F1FE5DB</a:t>
            </a:r>
            <a:r>
              <a:rPr lang="en-IN" sz="1200" dirty="0"/>
              <a:t> </a:t>
            </a:r>
            <a:endParaRPr lang="en-SG" sz="1400" b="1" dirty="0">
              <a:latin typeface="Arial Black" panose="020B0A040201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042168" y="3803148"/>
            <a:ext cx="5025793" cy="2938078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668346" y="4545182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No need of a centralized body, eliminating crimes related to voting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1034656" y="1584161"/>
              <a:ext cx="3988186" cy="836501"/>
              <a:chOff x="1034656" y="1584161"/>
              <a:chExt cx="3988186" cy="836501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1034656" y="1584161"/>
                <a:ext cx="28646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every voter can vote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738664"/>
              <a:chOff x="992746" y="3639429"/>
              <a:chExt cx="4030096" cy="73866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1025025" y="4713384"/>
              <a:ext cx="3997817" cy="644442"/>
              <a:chOff x="1025025" y="4713384"/>
              <a:chExt cx="3997817" cy="64444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1025025" y="4713384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92746" y="2629157"/>
              <a:ext cx="4175285" cy="1407803"/>
              <a:chOff x="992746" y="2629157"/>
              <a:chExt cx="4175285" cy="14078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92746" y="2629157"/>
                <a:ext cx="4030096" cy="775178"/>
                <a:chOff x="992746" y="2629157"/>
                <a:chExt cx="4030096" cy="77517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92746" y="2629157"/>
                  <a:ext cx="3506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Implemented via </a:t>
                  </a:r>
                  <a:r>
                    <a:rPr lang="en-US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blockchain,ensure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 a decentralized 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 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876" y="274639"/>
            <a:ext cx="8280920" cy="71108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using blockchain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110636" y="2215482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909433" y="2494636"/>
                  <a:ext cx="2892425" cy="29448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635C-59E0-D9E1-54E8-C42C18BD6C52}"/>
              </a:ext>
            </a:extLst>
          </p:cNvPr>
          <p:cNvSpPr txBox="1"/>
          <p:nvPr/>
        </p:nvSpPr>
        <p:spPr>
          <a:xfrm>
            <a:off x="2998068" y="2249257"/>
            <a:ext cx="450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285</Words>
  <Application>Microsoft Office PowerPoint</Application>
  <PresentationFormat>Custom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Impact</vt:lpstr>
      <vt:lpstr>Lucida Console</vt:lpstr>
      <vt:lpstr>Office Theme</vt:lpstr>
      <vt:lpstr>              BHARATH NIKETAN ENGINEERING COLLEGE</vt:lpstr>
      <vt:lpstr>Electronic Voting System with a Decision Helper feature</vt:lpstr>
      <vt:lpstr>Features</vt:lpstr>
      <vt:lpstr>Ballot Box with Checklist</vt:lpstr>
      <vt:lpstr>Location hassle solved</vt:lpstr>
      <vt:lpstr>Electronic Voting System using blockchain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SI</cp:lastModifiedBy>
  <cp:revision>91</cp:revision>
  <dcterms:created xsi:type="dcterms:W3CDTF">2013-09-12T13:05:01Z</dcterms:created>
  <dcterms:modified xsi:type="dcterms:W3CDTF">2023-11-04T09:25:00Z</dcterms:modified>
</cp:coreProperties>
</file>