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2" r:id="rId5"/>
    <p:sldId id="284" r:id="rId6"/>
    <p:sldId id="282" r:id="rId7"/>
    <p:sldId id="266" r:id="rId8"/>
    <p:sldId id="281" r:id="rId9"/>
    <p:sldId id="285" r:id="rId10"/>
    <p:sldId id="265" r:id="rId11"/>
    <p:sldId id="274" r:id="rId12"/>
    <p:sldId id="267" r:id="rId13"/>
    <p:sldId id="275" r:id="rId14"/>
    <p:sldId id="268" r:id="rId15"/>
    <p:sldId id="276" r:id="rId16"/>
    <p:sldId id="269" r:id="rId17"/>
    <p:sldId id="277" r:id="rId18"/>
    <p:sldId id="270" r:id="rId19"/>
    <p:sldId id="278" r:id="rId20"/>
    <p:sldId id="271" r:id="rId21"/>
    <p:sldId id="279" r:id="rId22"/>
    <p:sldId id="272" r:id="rId23"/>
    <p:sldId id="280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DE24-5A73-D49E-E061-8DF8B40B7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F7442-797B-DB13-BFEA-67C7FFD93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DCF81-0DDD-ABF2-1979-13A0FE8E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D09-E61E-43FA-91E5-828C02DECD05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B280-9FB1-9967-2BAD-7A532346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B7FC1-CA0B-38D4-EC0A-D1353840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2843-F36A-4855-AD9A-CE33E1329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12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89CD-572B-F3A9-70C4-CC67A792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7E1D7-C776-8A16-40D6-ACB3B926F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DC3B-DD7B-90FD-556F-FC4ADFCE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D09-E61E-43FA-91E5-828C02DECD05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6209-75AA-9345-D9A2-DE629B9E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FA8D4-2216-7B3A-9CB6-F7B8ADC9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2843-F36A-4855-AD9A-CE33E1329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45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00732-CFC8-56DF-ACA0-68A9984B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EC41E-3681-9582-5B3F-AA3E43DA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28CFB-335E-7A8F-7B15-CF59E6C1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D09-E61E-43FA-91E5-828C02DECD05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7D8D-AA16-F336-D31E-1D33EFA7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6AE7B-7773-CA29-0F06-569391C8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2843-F36A-4855-AD9A-CE33E1329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2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8F77-92ED-3E68-620A-450534AD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B02D-B372-2E3F-0580-D9D21A65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3D400-57A0-0251-80EB-059FD023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D09-E61E-43FA-91E5-828C02DECD05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1F2A-F291-B487-81C2-1FCFBBBA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2274-D7DF-F6AE-C983-48258AE5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2843-F36A-4855-AD9A-CE33E1329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3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1712-A3C8-9A90-2F7A-A8547372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E7C4-E3BF-9394-B8BE-261D710BD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AC08-BD61-1D1C-2DB8-1616DEE8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D09-E61E-43FA-91E5-828C02DECD05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39EA-581D-0877-6418-646CD860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FA68-BFE8-3297-4A9E-71761F46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2843-F36A-4855-AD9A-CE33E1329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8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3C73-57E5-9F0C-D6E8-D29A0C58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5930-C895-7E8A-33AC-F8963FA0B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96EDA-FAC5-4425-07E4-B0D8B8DD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78826-1F4C-ED12-7BCA-48FAE69C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D09-E61E-43FA-91E5-828C02DECD05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5136-309D-A5A0-19C5-61315D0B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EBCA9-EE6A-825C-9A05-57D0527A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2843-F36A-4855-AD9A-CE33E1329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14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680B-A2E3-A834-50E9-CD3C5383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9768-641F-13AF-9730-7F13A3F82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771E8-3394-A781-D04A-AEC8D285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24A62-68D1-712B-EC98-8A1DCB38A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3723B-110F-D495-9543-472DE599C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D29E7-AB3A-3FD1-BB05-974DFCB9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D09-E61E-43FA-91E5-828C02DECD05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7CFDC-75E0-2816-87F0-252FBEBC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706A1-239C-5E61-DDEC-6FE5A313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2843-F36A-4855-AD9A-CE33E1329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7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1E2-36A8-E178-3CD5-3A54101B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54CF7-42D3-6713-C5D3-4CCBC571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D09-E61E-43FA-91E5-828C02DECD05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0DD63-77B8-4103-2908-1ECFB025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40814-954E-3337-B6D3-2832C8B8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2843-F36A-4855-AD9A-CE33E1329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62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FAF48-64F2-DA49-BC4E-542E0099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D09-E61E-43FA-91E5-828C02DECD05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C5DBE-B0F3-DABB-E139-E7C025FB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7793-71BA-5E1E-641E-C4A64504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2843-F36A-4855-AD9A-CE33E1329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43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2949-400D-F8A5-4BB5-7B01E278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0EAD-FC2C-F5E0-1109-01416CE4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4BDB5-FB1A-FD20-48B5-277E40033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B32F3-3950-7CC8-8A74-CC1943A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D09-E61E-43FA-91E5-828C02DECD05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F76A8-645D-3380-E097-0BF82280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FAEEA-E948-1C59-ABA1-47CDDBC9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2843-F36A-4855-AD9A-CE33E1329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65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139D-6819-0606-908A-DD6C512A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B3395-0E67-E716-C551-454A15A3F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D889E-503C-AD73-8E78-461AE2C95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83D5D-2124-5677-8E47-0538B961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D09-E61E-43FA-91E5-828C02DECD05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5170-DBC3-2D98-4AC7-54A3F0E0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46B5-FE62-63AB-4F5F-50C8F6DC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2843-F36A-4855-AD9A-CE33E1329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5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F9B9D-78AB-660E-F14B-E705B510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702C6-2006-0D0C-3818-70DC3965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3F92E-9D61-05BE-D1C7-D4417D4C6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1D09-E61E-43FA-91E5-828C02DECD05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0734-1B62-3562-45BB-25BF6E6E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60FC-7FCE-2825-DC37-E2C1D5B04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12843-F36A-4855-AD9A-CE33E1329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6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fif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FB6E-6A58-8715-91D2-8EB6463A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D3CA-F169-9B91-350A-BC3765DF9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97EB6-1107-E9E5-1194-D5BD1A4D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5256E-2222-3420-DCE5-8A47FF61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871" y="2755663"/>
            <a:ext cx="4321380" cy="870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F862A-A217-DF67-8CB8-1CD0AA16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273" y="3000450"/>
            <a:ext cx="3544707" cy="616556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044C820-F87B-4E38-C3B7-33FB966DF919}"/>
              </a:ext>
            </a:extLst>
          </p:cNvPr>
          <p:cNvSpPr txBox="1">
            <a:spLocks/>
          </p:cNvSpPr>
          <p:nvPr/>
        </p:nvSpPr>
        <p:spPr>
          <a:xfrm>
            <a:off x="203200" y="6647411"/>
            <a:ext cx="1828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67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FCC4AB-2C86-C543-A556-58579A9DDFBA}"/>
              </a:ext>
            </a:extLst>
          </p:cNvPr>
          <p:cNvSpPr txBox="1">
            <a:spLocks/>
          </p:cNvSpPr>
          <p:nvPr/>
        </p:nvSpPr>
        <p:spPr>
          <a:xfrm>
            <a:off x="10173413" y="6647411"/>
            <a:ext cx="1828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67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dur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6 -3.45679E-06 L -0.73125 -3.45679E-06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6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dur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06 2.59259E-06 L -3.61111E-06 -0.74661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5344-7E86-8B90-12E9-15864468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E880-4516-1501-93AC-834FED6F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DEF8-94FD-C326-C4BF-096F8DEB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19815-499C-F107-04CE-19248C08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18" b="41505"/>
          <a:stretch>
            <a:fillRect/>
          </a:stretch>
        </p:blipFill>
        <p:spPr>
          <a:xfrm>
            <a:off x="0" y="2128513"/>
            <a:ext cx="12192000" cy="23232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D3F1C3-7DB2-CCF4-26E4-A7F00A500A4D}"/>
              </a:ext>
            </a:extLst>
          </p:cNvPr>
          <p:cNvSpPr txBox="1">
            <a:spLocks/>
          </p:cNvSpPr>
          <p:nvPr/>
        </p:nvSpPr>
        <p:spPr>
          <a:xfrm>
            <a:off x="304800" y="2889504"/>
            <a:ext cx="11582400" cy="829056"/>
          </a:xfrm>
          <a:prstGeom prst="rect">
            <a:avLst/>
          </a:prstGeom>
        </p:spPr>
        <p:txBody>
          <a:bodyPr vert="horz" lIns="91440" tIns="9144" rIns="91440" bIns="9144" rtlCol="0" anchor="b">
            <a:noAutofit/>
          </a:bodyPr>
          <a:lstStyle>
            <a:lvl1pPr algn="ctr" defTabSz="914400" rtl="0" eaLnBrk="1" latinLnBrk="0" hangingPunct="1">
              <a:lnSpc>
                <a:spcPts val="5333"/>
              </a:lnSpc>
              <a:spcBef>
                <a:spcPct val="0"/>
              </a:spcBef>
              <a:buNone/>
              <a:defRPr sz="6000" b="0" kern="1200" spc="-27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C135C-EF7B-C17B-949F-7C744E70B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778" y="655894"/>
            <a:ext cx="1486423" cy="2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1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3D7690-E04F-C55D-4DCE-188F575C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8" y="81335"/>
            <a:ext cx="9984513" cy="7924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FB9C8-46E2-F7C9-CC1F-B23E0B7B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0" y="6647411"/>
            <a:ext cx="1828800" cy="182880"/>
          </a:xfrm>
        </p:spPr>
        <p:txBody>
          <a:bodyPr/>
          <a:lstStyle/>
          <a:p>
            <a:fld id="{07928ADD-E217-4CA0-9D9B-EDE6B6BD4C50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27422-F9B2-D7B2-2DB4-88D3DFC4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647411"/>
            <a:ext cx="7924800" cy="182880"/>
          </a:xfrm>
        </p:spPr>
        <p:txBody>
          <a:bodyPr/>
          <a:lstStyle/>
          <a:p>
            <a:r>
              <a:rPr lang="en-US"/>
              <a:t>Disclosure or duplication without consent is prohibited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4ED8-0ADF-7C42-DD91-091D955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3413" y="6647411"/>
            <a:ext cx="1828800" cy="182880"/>
          </a:xfrm>
        </p:spPr>
        <p:txBody>
          <a:bodyPr/>
          <a:lstStyle/>
          <a:p>
            <a:fld id="{F5D92379-A8A0-4F2A-B1DF-F7F7112BE264}" type="slidenum">
              <a:rPr lang="en-US" smtClean="0"/>
              <a:t>11</a:t>
            </a:fld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DB8637D-F135-0BCC-5AE2-DD8F41B660BE}"/>
              </a:ext>
            </a:extLst>
          </p:cNvPr>
          <p:cNvSpPr txBox="1">
            <a:spLocks/>
          </p:cNvSpPr>
          <p:nvPr/>
        </p:nvSpPr>
        <p:spPr>
          <a:xfrm>
            <a:off x="6400800" y="987552"/>
            <a:ext cx="5486400" cy="5410200"/>
          </a:xfrm>
          <a:prstGeom prst="rect">
            <a:avLst/>
          </a:prstGeom>
          <a:solidFill>
            <a:srgbClr val="D9D9D9"/>
          </a:solidFill>
        </p:spPr>
        <p:txBody>
          <a:bodyPr>
            <a:normAutofit/>
          </a:bodyPr>
          <a:lstStyle>
            <a:lvl1pPr marL="457189" marR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icon to add Picture - 4.44” x 4.5”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A4DE41-A56A-DD28-31CE-C72DA053A853}"/>
              </a:ext>
            </a:extLst>
          </p:cNvPr>
          <p:cNvSpPr txBox="1">
            <a:spLocks/>
          </p:cNvSpPr>
          <p:nvPr/>
        </p:nvSpPr>
        <p:spPr>
          <a:xfrm>
            <a:off x="207264" y="987552"/>
            <a:ext cx="5888736" cy="541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DCD7A537-F429-C54F-1F86-56A69CBE6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" y="865188"/>
            <a:ext cx="12185649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2E251-FDDB-425A-F81C-CFEDB2B3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709" y="340788"/>
            <a:ext cx="1647559" cy="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1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5344-7E86-8B90-12E9-15864468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E880-4516-1501-93AC-834FED6F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DEF8-94FD-C326-C4BF-096F8DEB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19815-499C-F107-04CE-19248C08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18" b="41505"/>
          <a:stretch>
            <a:fillRect/>
          </a:stretch>
        </p:blipFill>
        <p:spPr>
          <a:xfrm>
            <a:off x="0" y="2128513"/>
            <a:ext cx="12192000" cy="23232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D3F1C3-7DB2-CCF4-26E4-A7F00A500A4D}"/>
              </a:ext>
            </a:extLst>
          </p:cNvPr>
          <p:cNvSpPr txBox="1">
            <a:spLocks/>
          </p:cNvSpPr>
          <p:nvPr/>
        </p:nvSpPr>
        <p:spPr>
          <a:xfrm>
            <a:off x="304800" y="2889504"/>
            <a:ext cx="11582400" cy="829056"/>
          </a:xfrm>
          <a:prstGeom prst="rect">
            <a:avLst/>
          </a:prstGeom>
        </p:spPr>
        <p:txBody>
          <a:bodyPr vert="horz" lIns="91440" tIns="9144" rIns="91440" bIns="9144" rtlCol="0" anchor="b">
            <a:noAutofit/>
          </a:bodyPr>
          <a:lstStyle>
            <a:lvl1pPr algn="ctr" defTabSz="914400" rtl="0" eaLnBrk="1" latinLnBrk="0" hangingPunct="1">
              <a:lnSpc>
                <a:spcPts val="5333"/>
              </a:lnSpc>
              <a:spcBef>
                <a:spcPct val="0"/>
              </a:spcBef>
              <a:buNone/>
              <a:defRPr sz="6000" b="0" kern="1200" spc="-27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C135C-EF7B-C17B-949F-7C744E70B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778" y="655894"/>
            <a:ext cx="1486423" cy="2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8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3D7690-E04F-C55D-4DCE-188F575C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8" y="81335"/>
            <a:ext cx="9984513" cy="7924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FB9C8-46E2-F7C9-CC1F-B23E0B7B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0" y="6647411"/>
            <a:ext cx="1828800" cy="182880"/>
          </a:xfrm>
        </p:spPr>
        <p:txBody>
          <a:bodyPr/>
          <a:lstStyle/>
          <a:p>
            <a:fld id="{07928ADD-E217-4CA0-9D9B-EDE6B6BD4C50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27422-F9B2-D7B2-2DB4-88D3DFC4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647411"/>
            <a:ext cx="7924800" cy="182880"/>
          </a:xfrm>
        </p:spPr>
        <p:txBody>
          <a:bodyPr/>
          <a:lstStyle/>
          <a:p>
            <a:r>
              <a:rPr lang="en-US"/>
              <a:t>Disclosure or duplication without consent is prohibited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4ED8-0ADF-7C42-DD91-091D955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3413" y="6647411"/>
            <a:ext cx="1828800" cy="182880"/>
          </a:xfrm>
        </p:spPr>
        <p:txBody>
          <a:bodyPr/>
          <a:lstStyle/>
          <a:p>
            <a:fld id="{F5D92379-A8A0-4F2A-B1DF-F7F7112BE264}" type="slidenum">
              <a:rPr lang="en-US" smtClean="0"/>
              <a:t>13</a:t>
            </a:fld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DB8637D-F135-0BCC-5AE2-DD8F41B660BE}"/>
              </a:ext>
            </a:extLst>
          </p:cNvPr>
          <p:cNvSpPr txBox="1">
            <a:spLocks/>
          </p:cNvSpPr>
          <p:nvPr/>
        </p:nvSpPr>
        <p:spPr>
          <a:xfrm>
            <a:off x="6400800" y="987552"/>
            <a:ext cx="5486400" cy="5410200"/>
          </a:xfrm>
          <a:prstGeom prst="rect">
            <a:avLst/>
          </a:prstGeom>
          <a:solidFill>
            <a:srgbClr val="D9D9D9"/>
          </a:solidFill>
        </p:spPr>
        <p:txBody>
          <a:bodyPr>
            <a:normAutofit/>
          </a:bodyPr>
          <a:lstStyle>
            <a:lvl1pPr marL="457189" marR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icon to add Picture - 4.44” x 4.5”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A4DE41-A56A-DD28-31CE-C72DA053A853}"/>
              </a:ext>
            </a:extLst>
          </p:cNvPr>
          <p:cNvSpPr txBox="1">
            <a:spLocks/>
          </p:cNvSpPr>
          <p:nvPr/>
        </p:nvSpPr>
        <p:spPr>
          <a:xfrm>
            <a:off x="207264" y="987552"/>
            <a:ext cx="5888736" cy="541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DCD7A537-F429-C54F-1F86-56A69CBE6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" y="865188"/>
            <a:ext cx="12185649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2E251-FDDB-425A-F81C-CFEDB2B3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709" y="340788"/>
            <a:ext cx="1647559" cy="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5344-7E86-8B90-12E9-15864468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E880-4516-1501-93AC-834FED6F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DEF8-94FD-C326-C4BF-096F8DEB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19815-499C-F107-04CE-19248C08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18" b="41505"/>
          <a:stretch>
            <a:fillRect/>
          </a:stretch>
        </p:blipFill>
        <p:spPr>
          <a:xfrm>
            <a:off x="0" y="2128513"/>
            <a:ext cx="12192000" cy="23232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D3F1C3-7DB2-CCF4-26E4-A7F00A500A4D}"/>
              </a:ext>
            </a:extLst>
          </p:cNvPr>
          <p:cNvSpPr txBox="1">
            <a:spLocks/>
          </p:cNvSpPr>
          <p:nvPr/>
        </p:nvSpPr>
        <p:spPr>
          <a:xfrm>
            <a:off x="304800" y="2889504"/>
            <a:ext cx="11582400" cy="829056"/>
          </a:xfrm>
          <a:prstGeom prst="rect">
            <a:avLst/>
          </a:prstGeom>
        </p:spPr>
        <p:txBody>
          <a:bodyPr vert="horz" lIns="91440" tIns="9144" rIns="91440" bIns="9144" rtlCol="0" anchor="b">
            <a:noAutofit/>
          </a:bodyPr>
          <a:lstStyle>
            <a:lvl1pPr algn="ctr" defTabSz="914400" rtl="0" eaLnBrk="1" latinLnBrk="0" hangingPunct="1">
              <a:lnSpc>
                <a:spcPts val="5333"/>
              </a:lnSpc>
              <a:spcBef>
                <a:spcPct val="0"/>
              </a:spcBef>
              <a:buNone/>
              <a:defRPr sz="6000" b="0" kern="1200" spc="-27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DETAILS OF IMPLEMENTATION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C135C-EF7B-C17B-949F-7C744E70B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778" y="655894"/>
            <a:ext cx="1486423" cy="2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17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3D7690-E04F-C55D-4DCE-188F575C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8" y="81335"/>
            <a:ext cx="9984513" cy="7924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FB9C8-46E2-F7C9-CC1F-B23E0B7B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0" y="6647411"/>
            <a:ext cx="1828800" cy="182880"/>
          </a:xfrm>
        </p:spPr>
        <p:txBody>
          <a:bodyPr/>
          <a:lstStyle/>
          <a:p>
            <a:fld id="{07928ADD-E217-4CA0-9D9B-EDE6B6BD4C50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27422-F9B2-D7B2-2DB4-88D3DFC4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647411"/>
            <a:ext cx="7924800" cy="182880"/>
          </a:xfrm>
        </p:spPr>
        <p:txBody>
          <a:bodyPr/>
          <a:lstStyle/>
          <a:p>
            <a:r>
              <a:rPr lang="en-US"/>
              <a:t>Disclosure or duplication without consent is prohibited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4ED8-0ADF-7C42-DD91-091D955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3413" y="6647411"/>
            <a:ext cx="1828800" cy="182880"/>
          </a:xfrm>
        </p:spPr>
        <p:txBody>
          <a:bodyPr/>
          <a:lstStyle/>
          <a:p>
            <a:fld id="{F5D92379-A8A0-4F2A-B1DF-F7F7112BE264}" type="slidenum">
              <a:rPr lang="en-US" smtClean="0"/>
              <a:t>15</a:t>
            </a:fld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DB8637D-F135-0BCC-5AE2-DD8F41B660BE}"/>
              </a:ext>
            </a:extLst>
          </p:cNvPr>
          <p:cNvSpPr txBox="1">
            <a:spLocks/>
          </p:cNvSpPr>
          <p:nvPr/>
        </p:nvSpPr>
        <p:spPr>
          <a:xfrm>
            <a:off x="6400800" y="987552"/>
            <a:ext cx="5486400" cy="5410200"/>
          </a:xfrm>
          <a:prstGeom prst="rect">
            <a:avLst/>
          </a:prstGeom>
          <a:solidFill>
            <a:srgbClr val="D9D9D9"/>
          </a:solidFill>
        </p:spPr>
        <p:txBody>
          <a:bodyPr>
            <a:normAutofit/>
          </a:bodyPr>
          <a:lstStyle>
            <a:lvl1pPr marL="457189" marR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icon to add Picture - 4.44” x 4.5”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A4DE41-A56A-DD28-31CE-C72DA053A853}"/>
              </a:ext>
            </a:extLst>
          </p:cNvPr>
          <p:cNvSpPr txBox="1">
            <a:spLocks/>
          </p:cNvSpPr>
          <p:nvPr/>
        </p:nvSpPr>
        <p:spPr>
          <a:xfrm>
            <a:off x="207264" y="987552"/>
            <a:ext cx="5888736" cy="541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DCD7A537-F429-C54F-1F86-56A69CBE6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" y="865188"/>
            <a:ext cx="12185649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2E251-FDDB-425A-F81C-CFEDB2B3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709" y="340788"/>
            <a:ext cx="1647559" cy="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5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5344-7E86-8B90-12E9-15864468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E880-4516-1501-93AC-834FED6F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DEF8-94FD-C326-C4BF-096F8DEB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19815-499C-F107-04CE-19248C08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18" b="41505"/>
          <a:stretch>
            <a:fillRect/>
          </a:stretch>
        </p:blipFill>
        <p:spPr>
          <a:xfrm>
            <a:off x="0" y="2128513"/>
            <a:ext cx="12192000" cy="23232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D3F1C3-7DB2-CCF4-26E4-A7F00A500A4D}"/>
              </a:ext>
            </a:extLst>
          </p:cNvPr>
          <p:cNvSpPr txBox="1">
            <a:spLocks/>
          </p:cNvSpPr>
          <p:nvPr/>
        </p:nvSpPr>
        <p:spPr>
          <a:xfrm>
            <a:off x="304800" y="2889504"/>
            <a:ext cx="11582400" cy="829056"/>
          </a:xfrm>
          <a:prstGeom prst="rect">
            <a:avLst/>
          </a:prstGeom>
        </p:spPr>
        <p:txBody>
          <a:bodyPr vert="horz" lIns="91440" tIns="9144" rIns="91440" bIns="9144" rtlCol="0" anchor="b">
            <a:noAutofit/>
          </a:bodyPr>
          <a:lstStyle>
            <a:lvl1pPr algn="ctr" defTabSz="914400" rtl="0" eaLnBrk="1" latinLnBrk="0" hangingPunct="1">
              <a:lnSpc>
                <a:spcPts val="5333"/>
              </a:lnSpc>
              <a:spcBef>
                <a:spcPct val="0"/>
              </a:spcBef>
              <a:buNone/>
              <a:defRPr sz="6000" b="0" kern="1200" spc="-27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C135C-EF7B-C17B-949F-7C744E70B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778" y="655894"/>
            <a:ext cx="1486423" cy="2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3D7690-E04F-C55D-4DCE-188F575C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8" y="81335"/>
            <a:ext cx="9984513" cy="7924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FB9C8-46E2-F7C9-CC1F-B23E0B7B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0" y="6647411"/>
            <a:ext cx="1828800" cy="182880"/>
          </a:xfrm>
        </p:spPr>
        <p:txBody>
          <a:bodyPr/>
          <a:lstStyle/>
          <a:p>
            <a:fld id="{07928ADD-E217-4CA0-9D9B-EDE6B6BD4C50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27422-F9B2-D7B2-2DB4-88D3DFC4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647411"/>
            <a:ext cx="7924800" cy="182880"/>
          </a:xfrm>
        </p:spPr>
        <p:txBody>
          <a:bodyPr/>
          <a:lstStyle/>
          <a:p>
            <a:r>
              <a:rPr lang="en-US"/>
              <a:t>Disclosure or duplication without consent is prohibited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4ED8-0ADF-7C42-DD91-091D955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3413" y="6647411"/>
            <a:ext cx="1828800" cy="182880"/>
          </a:xfrm>
        </p:spPr>
        <p:txBody>
          <a:bodyPr/>
          <a:lstStyle/>
          <a:p>
            <a:fld id="{F5D92379-A8A0-4F2A-B1DF-F7F7112BE264}" type="slidenum">
              <a:rPr lang="en-US" smtClean="0"/>
              <a:t>17</a:t>
            </a:fld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DB8637D-F135-0BCC-5AE2-DD8F41B660BE}"/>
              </a:ext>
            </a:extLst>
          </p:cNvPr>
          <p:cNvSpPr txBox="1">
            <a:spLocks/>
          </p:cNvSpPr>
          <p:nvPr/>
        </p:nvSpPr>
        <p:spPr>
          <a:xfrm>
            <a:off x="6400800" y="987552"/>
            <a:ext cx="5486400" cy="5410200"/>
          </a:xfrm>
          <a:prstGeom prst="rect">
            <a:avLst/>
          </a:prstGeom>
          <a:solidFill>
            <a:srgbClr val="D9D9D9"/>
          </a:solidFill>
        </p:spPr>
        <p:txBody>
          <a:bodyPr>
            <a:normAutofit/>
          </a:bodyPr>
          <a:lstStyle>
            <a:lvl1pPr marL="457189" marR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icon to add Picture - 4.44” x 4.5”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A4DE41-A56A-DD28-31CE-C72DA053A853}"/>
              </a:ext>
            </a:extLst>
          </p:cNvPr>
          <p:cNvSpPr txBox="1">
            <a:spLocks/>
          </p:cNvSpPr>
          <p:nvPr/>
        </p:nvSpPr>
        <p:spPr>
          <a:xfrm>
            <a:off x="207264" y="987552"/>
            <a:ext cx="5888736" cy="541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DCD7A537-F429-C54F-1F86-56A69CBE6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" y="865188"/>
            <a:ext cx="12185649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2E251-FDDB-425A-F81C-CFEDB2B3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709" y="340788"/>
            <a:ext cx="1647559" cy="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6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5344-7E86-8B90-12E9-15864468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E880-4516-1501-93AC-834FED6F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DEF8-94FD-C326-C4BF-096F8DEB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19815-499C-F107-04CE-19248C08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18" b="41505"/>
          <a:stretch>
            <a:fillRect/>
          </a:stretch>
        </p:blipFill>
        <p:spPr>
          <a:xfrm>
            <a:off x="0" y="2128513"/>
            <a:ext cx="12192000" cy="23232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D3F1C3-7DB2-CCF4-26E4-A7F00A500A4D}"/>
              </a:ext>
            </a:extLst>
          </p:cNvPr>
          <p:cNvSpPr txBox="1">
            <a:spLocks/>
          </p:cNvSpPr>
          <p:nvPr/>
        </p:nvSpPr>
        <p:spPr>
          <a:xfrm>
            <a:off x="304800" y="2889504"/>
            <a:ext cx="11582400" cy="829056"/>
          </a:xfrm>
          <a:prstGeom prst="rect">
            <a:avLst/>
          </a:prstGeom>
        </p:spPr>
        <p:txBody>
          <a:bodyPr vert="horz" lIns="91440" tIns="9144" rIns="91440" bIns="9144" rtlCol="0" anchor="b">
            <a:noAutofit/>
          </a:bodyPr>
          <a:lstStyle>
            <a:lvl1pPr algn="ctr" defTabSz="914400" rtl="0" eaLnBrk="1" latinLnBrk="0" hangingPunct="1">
              <a:lnSpc>
                <a:spcPts val="5333"/>
              </a:lnSpc>
              <a:spcBef>
                <a:spcPct val="0"/>
              </a:spcBef>
              <a:buNone/>
              <a:defRPr sz="6000" b="0" kern="1200" spc="-27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SKILLS ACQUIRED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C135C-EF7B-C17B-949F-7C744E70B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778" y="655894"/>
            <a:ext cx="1486423" cy="2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3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3D7690-E04F-C55D-4DCE-188F575C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8" y="81335"/>
            <a:ext cx="9984513" cy="7924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SKILLS ACCQUIRED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FB9C8-46E2-F7C9-CC1F-B23E0B7B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0" y="6647411"/>
            <a:ext cx="1828800" cy="182880"/>
          </a:xfrm>
        </p:spPr>
        <p:txBody>
          <a:bodyPr/>
          <a:lstStyle/>
          <a:p>
            <a:fld id="{07928ADD-E217-4CA0-9D9B-EDE6B6BD4C50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27422-F9B2-D7B2-2DB4-88D3DFC4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647411"/>
            <a:ext cx="7924800" cy="182880"/>
          </a:xfrm>
        </p:spPr>
        <p:txBody>
          <a:bodyPr/>
          <a:lstStyle/>
          <a:p>
            <a:r>
              <a:rPr lang="en-US"/>
              <a:t>Disclosure or duplication without consent is prohibited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4ED8-0ADF-7C42-DD91-091D955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3413" y="6647411"/>
            <a:ext cx="1828800" cy="182880"/>
          </a:xfrm>
        </p:spPr>
        <p:txBody>
          <a:bodyPr/>
          <a:lstStyle/>
          <a:p>
            <a:fld id="{F5D92379-A8A0-4F2A-B1DF-F7F7112BE264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A4DE41-A56A-DD28-31CE-C72DA053A853}"/>
              </a:ext>
            </a:extLst>
          </p:cNvPr>
          <p:cNvSpPr txBox="1">
            <a:spLocks/>
          </p:cNvSpPr>
          <p:nvPr/>
        </p:nvSpPr>
        <p:spPr>
          <a:xfrm>
            <a:off x="207264" y="987552"/>
            <a:ext cx="5888736" cy="541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DCD7A537-F429-C54F-1F86-56A69CBE6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" y="865188"/>
            <a:ext cx="12185649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2E251-FDDB-425A-F81C-CFEDB2B3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709" y="340788"/>
            <a:ext cx="1647559" cy="331976"/>
          </a:xfrm>
          <a:prstGeom prst="rect">
            <a:avLst/>
          </a:prstGeo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2856FD9-FBE4-A95E-3C58-5B0AFFD308FF}"/>
              </a:ext>
            </a:extLst>
          </p:cNvPr>
          <p:cNvSpPr txBox="1">
            <a:spLocks/>
          </p:cNvSpPr>
          <p:nvPr/>
        </p:nvSpPr>
        <p:spPr>
          <a:xfrm>
            <a:off x="359664" y="1139952"/>
            <a:ext cx="5888736" cy="541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800" b="1" dirty="0">
                <a:cs typeface="Times New Roman" panose="02020603050405020304" pitchFamily="18" charset="0"/>
              </a:rPr>
              <a:t>C Programming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cs typeface="Times New Roman" panose="02020603050405020304" pitchFamily="18" charset="0"/>
              </a:rPr>
              <a:t>C++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cs typeface="Times New Roman" panose="02020603050405020304" pitchFamily="18" charset="0"/>
              </a:rPr>
              <a:t>PYTHON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cs typeface="Times New Roman" panose="02020603050405020304" pitchFamily="18" charset="0"/>
              </a:rPr>
              <a:t>VECTORCAST TESTING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cs typeface="Times New Roman" panose="02020603050405020304" pitchFamily="18" charset="0"/>
              </a:rPr>
              <a:t>VECTOR CANOE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cs typeface="Times New Roman" panose="02020603050405020304" pitchFamily="18" charset="0"/>
              </a:rPr>
              <a:t>TRACE32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cs typeface="Times New Roman" panose="02020603050405020304" pitchFamily="18" charset="0"/>
              </a:rPr>
              <a:t>PYTORCH</a:t>
            </a:r>
          </a:p>
          <a:p>
            <a:pPr marL="1828800" lvl="4" indent="0">
              <a:buNone/>
            </a:pP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65453-0CF5-39B6-082B-9E56846D2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12" y="1180451"/>
            <a:ext cx="2105025" cy="1088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53F44E-0F64-8BA4-48AB-9F088A628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488" y="1051285"/>
            <a:ext cx="2105025" cy="1296767"/>
          </a:xfrm>
          <a:prstGeom prst="rect">
            <a:avLst/>
          </a:prstGeom>
        </p:spPr>
      </p:pic>
      <p:pic>
        <p:nvPicPr>
          <p:cNvPr id="13" name="Picture 12" descr="A logo of a python company&#10;&#10;Description automatically generated">
            <a:extLst>
              <a:ext uri="{FF2B5EF4-FFF2-40B4-BE49-F238E27FC236}">
                <a16:creationId xmlns:a16="http://schemas.microsoft.com/office/drawing/2014/main" id="{73F87C74-B09A-5C34-8541-B79D243EC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771" y="2903295"/>
            <a:ext cx="2649876" cy="1483930"/>
          </a:xfrm>
          <a:prstGeom prst="rect">
            <a:avLst/>
          </a:prstGeom>
        </p:spPr>
      </p:pic>
      <p:pic>
        <p:nvPicPr>
          <p:cNvPr id="14" name="Picture 13" descr="A white device with a strap&#10;&#10;Description automatically generated">
            <a:extLst>
              <a:ext uri="{FF2B5EF4-FFF2-40B4-BE49-F238E27FC236}">
                <a16:creationId xmlns:a16="http://schemas.microsoft.com/office/drawing/2014/main" id="{137AD50C-D181-B74A-0FB4-0BA1F07C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87" y="4092967"/>
            <a:ext cx="1858771" cy="1858771"/>
          </a:xfrm>
          <a:prstGeom prst="rect">
            <a:avLst/>
          </a:prstGeom>
        </p:spPr>
      </p:pic>
      <p:pic>
        <p:nvPicPr>
          <p:cNvPr id="15" name="Picture 14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F6009122-6286-517F-C21B-C0118D7C8C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2575128"/>
            <a:ext cx="4334928" cy="1251702"/>
          </a:xfrm>
          <a:prstGeom prst="rect">
            <a:avLst/>
          </a:prstGeom>
        </p:spPr>
      </p:pic>
      <p:pic>
        <p:nvPicPr>
          <p:cNvPr id="16" name="Picture 15" descr="A logo on a black background&#10;&#10;Description automatically generated">
            <a:extLst>
              <a:ext uri="{FF2B5EF4-FFF2-40B4-BE49-F238E27FC236}">
                <a16:creationId xmlns:a16="http://schemas.microsoft.com/office/drawing/2014/main" id="{AA79D806-52F5-2047-17DE-B17864B02D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44" y="4698974"/>
            <a:ext cx="2649876" cy="13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8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3BE9-1465-E6C1-668C-4D0403D1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FDC6-B2E9-4086-4AAA-B4BCBF9E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B5C6C-EA67-028D-13E4-222F9848C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620" y="0"/>
            <a:ext cx="12188385" cy="68579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538406-877E-9630-CD1B-EC4559CF02D0}"/>
              </a:ext>
            </a:extLst>
          </p:cNvPr>
          <p:cNvSpPr txBox="1">
            <a:spLocks/>
          </p:cNvSpPr>
          <p:nvPr/>
        </p:nvSpPr>
        <p:spPr>
          <a:xfrm>
            <a:off x="7832995" y="3686350"/>
            <a:ext cx="6450957" cy="181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733" kern="1200" cap="none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Group:</a:t>
            </a:r>
          </a:p>
          <a:p>
            <a:endParaRPr lang="en-US" sz="1200" b="1" u="sng" dirty="0"/>
          </a:p>
          <a:p>
            <a:r>
              <a:rPr lang="en-US" sz="2130" b="1" dirty="0"/>
              <a:t>Mohan Shanthigrama</a:t>
            </a:r>
            <a:r>
              <a:rPr lang="en-US" sz="2130" dirty="0"/>
              <a:t> </a:t>
            </a:r>
          </a:p>
          <a:p>
            <a:r>
              <a:rPr lang="en-US" sz="2130" dirty="0"/>
              <a:t>(Manager – Functions Engineering)</a:t>
            </a:r>
          </a:p>
          <a:p>
            <a:r>
              <a:rPr lang="en-US" sz="2130" b="1" dirty="0"/>
              <a:t>Surya Prakash Ramanujam </a:t>
            </a:r>
          </a:p>
          <a:p>
            <a:r>
              <a:rPr lang="en-US" sz="2130" dirty="0"/>
              <a:t>(Technical Lead)</a:t>
            </a:r>
          </a:p>
        </p:txBody>
      </p:sp>
      <p:pic>
        <p:nvPicPr>
          <p:cNvPr id="10" name="Picture 1" descr="magna.jpg">
            <a:extLst>
              <a:ext uri="{FF2B5EF4-FFF2-40B4-BE49-F238E27FC236}">
                <a16:creationId xmlns:a16="http://schemas.microsoft.com/office/drawing/2014/main" id="{E830E7CE-2A35-5A1C-479B-0F5187C2D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232744" y="343847"/>
            <a:ext cx="1651461" cy="332509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ABAAAA-398C-3E58-8EBF-8EF7229F7478}"/>
              </a:ext>
            </a:extLst>
          </p:cNvPr>
          <p:cNvSpPr txBox="1"/>
          <p:nvPr/>
        </p:nvSpPr>
        <p:spPr>
          <a:xfrm>
            <a:off x="8339138" y="6124844"/>
            <a:ext cx="3409709" cy="4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0" b="1" dirty="0"/>
              <a:t>- ANIKETH U ACHAR (Intern)</a:t>
            </a:r>
            <a:endParaRPr lang="en-IN" sz="2130" dirty="0"/>
          </a:p>
        </p:txBody>
      </p:sp>
    </p:spTree>
    <p:extLst>
      <p:ext uri="{BB962C8B-B14F-4D97-AF65-F5344CB8AC3E}">
        <p14:creationId xmlns:p14="http://schemas.microsoft.com/office/powerpoint/2010/main" val="1000809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5344-7E86-8B90-12E9-15864468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E880-4516-1501-93AC-834FED6F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DEF8-94FD-C326-C4BF-096F8DEB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19815-499C-F107-04CE-19248C08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18" b="41505"/>
          <a:stretch>
            <a:fillRect/>
          </a:stretch>
        </p:blipFill>
        <p:spPr>
          <a:xfrm>
            <a:off x="0" y="2128513"/>
            <a:ext cx="12192000" cy="23232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D3F1C3-7DB2-CCF4-26E4-A7F00A500A4D}"/>
              </a:ext>
            </a:extLst>
          </p:cNvPr>
          <p:cNvSpPr txBox="1">
            <a:spLocks/>
          </p:cNvSpPr>
          <p:nvPr/>
        </p:nvSpPr>
        <p:spPr>
          <a:xfrm>
            <a:off x="304800" y="2889504"/>
            <a:ext cx="11582400" cy="829056"/>
          </a:xfrm>
          <a:prstGeom prst="rect">
            <a:avLst/>
          </a:prstGeom>
        </p:spPr>
        <p:txBody>
          <a:bodyPr vert="horz" lIns="91440" tIns="9144" rIns="91440" bIns="9144" rtlCol="0" anchor="b">
            <a:noAutofit/>
          </a:bodyPr>
          <a:lstStyle>
            <a:lvl1pPr algn="ctr" defTabSz="914400" rtl="0" eaLnBrk="1" latinLnBrk="0" hangingPunct="1">
              <a:lnSpc>
                <a:spcPts val="5333"/>
              </a:lnSpc>
              <a:spcBef>
                <a:spcPct val="0"/>
              </a:spcBef>
              <a:buNone/>
              <a:defRPr sz="6000" b="0" kern="1200" spc="-27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C135C-EF7B-C17B-949F-7C744E70B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778" y="655894"/>
            <a:ext cx="1486423" cy="2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6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3D7690-E04F-C55D-4DCE-188F575C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8" y="81335"/>
            <a:ext cx="9984513" cy="7924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FB9C8-46E2-F7C9-CC1F-B23E0B7B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0" y="6647411"/>
            <a:ext cx="1828800" cy="182880"/>
          </a:xfrm>
        </p:spPr>
        <p:txBody>
          <a:bodyPr/>
          <a:lstStyle/>
          <a:p>
            <a:fld id="{07928ADD-E217-4CA0-9D9B-EDE6B6BD4C50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27422-F9B2-D7B2-2DB4-88D3DFC4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647411"/>
            <a:ext cx="7924800" cy="182880"/>
          </a:xfrm>
        </p:spPr>
        <p:txBody>
          <a:bodyPr/>
          <a:lstStyle/>
          <a:p>
            <a:r>
              <a:rPr lang="en-US"/>
              <a:t>Disclosure or duplication without consent is prohibited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4ED8-0ADF-7C42-DD91-091D955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3413" y="6647411"/>
            <a:ext cx="1828800" cy="182880"/>
          </a:xfrm>
        </p:spPr>
        <p:txBody>
          <a:bodyPr/>
          <a:lstStyle/>
          <a:p>
            <a:fld id="{F5D92379-A8A0-4F2A-B1DF-F7F7112BE264}" type="slidenum">
              <a:rPr lang="en-US" smtClean="0"/>
              <a:t>21</a:t>
            </a:fld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DB8637D-F135-0BCC-5AE2-DD8F41B660BE}"/>
              </a:ext>
            </a:extLst>
          </p:cNvPr>
          <p:cNvSpPr txBox="1">
            <a:spLocks/>
          </p:cNvSpPr>
          <p:nvPr/>
        </p:nvSpPr>
        <p:spPr>
          <a:xfrm>
            <a:off x="6400800" y="987552"/>
            <a:ext cx="5486400" cy="5410200"/>
          </a:xfrm>
          <a:prstGeom prst="rect">
            <a:avLst/>
          </a:prstGeom>
          <a:solidFill>
            <a:srgbClr val="D9D9D9"/>
          </a:solidFill>
        </p:spPr>
        <p:txBody>
          <a:bodyPr>
            <a:normAutofit/>
          </a:bodyPr>
          <a:lstStyle>
            <a:lvl1pPr marL="457189" marR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icon to add Picture - 4.44” x 4.5”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A4DE41-A56A-DD28-31CE-C72DA053A853}"/>
              </a:ext>
            </a:extLst>
          </p:cNvPr>
          <p:cNvSpPr txBox="1">
            <a:spLocks/>
          </p:cNvSpPr>
          <p:nvPr/>
        </p:nvSpPr>
        <p:spPr>
          <a:xfrm>
            <a:off x="207264" y="987552"/>
            <a:ext cx="5888736" cy="541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DCD7A537-F429-C54F-1F86-56A69CBE6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" y="865188"/>
            <a:ext cx="12185649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2E251-FDDB-425A-F81C-CFEDB2B3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709" y="340788"/>
            <a:ext cx="1647559" cy="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55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5344-7E86-8B90-12E9-15864468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E880-4516-1501-93AC-834FED6F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DEF8-94FD-C326-C4BF-096F8DEB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19815-499C-F107-04CE-19248C08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18" b="41505"/>
          <a:stretch>
            <a:fillRect/>
          </a:stretch>
        </p:blipFill>
        <p:spPr>
          <a:xfrm>
            <a:off x="0" y="2128513"/>
            <a:ext cx="12192000" cy="23232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D3F1C3-7DB2-CCF4-26E4-A7F00A500A4D}"/>
              </a:ext>
            </a:extLst>
          </p:cNvPr>
          <p:cNvSpPr txBox="1">
            <a:spLocks/>
          </p:cNvSpPr>
          <p:nvPr/>
        </p:nvSpPr>
        <p:spPr>
          <a:xfrm>
            <a:off x="304800" y="2889504"/>
            <a:ext cx="11582400" cy="829056"/>
          </a:xfrm>
          <a:prstGeom prst="rect">
            <a:avLst/>
          </a:prstGeom>
        </p:spPr>
        <p:txBody>
          <a:bodyPr vert="horz" lIns="91440" tIns="9144" rIns="91440" bIns="9144" rtlCol="0" anchor="b">
            <a:noAutofit/>
          </a:bodyPr>
          <a:lstStyle>
            <a:lvl1pPr algn="ctr" defTabSz="914400" rtl="0" eaLnBrk="1" latinLnBrk="0" hangingPunct="1">
              <a:lnSpc>
                <a:spcPts val="5333"/>
              </a:lnSpc>
              <a:spcBef>
                <a:spcPct val="0"/>
              </a:spcBef>
              <a:buNone/>
              <a:defRPr sz="6000" b="0" kern="1200" spc="-27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REFLECTION NOTE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C135C-EF7B-C17B-949F-7C744E70B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778" y="655894"/>
            <a:ext cx="1486423" cy="2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0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3D7690-E04F-C55D-4DCE-188F575C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8" y="81335"/>
            <a:ext cx="9984513" cy="7924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FB9C8-46E2-F7C9-CC1F-B23E0B7B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0" y="6647411"/>
            <a:ext cx="1828800" cy="182880"/>
          </a:xfrm>
        </p:spPr>
        <p:txBody>
          <a:bodyPr/>
          <a:lstStyle/>
          <a:p>
            <a:fld id="{07928ADD-E217-4CA0-9D9B-EDE6B6BD4C50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27422-F9B2-D7B2-2DB4-88D3DFC4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647411"/>
            <a:ext cx="7924800" cy="182880"/>
          </a:xfrm>
        </p:spPr>
        <p:txBody>
          <a:bodyPr/>
          <a:lstStyle/>
          <a:p>
            <a:r>
              <a:rPr lang="en-US"/>
              <a:t>Disclosure or duplication without consent is prohibited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4ED8-0ADF-7C42-DD91-091D955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3413" y="6647411"/>
            <a:ext cx="1828800" cy="182880"/>
          </a:xfrm>
        </p:spPr>
        <p:txBody>
          <a:bodyPr/>
          <a:lstStyle/>
          <a:p>
            <a:fld id="{F5D92379-A8A0-4F2A-B1DF-F7F7112BE264}" type="slidenum">
              <a:rPr lang="en-US" smtClean="0"/>
              <a:t>23</a:t>
            </a:fld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DB8637D-F135-0BCC-5AE2-DD8F41B660BE}"/>
              </a:ext>
            </a:extLst>
          </p:cNvPr>
          <p:cNvSpPr txBox="1">
            <a:spLocks/>
          </p:cNvSpPr>
          <p:nvPr/>
        </p:nvSpPr>
        <p:spPr>
          <a:xfrm>
            <a:off x="6400800" y="987552"/>
            <a:ext cx="5486400" cy="5410200"/>
          </a:xfrm>
          <a:prstGeom prst="rect">
            <a:avLst/>
          </a:prstGeom>
          <a:solidFill>
            <a:srgbClr val="D9D9D9"/>
          </a:solidFill>
        </p:spPr>
        <p:txBody>
          <a:bodyPr>
            <a:normAutofit/>
          </a:bodyPr>
          <a:lstStyle>
            <a:lvl1pPr marL="457189" marR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icon to add Picture - 4.44” x 4.5”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A4DE41-A56A-DD28-31CE-C72DA053A853}"/>
              </a:ext>
            </a:extLst>
          </p:cNvPr>
          <p:cNvSpPr txBox="1">
            <a:spLocks/>
          </p:cNvSpPr>
          <p:nvPr/>
        </p:nvSpPr>
        <p:spPr>
          <a:xfrm>
            <a:off x="207264" y="987552"/>
            <a:ext cx="5888736" cy="541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DCD7A537-F429-C54F-1F86-56A69CBE6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" y="865188"/>
            <a:ext cx="12185649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2E251-FDDB-425A-F81C-CFEDB2B3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709" y="340788"/>
            <a:ext cx="1647559" cy="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53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05D7D2-EE11-9213-6E86-80CE633D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C3286B-7540-DE70-F0BB-66FC6522507F}"/>
              </a:ext>
            </a:extLst>
          </p:cNvPr>
          <p:cNvSpPr txBox="1"/>
          <p:nvPr/>
        </p:nvSpPr>
        <p:spPr>
          <a:xfrm>
            <a:off x="3549569" y="2844224"/>
            <a:ext cx="50928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43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4768E9-7082-0102-A34F-E7CC067A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1C10C44-DFA9-EB06-EA84-403551F05E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9144000"/>
              <a:gd name="connsiteY0" fmla="*/ 0 h 5143500"/>
              <a:gd name="connsiteX1" fmla="*/ 439124 w 9144000"/>
              <a:gd name="connsiteY1" fmla="*/ 0 h 5143500"/>
              <a:gd name="connsiteX2" fmla="*/ 6368077 w 9144000"/>
              <a:gd name="connsiteY2" fmla="*/ 0 h 5143500"/>
              <a:gd name="connsiteX3" fmla="*/ 9144000 w 9144000"/>
              <a:gd name="connsiteY3" fmla="*/ 0 h 5143500"/>
              <a:gd name="connsiteX4" fmla="*/ 9144000 w 9144000"/>
              <a:gd name="connsiteY4" fmla="*/ 656569 h 5143500"/>
              <a:gd name="connsiteX5" fmla="*/ 6547868 w 9144000"/>
              <a:gd name="connsiteY5" fmla="*/ 656569 h 5143500"/>
              <a:gd name="connsiteX6" fmla="*/ 6588741 w 9144000"/>
              <a:gd name="connsiteY6" fmla="*/ 838078 h 5143500"/>
              <a:gd name="connsiteX7" fmla="*/ 6794500 w 9144000"/>
              <a:gd name="connsiteY7" fmla="*/ 2879504 h 5143500"/>
              <a:gd name="connsiteX8" fmla="*/ 6642052 w 9144000"/>
              <a:gd name="connsiteY8" fmla="*/ 4645061 h 5143500"/>
              <a:gd name="connsiteX9" fmla="*/ 6537861 w 9144000"/>
              <a:gd name="connsiteY9" fmla="*/ 5143500 h 5143500"/>
              <a:gd name="connsiteX10" fmla="*/ 268579 w 9144000"/>
              <a:gd name="connsiteY10" fmla="*/ 5143500 h 5143500"/>
              <a:gd name="connsiteX11" fmla="*/ 0 w 9144000"/>
              <a:gd name="connsiteY11" fmla="*/ 5143500 h 5143500"/>
              <a:gd name="connsiteX12" fmla="*/ 0 w 9144000"/>
              <a:gd name="connsiteY12" fmla="*/ 656569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439124" y="0"/>
                </a:lnTo>
                <a:lnTo>
                  <a:pt x="6368077" y="0"/>
                </a:lnTo>
                <a:lnTo>
                  <a:pt x="9144000" y="0"/>
                </a:lnTo>
                <a:lnTo>
                  <a:pt x="9144000" y="656569"/>
                </a:lnTo>
                <a:lnTo>
                  <a:pt x="6547868" y="656569"/>
                </a:lnTo>
                <a:lnTo>
                  <a:pt x="6588741" y="838078"/>
                </a:lnTo>
                <a:cubicBezTo>
                  <a:pt x="6721854" y="1474627"/>
                  <a:pt x="6794500" y="2162211"/>
                  <a:pt x="6794500" y="2879504"/>
                </a:cubicBezTo>
                <a:cubicBezTo>
                  <a:pt x="6794500" y="3494327"/>
                  <a:pt x="6741128" y="4087322"/>
                  <a:pt x="6642052" y="4645061"/>
                </a:cubicBezTo>
                <a:lnTo>
                  <a:pt x="6537861" y="5143500"/>
                </a:lnTo>
                <a:lnTo>
                  <a:pt x="268579" y="5143500"/>
                </a:lnTo>
                <a:lnTo>
                  <a:pt x="0" y="5143500"/>
                </a:lnTo>
                <a:lnTo>
                  <a:pt x="0" y="6565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CB14CE-D903-A21C-3A0C-96C074CB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8" y="81335"/>
            <a:ext cx="9984513" cy="792480"/>
          </a:xfrm>
        </p:spPr>
        <p:txBody>
          <a:bodyPr/>
          <a:lstStyle>
            <a:lvl1pPr>
              <a:defRPr/>
            </a:lvl1pPr>
          </a:lstStyle>
          <a:p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79DD8D3-3430-3546-8EFB-A9364F37EA6C}"/>
              </a:ext>
            </a:extLst>
          </p:cNvPr>
          <p:cNvSpPr txBox="1">
            <a:spLocks/>
          </p:cNvSpPr>
          <p:nvPr/>
        </p:nvSpPr>
        <p:spPr>
          <a:xfrm>
            <a:off x="207264" y="987552"/>
            <a:ext cx="7973568" cy="541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</a:t>
            </a:r>
          </a:p>
          <a:p>
            <a:r>
              <a:rPr lang="en-US" dirty="0"/>
              <a:t>Domains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Tasks Performed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Methodologies &amp; Techniques</a:t>
            </a:r>
          </a:p>
          <a:p>
            <a:r>
              <a:rPr lang="en-US" dirty="0"/>
              <a:t>Details of Implementation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Skills Acquired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Reflection Note</a:t>
            </a:r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8B2A0AB7-C541-B670-E62A-D501D5D7A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" y="865188"/>
            <a:ext cx="12185649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66435-16E2-6716-9964-4DD96D522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709" y="340788"/>
            <a:ext cx="1647559" cy="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2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5344-7E86-8B90-12E9-15864468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E880-4516-1501-93AC-834FED6F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DEF8-94FD-C326-C4BF-096F8DEB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19815-499C-F107-04CE-19248C08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18" b="41505"/>
          <a:stretch>
            <a:fillRect/>
          </a:stretch>
        </p:blipFill>
        <p:spPr>
          <a:xfrm>
            <a:off x="0" y="2128513"/>
            <a:ext cx="12192000" cy="23232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D3F1C3-7DB2-CCF4-26E4-A7F00A500A4D}"/>
              </a:ext>
            </a:extLst>
          </p:cNvPr>
          <p:cNvSpPr txBox="1">
            <a:spLocks/>
          </p:cNvSpPr>
          <p:nvPr/>
        </p:nvSpPr>
        <p:spPr>
          <a:xfrm>
            <a:off x="304800" y="2889504"/>
            <a:ext cx="11582400" cy="829056"/>
          </a:xfrm>
          <a:prstGeom prst="rect">
            <a:avLst/>
          </a:prstGeom>
        </p:spPr>
        <p:txBody>
          <a:bodyPr vert="horz" lIns="91440" tIns="9144" rIns="91440" bIns="9144" rtlCol="0" anchor="b">
            <a:noAutofit/>
          </a:bodyPr>
          <a:lstStyle>
            <a:lvl1pPr algn="ctr" defTabSz="914400" rtl="0" eaLnBrk="1" latinLnBrk="0" hangingPunct="1">
              <a:lnSpc>
                <a:spcPts val="5333"/>
              </a:lnSpc>
              <a:spcBef>
                <a:spcPct val="0"/>
              </a:spcBef>
              <a:buNone/>
              <a:defRPr sz="6000" b="0" kern="1200" spc="-27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C135C-EF7B-C17B-949F-7C744E70B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778" y="655894"/>
            <a:ext cx="1486423" cy="2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5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3D7690-E04F-C55D-4DCE-188F575C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8" y="81335"/>
            <a:ext cx="9984513" cy="7924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FB9C8-46E2-F7C9-CC1F-B23E0B7B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0" y="6647411"/>
            <a:ext cx="1828800" cy="182880"/>
          </a:xfrm>
        </p:spPr>
        <p:txBody>
          <a:bodyPr/>
          <a:lstStyle/>
          <a:p>
            <a:fld id="{07928ADD-E217-4CA0-9D9B-EDE6B6BD4C50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27422-F9B2-D7B2-2DB4-88D3DFC4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647411"/>
            <a:ext cx="7924800" cy="182880"/>
          </a:xfrm>
        </p:spPr>
        <p:txBody>
          <a:bodyPr/>
          <a:lstStyle/>
          <a:p>
            <a:r>
              <a:rPr lang="en-US"/>
              <a:t>Disclosure or duplication without consent is prohibited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4ED8-0ADF-7C42-DD91-091D955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3413" y="6647411"/>
            <a:ext cx="1828800" cy="182880"/>
          </a:xfrm>
        </p:spPr>
        <p:txBody>
          <a:bodyPr/>
          <a:lstStyle/>
          <a:p>
            <a:fld id="{F5D92379-A8A0-4F2A-B1DF-F7F7112BE264}" type="slidenum">
              <a:rPr lang="en-US" smtClean="0"/>
              <a:t>5</a:t>
            </a:fld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DB8637D-F135-0BCC-5AE2-DD8F41B660BE}"/>
              </a:ext>
            </a:extLst>
          </p:cNvPr>
          <p:cNvSpPr txBox="1">
            <a:spLocks/>
          </p:cNvSpPr>
          <p:nvPr/>
        </p:nvSpPr>
        <p:spPr>
          <a:xfrm>
            <a:off x="6400800" y="987552"/>
            <a:ext cx="5486400" cy="5410200"/>
          </a:xfrm>
          <a:prstGeom prst="rect">
            <a:avLst/>
          </a:prstGeom>
          <a:solidFill>
            <a:srgbClr val="D9D9D9"/>
          </a:solidFill>
        </p:spPr>
        <p:txBody>
          <a:bodyPr>
            <a:normAutofit/>
          </a:bodyPr>
          <a:lstStyle>
            <a:lvl1pPr marL="457189" marR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icon to add Picture - 4.44” x 4.5”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A4DE41-A56A-DD28-31CE-C72DA053A853}"/>
              </a:ext>
            </a:extLst>
          </p:cNvPr>
          <p:cNvSpPr txBox="1">
            <a:spLocks/>
          </p:cNvSpPr>
          <p:nvPr/>
        </p:nvSpPr>
        <p:spPr>
          <a:xfrm>
            <a:off x="207264" y="987552"/>
            <a:ext cx="5888736" cy="541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DCD7A537-F429-C54F-1F86-56A69CBE6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" y="865188"/>
            <a:ext cx="12185649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2E251-FDDB-425A-F81C-CFEDB2B3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709" y="340788"/>
            <a:ext cx="1647559" cy="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8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3D7690-E04F-C55D-4DCE-188F575C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8" y="81335"/>
            <a:ext cx="9984513" cy="7924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FB9C8-46E2-F7C9-CC1F-B23E0B7B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0" y="6647411"/>
            <a:ext cx="1828800" cy="182880"/>
          </a:xfrm>
        </p:spPr>
        <p:txBody>
          <a:bodyPr/>
          <a:lstStyle/>
          <a:p>
            <a:fld id="{07928ADD-E217-4CA0-9D9B-EDE6B6BD4C50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27422-F9B2-D7B2-2DB4-88D3DFC4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647411"/>
            <a:ext cx="7924800" cy="182880"/>
          </a:xfrm>
        </p:spPr>
        <p:txBody>
          <a:bodyPr/>
          <a:lstStyle/>
          <a:p>
            <a:r>
              <a:rPr lang="en-US"/>
              <a:t>Disclosure or duplication without consent is prohibited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4ED8-0ADF-7C42-DD91-091D955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3413" y="6647411"/>
            <a:ext cx="1828800" cy="182880"/>
          </a:xfrm>
        </p:spPr>
        <p:txBody>
          <a:bodyPr/>
          <a:lstStyle/>
          <a:p>
            <a:fld id="{F5D92379-A8A0-4F2A-B1DF-F7F7112BE264}" type="slidenum">
              <a:rPr lang="en-US" smtClean="0"/>
              <a:t>6</a:t>
            </a:fld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DB8637D-F135-0BCC-5AE2-DD8F41B660BE}"/>
              </a:ext>
            </a:extLst>
          </p:cNvPr>
          <p:cNvSpPr txBox="1">
            <a:spLocks/>
          </p:cNvSpPr>
          <p:nvPr/>
        </p:nvSpPr>
        <p:spPr>
          <a:xfrm>
            <a:off x="6400800" y="987552"/>
            <a:ext cx="5486400" cy="5410200"/>
          </a:xfrm>
          <a:prstGeom prst="rect">
            <a:avLst/>
          </a:prstGeom>
          <a:solidFill>
            <a:srgbClr val="D9D9D9"/>
          </a:solidFill>
        </p:spPr>
        <p:txBody>
          <a:bodyPr>
            <a:normAutofit/>
          </a:bodyPr>
          <a:lstStyle>
            <a:lvl1pPr marL="457189" marR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icon to add Picture - 4.44” x 4.5”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A4DE41-A56A-DD28-31CE-C72DA053A853}"/>
              </a:ext>
            </a:extLst>
          </p:cNvPr>
          <p:cNvSpPr txBox="1">
            <a:spLocks/>
          </p:cNvSpPr>
          <p:nvPr/>
        </p:nvSpPr>
        <p:spPr>
          <a:xfrm>
            <a:off x="207264" y="987552"/>
            <a:ext cx="5888736" cy="541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DCD7A537-F429-C54F-1F86-56A69CBE6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" y="865188"/>
            <a:ext cx="12185649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2E251-FDDB-425A-F81C-CFEDB2B3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709" y="340788"/>
            <a:ext cx="1647559" cy="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9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5344-7E86-8B90-12E9-15864468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E880-4516-1501-93AC-834FED6F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DEF8-94FD-C326-C4BF-096F8DEB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19815-499C-F107-04CE-19248C08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18" b="41505"/>
          <a:stretch>
            <a:fillRect/>
          </a:stretch>
        </p:blipFill>
        <p:spPr>
          <a:xfrm>
            <a:off x="0" y="2128513"/>
            <a:ext cx="12192000" cy="23232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D3F1C3-7DB2-CCF4-26E4-A7F00A500A4D}"/>
              </a:ext>
            </a:extLst>
          </p:cNvPr>
          <p:cNvSpPr txBox="1">
            <a:spLocks/>
          </p:cNvSpPr>
          <p:nvPr/>
        </p:nvSpPr>
        <p:spPr>
          <a:xfrm>
            <a:off x="304800" y="2889504"/>
            <a:ext cx="11582400" cy="829056"/>
          </a:xfrm>
          <a:prstGeom prst="rect">
            <a:avLst/>
          </a:prstGeom>
        </p:spPr>
        <p:txBody>
          <a:bodyPr vert="horz" lIns="91440" tIns="9144" rIns="91440" bIns="9144" rtlCol="0" anchor="b">
            <a:noAutofit/>
          </a:bodyPr>
          <a:lstStyle>
            <a:lvl1pPr algn="ctr" defTabSz="914400" rtl="0" eaLnBrk="1" latinLnBrk="0" hangingPunct="1">
              <a:lnSpc>
                <a:spcPts val="5333"/>
              </a:lnSpc>
              <a:spcBef>
                <a:spcPct val="0"/>
              </a:spcBef>
              <a:buNone/>
              <a:defRPr sz="6000" b="0" kern="1200" spc="-27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TASKS PERFORMED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C135C-EF7B-C17B-949F-7C744E70B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778" y="655894"/>
            <a:ext cx="1486423" cy="2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7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3D7690-E04F-C55D-4DCE-188F575C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8" y="81335"/>
            <a:ext cx="9984513" cy="7924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TASKS PERFORMED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FB9C8-46E2-F7C9-CC1F-B23E0B7B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0" y="6647411"/>
            <a:ext cx="1828800" cy="182880"/>
          </a:xfrm>
        </p:spPr>
        <p:txBody>
          <a:bodyPr/>
          <a:lstStyle/>
          <a:p>
            <a:fld id="{07928ADD-E217-4CA0-9D9B-EDE6B6BD4C50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27422-F9B2-D7B2-2DB4-88D3DFC4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647411"/>
            <a:ext cx="7924800" cy="182880"/>
          </a:xfrm>
        </p:spPr>
        <p:txBody>
          <a:bodyPr/>
          <a:lstStyle/>
          <a:p>
            <a:r>
              <a:rPr lang="en-US"/>
              <a:t>Disclosure or duplication without consent is prohibited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4ED8-0ADF-7C42-DD91-091D955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3413" y="6647411"/>
            <a:ext cx="1828800" cy="182880"/>
          </a:xfrm>
        </p:spPr>
        <p:txBody>
          <a:bodyPr/>
          <a:lstStyle/>
          <a:p>
            <a:fld id="{F5D92379-A8A0-4F2A-B1DF-F7F7112BE264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A4DE41-A56A-DD28-31CE-C72DA053A853}"/>
              </a:ext>
            </a:extLst>
          </p:cNvPr>
          <p:cNvSpPr txBox="1">
            <a:spLocks/>
          </p:cNvSpPr>
          <p:nvPr/>
        </p:nvSpPr>
        <p:spPr>
          <a:xfrm>
            <a:off x="207264" y="987552"/>
            <a:ext cx="10873112" cy="541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DCD7A537-F429-C54F-1F86-56A69CBE6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" y="865188"/>
            <a:ext cx="12185649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2E251-FDDB-425A-F81C-CFEDB2B3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709" y="340788"/>
            <a:ext cx="1647559" cy="331976"/>
          </a:xfrm>
          <a:prstGeom prst="rect">
            <a:avLst/>
          </a:prstGeom>
        </p:spPr>
      </p:pic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F11C0E79-08E3-08FF-B2B7-E1D21335C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368012"/>
              </p:ext>
            </p:extLst>
          </p:nvPr>
        </p:nvGraphicFramePr>
        <p:xfrm>
          <a:off x="168981" y="879732"/>
          <a:ext cx="11815755" cy="4898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67">
                  <a:extLst>
                    <a:ext uri="{9D8B030D-6E8A-4147-A177-3AD203B41FA5}">
                      <a16:colId xmlns:a16="http://schemas.microsoft.com/office/drawing/2014/main" val="151622003"/>
                    </a:ext>
                  </a:extLst>
                </a:gridCol>
                <a:gridCol w="8715736">
                  <a:extLst>
                    <a:ext uri="{9D8B030D-6E8A-4147-A177-3AD203B41FA5}">
                      <a16:colId xmlns:a16="http://schemas.microsoft.com/office/drawing/2014/main" val="1062720954"/>
                    </a:ext>
                  </a:extLst>
                </a:gridCol>
                <a:gridCol w="1957052">
                  <a:extLst>
                    <a:ext uri="{9D8B030D-6E8A-4147-A177-3AD203B41FA5}">
                      <a16:colId xmlns:a16="http://schemas.microsoft.com/office/drawing/2014/main" val="1080705464"/>
                    </a:ext>
                  </a:extLst>
                </a:gridCol>
              </a:tblGrid>
              <a:tr h="5178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3224"/>
                  </a:ext>
                </a:extLst>
              </a:tr>
              <a:tr h="471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 – AUGUST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1606"/>
                  </a:ext>
                </a:extLst>
              </a:tr>
              <a:tr h="4417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 Introduction training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69100"/>
                  </a:ext>
                </a:extLst>
              </a:tr>
              <a:tr h="4324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38534"/>
                  </a:ext>
                </a:extLst>
              </a:tr>
              <a:tr h="426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Basics of Gtest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4013"/>
                  </a:ext>
                </a:extLst>
              </a:tr>
              <a:tr h="4586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Gtest on ISA, DOW,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14916"/>
                  </a:ext>
                </a:extLst>
              </a:tr>
              <a:tr h="445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 Cast testing on ISA, DOW,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36407"/>
                  </a:ext>
                </a:extLst>
              </a:tr>
              <a:tr h="426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 program to detect dirty lens based on occlusion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36337"/>
                  </a:ext>
                </a:extLst>
              </a:tr>
              <a:tr h="426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 program to convert image/video/live feed into raw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9435"/>
                  </a:ext>
                </a:extLst>
              </a:tr>
              <a:tr h="426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program implementing YOLO-4 for object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16405"/>
                  </a:ext>
                </a:extLst>
              </a:tr>
              <a:tr h="426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of Perceptron, NN, ML, DL, AI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6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79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3D7690-E04F-C55D-4DCE-188F575C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8" y="81335"/>
            <a:ext cx="9984513" cy="7924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TASKS PERFORMED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FB9C8-46E2-F7C9-CC1F-B23E0B7B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0" y="6647411"/>
            <a:ext cx="1828800" cy="182880"/>
          </a:xfrm>
        </p:spPr>
        <p:txBody>
          <a:bodyPr/>
          <a:lstStyle/>
          <a:p>
            <a:fld id="{07928ADD-E217-4CA0-9D9B-EDE6B6BD4C50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27422-F9B2-D7B2-2DB4-88D3DFC4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647411"/>
            <a:ext cx="7924800" cy="182880"/>
          </a:xfrm>
        </p:spPr>
        <p:txBody>
          <a:bodyPr/>
          <a:lstStyle/>
          <a:p>
            <a:r>
              <a:rPr lang="en-US"/>
              <a:t>Disclosure or duplication without consent is prohibited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4ED8-0ADF-7C42-DD91-091D955C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3413" y="6647411"/>
            <a:ext cx="1828800" cy="182880"/>
          </a:xfrm>
        </p:spPr>
        <p:txBody>
          <a:bodyPr/>
          <a:lstStyle/>
          <a:p>
            <a:fld id="{F5D92379-A8A0-4F2A-B1DF-F7F7112BE264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A4DE41-A56A-DD28-31CE-C72DA053A853}"/>
              </a:ext>
            </a:extLst>
          </p:cNvPr>
          <p:cNvSpPr txBox="1">
            <a:spLocks/>
          </p:cNvSpPr>
          <p:nvPr/>
        </p:nvSpPr>
        <p:spPr>
          <a:xfrm>
            <a:off x="207264" y="987552"/>
            <a:ext cx="10873112" cy="541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DCD7A537-F429-C54F-1F86-56A69CBE6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" y="865188"/>
            <a:ext cx="12185649" cy="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2E251-FDDB-425A-F81C-CFEDB2B3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709" y="340788"/>
            <a:ext cx="1647559" cy="331976"/>
          </a:xfrm>
          <a:prstGeom prst="rect">
            <a:avLst/>
          </a:prstGeom>
        </p:spPr>
      </p:pic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87C81687-25A7-31CA-81A4-AE9C13837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40618"/>
              </p:ext>
            </p:extLst>
          </p:nvPr>
        </p:nvGraphicFramePr>
        <p:xfrm>
          <a:off x="203200" y="1077733"/>
          <a:ext cx="11815755" cy="4898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67">
                  <a:extLst>
                    <a:ext uri="{9D8B030D-6E8A-4147-A177-3AD203B41FA5}">
                      <a16:colId xmlns:a16="http://schemas.microsoft.com/office/drawing/2014/main" val="151622003"/>
                    </a:ext>
                  </a:extLst>
                </a:gridCol>
                <a:gridCol w="8715736">
                  <a:extLst>
                    <a:ext uri="{9D8B030D-6E8A-4147-A177-3AD203B41FA5}">
                      <a16:colId xmlns:a16="http://schemas.microsoft.com/office/drawing/2014/main" val="1062720954"/>
                    </a:ext>
                  </a:extLst>
                </a:gridCol>
                <a:gridCol w="1957052">
                  <a:extLst>
                    <a:ext uri="{9D8B030D-6E8A-4147-A177-3AD203B41FA5}">
                      <a16:colId xmlns:a16="http://schemas.microsoft.com/office/drawing/2014/main" val="1080705464"/>
                    </a:ext>
                  </a:extLst>
                </a:gridCol>
              </a:tblGrid>
              <a:tr h="5178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3224"/>
                  </a:ext>
                </a:extLst>
              </a:tr>
              <a:tr h="471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 – AUGUST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1606"/>
                  </a:ext>
                </a:extLst>
              </a:tr>
              <a:tr h="4417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and Presentation on Perceptron, NN, ML, DL, AI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69100"/>
                  </a:ext>
                </a:extLst>
              </a:tr>
              <a:tr h="4324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and implementation of YOLO-P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38534"/>
                  </a:ext>
                </a:extLst>
              </a:tr>
              <a:tr h="426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testing of the YOLO-P code (Generating KPI)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4013"/>
                  </a:ext>
                </a:extLst>
              </a:tr>
              <a:tr h="4586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of CNN layers- Convolution, Pooling, 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14916"/>
                  </a:ext>
                </a:extLst>
              </a:tr>
              <a:tr h="445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the CNN layers in manual calculation and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36407"/>
                  </a:ext>
                </a:extLst>
              </a:tr>
              <a:tr h="426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CNN in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36337"/>
                  </a:ext>
                </a:extLst>
              </a:tr>
              <a:tr h="426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of Le-Net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9435"/>
                  </a:ext>
                </a:extLst>
              </a:tr>
              <a:tr h="426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Le-Net in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16405"/>
                  </a:ext>
                </a:extLst>
              </a:tr>
              <a:tr h="426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Flashing the binaries onto the D3 module (4 cameras)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6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50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619</Words>
  <Application>Microsoft Office PowerPoint</Application>
  <PresentationFormat>Widescreen</PresentationFormat>
  <Paragraphs>185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CONTENTS</vt:lpstr>
      <vt:lpstr>PowerPoint Presentation</vt:lpstr>
      <vt:lpstr>Click to edit Master title style</vt:lpstr>
      <vt:lpstr>Click to edit Master title style</vt:lpstr>
      <vt:lpstr>PowerPoint Presentation</vt:lpstr>
      <vt:lpstr>TASKS PERFORMED</vt:lpstr>
      <vt:lpstr>TASKS PERFORMED</vt:lpstr>
      <vt:lpstr>PowerPoint Presentation</vt:lpstr>
      <vt:lpstr>Click to edit Master title style</vt:lpstr>
      <vt:lpstr>PowerPoint Presentation</vt:lpstr>
      <vt:lpstr>Click to edit Master title style</vt:lpstr>
      <vt:lpstr>PowerPoint Presentation</vt:lpstr>
      <vt:lpstr>Click to edit Master title style</vt:lpstr>
      <vt:lpstr>PowerPoint Presentation</vt:lpstr>
      <vt:lpstr>Click to</vt:lpstr>
      <vt:lpstr>PowerPoint Presentation</vt:lpstr>
      <vt:lpstr>SKILLS ACCQUIRED</vt:lpstr>
      <vt:lpstr>PowerPoint Presentation</vt:lpstr>
      <vt:lpstr>Click to edit Master title style</vt:lpstr>
      <vt:lpstr>PowerPoint Presentation</vt:lpstr>
      <vt:lpstr>Click to edit Master title style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mansi sj</dc:creator>
  <cp:lastModifiedBy>Achar, Aniketh</cp:lastModifiedBy>
  <cp:revision>4</cp:revision>
  <dcterms:created xsi:type="dcterms:W3CDTF">2023-08-06T13:45:36Z</dcterms:created>
  <dcterms:modified xsi:type="dcterms:W3CDTF">2023-08-07T08:34:42Z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798273d-f5aa-46da-8e10-241f6dcd5f2d_Enabled">
    <vt:lpwstr>true</vt:lpwstr>
  </property>
  <property fmtid="{D5CDD505-2E9C-101B-9397-08002B2CF9AE}" pid="3" name="MSIP_Label_e798273d-f5aa-46da-8e10-241f6dcd5f2d_SetDate">
    <vt:lpwstr>2023-08-07T04:44:32Z</vt:lpwstr>
  </property>
  <property fmtid="{D5CDD505-2E9C-101B-9397-08002B2CF9AE}" pid="4" name="MSIP_Label_e798273d-f5aa-46da-8e10-241f6dcd5f2d_Method">
    <vt:lpwstr>Standard</vt:lpwstr>
  </property>
  <property fmtid="{D5CDD505-2E9C-101B-9397-08002B2CF9AE}" pid="5" name="MSIP_Label_e798273d-f5aa-46da-8e10-241f6dcd5f2d_Name">
    <vt:lpwstr>e798273d-f5aa-46da-8e10-241f6dcd5f2d</vt:lpwstr>
  </property>
  <property fmtid="{D5CDD505-2E9C-101B-9397-08002B2CF9AE}" pid="6" name="MSIP_Label_e798273d-f5aa-46da-8e10-241f6dcd5f2d_SiteId">
    <vt:lpwstr>c760270c-f3da-4cfa-9737-03808ef5579f</vt:lpwstr>
  </property>
  <property fmtid="{D5CDD505-2E9C-101B-9397-08002B2CF9AE}" pid="7" name="MSIP_Label_e798273d-f5aa-46da-8e10-241f6dcd5f2d_ActionId">
    <vt:lpwstr>c600196d-d656-4027-8132-989ec0d9abb5</vt:lpwstr>
  </property>
  <property fmtid="{D5CDD505-2E9C-101B-9397-08002B2CF9AE}" pid="8" name="MSIP_Label_e798273d-f5aa-46da-8e10-241f6dcd5f2d_ContentBits">
    <vt:lpwstr>0</vt:lpwstr>
  </property>
</Properties>
</file>