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EB2C5-2B84-44A4-9708-A446571A7D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F4EDB-8023-4F3A-AB2B-8D4E0462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6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70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Cloud-Powered Task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CRUD Web App with IBM </a:t>
            </a:r>
            <a:r>
              <a:rPr lang="en-US" b="1" dirty="0" err="1"/>
              <a:t>Cloudant</a:t>
            </a:r>
            <a:r>
              <a:rPr lang="en-US" b="1" dirty="0"/>
              <a:t> NoSQL Database</a:t>
            </a:r>
          </a:p>
          <a:p>
            <a:r>
              <a:rPr lang="en-US" b="1" dirty="0"/>
              <a:t>Name</a:t>
            </a:r>
            <a:r>
              <a:rPr lang="en-US" b="1" dirty="0" smtClean="0"/>
              <a:t>:</a:t>
            </a:r>
            <a:r>
              <a:rPr lang="en-US" dirty="0" smtClean="0"/>
              <a:t> Manasi Singh </a:t>
            </a:r>
          </a:p>
          <a:p>
            <a:r>
              <a:rPr lang="en-US" b="1" dirty="0" smtClean="0"/>
              <a:t>Course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B-tech 4</a:t>
            </a:r>
            <a:r>
              <a:rPr lang="en-US" baseline="30000" dirty="0" smtClean="0"/>
              <a:t>th</a:t>
            </a:r>
            <a:r>
              <a:rPr lang="en-US" dirty="0" smtClean="0"/>
              <a:t> year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</a:t>
            </a:r>
            <a:r>
              <a:rPr lang="en-US" dirty="0" err="1"/>
              <a:t>Cloudant</a:t>
            </a:r>
            <a:r>
              <a:rPr lang="en-US" dirty="0"/>
              <a:t> Console: Database View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9" y="1944111"/>
            <a:ext cx="8714508" cy="4609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356" y="1895494"/>
            <a:ext cx="7989752" cy="36307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GitHub</a:t>
            </a:r>
            <a:r>
              <a:rPr lang="en-US" dirty="0"/>
              <a:t>:-https://github.com/Manasi0804/Cloud-task-manager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83" y="263891"/>
            <a:ext cx="6589199" cy="1280890"/>
          </a:xfrm>
        </p:spPr>
        <p:txBody>
          <a:bodyPr>
            <a:normAutofit/>
          </a:bodyPr>
          <a:lstStyle/>
          <a:p>
            <a:r>
              <a:rPr lang="en-US" dirty="0"/>
              <a:t>Introduction: What is a Task Manager?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2164" y="1502688"/>
            <a:ext cx="895003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tool designed to help individuals or teams organize, track, and prioritize tasks efficiently.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simple to-do lists to complex project management.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Cloud-Powered?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 tasks from anywhere, on any device.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handle a growing number of tasks and users.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Persistence: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 are securely stored and always available.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(Potentially) Share tasks and work with others.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Functionalities (CRUD):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reate: Add new tasks.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ead: View existing tasks.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pdate: Modify task details (e.g., status, description).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elete: Remove completed or unnecessary tasks.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IBM </a:t>
            </a:r>
            <a:r>
              <a:rPr lang="en-US" dirty="0" err="1"/>
              <a:t>Cloudant</a:t>
            </a:r>
            <a:r>
              <a:rPr lang="en-US" dirty="0"/>
              <a:t> NoSQL Database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486" y="2058179"/>
            <a:ext cx="903316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IBM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fully managed, distributed NoSQL JSON document database service on IBM Cloud.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on Apache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CouchDB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offering high availability and fault tolerance.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modern web, mobile,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 requiring flexible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Task Manager?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Schema: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 can have various attributes (title, description, due date, priority, status) without strict predefined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Web Integration: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RESTful API makes it simple to integrate with web applications using standard HTTP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large volumes of data and concurrent users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Distribution: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(If applicable) Can be deployed across multiple regions for low-latency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1255"/>
            <a:ext cx="8686800" cy="47867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design, develop, and demonstrate a basic web-based task manager application that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Utilizes </a:t>
            </a:r>
            <a:r>
              <a:rPr lang="en-US" b="1" dirty="0"/>
              <a:t>IBM </a:t>
            </a:r>
            <a:r>
              <a:rPr lang="en-US" b="1" dirty="0" err="1"/>
              <a:t>Cloudant</a:t>
            </a:r>
            <a:r>
              <a:rPr lang="en-US" b="1" dirty="0"/>
              <a:t> NoSQL Database</a:t>
            </a:r>
            <a:r>
              <a:rPr lang="en-US" dirty="0"/>
              <a:t> for secure and scalable data storage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Implements core </a:t>
            </a:r>
            <a:r>
              <a:rPr lang="en-US" b="1" dirty="0"/>
              <a:t>CRUD (Create, Read, Update, Delete)</a:t>
            </a:r>
            <a:r>
              <a:rPr lang="en-US" dirty="0"/>
              <a:t> operations for managing tasks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Showcases the integration of cloud database services within a web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Key Learnings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dirty="0"/>
              <a:t>Full-stack web development principles.</a:t>
            </a:r>
          </a:p>
          <a:p>
            <a:r>
              <a:rPr lang="en-US" dirty="0"/>
              <a:t>Database interaction with a NoSQL solution.</a:t>
            </a:r>
          </a:p>
          <a:p>
            <a:r>
              <a:rPr lang="en-US" dirty="0"/>
              <a:t>Leveraging IBM Cloud services for application development.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8982" y="1822606"/>
            <a:ext cx="66351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Platform: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– for service provisioning &amp;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(NoSQL) – stores task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JavaScript – page structure, styling &amp;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(Flask) – handles server-side logic &amp; CRUD operations.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 – used for coding and project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" y="2071255"/>
            <a:ext cx="834043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Followed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3290" y="1919724"/>
            <a:ext cx="86868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IBM Cloud Setup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an IBM Cloud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Provisioned an IBM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NoSQL DB instance.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Database Configuration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dedicated database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Application Development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UI using HTML, CSS,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Developed server logic using Python (Flask) to handle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CRUD Operations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new task documents to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 all tasks from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Modify existing task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 tasks from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/>
              <a:t>Frontend (Example: Creating a Task)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63" y="1960418"/>
            <a:ext cx="8451273" cy="4551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Backend/Database Interaction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08910"/>
            <a:ext cx="7910945" cy="4461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277</TotalTime>
  <Words>480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Cloud-Powered Task Manager</vt:lpstr>
      <vt:lpstr>Introduction: What is a Task Manager?</vt:lpstr>
      <vt:lpstr>Introducing IBM Cloudant NoSQL Database</vt:lpstr>
      <vt:lpstr>Project Objective</vt:lpstr>
      <vt:lpstr>Technologies Used</vt:lpstr>
      <vt:lpstr>Architecture Overview</vt:lpstr>
      <vt:lpstr>Steps Followed</vt:lpstr>
      <vt:lpstr>Frontend (Example: Creating a Task)</vt:lpstr>
      <vt:lpstr>Backend/Database Interaction</vt:lpstr>
      <vt:lpstr>IBM Cloudant Console: Database View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Cloud-Powered Task Manager</dc:title>
  <dc:subject/>
  <dc:creator/>
  <cp:keywords/>
  <dc:description>generated using python-pptx</dc:description>
  <cp:lastModifiedBy>Manasi Singh</cp:lastModifiedBy>
  <cp:revision>10</cp:revision>
  <dcterms:created xsi:type="dcterms:W3CDTF">2013-01-27T09:14:16Z</dcterms:created>
  <dcterms:modified xsi:type="dcterms:W3CDTF">2025-07-31T08:25:21Z</dcterms:modified>
  <cp:category/>
</cp:coreProperties>
</file>