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3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3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4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0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5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7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4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3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6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6FAA07-B7C5-4A79-9CF3-F340EBDAC12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AB34B90-9D27-40FD-99B3-50B0DE7D81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3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2F0E-5C61-4614-9BA5-883B5D4B1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ECS    Instance    Program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E0B8F-F92B-440F-8F89-4512E17C87BA}"/>
              </a:ext>
            </a:extLst>
          </p:cNvPr>
          <p:cNvSpPr txBox="1"/>
          <p:nvPr/>
        </p:nvSpPr>
        <p:spPr>
          <a:xfrm>
            <a:off x="1615736" y="3799643"/>
            <a:ext cx="664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Guided by : Prof. R. M. </a:t>
            </a:r>
            <a:r>
              <a:rPr lang="en-US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Wahul</a:t>
            </a:r>
            <a:endParaRPr lang="en-US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Group Members : Pooja </a:t>
            </a:r>
            <a:r>
              <a:rPr lang="en-US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Malpure</a:t>
            </a:r>
            <a:r>
              <a:rPr lang="en-US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(S17111004)</a:t>
            </a:r>
          </a:p>
          <a:p>
            <a:r>
              <a:rPr lang="en-IN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			     </a:t>
            </a:r>
            <a:r>
              <a:rPr lang="en-IN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Bhagyashree</a:t>
            </a:r>
            <a:r>
              <a:rPr lang="en-IN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10000"/>
                    <a:lumOff val="90000"/>
                  </a:schemeClr>
                </a:solidFill>
              </a:rPr>
              <a:t>Bhoite</a:t>
            </a:r>
            <a:r>
              <a:rPr lang="en-IN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 (S17111006)</a:t>
            </a:r>
          </a:p>
          <a:p>
            <a:r>
              <a:rPr lang="en-IN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			     Manasi Kshirsagar (S17111009)</a:t>
            </a:r>
          </a:p>
        </p:txBody>
      </p:sp>
    </p:spTree>
    <p:extLst>
      <p:ext uri="{BB962C8B-B14F-4D97-AF65-F5344CB8AC3E}">
        <p14:creationId xmlns:p14="http://schemas.microsoft.com/office/powerpoint/2010/main" val="31943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7CDFA-3268-4489-B75D-205AF9C2E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8" y="1740437"/>
            <a:ext cx="9209103" cy="4285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8EBB91-CC02-49EE-8E58-8C59CC2AAAF7}"/>
              </a:ext>
            </a:extLst>
          </p:cNvPr>
          <p:cNvSpPr/>
          <p:nvPr/>
        </p:nvSpPr>
        <p:spPr>
          <a:xfrm>
            <a:off x="2610035" y="3355759"/>
            <a:ext cx="523782" cy="15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B6C07-A2CB-4B39-8BDF-6FD09C556A3D}"/>
              </a:ext>
            </a:extLst>
          </p:cNvPr>
          <p:cNvSpPr txBox="1"/>
          <p:nvPr/>
        </p:nvSpPr>
        <p:spPr>
          <a:xfrm>
            <a:off x="1047564" y="843379"/>
            <a:ext cx="723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into AWS account. Click on EC2 to launch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46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F0C57-ECCC-4E84-8FDE-DD38FC58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21" y="1639558"/>
            <a:ext cx="9916357" cy="4831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F61D2B-2151-44D8-8E29-3CBC49848F0A}"/>
              </a:ext>
            </a:extLst>
          </p:cNvPr>
          <p:cNvSpPr txBox="1"/>
          <p:nvPr/>
        </p:nvSpPr>
        <p:spPr>
          <a:xfrm>
            <a:off x="1233996" y="861134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Launch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61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0B7D5-E960-4BD0-AD1B-442A7A04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710213"/>
            <a:ext cx="6596340" cy="3072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2AF82-7790-45D5-BC73-01051D915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589089"/>
            <a:ext cx="6631816" cy="3268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569B4-CDC0-4B00-9E14-03C3F778F6EF}"/>
              </a:ext>
            </a:extLst>
          </p:cNvPr>
          <p:cNvSpPr txBox="1"/>
          <p:nvPr/>
        </p:nvSpPr>
        <p:spPr>
          <a:xfrm>
            <a:off x="7448365" y="3205159"/>
            <a:ext cx="434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default option marked for choosing Amazon Machine Image (AMI) and Instance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E1A6B-904F-4856-B1D2-46F96C57B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13" y="2160838"/>
            <a:ext cx="8625077" cy="4231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86C314-317F-4631-AD71-59FB13F1F228}"/>
              </a:ext>
            </a:extLst>
          </p:cNvPr>
          <p:cNvSpPr txBox="1"/>
          <p:nvPr/>
        </p:nvSpPr>
        <p:spPr>
          <a:xfrm>
            <a:off x="683581" y="1029810"/>
            <a:ext cx="341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and launch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85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F5D7B-06FD-47A0-B353-64B0D6A4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7" y="1907137"/>
            <a:ext cx="9225724" cy="4546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52490-F7E4-4C27-B43D-095C240E2D61}"/>
              </a:ext>
            </a:extLst>
          </p:cNvPr>
          <p:cNvSpPr txBox="1"/>
          <p:nvPr/>
        </p:nvSpPr>
        <p:spPr>
          <a:xfrm>
            <a:off x="914400" y="772357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to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03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E7CD0-3841-46A9-BB3D-FAC15431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2" y="1825055"/>
            <a:ext cx="9463596" cy="4706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BF213-4757-41E9-B2B1-25E7A0F69EC4}"/>
              </a:ext>
            </a:extLst>
          </p:cNvPr>
          <p:cNvSpPr txBox="1"/>
          <p:nvPr/>
        </p:nvSpPr>
        <p:spPr>
          <a:xfrm>
            <a:off x="1364202" y="1035157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python code and run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92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1698B-A861-43FF-8B44-B83441E6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02" y="1923130"/>
            <a:ext cx="9401453" cy="46112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D2774-DFFA-49C7-8944-975533623556}"/>
              </a:ext>
            </a:extLst>
          </p:cNvPr>
          <p:cNvSpPr/>
          <p:nvPr/>
        </p:nvSpPr>
        <p:spPr>
          <a:xfrm>
            <a:off x="9641150" y="2574524"/>
            <a:ext cx="1056442" cy="27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DC896-F401-4B7F-ACD2-EA200CC39BA7}"/>
              </a:ext>
            </a:extLst>
          </p:cNvPr>
          <p:cNvSpPr txBox="1"/>
          <p:nvPr/>
        </p:nvSpPr>
        <p:spPr>
          <a:xfrm>
            <a:off x="1091953" y="949911"/>
            <a:ext cx="791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instance state, stop instance and logout from AWS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8639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</TotalTime>
  <Words>95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ECS    Instance   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Virtualisation in Cloud Computing</dc:title>
  <dc:creator>Manasi Kshirsagar</dc:creator>
  <cp:lastModifiedBy>Manasi Kshirsagar</cp:lastModifiedBy>
  <cp:revision>11</cp:revision>
  <dcterms:created xsi:type="dcterms:W3CDTF">2021-03-22T16:29:53Z</dcterms:created>
  <dcterms:modified xsi:type="dcterms:W3CDTF">2021-04-05T11:06:47Z</dcterms:modified>
</cp:coreProperties>
</file>