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76" r:id="rId6"/>
    <p:sldId id="261" r:id="rId7"/>
    <p:sldId id="275" r:id="rId8"/>
    <p:sldId id="277" r:id="rId9"/>
    <p:sldId id="282" r:id="rId10"/>
    <p:sldId id="266" r:id="rId11"/>
    <p:sldId id="262" r:id="rId12"/>
    <p:sldId id="280" r:id="rId13"/>
    <p:sldId id="279" r:id="rId14"/>
    <p:sldId id="278" r:id="rId15"/>
    <p:sldId id="281" r:id="rId16"/>
    <p:sldId id="267" r:id="rId17"/>
    <p:sldId id="268" r:id="rId18"/>
    <p:sldId id="269"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709"/>
    <a:srgbClr val="0244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75" autoAdjust="0"/>
    <p:restoredTop sz="94660"/>
  </p:normalViewPr>
  <p:slideViewPr>
    <p:cSldViewPr snapToGrid="0">
      <p:cViewPr varScale="1">
        <p:scale>
          <a:sx n="70" d="100"/>
          <a:sy n="70" d="100"/>
        </p:scale>
        <p:origin x="6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jashree Kandalgaonkar [MaGE]" userId="ecaff5df-1f3e-423f-9a1c-a931cb5ffd05" providerId="ADAL" clId="{C5439738-A349-4BB8-A8B4-C1E2F331D6E3}"/>
    <pc:docChg chg="undo custSel modSld">
      <pc:chgData name="Tejashree Kandalgaonkar [MaGE]" userId="ecaff5df-1f3e-423f-9a1c-a931cb5ffd05" providerId="ADAL" clId="{C5439738-A349-4BB8-A8B4-C1E2F331D6E3}" dt="2023-05-11T06:20:21.684" v="41" actId="20577"/>
      <pc:docMkLst>
        <pc:docMk/>
      </pc:docMkLst>
      <pc:sldChg chg="modSp mod">
        <pc:chgData name="Tejashree Kandalgaonkar [MaGE]" userId="ecaff5df-1f3e-423f-9a1c-a931cb5ffd05" providerId="ADAL" clId="{C5439738-A349-4BB8-A8B4-C1E2F331D6E3}" dt="2023-05-11T06:20:21.684" v="41" actId="20577"/>
        <pc:sldMkLst>
          <pc:docMk/>
          <pc:sldMk cId="155810246" sldId="256"/>
        </pc:sldMkLst>
        <pc:spChg chg="mod">
          <ac:chgData name="Tejashree Kandalgaonkar [MaGE]" userId="ecaff5df-1f3e-423f-9a1c-a931cb5ffd05" providerId="ADAL" clId="{C5439738-A349-4BB8-A8B4-C1E2F331D6E3}" dt="2023-05-11T06:20:21.684" v="41" actId="20577"/>
          <ac:spMkLst>
            <pc:docMk/>
            <pc:sldMk cId="155810246" sldId="256"/>
            <ac:spMk id="9" creationId="{4E67A2AC-00F6-985A-C661-784C2AA22DB5}"/>
          </ac:spMkLst>
        </pc:spChg>
      </pc:sldChg>
    </pc:docChg>
  </pc:docChgLst>
  <pc:docChgLst>
    <pc:chgData name="Shashank K [MUBC]" userId="a41e75e5-151b-429f-ac5e-0533cabcb5dc" providerId="ADAL" clId="{607E390D-227E-4192-A4D7-9F8A981907BE}"/>
    <pc:docChg chg="undo custSel modSld">
      <pc:chgData name="Shashank K [MUBC]" userId="a41e75e5-151b-429f-ac5e-0533cabcb5dc" providerId="ADAL" clId="{607E390D-227E-4192-A4D7-9F8A981907BE}" dt="2023-04-15T11:50:23.506" v="186" actId="108"/>
      <pc:docMkLst>
        <pc:docMk/>
      </pc:docMkLst>
      <pc:sldChg chg="modSp mod">
        <pc:chgData name="Shashank K [MUBC]" userId="a41e75e5-151b-429f-ac5e-0533cabcb5dc" providerId="ADAL" clId="{607E390D-227E-4192-A4D7-9F8A981907BE}" dt="2023-04-15T11:50:23.506" v="186" actId="108"/>
        <pc:sldMkLst>
          <pc:docMk/>
          <pc:sldMk cId="155810246" sldId="256"/>
        </pc:sldMkLst>
        <pc:spChg chg="mod">
          <ac:chgData name="Shashank K [MUBC]" userId="a41e75e5-151b-429f-ac5e-0533cabcb5dc" providerId="ADAL" clId="{607E390D-227E-4192-A4D7-9F8A981907BE}" dt="2023-04-15T11:49:49.646" v="134" actId="20577"/>
          <ac:spMkLst>
            <pc:docMk/>
            <pc:sldMk cId="155810246" sldId="256"/>
            <ac:spMk id="3" creationId="{F2F1ADF4-B0C7-C7C2-8B63-8895D3F81EBA}"/>
          </ac:spMkLst>
        </pc:spChg>
        <pc:spChg chg="mod">
          <ac:chgData name="Shashank K [MUBC]" userId="a41e75e5-151b-429f-ac5e-0533cabcb5dc" providerId="ADAL" clId="{607E390D-227E-4192-A4D7-9F8A981907BE}" dt="2023-04-15T11:50:23.506" v="186" actId="108"/>
          <ac:spMkLst>
            <pc:docMk/>
            <pc:sldMk cId="155810246" sldId="256"/>
            <ac:spMk id="9" creationId="{4E67A2AC-00F6-985A-C661-784C2AA22DB5}"/>
          </ac:spMkLst>
        </pc:spChg>
        <pc:picChg chg="mod">
          <ac:chgData name="Shashank K [MUBC]" userId="a41e75e5-151b-429f-ac5e-0533cabcb5dc" providerId="ADAL" clId="{607E390D-227E-4192-A4D7-9F8A981907BE}" dt="2023-04-15T11:46:46.702" v="36" actId="34135"/>
          <ac:picMkLst>
            <pc:docMk/>
            <pc:sldMk cId="155810246" sldId="256"/>
            <ac:picMk id="4" creationId="{43CCA37C-43E3-060E-4CAD-1BD4C14A9EC7}"/>
          </ac:picMkLst>
        </pc:picChg>
        <pc:picChg chg="mod">
          <ac:chgData name="Shashank K [MUBC]" userId="a41e75e5-151b-429f-ac5e-0533cabcb5dc" providerId="ADAL" clId="{607E390D-227E-4192-A4D7-9F8A981907BE}" dt="2023-04-15T11:45:24.334" v="19" actId="34135"/>
          <ac:picMkLst>
            <pc:docMk/>
            <pc:sldMk cId="155810246" sldId="256"/>
            <ac:picMk id="5" creationId="{513506B1-3967-6BD4-A69D-6500BA86F120}"/>
          </ac:picMkLst>
        </pc:picChg>
      </pc:sldChg>
      <pc:sldChg chg="modSp mod">
        <pc:chgData name="Shashank K [MUBC]" userId="a41e75e5-151b-429f-ac5e-0533cabcb5dc" providerId="ADAL" clId="{607E390D-227E-4192-A4D7-9F8A981907BE}" dt="2023-04-15T11:47:18.234" v="39" actId="34135"/>
        <pc:sldMkLst>
          <pc:docMk/>
          <pc:sldMk cId="2907023693" sldId="257"/>
        </pc:sldMkLst>
        <pc:spChg chg="mod">
          <ac:chgData name="Shashank K [MUBC]" userId="a41e75e5-151b-429f-ac5e-0533cabcb5dc" providerId="ADAL" clId="{607E390D-227E-4192-A4D7-9F8A981907BE}" dt="2023-04-15T11:47:08.685" v="38" actId="34135"/>
          <ac:spMkLst>
            <pc:docMk/>
            <pc:sldMk cId="2907023693" sldId="257"/>
            <ac:spMk id="3" creationId="{C7DDF28F-771F-D180-B602-4C9BA1896597}"/>
          </ac:spMkLst>
        </pc:spChg>
        <pc:picChg chg="mod">
          <ac:chgData name="Shashank K [MUBC]" userId="a41e75e5-151b-429f-ac5e-0533cabcb5dc" providerId="ADAL" clId="{607E390D-227E-4192-A4D7-9F8A981907BE}" dt="2023-04-15T11:47:18.234" v="39" actId="34135"/>
          <ac:picMkLst>
            <pc:docMk/>
            <pc:sldMk cId="2907023693" sldId="257"/>
            <ac:picMk id="4" creationId="{3893C3C6-E6B4-0EAA-6168-B66B664B265B}"/>
          </ac:picMkLst>
        </pc:picChg>
        <pc:picChg chg="mod">
          <ac:chgData name="Shashank K [MUBC]" userId="a41e75e5-151b-429f-ac5e-0533cabcb5dc" providerId="ADAL" clId="{607E390D-227E-4192-A4D7-9F8A981907BE}" dt="2023-04-15T11:45:20.622" v="18" actId="34135"/>
          <ac:picMkLst>
            <pc:docMk/>
            <pc:sldMk cId="2907023693" sldId="257"/>
            <ac:picMk id="6" creationId="{4C8E9BB0-02EA-460A-EDCE-9CB013DFF909}"/>
          </ac:picMkLst>
        </pc:picChg>
      </pc:sldChg>
      <pc:sldChg chg="modSp mod">
        <pc:chgData name="Shashank K [MUBC]" userId="a41e75e5-151b-429f-ac5e-0533cabcb5dc" providerId="ADAL" clId="{607E390D-227E-4192-A4D7-9F8A981907BE}" dt="2023-04-15T11:47:22.868" v="40" actId="34135"/>
        <pc:sldMkLst>
          <pc:docMk/>
          <pc:sldMk cId="3066299370" sldId="258"/>
        </pc:sldMkLst>
        <pc:spChg chg="mod">
          <ac:chgData name="Shashank K [MUBC]" userId="a41e75e5-151b-429f-ac5e-0533cabcb5dc" providerId="ADAL" clId="{607E390D-227E-4192-A4D7-9F8A981907BE}" dt="2023-04-15T11:45:12.918" v="17" actId="34135"/>
          <ac:spMkLst>
            <pc:docMk/>
            <pc:sldMk cId="3066299370" sldId="258"/>
            <ac:spMk id="8" creationId="{83A5D50A-7BF5-47B2-27E6-96AA33171B2B}"/>
          </ac:spMkLst>
        </pc:spChg>
        <pc:picChg chg="mod">
          <ac:chgData name="Shashank K [MUBC]" userId="a41e75e5-151b-429f-ac5e-0533cabcb5dc" providerId="ADAL" clId="{607E390D-227E-4192-A4D7-9F8A981907BE}" dt="2023-04-15T11:47:22.868" v="40" actId="34135"/>
          <ac:picMkLst>
            <pc:docMk/>
            <pc:sldMk cId="3066299370" sldId="258"/>
            <ac:picMk id="4" creationId="{3893C3C6-E6B4-0EAA-6168-B66B664B265B}"/>
          </ac:picMkLst>
        </pc:picChg>
        <pc:picChg chg="mod">
          <ac:chgData name="Shashank K [MUBC]" userId="a41e75e5-151b-429f-ac5e-0533cabcb5dc" providerId="ADAL" clId="{607E390D-227E-4192-A4D7-9F8A981907BE}" dt="2023-04-15T11:45:02.973" v="16" actId="34135"/>
          <ac:picMkLst>
            <pc:docMk/>
            <pc:sldMk cId="3066299370" sldId="258"/>
            <ac:picMk id="6" creationId="{4C8E9BB0-02EA-460A-EDCE-9CB013DFF909}"/>
          </ac:picMkLst>
        </pc:picChg>
      </pc:sldChg>
      <pc:sldChg chg="modSp mod">
        <pc:chgData name="Shashank K [MUBC]" userId="a41e75e5-151b-429f-ac5e-0533cabcb5dc" providerId="ADAL" clId="{607E390D-227E-4192-A4D7-9F8A981907BE}" dt="2023-04-15T11:47:32.915" v="41" actId="34135"/>
        <pc:sldMkLst>
          <pc:docMk/>
          <pc:sldMk cId="4078025115" sldId="260"/>
        </pc:sldMkLst>
        <pc:spChg chg="mod">
          <ac:chgData name="Shashank K [MUBC]" userId="a41e75e5-151b-429f-ac5e-0533cabcb5dc" providerId="ADAL" clId="{607E390D-227E-4192-A4D7-9F8A981907BE}" dt="2023-04-15T11:45:34.490" v="21" actId="34135"/>
          <ac:spMkLst>
            <pc:docMk/>
            <pc:sldMk cId="4078025115" sldId="260"/>
            <ac:spMk id="8" creationId="{83A5D50A-7BF5-47B2-27E6-96AA33171B2B}"/>
          </ac:spMkLst>
        </pc:spChg>
        <pc:picChg chg="mod">
          <ac:chgData name="Shashank K [MUBC]" userId="a41e75e5-151b-429f-ac5e-0533cabcb5dc" providerId="ADAL" clId="{607E390D-227E-4192-A4D7-9F8A981907BE}" dt="2023-04-15T11:47:32.915" v="41" actId="34135"/>
          <ac:picMkLst>
            <pc:docMk/>
            <pc:sldMk cId="4078025115" sldId="260"/>
            <ac:picMk id="4" creationId="{3893C3C6-E6B4-0EAA-6168-B66B664B265B}"/>
          </ac:picMkLst>
        </pc:picChg>
        <pc:picChg chg="mod">
          <ac:chgData name="Shashank K [MUBC]" userId="a41e75e5-151b-429f-ac5e-0533cabcb5dc" providerId="ADAL" clId="{607E390D-227E-4192-A4D7-9F8A981907BE}" dt="2023-04-15T11:45:31.616" v="20" actId="34135"/>
          <ac:picMkLst>
            <pc:docMk/>
            <pc:sldMk cId="4078025115" sldId="260"/>
            <ac:picMk id="6" creationId="{4C8E9BB0-02EA-460A-EDCE-9CB013DFF909}"/>
          </ac:picMkLst>
        </pc:picChg>
      </pc:sldChg>
      <pc:sldChg chg="modSp mod">
        <pc:chgData name="Shashank K [MUBC]" userId="a41e75e5-151b-429f-ac5e-0533cabcb5dc" providerId="ADAL" clId="{607E390D-227E-4192-A4D7-9F8A981907BE}" dt="2023-04-15T11:47:39.381" v="42" actId="34135"/>
        <pc:sldMkLst>
          <pc:docMk/>
          <pc:sldMk cId="503207019" sldId="261"/>
        </pc:sldMkLst>
        <pc:spChg chg="mod">
          <ac:chgData name="Shashank K [MUBC]" userId="a41e75e5-151b-429f-ac5e-0533cabcb5dc" providerId="ADAL" clId="{607E390D-227E-4192-A4D7-9F8A981907BE}" dt="2023-04-15T11:45:49.730" v="23" actId="34135"/>
          <ac:spMkLst>
            <pc:docMk/>
            <pc:sldMk cId="503207019" sldId="261"/>
            <ac:spMk id="8" creationId="{83A5D50A-7BF5-47B2-27E6-96AA33171B2B}"/>
          </ac:spMkLst>
        </pc:spChg>
        <pc:picChg chg="mod">
          <ac:chgData name="Shashank K [MUBC]" userId="a41e75e5-151b-429f-ac5e-0533cabcb5dc" providerId="ADAL" clId="{607E390D-227E-4192-A4D7-9F8A981907BE}" dt="2023-04-15T11:47:39.381" v="42" actId="34135"/>
          <ac:picMkLst>
            <pc:docMk/>
            <pc:sldMk cId="503207019" sldId="261"/>
            <ac:picMk id="4" creationId="{3893C3C6-E6B4-0EAA-6168-B66B664B265B}"/>
          </ac:picMkLst>
        </pc:picChg>
        <pc:picChg chg="mod">
          <ac:chgData name="Shashank K [MUBC]" userId="a41e75e5-151b-429f-ac5e-0533cabcb5dc" providerId="ADAL" clId="{607E390D-227E-4192-A4D7-9F8A981907BE}" dt="2023-04-15T11:45:47.252" v="22" actId="34135"/>
          <ac:picMkLst>
            <pc:docMk/>
            <pc:sldMk cId="503207019" sldId="261"/>
            <ac:picMk id="6" creationId="{4C8E9BB0-02EA-460A-EDCE-9CB013DFF909}"/>
          </ac:picMkLst>
        </pc:picChg>
      </pc:sldChg>
      <pc:sldChg chg="modSp mod">
        <pc:chgData name="Shashank K [MUBC]" userId="a41e75e5-151b-429f-ac5e-0533cabcb5dc" providerId="ADAL" clId="{607E390D-227E-4192-A4D7-9F8A981907BE}" dt="2023-04-15T11:47:44.994" v="43" actId="34135"/>
        <pc:sldMkLst>
          <pc:docMk/>
          <pc:sldMk cId="1207346346" sldId="262"/>
        </pc:sldMkLst>
        <pc:spChg chg="mod">
          <ac:chgData name="Shashank K [MUBC]" userId="a41e75e5-151b-429f-ac5e-0533cabcb5dc" providerId="ADAL" clId="{607E390D-227E-4192-A4D7-9F8A981907BE}" dt="2023-04-15T11:45:55.691" v="24" actId="34135"/>
          <ac:spMkLst>
            <pc:docMk/>
            <pc:sldMk cId="1207346346" sldId="262"/>
            <ac:spMk id="8" creationId="{83A5D50A-7BF5-47B2-27E6-96AA33171B2B}"/>
          </ac:spMkLst>
        </pc:spChg>
        <pc:picChg chg="mod">
          <ac:chgData name="Shashank K [MUBC]" userId="a41e75e5-151b-429f-ac5e-0533cabcb5dc" providerId="ADAL" clId="{607E390D-227E-4192-A4D7-9F8A981907BE}" dt="2023-04-15T11:47:44.994" v="43" actId="34135"/>
          <ac:picMkLst>
            <pc:docMk/>
            <pc:sldMk cId="1207346346" sldId="262"/>
            <ac:picMk id="4" creationId="{3893C3C6-E6B4-0EAA-6168-B66B664B265B}"/>
          </ac:picMkLst>
        </pc:picChg>
        <pc:picChg chg="mod">
          <ac:chgData name="Shashank K [MUBC]" userId="a41e75e5-151b-429f-ac5e-0533cabcb5dc" providerId="ADAL" clId="{607E390D-227E-4192-A4D7-9F8A981907BE}" dt="2023-04-15T11:45:58.011" v="25" actId="34135"/>
          <ac:picMkLst>
            <pc:docMk/>
            <pc:sldMk cId="1207346346" sldId="262"/>
            <ac:picMk id="6" creationId="{4C8E9BB0-02EA-460A-EDCE-9CB013DFF909}"/>
          </ac:picMkLst>
        </pc:picChg>
      </pc:sldChg>
      <pc:sldChg chg="modSp mod">
        <pc:chgData name="Shashank K [MUBC]" userId="a41e75e5-151b-429f-ac5e-0533cabcb5dc" providerId="ADAL" clId="{607E390D-227E-4192-A4D7-9F8A981907BE}" dt="2023-04-15T11:47:53.639" v="45" actId="34135"/>
        <pc:sldMkLst>
          <pc:docMk/>
          <pc:sldMk cId="41928864" sldId="263"/>
        </pc:sldMkLst>
        <pc:spChg chg="mod">
          <ac:chgData name="Shashank K [MUBC]" userId="a41e75e5-151b-429f-ac5e-0533cabcb5dc" providerId="ADAL" clId="{607E390D-227E-4192-A4D7-9F8A981907BE}" dt="2023-04-15T11:46:04.891" v="26" actId="34135"/>
          <ac:spMkLst>
            <pc:docMk/>
            <pc:sldMk cId="41928864" sldId="263"/>
            <ac:spMk id="8" creationId="{83A5D50A-7BF5-47B2-27E6-96AA33171B2B}"/>
          </ac:spMkLst>
        </pc:spChg>
        <pc:picChg chg="mod">
          <ac:chgData name="Shashank K [MUBC]" userId="a41e75e5-151b-429f-ac5e-0533cabcb5dc" providerId="ADAL" clId="{607E390D-227E-4192-A4D7-9F8A981907BE}" dt="2023-04-15T11:47:53.639" v="45" actId="34135"/>
          <ac:picMkLst>
            <pc:docMk/>
            <pc:sldMk cId="41928864" sldId="263"/>
            <ac:picMk id="4" creationId="{3893C3C6-E6B4-0EAA-6168-B66B664B265B}"/>
          </ac:picMkLst>
        </pc:picChg>
        <pc:picChg chg="mod">
          <ac:chgData name="Shashank K [MUBC]" userId="a41e75e5-151b-429f-ac5e-0533cabcb5dc" providerId="ADAL" clId="{607E390D-227E-4192-A4D7-9F8A981907BE}" dt="2023-04-15T11:46:06.765" v="27" actId="34135"/>
          <ac:picMkLst>
            <pc:docMk/>
            <pc:sldMk cId="41928864" sldId="263"/>
            <ac:picMk id="6" creationId="{4C8E9BB0-02EA-460A-EDCE-9CB013DFF909}"/>
          </ac:picMkLst>
        </pc:picChg>
      </pc:sldChg>
      <pc:sldChg chg="modSp mod">
        <pc:chgData name="Shashank K [MUBC]" userId="a41e75e5-151b-429f-ac5e-0533cabcb5dc" providerId="ADAL" clId="{607E390D-227E-4192-A4D7-9F8A981907BE}" dt="2023-04-15T11:47:58.155" v="46" actId="34135"/>
        <pc:sldMkLst>
          <pc:docMk/>
          <pc:sldMk cId="3755091390" sldId="264"/>
        </pc:sldMkLst>
        <pc:spChg chg="mod">
          <ac:chgData name="Shashank K [MUBC]" userId="a41e75e5-151b-429f-ac5e-0533cabcb5dc" providerId="ADAL" clId="{607E390D-227E-4192-A4D7-9F8A981907BE}" dt="2023-04-15T11:46:12.172" v="28" actId="34135"/>
          <ac:spMkLst>
            <pc:docMk/>
            <pc:sldMk cId="3755091390" sldId="264"/>
            <ac:spMk id="8" creationId="{83A5D50A-7BF5-47B2-27E6-96AA33171B2B}"/>
          </ac:spMkLst>
        </pc:spChg>
        <pc:picChg chg="mod">
          <ac:chgData name="Shashank K [MUBC]" userId="a41e75e5-151b-429f-ac5e-0533cabcb5dc" providerId="ADAL" clId="{607E390D-227E-4192-A4D7-9F8A981907BE}" dt="2023-04-15T11:47:58.155" v="46" actId="34135"/>
          <ac:picMkLst>
            <pc:docMk/>
            <pc:sldMk cId="3755091390" sldId="264"/>
            <ac:picMk id="4" creationId="{3893C3C6-E6B4-0EAA-6168-B66B664B265B}"/>
          </ac:picMkLst>
        </pc:picChg>
        <pc:picChg chg="mod">
          <ac:chgData name="Shashank K [MUBC]" userId="a41e75e5-151b-429f-ac5e-0533cabcb5dc" providerId="ADAL" clId="{607E390D-227E-4192-A4D7-9F8A981907BE}" dt="2023-04-15T11:46:14.687" v="29" actId="34135"/>
          <ac:picMkLst>
            <pc:docMk/>
            <pc:sldMk cId="3755091390" sldId="264"/>
            <ac:picMk id="6" creationId="{4C8E9BB0-02EA-460A-EDCE-9CB013DFF909}"/>
          </ac:picMkLst>
        </pc:picChg>
      </pc:sldChg>
      <pc:sldChg chg="modSp mod">
        <pc:chgData name="Shashank K [MUBC]" userId="a41e75e5-151b-429f-ac5e-0533cabcb5dc" providerId="ADAL" clId="{607E390D-227E-4192-A4D7-9F8A981907BE}" dt="2023-04-15T11:46:27.888" v="34" actId="34135"/>
        <pc:sldMkLst>
          <pc:docMk/>
          <pc:sldMk cId="3984528251" sldId="265"/>
        </pc:sldMkLst>
        <pc:spChg chg="mod">
          <ac:chgData name="Shashank K [MUBC]" userId="a41e75e5-151b-429f-ac5e-0533cabcb5dc" providerId="ADAL" clId="{607E390D-227E-4192-A4D7-9F8A981907BE}" dt="2023-04-15T11:46:27.888" v="34" actId="34135"/>
          <ac:spMkLst>
            <pc:docMk/>
            <pc:sldMk cId="3984528251" sldId="265"/>
            <ac:spMk id="8" creationId="{83A5D50A-7BF5-47B2-27E6-96AA33171B2B}"/>
          </ac:spMkLst>
        </pc:spChg>
        <pc:picChg chg="mod">
          <ac:chgData name="Shashank K [MUBC]" userId="a41e75e5-151b-429f-ac5e-0533cabcb5dc" providerId="ADAL" clId="{607E390D-227E-4192-A4D7-9F8A981907BE}" dt="2023-04-15T11:46:20.434" v="31" actId="34135"/>
          <ac:picMkLst>
            <pc:docMk/>
            <pc:sldMk cId="3984528251" sldId="265"/>
            <ac:picMk id="4" creationId="{3893C3C6-E6B4-0EAA-6168-B66B664B265B}"/>
          </ac:picMkLst>
        </pc:picChg>
        <pc:picChg chg="mod">
          <ac:chgData name="Shashank K [MUBC]" userId="a41e75e5-151b-429f-ac5e-0533cabcb5dc" providerId="ADAL" clId="{607E390D-227E-4192-A4D7-9F8A981907BE}" dt="2023-04-15T11:46:17.867" v="30" actId="34135"/>
          <ac:picMkLst>
            <pc:docMk/>
            <pc:sldMk cId="3984528251" sldId="265"/>
            <ac:picMk id="6" creationId="{4C8E9BB0-02EA-460A-EDCE-9CB013DFF909}"/>
          </ac:picMkLst>
        </pc:picChg>
      </pc:sldChg>
      <pc:sldChg chg="modSp mod">
        <pc:chgData name="Shashank K [MUBC]" userId="a41e75e5-151b-429f-ac5e-0533cabcb5dc" providerId="ADAL" clId="{607E390D-227E-4192-A4D7-9F8A981907BE}" dt="2023-04-15T11:48:18.729" v="51" actId="20577"/>
        <pc:sldMkLst>
          <pc:docMk/>
          <pc:sldMk cId="294745817" sldId="266"/>
        </pc:sldMkLst>
        <pc:spChg chg="mod">
          <ac:chgData name="Shashank K [MUBC]" userId="a41e75e5-151b-429f-ac5e-0533cabcb5dc" providerId="ADAL" clId="{607E390D-227E-4192-A4D7-9F8A981907BE}" dt="2023-04-15T11:48:18.729" v="51" actId="20577"/>
          <ac:spMkLst>
            <pc:docMk/>
            <pc:sldMk cId="294745817" sldId="266"/>
            <ac:spMk id="8" creationId="{83A5D50A-7BF5-47B2-27E6-96AA33171B2B}"/>
          </ac:spMkLst>
        </pc:spChg>
        <pc:picChg chg="mod">
          <ac:chgData name="Shashank K [MUBC]" userId="a41e75e5-151b-429f-ac5e-0533cabcb5dc" providerId="ADAL" clId="{607E390D-227E-4192-A4D7-9F8A981907BE}" dt="2023-04-15T11:46:39.575" v="35" actId="34135"/>
          <ac:picMkLst>
            <pc:docMk/>
            <pc:sldMk cId="294745817" sldId="266"/>
            <ac:picMk id="4" creationId="{3893C3C6-E6B4-0EAA-6168-B66B664B265B}"/>
          </ac:picMkLst>
        </pc:picChg>
        <pc:picChg chg="mod">
          <ac:chgData name="Shashank K [MUBC]" userId="a41e75e5-151b-429f-ac5e-0533cabcb5dc" providerId="ADAL" clId="{607E390D-227E-4192-A4D7-9F8A981907BE}" dt="2023-04-15T11:48:12.573" v="47" actId="34135"/>
          <ac:picMkLst>
            <pc:docMk/>
            <pc:sldMk cId="294745817" sldId="266"/>
            <ac:picMk id="6" creationId="{4C8E9BB0-02EA-460A-EDCE-9CB013DFF909}"/>
          </ac:picMkLst>
        </pc:picChg>
      </pc:sldChg>
      <pc:sldChg chg="modSp mod">
        <pc:chgData name="Shashank K [MUBC]" userId="a41e75e5-151b-429f-ac5e-0533cabcb5dc" providerId="ADAL" clId="{607E390D-227E-4192-A4D7-9F8A981907BE}" dt="2023-04-15T11:48:31.123" v="54" actId="34135"/>
        <pc:sldMkLst>
          <pc:docMk/>
          <pc:sldMk cId="984102935" sldId="267"/>
        </pc:sldMkLst>
        <pc:spChg chg="mod">
          <ac:chgData name="Shashank K [MUBC]" userId="a41e75e5-151b-429f-ac5e-0533cabcb5dc" providerId="ADAL" clId="{607E390D-227E-4192-A4D7-9F8A981907BE}" dt="2023-04-15T11:48:31.123" v="54" actId="34135"/>
          <ac:spMkLst>
            <pc:docMk/>
            <pc:sldMk cId="984102935" sldId="267"/>
            <ac:spMk id="8" creationId="{83A5D50A-7BF5-47B2-27E6-96AA33171B2B}"/>
          </ac:spMkLst>
        </pc:spChg>
        <pc:picChg chg="mod">
          <ac:chgData name="Shashank K [MUBC]" userId="a41e75e5-151b-429f-ac5e-0533cabcb5dc" providerId="ADAL" clId="{607E390D-227E-4192-A4D7-9F8A981907BE}" dt="2023-04-15T11:48:25.487" v="52" actId="34135"/>
          <ac:picMkLst>
            <pc:docMk/>
            <pc:sldMk cId="984102935" sldId="267"/>
            <ac:picMk id="4" creationId="{3893C3C6-E6B4-0EAA-6168-B66B664B265B}"/>
          </ac:picMkLst>
        </pc:picChg>
        <pc:picChg chg="mod">
          <ac:chgData name="Shashank K [MUBC]" userId="a41e75e5-151b-429f-ac5e-0533cabcb5dc" providerId="ADAL" clId="{607E390D-227E-4192-A4D7-9F8A981907BE}" dt="2023-04-15T11:48:31.123" v="54" actId="34135"/>
          <ac:picMkLst>
            <pc:docMk/>
            <pc:sldMk cId="984102935" sldId="267"/>
            <ac:picMk id="6" creationId="{4C8E9BB0-02EA-460A-EDCE-9CB013DFF909}"/>
          </ac:picMkLst>
        </pc:picChg>
      </pc:sldChg>
      <pc:sldChg chg="modSp mod">
        <pc:chgData name="Shashank K [MUBC]" userId="a41e75e5-151b-429f-ac5e-0533cabcb5dc" providerId="ADAL" clId="{607E390D-227E-4192-A4D7-9F8A981907BE}" dt="2023-04-15T11:48:39.908" v="55" actId="34135"/>
        <pc:sldMkLst>
          <pc:docMk/>
          <pc:sldMk cId="2343796108" sldId="268"/>
        </pc:sldMkLst>
        <pc:spChg chg="mod">
          <ac:chgData name="Shashank K [MUBC]" userId="a41e75e5-151b-429f-ac5e-0533cabcb5dc" providerId="ADAL" clId="{607E390D-227E-4192-A4D7-9F8A981907BE}" dt="2023-04-15T11:48:39.908" v="55" actId="34135"/>
          <ac:spMkLst>
            <pc:docMk/>
            <pc:sldMk cId="2343796108" sldId="268"/>
            <ac:spMk id="8" creationId="{83A5D50A-7BF5-47B2-27E6-96AA33171B2B}"/>
          </ac:spMkLst>
        </pc:spChg>
        <pc:picChg chg="mod">
          <ac:chgData name="Shashank K [MUBC]" userId="a41e75e5-151b-429f-ac5e-0533cabcb5dc" providerId="ADAL" clId="{607E390D-227E-4192-A4D7-9F8A981907BE}" dt="2023-04-15T11:48:39.908" v="55" actId="34135"/>
          <ac:picMkLst>
            <pc:docMk/>
            <pc:sldMk cId="2343796108" sldId="268"/>
            <ac:picMk id="4" creationId="{3893C3C6-E6B4-0EAA-6168-B66B664B265B}"/>
          </ac:picMkLst>
        </pc:picChg>
        <pc:picChg chg="mod">
          <ac:chgData name="Shashank K [MUBC]" userId="a41e75e5-151b-429f-ac5e-0533cabcb5dc" providerId="ADAL" clId="{607E390D-227E-4192-A4D7-9F8A981907BE}" dt="2023-04-15T11:48:39.908" v="55" actId="34135"/>
          <ac:picMkLst>
            <pc:docMk/>
            <pc:sldMk cId="2343796108" sldId="268"/>
            <ac:picMk id="6" creationId="{4C8E9BB0-02EA-460A-EDCE-9CB013DFF909}"/>
          </ac:picMkLst>
        </pc:picChg>
      </pc:sldChg>
      <pc:sldChg chg="modSp mod">
        <pc:chgData name="Shashank K [MUBC]" userId="a41e75e5-151b-429f-ac5e-0533cabcb5dc" providerId="ADAL" clId="{607E390D-227E-4192-A4D7-9F8A981907BE}" dt="2023-04-15T11:48:48.060" v="56" actId="34135"/>
        <pc:sldMkLst>
          <pc:docMk/>
          <pc:sldMk cId="1694362061" sldId="269"/>
        </pc:sldMkLst>
        <pc:spChg chg="mod">
          <ac:chgData name="Shashank K [MUBC]" userId="a41e75e5-151b-429f-ac5e-0533cabcb5dc" providerId="ADAL" clId="{607E390D-227E-4192-A4D7-9F8A981907BE}" dt="2023-04-15T11:48:48.060" v="56" actId="34135"/>
          <ac:spMkLst>
            <pc:docMk/>
            <pc:sldMk cId="1694362061" sldId="269"/>
            <ac:spMk id="8" creationId="{83A5D50A-7BF5-47B2-27E6-96AA33171B2B}"/>
          </ac:spMkLst>
        </pc:spChg>
        <pc:picChg chg="mod">
          <ac:chgData name="Shashank K [MUBC]" userId="a41e75e5-151b-429f-ac5e-0533cabcb5dc" providerId="ADAL" clId="{607E390D-227E-4192-A4D7-9F8A981907BE}" dt="2023-04-15T11:48:48.060" v="56" actId="34135"/>
          <ac:picMkLst>
            <pc:docMk/>
            <pc:sldMk cId="1694362061" sldId="269"/>
            <ac:picMk id="4" creationId="{3893C3C6-E6B4-0EAA-6168-B66B664B265B}"/>
          </ac:picMkLst>
        </pc:picChg>
        <pc:picChg chg="mod">
          <ac:chgData name="Shashank K [MUBC]" userId="a41e75e5-151b-429f-ac5e-0533cabcb5dc" providerId="ADAL" clId="{607E390D-227E-4192-A4D7-9F8A981907BE}" dt="2023-04-15T11:48:48.060" v="56" actId="34135"/>
          <ac:picMkLst>
            <pc:docMk/>
            <pc:sldMk cId="1694362061" sldId="269"/>
            <ac:picMk id="6" creationId="{4C8E9BB0-02EA-460A-EDCE-9CB013DFF909}"/>
          </ac:picMkLst>
        </pc:picChg>
      </pc:sldChg>
      <pc:sldChg chg="modSp mod">
        <pc:chgData name="Shashank K [MUBC]" userId="a41e75e5-151b-429f-ac5e-0533cabcb5dc" providerId="ADAL" clId="{607E390D-227E-4192-A4D7-9F8A981907BE}" dt="2023-04-15T11:48:52.811" v="57" actId="34135"/>
        <pc:sldMkLst>
          <pc:docMk/>
          <pc:sldMk cId="2714149063" sldId="270"/>
        </pc:sldMkLst>
        <pc:spChg chg="mod">
          <ac:chgData name="Shashank K [MUBC]" userId="a41e75e5-151b-429f-ac5e-0533cabcb5dc" providerId="ADAL" clId="{607E390D-227E-4192-A4D7-9F8A981907BE}" dt="2023-04-15T11:48:52.811" v="57" actId="34135"/>
          <ac:spMkLst>
            <pc:docMk/>
            <pc:sldMk cId="2714149063" sldId="270"/>
            <ac:spMk id="8" creationId="{83A5D50A-7BF5-47B2-27E6-96AA33171B2B}"/>
          </ac:spMkLst>
        </pc:spChg>
        <pc:picChg chg="mod">
          <ac:chgData name="Shashank K [MUBC]" userId="a41e75e5-151b-429f-ac5e-0533cabcb5dc" providerId="ADAL" clId="{607E390D-227E-4192-A4D7-9F8A981907BE}" dt="2023-04-15T11:48:52.811" v="57" actId="34135"/>
          <ac:picMkLst>
            <pc:docMk/>
            <pc:sldMk cId="2714149063" sldId="270"/>
            <ac:picMk id="4" creationId="{3893C3C6-E6B4-0EAA-6168-B66B664B265B}"/>
          </ac:picMkLst>
        </pc:picChg>
        <pc:picChg chg="mod">
          <ac:chgData name="Shashank K [MUBC]" userId="a41e75e5-151b-429f-ac5e-0533cabcb5dc" providerId="ADAL" clId="{607E390D-227E-4192-A4D7-9F8A981907BE}" dt="2023-04-15T11:48:52.811" v="57" actId="34135"/>
          <ac:picMkLst>
            <pc:docMk/>
            <pc:sldMk cId="2714149063" sldId="270"/>
            <ac:picMk id="6" creationId="{4C8E9BB0-02EA-460A-EDCE-9CB013DFF90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BB3F67-B707-8979-476B-02C5D7359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A9AE38E1-3DA5-4D6E-C293-63C7257D7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97AFC9CA-BC25-AA3C-2768-3A7E824EEAE5}"/>
              </a:ext>
            </a:extLst>
          </p:cNvPr>
          <p:cNvSpPr>
            <a:spLocks noGrp="1"/>
          </p:cNvSpPr>
          <p:nvPr>
            <p:ph type="dt" sz="half" idx="10"/>
          </p:nvPr>
        </p:nvSpPr>
        <p:spPr/>
        <p:txBody>
          <a:bodyPr/>
          <a:lstStyle/>
          <a:p>
            <a:fld id="{6D3052E0-193B-4471-BAD0-B156ECCE0645}" type="datetimeFigureOut">
              <a:rPr lang="en-IN" smtClean="0"/>
              <a:t>20/05/2023</a:t>
            </a:fld>
            <a:endParaRPr lang="en-IN"/>
          </a:p>
        </p:txBody>
      </p:sp>
      <p:sp>
        <p:nvSpPr>
          <p:cNvPr id="5" name="Footer Placeholder 4">
            <a:extLst>
              <a:ext uri="{FF2B5EF4-FFF2-40B4-BE49-F238E27FC236}">
                <a16:creationId xmlns:a16="http://schemas.microsoft.com/office/drawing/2014/main" xmlns="" id="{44D8B6C0-2820-D328-6956-3380379A4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0392ACD-F373-DD6F-A122-68361731FA88}"/>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22116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B4FEFE-FABA-541F-62FA-F712B62DF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82DFC51-4043-FB34-0659-6BD60C964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91A309F-94DE-293D-E0E4-782EBA5A1609}"/>
              </a:ext>
            </a:extLst>
          </p:cNvPr>
          <p:cNvSpPr>
            <a:spLocks noGrp="1"/>
          </p:cNvSpPr>
          <p:nvPr>
            <p:ph type="dt" sz="half" idx="10"/>
          </p:nvPr>
        </p:nvSpPr>
        <p:spPr/>
        <p:txBody>
          <a:bodyPr/>
          <a:lstStyle/>
          <a:p>
            <a:fld id="{6D3052E0-193B-4471-BAD0-B156ECCE0645}" type="datetimeFigureOut">
              <a:rPr lang="en-IN" smtClean="0"/>
              <a:t>20/05/2023</a:t>
            </a:fld>
            <a:endParaRPr lang="en-IN"/>
          </a:p>
        </p:txBody>
      </p:sp>
      <p:sp>
        <p:nvSpPr>
          <p:cNvPr id="5" name="Footer Placeholder 4">
            <a:extLst>
              <a:ext uri="{FF2B5EF4-FFF2-40B4-BE49-F238E27FC236}">
                <a16:creationId xmlns:a16="http://schemas.microsoft.com/office/drawing/2014/main" xmlns="" id="{37487A13-706B-00C8-1CEB-199CFA575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E0584EE-2572-1BF3-3AE7-FC154CFDC251}"/>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34200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D02E86E-23F7-E0E1-6E81-8EF16FBF7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B28EDE7-8DB5-7995-4B8E-2BD10DD79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804284B-BCE6-A5C8-7739-4DDA8C1C205A}"/>
              </a:ext>
            </a:extLst>
          </p:cNvPr>
          <p:cNvSpPr>
            <a:spLocks noGrp="1"/>
          </p:cNvSpPr>
          <p:nvPr>
            <p:ph type="dt" sz="half" idx="10"/>
          </p:nvPr>
        </p:nvSpPr>
        <p:spPr/>
        <p:txBody>
          <a:bodyPr/>
          <a:lstStyle/>
          <a:p>
            <a:fld id="{6D3052E0-193B-4471-BAD0-B156ECCE0645}" type="datetimeFigureOut">
              <a:rPr lang="en-IN" smtClean="0"/>
              <a:t>20/05/2023</a:t>
            </a:fld>
            <a:endParaRPr lang="en-IN"/>
          </a:p>
        </p:txBody>
      </p:sp>
      <p:sp>
        <p:nvSpPr>
          <p:cNvPr id="5" name="Footer Placeholder 4">
            <a:extLst>
              <a:ext uri="{FF2B5EF4-FFF2-40B4-BE49-F238E27FC236}">
                <a16:creationId xmlns:a16="http://schemas.microsoft.com/office/drawing/2014/main" xmlns="" id="{0C445D59-ABA5-DF6F-A038-85B48D5A3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D8EC422-F6D2-24BE-04AD-F73719320682}"/>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7285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376FE3-DEDB-AC73-C45A-E22078E25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A47F0FB-0A48-6E86-5C82-0AB983325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07D0833-DED5-263D-D4D7-2DD28FB031B3}"/>
              </a:ext>
            </a:extLst>
          </p:cNvPr>
          <p:cNvSpPr>
            <a:spLocks noGrp="1"/>
          </p:cNvSpPr>
          <p:nvPr>
            <p:ph type="dt" sz="half" idx="10"/>
          </p:nvPr>
        </p:nvSpPr>
        <p:spPr/>
        <p:txBody>
          <a:bodyPr/>
          <a:lstStyle/>
          <a:p>
            <a:fld id="{6D3052E0-193B-4471-BAD0-B156ECCE0645}" type="datetimeFigureOut">
              <a:rPr lang="en-IN" smtClean="0"/>
              <a:t>20/05/2023</a:t>
            </a:fld>
            <a:endParaRPr lang="en-IN"/>
          </a:p>
        </p:txBody>
      </p:sp>
      <p:sp>
        <p:nvSpPr>
          <p:cNvPr id="5" name="Footer Placeholder 4">
            <a:extLst>
              <a:ext uri="{FF2B5EF4-FFF2-40B4-BE49-F238E27FC236}">
                <a16:creationId xmlns:a16="http://schemas.microsoft.com/office/drawing/2014/main" xmlns="" id="{795103E5-B502-CE4D-946A-8C13C1DC2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3248BE9-5242-17AF-1046-FE491A2F5B5D}"/>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193531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7BBEF3-33FC-AD9D-27C2-2638CDD48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9340520-82AB-80D4-E037-5745B6378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8CF8989-545D-8EA5-BF36-EA1D5870253B}"/>
              </a:ext>
            </a:extLst>
          </p:cNvPr>
          <p:cNvSpPr>
            <a:spLocks noGrp="1"/>
          </p:cNvSpPr>
          <p:nvPr>
            <p:ph type="dt" sz="half" idx="10"/>
          </p:nvPr>
        </p:nvSpPr>
        <p:spPr/>
        <p:txBody>
          <a:bodyPr/>
          <a:lstStyle/>
          <a:p>
            <a:fld id="{6D3052E0-193B-4471-BAD0-B156ECCE0645}" type="datetimeFigureOut">
              <a:rPr lang="en-IN" smtClean="0"/>
              <a:t>20/05/2023</a:t>
            </a:fld>
            <a:endParaRPr lang="en-IN"/>
          </a:p>
        </p:txBody>
      </p:sp>
      <p:sp>
        <p:nvSpPr>
          <p:cNvPr id="5" name="Footer Placeholder 4">
            <a:extLst>
              <a:ext uri="{FF2B5EF4-FFF2-40B4-BE49-F238E27FC236}">
                <a16:creationId xmlns:a16="http://schemas.microsoft.com/office/drawing/2014/main" xmlns="" id="{7F22C6F8-6D1D-A7B6-E9CF-B0D366A13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AB963B2-7663-6919-5F58-5964CA57C88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79890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09B508-AE15-0BBC-8E45-EC27300B4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A915521-EF06-6978-C1B2-B38129C77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468F12A0-395D-F9F5-8614-7D0F5F77B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1DD6FF17-BAFA-C0FE-E8B4-A8ED0EBF5E8F}"/>
              </a:ext>
            </a:extLst>
          </p:cNvPr>
          <p:cNvSpPr>
            <a:spLocks noGrp="1"/>
          </p:cNvSpPr>
          <p:nvPr>
            <p:ph type="dt" sz="half" idx="10"/>
          </p:nvPr>
        </p:nvSpPr>
        <p:spPr/>
        <p:txBody>
          <a:bodyPr/>
          <a:lstStyle/>
          <a:p>
            <a:fld id="{6D3052E0-193B-4471-BAD0-B156ECCE0645}" type="datetimeFigureOut">
              <a:rPr lang="en-IN" smtClean="0"/>
              <a:t>20/05/2023</a:t>
            </a:fld>
            <a:endParaRPr lang="en-IN"/>
          </a:p>
        </p:txBody>
      </p:sp>
      <p:sp>
        <p:nvSpPr>
          <p:cNvPr id="6" name="Footer Placeholder 5">
            <a:extLst>
              <a:ext uri="{FF2B5EF4-FFF2-40B4-BE49-F238E27FC236}">
                <a16:creationId xmlns:a16="http://schemas.microsoft.com/office/drawing/2014/main" xmlns="" id="{92F1585A-DEEB-D9E7-5C3B-BD2DE988C1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2D20A6E-52A0-BF80-F991-48C3DADF870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4870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A3DD87-350F-B7C4-73DC-C55AC9482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0D7F4C4-840F-E004-0F45-1D7058096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1746230-17DD-1385-9FCA-267F1CABC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5FED790D-0EBC-83AA-BCBB-49D3AA1CB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13F6F0C-6C82-BA9C-F7DB-6EA9C2819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E4455DA4-D5DE-29A5-F8F4-75AB8AD8CADA}"/>
              </a:ext>
            </a:extLst>
          </p:cNvPr>
          <p:cNvSpPr>
            <a:spLocks noGrp="1"/>
          </p:cNvSpPr>
          <p:nvPr>
            <p:ph type="dt" sz="half" idx="10"/>
          </p:nvPr>
        </p:nvSpPr>
        <p:spPr/>
        <p:txBody>
          <a:bodyPr/>
          <a:lstStyle/>
          <a:p>
            <a:fld id="{6D3052E0-193B-4471-BAD0-B156ECCE0645}" type="datetimeFigureOut">
              <a:rPr lang="en-IN" smtClean="0"/>
              <a:t>20/05/2023</a:t>
            </a:fld>
            <a:endParaRPr lang="en-IN"/>
          </a:p>
        </p:txBody>
      </p:sp>
      <p:sp>
        <p:nvSpPr>
          <p:cNvPr id="8" name="Footer Placeholder 7">
            <a:extLst>
              <a:ext uri="{FF2B5EF4-FFF2-40B4-BE49-F238E27FC236}">
                <a16:creationId xmlns:a16="http://schemas.microsoft.com/office/drawing/2014/main" xmlns="" id="{5F78DBE8-D9BC-3E0B-0D32-B075DEA5E5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683403B2-E2EE-D500-51E4-6523D6AF254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45630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3BDCD2-7634-E577-54CC-7499A26146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867D62DC-9D8B-9ED5-1866-5BC183A44A55}"/>
              </a:ext>
            </a:extLst>
          </p:cNvPr>
          <p:cNvSpPr>
            <a:spLocks noGrp="1"/>
          </p:cNvSpPr>
          <p:nvPr>
            <p:ph type="dt" sz="half" idx="10"/>
          </p:nvPr>
        </p:nvSpPr>
        <p:spPr/>
        <p:txBody>
          <a:bodyPr/>
          <a:lstStyle/>
          <a:p>
            <a:fld id="{6D3052E0-193B-4471-BAD0-B156ECCE0645}" type="datetimeFigureOut">
              <a:rPr lang="en-IN" smtClean="0"/>
              <a:t>20/05/2023</a:t>
            </a:fld>
            <a:endParaRPr lang="en-IN"/>
          </a:p>
        </p:txBody>
      </p:sp>
      <p:sp>
        <p:nvSpPr>
          <p:cNvPr id="4" name="Footer Placeholder 3">
            <a:extLst>
              <a:ext uri="{FF2B5EF4-FFF2-40B4-BE49-F238E27FC236}">
                <a16:creationId xmlns:a16="http://schemas.microsoft.com/office/drawing/2014/main" xmlns="" id="{7E9FC5A4-5C09-61A7-D648-4C9D4C05B4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F37A0086-7A2B-A223-1059-E1D092DC6AC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0604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04DBE64-6118-9AFD-0616-BC6CB26C4BF3}"/>
              </a:ext>
            </a:extLst>
          </p:cNvPr>
          <p:cNvSpPr>
            <a:spLocks noGrp="1"/>
          </p:cNvSpPr>
          <p:nvPr>
            <p:ph type="dt" sz="half" idx="10"/>
          </p:nvPr>
        </p:nvSpPr>
        <p:spPr/>
        <p:txBody>
          <a:bodyPr/>
          <a:lstStyle/>
          <a:p>
            <a:fld id="{6D3052E0-193B-4471-BAD0-B156ECCE0645}" type="datetimeFigureOut">
              <a:rPr lang="en-IN" smtClean="0"/>
              <a:t>20/05/2023</a:t>
            </a:fld>
            <a:endParaRPr lang="en-IN"/>
          </a:p>
        </p:txBody>
      </p:sp>
      <p:sp>
        <p:nvSpPr>
          <p:cNvPr id="3" name="Footer Placeholder 2">
            <a:extLst>
              <a:ext uri="{FF2B5EF4-FFF2-40B4-BE49-F238E27FC236}">
                <a16:creationId xmlns:a16="http://schemas.microsoft.com/office/drawing/2014/main" xmlns="" id="{6F889BF4-81CA-177F-6DC2-93F24CA2A5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C0706F71-C239-E607-2CEE-3AF2852AF6D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04416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D2A0FD-EAEE-B877-2F01-0E696619A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7516EFA-B9AA-9F0B-71D2-F37EA1574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7A87B04D-F65C-6A4E-1977-AE47ABF33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E5D746A-CD00-7802-5968-DE12C324EB96}"/>
              </a:ext>
            </a:extLst>
          </p:cNvPr>
          <p:cNvSpPr>
            <a:spLocks noGrp="1"/>
          </p:cNvSpPr>
          <p:nvPr>
            <p:ph type="dt" sz="half" idx="10"/>
          </p:nvPr>
        </p:nvSpPr>
        <p:spPr/>
        <p:txBody>
          <a:bodyPr/>
          <a:lstStyle/>
          <a:p>
            <a:fld id="{6D3052E0-193B-4471-BAD0-B156ECCE0645}" type="datetimeFigureOut">
              <a:rPr lang="en-IN" smtClean="0"/>
              <a:t>20/05/2023</a:t>
            </a:fld>
            <a:endParaRPr lang="en-IN"/>
          </a:p>
        </p:txBody>
      </p:sp>
      <p:sp>
        <p:nvSpPr>
          <p:cNvPr id="6" name="Footer Placeholder 5">
            <a:extLst>
              <a:ext uri="{FF2B5EF4-FFF2-40B4-BE49-F238E27FC236}">
                <a16:creationId xmlns:a16="http://schemas.microsoft.com/office/drawing/2014/main" xmlns="" id="{51011E17-85ED-3700-30C5-205EFF12C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732D8C5-E45C-9AF4-B304-0177284A38FF}"/>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67215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772A59-09B2-90A7-A003-5E3A5DB07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B4AB6828-F0F3-0EED-A1FB-63722783D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xmlns="" id="{C753208E-3500-BB78-9F2F-29AF91576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2F1DFD0-FCAB-7EBC-65ED-C95698A1ACF2}"/>
              </a:ext>
            </a:extLst>
          </p:cNvPr>
          <p:cNvSpPr>
            <a:spLocks noGrp="1"/>
          </p:cNvSpPr>
          <p:nvPr>
            <p:ph type="dt" sz="half" idx="10"/>
          </p:nvPr>
        </p:nvSpPr>
        <p:spPr/>
        <p:txBody>
          <a:bodyPr/>
          <a:lstStyle/>
          <a:p>
            <a:fld id="{6D3052E0-193B-4471-BAD0-B156ECCE0645}" type="datetimeFigureOut">
              <a:rPr lang="en-IN" smtClean="0"/>
              <a:t>20/05/2023</a:t>
            </a:fld>
            <a:endParaRPr lang="en-IN"/>
          </a:p>
        </p:txBody>
      </p:sp>
      <p:sp>
        <p:nvSpPr>
          <p:cNvPr id="6" name="Footer Placeholder 5">
            <a:extLst>
              <a:ext uri="{FF2B5EF4-FFF2-40B4-BE49-F238E27FC236}">
                <a16:creationId xmlns:a16="http://schemas.microsoft.com/office/drawing/2014/main" xmlns="" id="{E1FCF402-646F-06E9-3B3A-569EEFD8A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D97B9D9-6BB8-A33F-CB12-2140C2503DF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87447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2FC6A20-AE17-F51D-0056-C897F9A82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38519A0-38F0-812C-A66A-BD2ACBCFD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661F8B5-9CAF-D186-F590-009D772C2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2E0-193B-4471-BAD0-B156ECCE0645}" type="datetimeFigureOut">
              <a:rPr lang="en-IN" smtClean="0"/>
              <a:t>20/05/2023</a:t>
            </a:fld>
            <a:endParaRPr lang="en-IN"/>
          </a:p>
        </p:txBody>
      </p:sp>
      <p:sp>
        <p:nvSpPr>
          <p:cNvPr id="5" name="Footer Placeholder 4">
            <a:extLst>
              <a:ext uri="{FF2B5EF4-FFF2-40B4-BE49-F238E27FC236}">
                <a16:creationId xmlns:a16="http://schemas.microsoft.com/office/drawing/2014/main" xmlns="" id="{AB4F7A92-9451-315D-59B1-30C84C2C0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EF0BC550-D29D-0007-4957-B5A87C178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885F6-2260-448F-B959-55B05DA5EC59}" type="slidenum">
              <a:rPr lang="en-IN" smtClean="0"/>
              <a:t>‹#›</a:t>
            </a:fld>
            <a:endParaRPr lang="en-IN"/>
          </a:p>
        </p:txBody>
      </p:sp>
    </p:spTree>
    <p:extLst>
      <p:ext uri="{BB962C8B-B14F-4D97-AF65-F5344CB8AC3E}">
        <p14:creationId xmlns:p14="http://schemas.microsoft.com/office/powerpoint/2010/main" val="154813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spring.io/guides/gs/spring-boot/" TargetMode="External"/><Relationship Id="rId5" Type="http://schemas.openxmlformats.org/officeDocument/2006/relationships/hyperlink" Target="https://www.w3schools.com/bootstrap/bootstrap_get_started.asp" TargetMode="External"/><Relationship Id="rId4" Type="http://schemas.openxmlformats.org/officeDocument/2006/relationships/hyperlink" Target="https://getbootstrap.com/docs/5.3/getting-started/introduction/"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43CCA37C-43E3-060E-4CAD-1BD4C14A9EC7}"/>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6042"/>
            <a:ext cx="12192000" cy="6858000"/>
          </a:xfrm>
          <a:prstGeom prst="rect">
            <a:avLst/>
          </a:prstGeom>
        </p:spPr>
      </p:pic>
      <p:pic>
        <p:nvPicPr>
          <p:cNvPr id="5" name="Picture 4">
            <a:extLst>
              <a:ext uri="{FF2B5EF4-FFF2-40B4-BE49-F238E27FC236}">
                <a16:creationId xmlns:a16="http://schemas.microsoft.com/office/drawing/2014/main" xmlns="" id="{513506B1-3967-6BD4-A69D-6500BA86F120}"/>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tretch>
            <a:fillRect/>
          </a:stretch>
        </p:blipFill>
        <p:spPr>
          <a:xfrm>
            <a:off x="4340466" y="861703"/>
            <a:ext cx="3511059" cy="930636"/>
          </a:xfrm>
          <a:prstGeom prst="rect">
            <a:avLst/>
          </a:prstGeom>
        </p:spPr>
      </p:pic>
      <p:sp>
        <p:nvSpPr>
          <p:cNvPr id="3" name="TextBox 2">
            <a:extLst>
              <a:ext uri="{FF2B5EF4-FFF2-40B4-BE49-F238E27FC236}">
                <a16:creationId xmlns:a16="http://schemas.microsoft.com/office/drawing/2014/main" xmlns="" id="{F2F1ADF4-B0C7-C7C2-8B63-8895D3F81EBA}"/>
              </a:ext>
            </a:extLst>
          </p:cNvPr>
          <p:cNvSpPr txBox="1">
            <a:spLocks noGrp="1" noRot="1" noMove="1" noResize="1" noEditPoints="1" noAdjustHandles="1" noChangeArrowheads="1" noChangeShapeType="1"/>
          </p:cNvSpPr>
          <p:nvPr/>
        </p:nvSpPr>
        <p:spPr>
          <a:xfrm>
            <a:off x="2397756" y="2382691"/>
            <a:ext cx="7396481" cy="587853"/>
          </a:xfrm>
          <a:prstGeom prst="rect">
            <a:avLst/>
          </a:prstGeom>
          <a:noFill/>
        </p:spPr>
        <p:txBody>
          <a:bodyPr wrap="square">
            <a:spAutoFit/>
          </a:bodyPr>
          <a:lstStyle/>
          <a:p>
            <a:pPr algn="ctr">
              <a:lnSpc>
                <a:spcPct val="115000"/>
              </a:lnSpc>
            </a:pPr>
            <a:r>
              <a:rPr lang="en-IN" sz="2800" dirty="0" smtClean="0">
                <a:effectLst/>
                <a:latin typeface="Times New Roman" panose="02020603050405020304" pitchFamily="18" charset="0"/>
                <a:ea typeface="Arial" panose="020B0604020202020204" pitchFamily="34" charset="0"/>
              </a:rPr>
              <a:t>“</a:t>
            </a:r>
            <a:r>
              <a:rPr lang="en-IN" sz="2800" dirty="0"/>
              <a:t>Job Search Platform</a:t>
            </a:r>
            <a:r>
              <a:rPr lang="en-IN" sz="2800" dirty="0" smtClean="0">
                <a:effectLst/>
                <a:latin typeface="Times New Roman" panose="02020603050405020304" pitchFamily="18" charset="0"/>
                <a:ea typeface="Arial" panose="020B0604020202020204" pitchFamily="34" charset="0"/>
              </a:rPr>
              <a:t>”</a:t>
            </a:r>
            <a:endParaRPr lang="en-IN" sz="1200" dirty="0">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xmlns="" id="{4E67A2AC-00F6-985A-C661-784C2AA22DB5}"/>
              </a:ext>
            </a:extLst>
          </p:cNvPr>
          <p:cNvSpPr txBox="1">
            <a:spLocks noGrp="1" noRot="1" noMove="1" noResize="1" noEditPoints="1" noAdjustHandles="1" noChangeArrowheads="1" noChangeShapeType="1"/>
          </p:cNvSpPr>
          <p:nvPr/>
        </p:nvSpPr>
        <p:spPr>
          <a:xfrm>
            <a:off x="833120" y="4111045"/>
            <a:ext cx="6197600" cy="2322174"/>
          </a:xfrm>
          <a:prstGeom prst="rect">
            <a:avLst/>
          </a:prstGeom>
          <a:noFill/>
        </p:spPr>
        <p:txBody>
          <a:bodyPr wrap="square">
            <a:spAutoFit/>
          </a:bodyPr>
          <a:lstStyle/>
          <a:p>
            <a:pPr>
              <a:lnSpc>
                <a:spcPct val="115000"/>
              </a:lnSpc>
            </a:pPr>
            <a:r>
              <a:rPr lang="en-IN" sz="1800" b="1" dirty="0">
                <a:effectLst/>
                <a:latin typeface="Times New Roman" panose="02020603050405020304" pitchFamily="18" charset="0"/>
                <a:ea typeface="Arial" panose="020B0604020202020204" pitchFamily="34" charset="0"/>
              </a:rPr>
              <a:t>Submitted by </a:t>
            </a:r>
            <a:r>
              <a:rPr lang="en-IN" sz="1800" b="1" dirty="0" smtClean="0">
                <a:effectLst/>
                <a:latin typeface="Times New Roman" panose="02020603050405020304" pitchFamily="18" charset="0"/>
                <a:ea typeface="Arial" panose="020B0604020202020204" pitchFamily="34" charset="0"/>
              </a:rPr>
              <a:t>:</a:t>
            </a:r>
            <a:r>
              <a:rPr lang="en-IN" sz="1800" b="1" dirty="0" err="1" smtClean="0">
                <a:effectLst/>
                <a:latin typeface="Times New Roman" panose="02020603050405020304" pitchFamily="18" charset="0"/>
                <a:ea typeface="Arial" panose="020B0604020202020204" pitchFamily="34" charset="0"/>
              </a:rPr>
              <a:t>Manasi</a:t>
            </a:r>
            <a:r>
              <a:rPr lang="en-IN" sz="1800" b="1" dirty="0" smtClean="0">
                <a:effectLst/>
                <a:latin typeface="Times New Roman" panose="02020603050405020304" pitchFamily="18" charset="0"/>
                <a:ea typeface="Arial" panose="020B0604020202020204" pitchFamily="34" charset="0"/>
              </a:rPr>
              <a:t> </a:t>
            </a:r>
            <a:r>
              <a:rPr lang="en-IN" sz="1800" b="1" dirty="0" err="1" smtClean="0">
                <a:effectLst/>
                <a:latin typeface="Times New Roman" panose="02020603050405020304" pitchFamily="18" charset="0"/>
                <a:ea typeface="Arial" panose="020B0604020202020204" pitchFamily="34" charset="0"/>
              </a:rPr>
              <a:t>Kulkani</a:t>
            </a:r>
            <a:endParaRPr lang="en-IN" sz="1050" b="1" dirty="0">
              <a:effectLst/>
              <a:latin typeface="Arial" panose="020B0604020202020204" pitchFamily="34" charset="0"/>
              <a:ea typeface="Arial" panose="020B0604020202020204" pitchFamily="34" charset="0"/>
            </a:endParaRPr>
          </a:p>
          <a:p>
            <a:pPr>
              <a:lnSpc>
                <a:spcPct val="115000"/>
              </a:lnSpc>
            </a:pPr>
            <a:r>
              <a:rPr lang="en-IN" b="1" dirty="0">
                <a:latin typeface="Times New Roman" panose="02020603050405020304" pitchFamily="18" charset="0"/>
              </a:rPr>
              <a:t>Submission type : Individual</a:t>
            </a:r>
          </a:p>
          <a:p>
            <a:pPr>
              <a:lnSpc>
                <a:spcPct val="115000"/>
              </a:lnSpc>
            </a:pPr>
            <a:r>
              <a:rPr lang="en-IN" sz="1800" b="1" dirty="0">
                <a:effectLst/>
                <a:latin typeface="Times New Roman" panose="02020603050405020304" pitchFamily="18" charset="0"/>
                <a:ea typeface="Arial" panose="020B0604020202020204" pitchFamily="34" charset="0"/>
              </a:rPr>
              <a:t>Name</a:t>
            </a:r>
            <a:r>
              <a:rPr lang="en-IN" b="1" dirty="0">
                <a:latin typeface="Times New Roman" panose="02020603050405020304" pitchFamily="18" charset="0"/>
                <a:ea typeface="Arial" panose="020B0604020202020204" pitchFamily="34" charset="0"/>
              </a:rPr>
              <a:t>: </a:t>
            </a:r>
            <a:r>
              <a:rPr lang="en-IN" b="1" dirty="0" err="1">
                <a:latin typeface="Times New Roman" panose="02020603050405020304" pitchFamily="18" charset="0"/>
                <a:ea typeface="Arial" panose="020B0604020202020204" pitchFamily="34" charset="0"/>
              </a:rPr>
              <a:t>Manasi</a:t>
            </a:r>
            <a:r>
              <a:rPr lang="en-IN" b="1" dirty="0">
                <a:latin typeface="Times New Roman" panose="02020603050405020304" pitchFamily="18" charset="0"/>
                <a:ea typeface="Arial" panose="020B0604020202020204" pitchFamily="34" charset="0"/>
              </a:rPr>
              <a:t> </a:t>
            </a:r>
            <a:r>
              <a:rPr lang="en-IN" b="1" dirty="0" err="1">
                <a:latin typeface="Times New Roman" panose="02020603050405020304" pitchFamily="18" charset="0"/>
                <a:ea typeface="Arial" panose="020B0604020202020204" pitchFamily="34" charset="0"/>
              </a:rPr>
              <a:t>Kulkani</a:t>
            </a:r>
            <a:r>
              <a:rPr lang="en-IN" b="1" dirty="0">
                <a:latin typeface="Times New Roman" panose="02020603050405020304" pitchFamily="18" charset="0"/>
                <a:ea typeface="Arial" panose="020B0604020202020204" pitchFamily="34" charset="0"/>
              </a:rPr>
              <a:t> </a:t>
            </a:r>
            <a:endParaRPr lang="en-IN" b="1" dirty="0" smtClean="0">
              <a:latin typeface="Times New Roman" panose="02020603050405020304" pitchFamily="18" charset="0"/>
              <a:ea typeface="Arial" panose="020B0604020202020204" pitchFamily="34" charset="0"/>
            </a:endParaRPr>
          </a:p>
          <a:p>
            <a:pPr>
              <a:lnSpc>
                <a:spcPct val="115000"/>
              </a:lnSpc>
            </a:pPr>
            <a:r>
              <a:rPr lang="en-IN" sz="1800" b="1" dirty="0" smtClean="0">
                <a:effectLst/>
                <a:latin typeface="Times New Roman" panose="02020603050405020304" pitchFamily="18" charset="0"/>
                <a:ea typeface="Arial" panose="020B0604020202020204" pitchFamily="34" charset="0"/>
              </a:rPr>
              <a:t>Batch </a:t>
            </a:r>
            <a:r>
              <a:rPr lang="en-IN" sz="1800" b="1" dirty="0">
                <a:effectLst/>
                <a:latin typeface="Times New Roman" panose="02020603050405020304" pitchFamily="18" charset="0"/>
                <a:ea typeface="Arial" panose="020B0604020202020204" pitchFamily="34" charset="0"/>
              </a:rPr>
              <a:t>: WOB B1</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LMS Id </a:t>
            </a:r>
            <a:r>
              <a:rPr lang="en-IN" sz="1800" b="1" dirty="0" smtClean="0">
                <a:effectLst/>
                <a:latin typeface="Times New Roman" panose="02020603050405020304" pitchFamily="18" charset="0"/>
                <a:ea typeface="Arial" panose="020B0604020202020204" pitchFamily="34" charset="0"/>
              </a:rPr>
              <a:t>:</a:t>
            </a:r>
            <a:r>
              <a:rPr lang="en-IN" b="1" dirty="0" smtClean="0"/>
              <a:t>MGSA_061</a:t>
            </a:r>
            <a:endParaRPr lang="en-IN" b="1"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Program : Axis Java</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Date: DD/MM/YYYY</a:t>
            </a:r>
            <a:endParaRPr lang="en-IN" sz="105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55810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4"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7" name="TextBox 6">
            <a:extLst>
              <a:ext uri="{FF2B5EF4-FFF2-40B4-BE49-F238E27FC236}">
                <a16:creationId xmlns:a16="http://schemas.microsoft.com/office/drawing/2014/main" xmlns="" id="{4E34D14B-9278-1F90-25E3-1FABACE2AC59}"/>
              </a:ext>
            </a:extLst>
          </p:cNvPr>
          <p:cNvSpPr txBox="1"/>
          <p:nvPr/>
        </p:nvSpPr>
        <p:spPr>
          <a:xfrm>
            <a:off x="490220" y="1349647"/>
            <a:ext cx="9842500" cy="3887859"/>
          </a:xfrm>
          <a:prstGeom prst="rect">
            <a:avLst/>
          </a:prstGeom>
          <a:noFill/>
        </p:spPr>
        <p:txBody>
          <a:bodyPr wrap="square">
            <a:spAutoFit/>
          </a:bodyPr>
          <a:lstStyle/>
          <a:p>
            <a:pPr algn="just">
              <a:lnSpc>
                <a:spcPct val="115000"/>
              </a:lnSpc>
            </a:pPr>
            <a:r>
              <a:rPr lang="en-US" dirty="0">
                <a:latin typeface="Arial" panose="020B0604020202020204" pitchFamily="34" charset="0"/>
                <a:cs typeface="Arial" panose="020B0604020202020204" pitchFamily="34" charset="0"/>
              </a:rPr>
              <a:t>RECRUITER </a:t>
            </a:r>
            <a:r>
              <a:rPr lang="en-US" dirty="0" smtClean="0">
                <a:latin typeface="Arial" panose="020B0604020202020204" pitchFamily="34" charset="0"/>
                <a:cs typeface="Arial" panose="020B0604020202020204" pitchFamily="34" charset="0"/>
              </a:rPr>
              <a:t>MODULE:</a:t>
            </a:r>
          </a:p>
          <a:p>
            <a:pPr algn="just">
              <a:lnSpc>
                <a:spcPct val="115000"/>
              </a:lnSpc>
            </a:pP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This module provides functionalities for a Recruiter. Recruiters can post the vacancy details and can update them as and when necessary</a:t>
            </a:r>
            <a:r>
              <a:rPr lang="en-US" dirty="0" smtClean="0">
                <a:latin typeface="Arial" panose="020B0604020202020204" pitchFamily="34" charset="0"/>
                <a:cs typeface="Arial" panose="020B0604020202020204" pitchFamily="34" charset="0"/>
              </a:rPr>
              <a:t>.</a:t>
            </a:r>
          </a:p>
          <a:p>
            <a:pPr algn="just">
              <a:lnSpc>
                <a:spcPct val="115000"/>
              </a:lnSpc>
            </a:pPr>
            <a:endParaRPr lang="en-US" dirty="0">
              <a:effectLst/>
              <a:latin typeface="Arial" panose="020B0604020202020204" pitchFamily="34" charset="0"/>
              <a:ea typeface="Arial" panose="020B0604020202020204" pitchFamily="34" charset="0"/>
              <a:cs typeface="Arial" panose="020B0604020202020204" pitchFamily="34" charset="0"/>
            </a:endParaRPr>
          </a:p>
          <a:p>
            <a:pPr algn="just">
              <a:lnSpc>
                <a:spcPct val="115000"/>
              </a:lnSpc>
            </a:pPr>
            <a:r>
              <a:rPr lang="en-US" dirty="0">
                <a:latin typeface="Arial" panose="020B0604020202020204" pitchFamily="34" charset="0"/>
                <a:cs typeface="Arial" panose="020B0604020202020204" pitchFamily="34" charset="0"/>
              </a:rPr>
              <a:t>ADMIN </a:t>
            </a:r>
            <a:r>
              <a:rPr lang="en-US" dirty="0" smtClean="0">
                <a:latin typeface="Arial" panose="020B0604020202020204" pitchFamily="34" charset="0"/>
                <a:cs typeface="Arial" panose="020B0604020202020204" pitchFamily="34" charset="0"/>
              </a:rPr>
              <a:t>MODULE:</a:t>
            </a:r>
          </a:p>
          <a:p>
            <a:pPr algn="just">
              <a:lnSpc>
                <a:spcPct val="115000"/>
              </a:lnSpc>
            </a:pP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This module provides all the Administrator related functionalities. Administrator manages entire application and maintains the profiles of Job Seekers and Recruiters. </a:t>
            </a:r>
            <a:endParaRPr lang="en-US" dirty="0" smtClean="0">
              <a:latin typeface="Arial" panose="020B0604020202020204" pitchFamily="34" charset="0"/>
              <a:cs typeface="Arial" panose="020B0604020202020204" pitchFamily="34" charset="0"/>
            </a:endParaRPr>
          </a:p>
          <a:p>
            <a:pPr algn="just">
              <a:lnSpc>
                <a:spcPct val="115000"/>
              </a:lnSpc>
            </a:pPr>
            <a:endParaRPr lang="en-US" dirty="0">
              <a:effectLst/>
              <a:latin typeface="Arial" panose="020B0604020202020204" pitchFamily="34" charset="0"/>
              <a:ea typeface="Arial" panose="020B0604020202020204" pitchFamily="34" charset="0"/>
              <a:cs typeface="Arial" panose="020B0604020202020204" pitchFamily="34" charset="0"/>
            </a:endParaRPr>
          </a:p>
          <a:p>
            <a:pPr algn="just">
              <a:lnSpc>
                <a:spcPct val="115000"/>
              </a:lnSpc>
            </a:pPr>
            <a:r>
              <a:rPr lang="en-US" dirty="0">
                <a:latin typeface="Arial" panose="020B0604020202020204" pitchFamily="34" charset="0"/>
                <a:cs typeface="Arial" panose="020B0604020202020204" pitchFamily="34" charset="0"/>
              </a:rPr>
              <a:t>JOB SEEKER </a:t>
            </a:r>
            <a:r>
              <a:rPr lang="en-US" dirty="0" smtClean="0">
                <a:latin typeface="Arial" panose="020B0604020202020204" pitchFamily="34" charset="0"/>
                <a:cs typeface="Arial" panose="020B0604020202020204" pitchFamily="34" charset="0"/>
              </a:rPr>
              <a:t>MODULE:</a:t>
            </a:r>
          </a:p>
          <a:p>
            <a:pPr algn="just">
              <a:lnSpc>
                <a:spcPct val="115000"/>
              </a:lnSpc>
            </a:pP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This module provides functionalities for the job seekers. Applicants can post their Personal as well as Professional details. They will be able to submit a resume which can be accessed by the recruiters for hiring purposes. </a:t>
            </a:r>
            <a:endParaRPr lang="en-IN" dirty="0">
              <a:effectLs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74581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944" y="980575"/>
            <a:ext cx="10058400" cy="5657850"/>
          </a:xfrm>
          <a:prstGeom prst="rect">
            <a:avLst/>
          </a:prstGeom>
        </p:spPr>
      </p:pic>
    </p:spTree>
    <p:extLst>
      <p:ext uri="{BB962C8B-B14F-4D97-AF65-F5344CB8AC3E}">
        <p14:creationId xmlns:p14="http://schemas.microsoft.com/office/powerpoint/2010/main" val="1207346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1197589"/>
            <a:ext cx="10058400" cy="5657850"/>
          </a:xfrm>
          <a:prstGeom prst="rect">
            <a:avLst/>
          </a:prstGeom>
        </p:spPr>
      </p:pic>
    </p:spTree>
    <p:extLst>
      <p:ext uri="{BB962C8B-B14F-4D97-AF65-F5344CB8AC3E}">
        <p14:creationId xmlns:p14="http://schemas.microsoft.com/office/powerpoint/2010/main" val="1042626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952" y="1366984"/>
            <a:ext cx="10058400" cy="5657850"/>
          </a:xfrm>
          <a:prstGeom prst="rect">
            <a:avLst/>
          </a:prstGeom>
        </p:spPr>
      </p:pic>
    </p:spTree>
    <p:extLst>
      <p:ext uri="{BB962C8B-B14F-4D97-AF65-F5344CB8AC3E}">
        <p14:creationId xmlns:p14="http://schemas.microsoft.com/office/powerpoint/2010/main" val="3237899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0120" y="1366984"/>
            <a:ext cx="10058400" cy="5657850"/>
          </a:xfrm>
          <a:prstGeom prst="rect">
            <a:avLst/>
          </a:prstGeom>
        </p:spPr>
      </p:pic>
    </p:spTree>
    <p:extLst>
      <p:ext uri="{BB962C8B-B14F-4D97-AF65-F5344CB8AC3E}">
        <p14:creationId xmlns:p14="http://schemas.microsoft.com/office/powerpoint/2010/main" val="3078947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096" y="1033315"/>
            <a:ext cx="10058400" cy="5657850"/>
          </a:xfrm>
          <a:prstGeom prst="rect">
            <a:avLst/>
          </a:prstGeom>
        </p:spPr>
      </p:pic>
    </p:spTree>
    <p:extLst>
      <p:ext uri="{BB962C8B-B14F-4D97-AF65-F5344CB8AC3E}">
        <p14:creationId xmlns:p14="http://schemas.microsoft.com/office/powerpoint/2010/main" val="785749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2" name="Rectangle 1"/>
          <p:cNvSpPr/>
          <p:nvPr/>
        </p:nvSpPr>
        <p:spPr>
          <a:xfrm>
            <a:off x="1264920" y="1514779"/>
            <a:ext cx="10927080" cy="923330"/>
          </a:xfrm>
          <a:prstGeom prst="rect">
            <a:avLst/>
          </a:prstGeom>
        </p:spPr>
        <p:txBody>
          <a:bodyPr wrap="square">
            <a:spAutoFit/>
          </a:bodyPr>
          <a:lstStyle/>
          <a:p>
            <a:r>
              <a:rPr lang="en-US" dirty="0" smtClean="0"/>
              <a:t> </a:t>
            </a:r>
            <a:r>
              <a:rPr lang="en-US" dirty="0"/>
              <a:t>A Job Portal provides an efficient search for online information on job vacancies for Job Seekers</a:t>
            </a:r>
            <a:r>
              <a:rPr lang="en-US" dirty="0" smtClean="0"/>
              <a:t>.</a:t>
            </a:r>
          </a:p>
          <a:p>
            <a:endParaRPr lang="en-US" dirty="0" smtClean="0"/>
          </a:p>
          <a:p>
            <a:r>
              <a:rPr lang="en-US" dirty="0"/>
              <a:t>The main goal of this portal is to attempt to produce the right graduates based on the industry needs. </a:t>
            </a:r>
            <a:endParaRPr lang="en-IN" dirty="0"/>
          </a:p>
        </p:txBody>
      </p:sp>
    </p:spTree>
    <p:extLst>
      <p:ext uri="{BB962C8B-B14F-4D97-AF65-F5344CB8AC3E}">
        <p14:creationId xmlns:p14="http://schemas.microsoft.com/office/powerpoint/2010/main" val="984102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Future Work</a:t>
            </a:r>
          </a:p>
        </p:txBody>
      </p:sp>
      <p:sp>
        <p:nvSpPr>
          <p:cNvPr id="3" name="TextBox 2">
            <a:extLst>
              <a:ext uri="{FF2B5EF4-FFF2-40B4-BE49-F238E27FC236}">
                <a16:creationId xmlns:a16="http://schemas.microsoft.com/office/drawing/2014/main" xmlns="" id="{0619899A-31DA-FCDF-48CA-B2A307298A93}"/>
              </a:ext>
            </a:extLst>
          </p:cNvPr>
          <p:cNvSpPr txBox="1"/>
          <p:nvPr/>
        </p:nvSpPr>
        <p:spPr>
          <a:xfrm>
            <a:off x="682243" y="1532527"/>
            <a:ext cx="10199117" cy="1508105"/>
          </a:xfrm>
          <a:prstGeom prst="rect">
            <a:avLst/>
          </a:prstGeom>
          <a:noFill/>
        </p:spPr>
        <p:txBody>
          <a:bodyPr wrap="square">
            <a:spAutoFit/>
          </a:bodyPr>
          <a:lstStyle/>
          <a:p>
            <a:pPr marL="285750" indent="-285750" algn="just">
              <a:lnSpc>
                <a:spcPct val="115000"/>
              </a:lnSpc>
              <a:buFont typeface="Wingdings" panose="05000000000000000000" pitchFamily="2" charset="2"/>
              <a:buChar char="q"/>
            </a:pPr>
            <a:r>
              <a:rPr lang="en-US" sz="2000" dirty="0"/>
              <a:t>As a job seeker, I want to be able to connect with recruiters </a:t>
            </a:r>
            <a:r>
              <a:rPr lang="en-US" sz="2000" dirty="0" smtClean="0"/>
              <a:t>through </a:t>
            </a:r>
            <a:r>
              <a:rPr lang="en-US" sz="2000" dirty="0"/>
              <a:t>the platform so that I can network and learn about new job opportunities. </a:t>
            </a:r>
            <a:endParaRPr lang="en-US" sz="2000" dirty="0" smtClean="0"/>
          </a:p>
          <a:p>
            <a:pPr marL="285750" indent="-285750" algn="just">
              <a:lnSpc>
                <a:spcPct val="115000"/>
              </a:lnSpc>
              <a:buFont typeface="Wingdings" panose="05000000000000000000" pitchFamily="2" charset="2"/>
              <a:buChar char="q"/>
            </a:pPr>
            <a:r>
              <a:rPr lang="en-US" sz="2000" dirty="0"/>
              <a:t>As a recruiter, I want to be able to search for potential candidates based on their qualifications and experience.</a:t>
            </a:r>
            <a:endParaRPr lang="en-IN" sz="2000" b="1"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343796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References</a:t>
            </a:r>
          </a:p>
        </p:txBody>
      </p:sp>
      <p:sp>
        <p:nvSpPr>
          <p:cNvPr id="10" name="TextBox 9">
            <a:extLst>
              <a:ext uri="{FF2B5EF4-FFF2-40B4-BE49-F238E27FC236}">
                <a16:creationId xmlns:a16="http://schemas.microsoft.com/office/drawing/2014/main" xmlns="" id="{61206C2F-BDF5-071B-EC7C-A93066E34658}"/>
              </a:ext>
            </a:extLst>
          </p:cNvPr>
          <p:cNvSpPr txBox="1"/>
          <p:nvPr/>
        </p:nvSpPr>
        <p:spPr>
          <a:xfrm>
            <a:off x="490219" y="1349647"/>
            <a:ext cx="7833647" cy="2322174"/>
          </a:xfrm>
          <a:prstGeom prst="rect">
            <a:avLst/>
          </a:prstGeom>
          <a:noFill/>
        </p:spPr>
        <p:txBody>
          <a:bodyPr wrap="square">
            <a:spAutoFit/>
          </a:bodyPr>
          <a:lstStyle/>
          <a:p>
            <a:pPr marL="285750" indent="-285750" algn="just">
              <a:lnSpc>
                <a:spcPct val="115000"/>
              </a:lnSpc>
              <a:buFont typeface="Wingdings" panose="05000000000000000000" pitchFamily="2" charset="2"/>
              <a:buChar char="q"/>
            </a:pPr>
            <a:r>
              <a:rPr lang="en-IN" sz="1400" dirty="0">
                <a:effectLst/>
                <a:latin typeface="Arial" panose="020B0604020202020204" pitchFamily="34" charset="0"/>
                <a:ea typeface="Arial" panose="020B0604020202020204" pitchFamily="34" charset="0"/>
                <a:hlinkClick r:id="rId4"/>
              </a:rPr>
              <a:t>https://getbootstrap.com/docs/5.3/getting-started/introduction/</a:t>
            </a: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latin typeface="Arial" panose="020B0604020202020204" pitchFamily="34" charset="0"/>
              <a:ea typeface="Arial" panose="020B0604020202020204" pitchFamily="34" charset="0"/>
            </a:endParaRPr>
          </a:p>
          <a:p>
            <a:pPr marL="285750" indent="-285750" algn="just">
              <a:lnSpc>
                <a:spcPct val="115000"/>
              </a:lnSpc>
              <a:buFont typeface="Wingdings" panose="05000000000000000000" pitchFamily="2" charset="2"/>
              <a:buChar char="q"/>
            </a:pPr>
            <a:r>
              <a:rPr lang="en-IN" sz="1400" dirty="0">
                <a:effectLst/>
                <a:latin typeface="Arial" panose="020B0604020202020204" pitchFamily="34" charset="0"/>
                <a:ea typeface="Arial" panose="020B0604020202020204" pitchFamily="34" charset="0"/>
                <a:hlinkClick r:id="rId5"/>
              </a:rPr>
              <a:t>https://www.w3schools.com/bootstrap/bootstrap_get_started.asp</a:t>
            </a:r>
            <a:endParaRPr lang="en-IN" sz="1400" dirty="0">
              <a:effectLst/>
              <a:latin typeface="Arial" panose="020B0604020202020204" pitchFamily="34" charset="0"/>
              <a:ea typeface="Arial" panose="020B0604020202020204" pitchFamily="34" charset="0"/>
            </a:endParaRPr>
          </a:p>
          <a:p>
            <a:pPr marL="285750" indent="-285750" algn="just">
              <a:lnSpc>
                <a:spcPct val="115000"/>
              </a:lnSpc>
              <a:buFont typeface="Wingdings" panose="05000000000000000000" pitchFamily="2" charset="2"/>
              <a:buChar char="q"/>
            </a:pPr>
            <a:endParaRPr lang="en-IN" sz="1400" dirty="0">
              <a:latin typeface="Arial" panose="020B0604020202020204" pitchFamily="34" charset="0"/>
              <a:ea typeface="Arial" panose="020B0604020202020204" pitchFamily="34" charset="0"/>
            </a:endParaRPr>
          </a:p>
          <a:p>
            <a:pPr marL="285750" indent="-285750" algn="just">
              <a:lnSpc>
                <a:spcPct val="115000"/>
              </a:lnSpc>
              <a:buFont typeface="Wingdings" panose="05000000000000000000" pitchFamily="2" charset="2"/>
              <a:buChar char="q"/>
            </a:pPr>
            <a:r>
              <a:rPr lang="en-IN" sz="1400" dirty="0">
                <a:effectLst/>
                <a:latin typeface="Arial" panose="020B0604020202020204" pitchFamily="34" charset="0"/>
                <a:ea typeface="Arial" panose="020B0604020202020204" pitchFamily="34" charset="0"/>
                <a:hlinkClick r:id="rId6"/>
              </a:rPr>
              <a:t>https://spring.io/guides/gs/spring-boot</a:t>
            </a:r>
            <a:r>
              <a:rPr lang="en-IN" sz="1400" dirty="0" smtClean="0">
                <a:effectLst/>
                <a:latin typeface="Arial" panose="020B0604020202020204" pitchFamily="34" charset="0"/>
                <a:ea typeface="Arial" panose="020B0604020202020204" pitchFamily="34" charset="0"/>
                <a:hlinkClick r:id="rId6"/>
              </a:rPr>
              <a:t>/</a:t>
            </a:r>
            <a:endParaRPr lang="en-IN" sz="1400" dirty="0" smtClean="0">
              <a:effectLst/>
              <a:latin typeface="Arial" panose="020B0604020202020204" pitchFamily="34" charset="0"/>
              <a:ea typeface="Arial" panose="020B0604020202020204" pitchFamily="34" charset="0"/>
            </a:endParaRPr>
          </a:p>
          <a:p>
            <a:pPr marL="285750" indent="-285750" algn="just">
              <a:lnSpc>
                <a:spcPct val="115000"/>
              </a:lnSpc>
              <a:buFont typeface="Wingdings" panose="05000000000000000000" pitchFamily="2" charset="2"/>
              <a:buChar char="q"/>
            </a:pPr>
            <a:endParaRPr lang="en-IN" sz="1400" dirty="0" smtClean="0">
              <a:effectLst/>
              <a:latin typeface="Arial" panose="020B0604020202020204" pitchFamily="34" charset="0"/>
              <a:ea typeface="Arial" panose="020B0604020202020204" pitchFamily="34" charset="0"/>
            </a:endParaRPr>
          </a:p>
          <a:p>
            <a:pPr marL="285750" indent="-285750" algn="just">
              <a:lnSpc>
                <a:spcPct val="115000"/>
              </a:lnSpc>
              <a:buFont typeface="Wingdings" panose="05000000000000000000" pitchFamily="2" charset="2"/>
              <a:buChar char="q"/>
            </a:pPr>
            <a:r>
              <a:rPr lang="en-IN" sz="1400" dirty="0">
                <a:solidFill>
                  <a:schemeClr val="accent1"/>
                </a:solidFill>
                <a:latin typeface="Arial" panose="020B0604020202020204" pitchFamily="34" charset="0"/>
                <a:ea typeface="Arial" panose="020B0604020202020204" pitchFamily="34" charset="0"/>
              </a:rPr>
              <a:t>https://www.javatpoint.com/spring-mvc-tutorial</a:t>
            </a:r>
            <a:endParaRPr lang="en-IN" sz="1400" dirty="0">
              <a:solidFill>
                <a:schemeClr val="accent1"/>
              </a:solidFill>
              <a:effectLst/>
              <a:latin typeface="Arial" panose="020B0604020202020204" pitchFamily="34" charset="0"/>
              <a:ea typeface="Arial" panose="020B0604020202020204" pitchFamily="34" charset="0"/>
            </a:endParaRPr>
          </a:p>
          <a:p>
            <a:pPr marL="285750" indent="-285750" algn="just">
              <a:lnSpc>
                <a:spcPct val="115000"/>
              </a:lnSpc>
              <a:buFont typeface="Wingdings" panose="05000000000000000000" pitchFamily="2" charset="2"/>
              <a:buChar char="q"/>
            </a:pPr>
            <a:endParaRPr lang="en-IN" sz="1400" dirty="0">
              <a:effectLst/>
              <a:latin typeface="Arial" panose="020B0604020202020204" pitchFamily="34" charset="0"/>
              <a:ea typeface="Arial" panose="020B0604020202020204" pitchFamily="34" charset="0"/>
            </a:endParaRPr>
          </a:p>
          <a:p>
            <a:pPr marL="285750" indent="-285750" algn="just">
              <a:lnSpc>
                <a:spcPct val="115000"/>
              </a:lnSpc>
              <a:buFont typeface="Wingdings" panose="05000000000000000000" pitchFamily="2" charset="2"/>
              <a:buChar char="q"/>
            </a:pP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694362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7" name="TextBox 6">
            <a:extLst>
              <a:ext uri="{FF2B5EF4-FFF2-40B4-BE49-F238E27FC236}">
                <a16:creationId xmlns:a16="http://schemas.microsoft.com/office/drawing/2014/main" xmlns="" id="{1A521886-A1DC-C1EC-6392-5263384F6C69}"/>
              </a:ext>
            </a:extLst>
          </p:cNvPr>
          <p:cNvSpPr txBox="1"/>
          <p:nvPr/>
        </p:nvSpPr>
        <p:spPr>
          <a:xfrm>
            <a:off x="490220" y="1349647"/>
            <a:ext cx="5026660" cy="1022139"/>
          </a:xfrm>
          <a:prstGeom prst="rect">
            <a:avLst/>
          </a:prstGeom>
          <a:noFill/>
        </p:spPr>
        <p:txBody>
          <a:bodyPr wrap="square">
            <a:spAutoFit/>
          </a:bodyPr>
          <a:lstStyle/>
          <a:p>
            <a:pPr algn="just">
              <a:lnSpc>
                <a:spcPct val="115000"/>
              </a:lnSpc>
            </a:pPr>
            <a:r>
              <a:rPr lang="en-IN" sz="1800" dirty="0">
                <a:effectLst/>
                <a:latin typeface="Times New Roman" panose="02020603050405020304" pitchFamily="18" charset="0"/>
                <a:ea typeface="Arial" panose="020B0604020202020204" pitchFamily="34" charset="0"/>
              </a:rPr>
              <a:t>This section includes any additional materials that support the project, such as screenshots, code snippets, or diagrams.</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714149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5639" y="-6639"/>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3" name="TextBox 2">
            <a:extLst>
              <a:ext uri="{FF2B5EF4-FFF2-40B4-BE49-F238E27FC236}">
                <a16:creationId xmlns:a16="http://schemas.microsoft.com/office/drawing/2014/main" xmlns="" id="{C7DDF28F-771F-D180-B602-4C9BA1896597}"/>
              </a:ext>
            </a:extLst>
          </p:cNvPr>
          <p:cNvSpPr txBox="1">
            <a:spLocks noGrp="1" noRot="1" noMove="1" noResize="1" noEditPoints="1" noAdjustHandles="1" noChangeArrowheads="1" noChangeShapeType="1"/>
          </p:cNvSpPr>
          <p:nvPr/>
        </p:nvSpPr>
        <p:spPr>
          <a:xfrm>
            <a:off x="697940" y="1503679"/>
            <a:ext cx="10061497" cy="4265783"/>
          </a:xfrm>
          <a:prstGeom prst="rect">
            <a:avLst/>
          </a:prstGeom>
          <a:noFill/>
        </p:spPr>
        <p:txBody>
          <a:bodyPr wrap="square">
            <a:spAutoFit/>
          </a:bodyPr>
          <a:lstStyle/>
          <a:p>
            <a:pPr algn="ctr">
              <a:lnSpc>
                <a:spcPct val="115000"/>
              </a:lnSpc>
            </a:pPr>
            <a:r>
              <a:rPr lang="en-IN" sz="2400" b="1" dirty="0">
                <a:effectLst/>
                <a:latin typeface="Times New Roman" panose="02020603050405020304" pitchFamily="18" charset="0"/>
                <a:ea typeface="Arial" panose="020B0604020202020204" pitchFamily="34" charset="0"/>
              </a:rPr>
              <a:t>Table of contents</a:t>
            </a:r>
            <a:endParaRPr lang="en-IN" sz="1400" dirty="0">
              <a:effectLst/>
              <a:latin typeface="Arial" panose="020B0604020202020204" pitchFamily="34" charset="0"/>
              <a:ea typeface="Arial" panose="020B0604020202020204" pitchFamily="34" charset="0"/>
            </a:endParaRPr>
          </a:p>
          <a:p>
            <a:pPr algn="ctr">
              <a:lnSpc>
                <a:spcPct val="115000"/>
              </a:lnSpc>
            </a:pPr>
            <a:r>
              <a:rPr lang="en-IN" sz="2400" b="1" dirty="0">
                <a:effectLst/>
                <a:latin typeface="Times New Roman" panose="02020603050405020304" pitchFamily="18"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b="1" dirty="0">
                <a:latin typeface="Times New Roman" panose="02020603050405020304" pitchFamily="18" charset="0"/>
              </a:rPr>
              <a:t>Introduction</a:t>
            </a:r>
          </a:p>
          <a:p>
            <a:pPr marL="342900" lvl="0" indent="-342900">
              <a:buSzPts val="1400"/>
              <a:buFont typeface="+mj-lt"/>
              <a:buAutoNum type="arabicPeriod"/>
            </a:pPr>
            <a:r>
              <a:rPr lang="en-IN" b="1" dirty="0">
                <a:latin typeface="Times New Roman" panose="02020603050405020304" pitchFamily="18" charset="0"/>
              </a:rPr>
              <a:t>Project Overview</a:t>
            </a:r>
          </a:p>
          <a:p>
            <a:pPr marL="342900" lvl="0" indent="-342900">
              <a:buSzPts val="1400"/>
              <a:buFont typeface="+mj-lt"/>
              <a:buAutoNum type="arabicPeriod"/>
            </a:pPr>
            <a:r>
              <a:rPr lang="en-IN" b="1" dirty="0">
                <a:latin typeface="Times New Roman" panose="02020603050405020304" pitchFamily="18" charset="0"/>
              </a:rPr>
              <a:t>Architecture Design </a:t>
            </a:r>
          </a:p>
          <a:p>
            <a:pPr marL="342900" lvl="0" indent="-342900">
              <a:buSzPts val="1400"/>
              <a:buFont typeface="+mj-lt"/>
              <a:buAutoNum type="arabicPeriod"/>
            </a:pPr>
            <a:r>
              <a:rPr lang="en-IN" b="1" dirty="0">
                <a:latin typeface="Times New Roman" panose="02020603050405020304" pitchFamily="18" charset="0"/>
              </a:rPr>
              <a:t>User Interface Design </a:t>
            </a:r>
          </a:p>
          <a:p>
            <a:pPr marL="342900" lvl="0" indent="-342900">
              <a:buSzPts val="1400"/>
              <a:buFont typeface="+mj-lt"/>
              <a:buAutoNum type="arabicPeriod"/>
            </a:pPr>
            <a:r>
              <a:rPr lang="en-IN" b="1" dirty="0">
                <a:latin typeface="Times New Roman" panose="02020603050405020304" pitchFamily="18" charset="0"/>
              </a:rPr>
              <a:t>Back-end Development </a:t>
            </a:r>
          </a:p>
          <a:p>
            <a:pPr marL="342900" lvl="0" indent="-342900">
              <a:buSzPts val="1400"/>
              <a:buFont typeface="+mj-lt"/>
              <a:buAutoNum type="arabicPeriod"/>
            </a:pPr>
            <a:r>
              <a:rPr lang="en-IN" b="1" dirty="0">
                <a:latin typeface="Times New Roman" panose="02020603050405020304" pitchFamily="18" charset="0"/>
              </a:rPr>
              <a:t>Front-end Development</a:t>
            </a:r>
          </a:p>
          <a:p>
            <a:pPr marL="342900" lvl="0" indent="-342900">
              <a:buSzPts val="1400"/>
              <a:buFont typeface="+mj-lt"/>
              <a:buAutoNum type="arabicPeriod"/>
            </a:pPr>
            <a:r>
              <a:rPr lang="en-IN" b="1" dirty="0">
                <a:latin typeface="Times New Roman" panose="02020603050405020304" pitchFamily="18" charset="0"/>
              </a:rPr>
              <a:t>Testing</a:t>
            </a:r>
          </a:p>
          <a:p>
            <a:pPr marL="342900" lvl="0" indent="-342900">
              <a:buSzPts val="1400"/>
              <a:buFont typeface="+mj-lt"/>
              <a:buAutoNum type="arabicPeriod"/>
            </a:pPr>
            <a:r>
              <a:rPr lang="en-IN" b="1" dirty="0">
                <a:latin typeface="Times New Roman" panose="02020603050405020304" pitchFamily="18" charset="0"/>
              </a:rPr>
              <a:t>Deployment</a:t>
            </a:r>
          </a:p>
          <a:p>
            <a:pPr marL="342900" lvl="0" indent="-342900">
              <a:buSzPts val="1400"/>
              <a:buFont typeface="+mj-lt"/>
              <a:buAutoNum type="arabicPeriod"/>
            </a:pPr>
            <a:r>
              <a:rPr lang="en-IN" b="1" dirty="0">
                <a:latin typeface="Times New Roman" panose="02020603050405020304" pitchFamily="18" charset="0"/>
              </a:rPr>
              <a:t>Conclusion</a:t>
            </a:r>
          </a:p>
          <a:p>
            <a:pPr marL="342900" lvl="0" indent="-342900">
              <a:buSzPts val="1400"/>
              <a:buFont typeface="+mj-lt"/>
              <a:buAutoNum type="arabicPeriod"/>
            </a:pPr>
            <a:r>
              <a:rPr lang="en-IN" b="1" dirty="0">
                <a:latin typeface="Times New Roman" panose="02020603050405020304" pitchFamily="18" charset="0"/>
              </a:rPr>
              <a:t>Future Work</a:t>
            </a: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References</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Appendices</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907023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xmlns="" id="{4EA6B4E1-DB62-ABC8-9376-891CD4ACDF4E}"/>
              </a:ext>
            </a:extLst>
          </p:cNvPr>
          <p:cNvSpPr txBox="1"/>
          <p:nvPr/>
        </p:nvSpPr>
        <p:spPr>
          <a:xfrm>
            <a:off x="490219" y="1349647"/>
            <a:ext cx="8729195" cy="2959272"/>
          </a:xfrm>
          <a:prstGeom prst="rect">
            <a:avLst/>
          </a:prstGeom>
          <a:noFill/>
        </p:spPr>
        <p:txBody>
          <a:bodyPr wrap="square">
            <a:spAutoFit/>
          </a:bodyPr>
          <a:lstStyle/>
          <a:p>
            <a:pPr marL="285750" indent="-285750" algn="just">
              <a:lnSpc>
                <a:spcPct val="115000"/>
              </a:lnSpc>
              <a:buFont typeface="Wingdings" panose="05000000000000000000" pitchFamily="2" charset="2"/>
              <a:buChar char="q"/>
            </a:pPr>
            <a:r>
              <a:rPr lang="en-US" dirty="0"/>
              <a:t>project is to develops an online </a:t>
            </a:r>
            <a:r>
              <a:rPr lang="en-US" dirty="0" smtClean="0"/>
              <a:t>job search </a:t>
            </a:r>
            <a:r>
              <a:rPr lang="en-US" dirty="0"/>
              <a:t>Portal for the </a:t>
            </a:r>
            <a:r>
              <a:rPr lang="en-US" dirty="0" smtClean="0"/>
              <a:t>Job Seeker</a:t>
            </a:r>
          </a:p>
          <a:p>
            <a:pPr algn="just">
              <a:lnSpc>
                <a:spcPct val="115000"/>
              </a:lnSpc>
            </a:pPr>
            <a:endParaRPr lang="en-IN" dirty="0">
              <a:latin typeface="Arial" panose="020B0604020202020204" pitchFamily="34" charset="0"/>
              <a:ea typeface="Arial" panose="020B0604020202020204" pitchFamily="34" charset="0"/>
            </a:endParaRPr>
          </a:p>
          <a:p>
            <a:pPr marL="285750" indent="-285750" algn="just">
              <a:lnSpc>
                <a:spcPct val="115000"/>
              </a:lnSpc>
              <a:buFont typeface="Wingdings" panose="05000000000000000000" pitchFamily="2" charset="2"/>
              <a:buChar char="q"/>
            </a:pPr>
            <a:r>
              <a:rPr lang="en-US" dirty="0" smtClean="0">
                <a:latin typeface="Arial" panose="020B0604020202020204" pitchFamily="34" charset="0"/>
                <a:ea typeface="Arial" panose="020B0604020202020204" pitchFamily="34" charset="0"/>
              </a:rPr>
              <a:t>In </a:t>
            </a:r>
            <a:r>
              <a:rPr lang="en-US" dirty="0">
                <a:latin typeface="Arial" panose="020B0604020202020204" pitchFamily="34" charset="0"/>
                <a:ea typeface="Arial" panose="020B0604020202020204" pitchFamily="34" charset="0"/>
              </a:rPr>
              <a:t>this job portal different </a:t>
            </a:r>
            <a:r>
              <a:rPr lang="en-US" dirty="0" smtClean="0">
                <a:latin typeface="Arial" panose="020B0604020202020204" pitchFamily="34" charset="0"/>
                <a:ea typeface="Arial" panose="020B0604020202020204" pitchFamily="34" charset="0"/>
              </a:rPr>
              <a:t>organizations ,Institutions ,Companies </a:t>
            </a:r>
            <a:r>
              <a:rPr lang="en-US" dirty="0" err="1" smtClean="0">
                <a:latin typeface="Arial" panose="020B0604020202020204" pitchFamily="34" charset="0"/>
                <a:ea typeface="Arial" panose="020B0604020202020204" pitchFamily="34" charset="0"/>
              </a:rPr>
              <a:t>etc</a:t>
            </a:r>
            <a:r>
              <a:rPr lang="en-US" dirty="0" smtClean="0">
                <a:latin typeface="Arial" panose="020B0604020202020204" pitchFamily="34" charset="0"/>
                <a:ea typeface="Arial" panose="020B0604020202020204" pitchFamily="34" charset="0"/>
              </a:rPr>
              <a:t> </a:t>
            </a:r>
            <a:r>
              <a:rPr lang="en-US" dirty="0">
                <a:latin typeface="Arial" panose="020B0604020202020204" pitchFamily="34" charset="0"/>
                <a:ea typeface="Arial" panose="020B0604020202020204" pitchFamily="34" charset="0"/>
              </a:rPr>
              <a:t>display or </a:t>
            </a:r>
            <a:r>
              <a:rPr lang="en-US" dirty="0" smtClean="0">
                <a:latin typeface="Arial" panose="020B0604020202020204" pitchFamily="34" charset="0"/>
                <a:ea typeface="Arial" panose="020B0604020202020204" pitchFamily="34" charset="0"/>
              </a:rPr>
              <a:t>post </a:t>
            </a:r>
            <a:r>
              <a:rPr lang="en-US" dirty="0">
                <a:latin typeface="Arial" panose="020B0604020202020204" pitchFamily="34" charset="0"/>
                <a:ea typeface="Arial" panose="020B0604020202020204" pitchFamily="34" charset="0"/>
              </a:rPr>
              <a:t>jobs according to their requirements so that the </a:t>
            </a:r>
            <a:r>
              <a:rPr lang="en-US" dirty="0" smtClean="0">
                <a:latin typeface="Arial" panose="020B0604020202020204" pitchFamily="34" charset="0"/>
                <a:ea typeface="Arial" panose="020B0604020202020204" pitchFamily="34" charset="0"/>
              </a:rPr>
              <a:t>job </a:t>
            </a:r>
            <a:r>
              <a:rPr lang="en-US" dirty="0">
                <a:latin typeface="Arial" panose="020B0604020202020204" pitchFamily="34" charset="0"/>
                <a:ea typeface="Arial" panose="020B0604020202020204" pitchFamily="34" charset="0"/>
              </a:rPr>
              <a:t>seekers view the different kind of jobs and the further information about the relative </a:t>
            </a:r>
            <a:r>
              <a:rPr lang="en-US" dirty="0" smtClean="0">
                <a:latin typeface="Arial" panose="020B0604020202020204" pitchFamily="34" charset="0"/>
                <a:ea typeface="Arial" panose="020B0604020202020204" pitchFamily="34" charset="0"/>
              </a:rPr>
              <a:t>organization.</a:t>
            </a:r>
          </a:p>
          <a:p>
            <a:pPr marL="285750" indent="-285750" algn="just">
              <a:lnSpc>
                <a:spcPct val="115000"/>
              </a:lnSpc>
              <a:buFont typeface="Wingdings" panose="05000000000000000000" pitchFamily="2" charset="2"/>
              <a:buChar char="q"/>
            </a:pPr>
            <a:r>
              <a:rPr lang="en-US" dirty="0" smtClean="0">
                <a:latin typeface="Arial" panose="020B0604020202020204" pitchFamily="34" charset="0"/>
                <a:ea typeface="Arial" panose="020B0604020202020204" pitchFamily="34" charset="0"/>
              </a:rPr>
              <a:t>Jobseeker also apply for that jobs</a:t>
            </a:r>
          </a:p>
          <a:p>
            <a:pPr marL="285750" indent="-285750" algn="just">
              <a:lnSpc>
                <a:spcPct val="115000"/>
              </a:lnSpc>
              <a:buFont typeface="Wingdings" panose="05000000000000000000" pitchFamily="2" charset="2"/>
              <a:buChar char="q"/>
            </a:pPr>
            <a:endParaRPr lang="en-US" dirty="0">
              <a:latin typeface="Arial" panose="020B0604020202020204" pitchFamily="34" charset="0"/>
              <a:ea typeface="Arial" panose="020B0604020202020204" pitchFamily="34" charset="0"/>
            </a:endParaRPr>
          </a:p>
          <a:p>
            <a:pPr marL="285750" indent="-285750" algn="just">
              <a:lnSpc>
                <a:spcPct val="115000"/>
              </a:lnSpc>
              <a:buFont typeface="Wingdings" panose="05000000000000000000" pitchFamily="2" charset="2"/>
              <a:buChar char="q"/>
            </a:pPr>
            <a:r>
              <a:rPr lang="en-US" dirty="0" smtClean="0">
                <a:latin typeface="Arial" panose="020B0604020202020204" pitchFamily="34" charset="0"/>
                <a:ea typeface="Arial" panose="020B0604020202020204" pitchFamily="34" charset="0"/>
              </a:rPr>
              <a:t> organizations </a:t>
            </a:r>
            <a:r>
              <a:rPr lang="en-US" dirty="0">
                <a:latin typeface="Arial" panose="020B0604020202020204" pitchFamily="34" charset="0"/>
                <a:ea typeface="Arial" panose="020B0604020202020204" pitchFamily="34" charset="0"/>
              </a:rPr>
              <a:t>also check the information of job seekers if he or she </a:t>
            </a:r>
            <a:r>
              <a:rPr lang="en-US" dirty="0" err="1" smtClean="0">
                <a:latin typeface="Arial" panose="020B0604020202020204" pitchFamily="34" charset="0"/>
                <a:ea typeface="Arial" panose="020B0604020202020204" pitchFamily="34" charset="0"/>
              </a:rPr>
              <a:t>fullfill</a:t>
            </a:r>
            <a:r>
              <a:rPr lang="en-US" dirty="0" smtClean="0">
                <a:latin typeface="Arial" panose="020B0604020202020204" pitchFamily="34" charset="0"/>
                <a:ea typeface="Arial" panose="020B0604020202020204" pitchFamily="34" charset="0"/>
              </a:rPr>
              <a:t> </a:t>
            </a:r>
            <a:r>
              <a:rPr lang="en-US" dirty="0">
                <a:latin typeface="Arial" panose="020B0604020202020204" pitchFamily="34" charset="0"/>
                <a:ea typeface="Arial" panose="020B0604020202020204" pitchFamily="34" charset="0"/>
              </a:rPr>
              <a:t>the requirements of </a:t>
            </a:r>
            <a:r>
              <a:rPr lang="en-US" dirty="0" smtClean="0">
                <a:latin typeface="Arial" panose="020B0604020202020204" pitchFamily="34" charset="0"/>
                <a:ea typeface="Arial" panose="020B0604020202020204" pitchFamily="34" charset="0"/>
              </a:rPr>
              <a:t>organizations </a:t>
            </a:r>
            <a:r>
              <a:rPr lang="en-US" dirty="0">
                <a:latin typeface="Arial" panose="020B0604020202020204" pitchFamily="34" charset="0"/>
                <a:ea typeface="Arial" panose="020B0604020202020204" pitchFamily="34" charset="0"/>
              </a:rPr>
              <a:t>with </a:t>
            </a:r>
            <a:r>
              <a:rPr lang="en-US" dirty="0" smtClean="0">
                <a:latin typeface="Arial" panose="020B0604020202020204" pitchFamily="34" charset="0"/>
                <a:ea typeface="Arial" panose="020B0604020202020204" pitchFamily="34" charset="0"/>
              </a:rPr>
              <a:t>hire’s </a:t>
            </a:r>
            <a:r>
              <a:rPr lang="en-US" dirty="0">
                <a:latin typeface="Arial" panose="020B0604020202020204" pitchFamily="34" charset="0"/>
                <a:ea typeface="Arial" panose="020B0604020202020204" pitchFamily="34" charset="0"/>
              </a:rPr>
              <a:t>or contact them for the jobs</a:t>
            </a:r>
            <a:endParaRPr lang="en-IN" dirty="0">
              <a:effectLst/>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spTree>
    <p:extLst>
      <p:ext uri="{BB962C8B-B14F-4D97-AF65-F5344CB8AC3E}">
        <p14:creationId xmlns:p14="http://schemas.microsoft.com/office/powerpoint/2010/main" val="3066299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xmlns="" id="{9E6CB871-F71A-0AA9-2DC6-C9AA195CBD29}"/>
              </a:ext>
            </a:extLst>
          </p:cNvPr>
          <p:cNvSpPr txBox="1"/>
          <p:nvPr/>
        </p:nvSpPr>
        <p:spPr>
          <a:xfrm>
            <a:off x="490219" y="1349647"/>
            <a:ext cx="10567419" cy="3964932"/>
          </a:xfrm>
          <a:prstGeom prst="rect">
            <a:avLst/>
          </a:prstGeom>
          <a:noFill/>
        </p:spPr>
        <p:txBody>
          <a:bodyPr wrap="square">
            <a:spAutoFit/>
          </a:bodyPr>
          <a:lstStyle/>
          <a:p>
            <a:pPr marL="285750" indent="-285750">
              <a:lnSpc>
                <a:spcPct val="115000"/>
              </a:lnSpc>
              <a:buFont typeface="Wingdings" panose="05000000000000000000" pitchFamily="2" charset="2"/>
              <a:buChar char="q"/>
            </a:pPr>
            <a:r>
              <a:rPr lang="en-US" sz="2000" dirty="0"/>
              <a:t>The purpose of designing the online job portal is to give the job seekers a platform for finding a right and a satisfactory job according to their qualification. It also connects the job seekers with the major organizations</a:t>
            </a:r>
            <a:r>
              <a:rPr lang="en-US" sz="2000" dirty="0" smtClean="0"/>
              <a:t>.</a:t>
            </a:r>
          </a:p>
          <a:p>
            <a:pPr marL="285750" indent="-285750">
              <a:lnSpc>
                <a:spcPct val="115000"/>
              </a:lnSpc>
              <a:buFont typeface="Wingdings" panose="05000000000000000000" pitchFamily="2" charset="2"/>
              <a:buChar char="q"/>
            </a:pPr>
            <a:endParaRPr lang="en-US" sz="2000" dirty="0">
              <a:effectLst/>
              <a:latin typeface="Arial" panose="020B0604020202020204" pitchFamily="34" charset="0"/>
              <a:ea typeface="Arial" panose="020B0604020202020204" pitchFamily="34" charset="0"/>
            </a:endParaRPr>
          </a:p>
          <a:p>
            <a:pPr marL="285750" indent="-285750">
              <a:lnSpc>
                <a:spcPct val="115000"/>
              </a:lnSpc>
              <a:buFont typeface="Wingdings" panose="05000000000000000000" pitchFamily="2" charset="2"/>
              <a:buChar char="q"/>
            </a:pPr>
            <a:r>
              <a:rPr lang="en-US" sz="2000" dirty="0"/>
              <a:t>The scope of the online job portal includes : </a:t>
            </a:r>
          </a:p>
          <a:p>
            <a:pPr marL="1200150" lvl="2" indent="-285750">
              <a:lnSpc>
                <a:spcPct val="115000"/>
              </a:lnSpc>
              <a:buFont typeface="Wingdings" panose="05000000000000000000" pitchFamily="2" charset="2"/>
              <a:buChar char="q"/>
            </a:pPr>
            <a:r>
              <a:rPr lang="en-US" sz="2000" dirty="0" smtClean="0"/>
              <a:t>The </a:t>
            </a:r>
            <a:r>
              <a:rPr lang="en-US" sz="2000" dirty="0"/>
              <a:t>Online job Portal System that is to be developed provides the members with jobs information, online applying </a:t>
            </a:r>
            <a:r>
              <a:rPr lang="en-US" sz="2000" dirty="0" smtClean="0"/>
              <a:t>for </a:t>
            </a:r>
            <a:r>
              <a:rPr lang="en-US" sz="2000" dirty="0"/>
              <a:t>jobs and many other facilities. </a:t>
            </a:r>
            <a:endParaRPr lang="en-US" sz="2000" dirty="0" smtClean="0"/>
          </a:p>
          <a:p>
            <a:pPr marL="285750" indent="-285750">
              <a:lnSpc>
                <a:spcPct val="115000"/>
              </a:lnSpc>
              <a:buFont typeface="Wingdings" panose="05000000000000000000" pitchFamily="2" charset="2"/>
              <a:buChar char="q"/>
            </a:pPr>
            <a:endParaRPr lang="en-US" sz="2000" dirty="0"/>
          </a:p>
          <a:p>
            <a:pPr marL="285750" indent="-285750">
              <a:lnSpc>
                <a:spcPct val="115000"/>
              </a:lnSpc>
              <a:buFont typeface="Wingdings" panose="05000000000000000000" pitchFamily="2" charset="2"/>
              <a:buChar char="q"/>
            </a:pPr>
            <a:r>
              <a:rPr lang="en-US" sz="2000" dirty="0" smtClean="0"/>
              <a:t>The </a:t>
            </a:r>
            <a:r>
              <a:rPr lang="en-US" sz="2000" dirty="0"/>
              <a:t>basic scope of the project is given as under</a:t>
            </a:r>
            <a:r>
              <a:rPr lang="en-US" sz="2000" dirty="0" smtClean="0"/>
              <a:t>.</a:t>
            </a:r>
          </a:p>
          <a:p>
            <a:pPr marL="1200150" lvl="2" indent="-285750">
              <a:lnSpc>
                <a:spcPct val="115000"/>
              </a:lnSpc>
              <a:buFont typeface="Wingdings" panose="05000000000000000000" pitchFamily="2" charset="2"/>
              <a:buChar char="q"/>
            </a:pPr>
            <a:r>
              <a:rPr lang="en-US" sz="2000" dirty="0" smtClean="0"/>
              <a:t>  </a:t>
            </a:r>
            <a:r>
              <a:rPr lang="en-US" sz="2000" dirty="0"/>
              <a:t>Employee/ Job seekers </a:t>
            </a:r>
            <a:endParaRPr lang="en-US" sz="2000" dirty="0" smtClean="0"/>
          </a:p>
          <a:p>
            <a:pPr marL="1200150" lvl="2" indent="-285750">
              <a:lnSpc>
                <a:spcPct val="115000"/>
              </a:lnSpc>
              <a:buFont typeface="Wingdings" panose="05000000000000000000" pitchFamily="2" charset="2"/>
              <a:buChar char="q"/>
            </a:pPr>
            <a:r>
              <a:rPr lang="en-US" sz="2000" dirty="0" smtClean="0"/>
              <a:t> </a:t>
            </a:r>
            <a:r>
              <a:rPr lang="en-US" sz="2000" dirty="0"/>
              <a:t>Employee/ </a:t>
            </a:r>
            <a:r>
              <a:rPr lang="en-US" sz="2000" dirty="0" smtClean="0"/>
              <a:t>Recruiter</a:t>
            </a:r>
          </a:p>
        </p:txBody>
      </p:sp>
    </p:spTree>
    <p:extLst>
      <p:ext uri="{BB962C8B-B14F-4D97-AF65-F5344CB8AC3E}">
        <p14:creationId xmlns:p14="http://schemas.microsoft.com/office/powerpoint/2010/main" val="4078025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9503664" cy="4351338"/>
          </a:xfrm>
        </p:spPr>
        <p:txBody>
          <a:bodyPr>
            <a:normAutofit/>
          </a:bodyPr>
          <a:lstStyle/>
          <a:p>
            <a:pPr marL="0" indent="0">
              <a:buNone/>
            </a:pPr>
            <a:r>
              <a:rPr lang="en-US" sz="1800" dirty="0"/>
              <a:t>Following are the objectives that we wish to achieve with this project</a:t>
            </a:r>
            <a:r>
              <a:rPr lang="en-US" sz="1800" dirty="0" smtClean="0"/>
              <a:t>:</a:t>
            </a:r>
          </a:p>
          <a:p>
            <a:r>
              <a:rPr lang="en-US" sz="1800" dirty="0" smtClean="0"/>
              <a:t>To </a:t>
            </a:r>
            <a:r>
              <a:rPr lang="en-US" sz="1800" dirty="0"/>
              <a:t>provide a platform to the Job Seekers which will help them to get job as per their skills and </a:t>
            </a:r>
            <a:r>
              <a:rPr lang="en-US" sz="1800" dirty="0" smtClean="0"/>
              <a:t>requirements</a:t>
            </a:r>
          </a:p>
          <a:p>
            <a:r>
              <a:rPr lang="en-US" sz="1800" dirty="0" smtClean="0"/>
              <a:t>To </a:t>
            </a:r>
            <a:r>
              <a:rPr lang="en-US" sz="1800" dirty="0"/>
              <a:t>provide a better way to the Recruiters in order to hire employees with skills company needs</a:t>
            </a:r>
            <a:r>
              <a:rPr lang="en-US" sz="1800" dirty="0" smtClean="0"/>
              <a:t>.</a:t>
            </a:r>
          </a:p>
          <a:p>
            <a:r>
              <a:rPr lang="en-US" sz="1800" dirty="0" smtClean="0"/>
              <a:t> </a:t>
            </a:r>
            <a:r>
              <a:rPr lang="en-US" sz="1800" dirty="0"/>
              <a:t>To identify the needs of the Recruiters and Job Seekers with the help of numerous filters. </a:t>
            </a:r>
            <a:endParaRPr lang="en-IN" sz="1800" dirty="0"/>
          </a:p>
        </p:txBody>
      </p:sp>
      <p:cxnSp>
        <p:nvCxnSpPr>
          <p:cNvPr id="4" name="Straight Connector 3">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6" name="TextBox 5">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576653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3" name="Rectangle 2"/>
          <p:cNvSpPr/>
          <p:nvPr/>
        </p:nvSpPr>
        <p:spPr>
          <a:xfrm>
            <a:off x="868680" y="1161013"/>
            <a:ext cx="8686800" cy="5632311"/>
          </a:xfrm>
          <a:prstGeom prst="rect">
            <a:avLst/>
          </a:prstGeom>
        </p:spPr>
        <p:txBody>
          <a:bodyPr wrap="square">
            <a:spAutoFit/>
          </a:bodyPr>
          <a:lstStyle/>
          <a:p>
            <a:pPr marL="285750" indent="-285750">
              <a:buFont typeface="Arial" panose="020B0604020202020204" pitchFamily="34" charset="0"/>
              <a:buChar char="•"/>
            </a:pPr>
            <a:r>
              <a:rPr lang="en-US" dirty="0"/>
              <a:t>User Interface: This component is responsible for handling user interactions with the system. It consists of web pages, forms, and other UI elements that allow users to input data, view information, and perform actions.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Application Logic: This component is responsible for processing user input and generating output. It contains the business logic that defines how the system operates and interacts with the user interface and database.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Database: This component stores all of the data that the system uses, including user profiles, booking information, and other relevant data. The database should be designed to support efficient storage and retrieval of data, as well as to ensure data consistency and security.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Web Server: This component is responsible for handling user requests and responses, as well as for managing communication between the user interface, application logic, and database. It should be designed to handle high traffic volumes and ensure system reliability and uptime.</a:t>
            </a:r>
          </a:p>
          <a:p>
            <a:pPr indent="0">
              <a:buFont typeface="Arial" panose="020B0604020202020204" pitchFamily="34" charset="0"/>
              <a:buNone/>
            </a:pPr>
            <a:endParaRPr lang="en-US" dirty="0"/>
          </a:p>
          <a:p>
            <a:pPr marL="285750" indent="-285750">
              <a:buFont typeface="Arial" panose="020B0604020202020204" pitchFamily="34" charset="0"/>
              <a:buChar char="•"/>
            </a:pPr>
            <a:r>
              <a:rPr lang="en-US" dirty="0"/>
              <a:t>Security: This component is responsible for ensuring the security of the system and its data.</a:t>
            </a:r>
          </a:p>
        </p:txBody>
      </p:sp>
    </p:spTree>
    <p:extLst>
      <p:ext uri="{BB962C8B-B14F-4D97-AF65-F5344CB8AC3E}">
        <p14:creationId xmlns:p14="http://schemas.microsoft.com/office/powerpoint/2010/main" val="503207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pring MVC architecture as depicted in [1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7133" y="1809560"/>
            <a:ext cx="9981704" cy="3886993"/>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271197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Grp="1" noRot="1" noChangeAspec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rcRect/>
          <a:stretch>
            <a:fillRect/>
          </a:stretch>
        </p:blipFill>
        <p:spPr>
          <a:xfrm>
            <a:off x="217505" y="338023"/>
            <a:ext cx="1963465" cy="521544"/>
          </a:xfrm>
          <a:prstGeom prst="rect">
            <a:avLst/>
          </a:prstGeom>
        </p:spPr>
      </p:pic>
      <p:sp>
        <p:nvSpPr>
          <p:cNvPr id="6" name="TextBox 5"/>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Front-end Development</a:t>
            </a:r>
            <a:r>
              <a:rPr lang="en-IN" sz="1400" dirty="0">
                <a:solidFill>
                  <a:schemeClr val="bg1"/>
                </a:solidFill>
                <a:effectLst/>
                <a:latin typeface="Arial" panose="020B0604020202020204" pitchFamily="34" charset="0"/>
                <a:ea typeface="Arial" panose="020B0604020202020204" pitchFamily="34" charset="0"/>
              </a:rPr>
              <a:t> </a:t>
            </a:r>
          </a:p>
        </p:txBody>
      </p:sp>
      <p:sp>
        <p:nvSpPr>
          <p:cNvPr id="7" name="Rectangle 6"/>
          <p:cNvSpPr/>
          <p:nvPr/>
        </p:nvSpPr>
        <p:spPr>
          <a:xfrm>
            <a:off x="786384" y="1693980"/>
            <a:ext cx="8705088" cy="3596369"/>
          </a:xfrm>
          <a:prstGeom prst="rect">
            <a:avLst/>
          </a:prstGeom>
        </p:spPr>
        <p:txBody>
          <a:bodyPr wrap="square">
            <a:spAutoFit/>
          </a:bodyPr>
          <a:lstStyle/>
          <a:p>
            <a:pPr marL="285750" indent="-285750" algn="just">
              <a:lnSpc>
                <a:spcPct val="115000"/>
              </a:lnSpc>
              <a:buFont typeface="Arial" panose="020B0604020202020204" pitchFamily="34" charset="0"/>
              <a:buChar char="•"/>
            </a:pPr>
            <a:r>
              <a:rPr lang="en-IN" dirty="0">
                <a:latin typeface="Arial" panose="020B0604020202020204" pitchFamily="34" charset="0"/>
                <a:ea typeface="Arial" panose="020B0604020202020204" pitchFamily="34" charset="0"/>
              </a:rPr>
              <a:t>I have used </a:t>
            </a:r>
            <a:r>
              <a:rPr lang="en-IN" dirty="0" err="1">
                <a:latin typeface="Arial" panose="020B0604020202020204" pitchFamily="34" charset="0"/>
                <a:ea typeface="Arial" panose="020B0604020202020204" pitchFamily="34" charset="0"/>
              </a:rPr>
              <a:t>html,css,bootstrap</a:t>
            </a:r>
            <a:r>
              <a:rPr lang="en-IN" dirty="0">
                <a:latin typeface="Arial" panose="020B0604020202020204" pitchFamily="34" charset="0"/>
                <a:ea typeface="Arial" panose="020B0604020202020204" pitchFamily="34" charset="0"/>
              </a:rPr>
              <a:t> 5 and </a:t>
            </a:r>
            <a:r>
              <a:rPr lang="en-IN" dirty="0" err="1">
                <a:latin typeface="Arial" panose="020B0604020202020204" pitchFamily="34" charset="0"/>
                <a:ea typeface="Arial" panose="020B0604020202020204" pitchFamily="34" charset="0"/>
              </a:rPr>
              <a:t>javascript</a:t>
            </a:r>
            <a:r>
              <a:rPr lang="en-IN" dirty="0">
                <a:latin typeface="Arial" panose="020B0604020202020204" pitchFamily="34" charset="0"/>
                <a:ea typeface="Arial" panose="020B0604020202020204" pitchFamily="34" charset="0"/>
              </a:rPr>
              <a:t> for the frontend part</a:t>
            </a:r>
          </a:p>
          <a:p>
            <a:pPr marL="285750" indent="-285750" algn="just">
              <a:lnSpc>
                <a:spcPct val="115000"/>
              </a:lnSpc>
              <a:buFont typeface="Arial" panose="020B0604020202020204" pitchFamily="34" charset="0"/>
              <a:buChar char="•"/>
            </a:pPr>
            <a:r>
              <a:rPr lang="en-IN" dirty="0">
                <a:latin typeface="Arial" panose="020B0604020202020204" pitchFamily="34" charset="0"/>
                <a:ea typeface="Arial" panose="020B0604020202020204" pitchFamily="34" charset="0"/>
              </a:rPr>
              <a:t>I have used html to structure the whole page which will be the skeleton of my page and all the positioning of the required tabs ,tables etc.</a:t>
            </a:r>
          </a:p>
          <a:p>
            <a:pPr marL="285750" indent="-285750" algn="just">
              <a:lnSpc>
                <a:spcPct val="115000"/>
              </a:lnSpc>
              <a:buFont typeface="Arial" panose="020B0604020202020204" pitchFamily="34" charset="0"/>
              <a:buChar char="•"/>
            </a:pPr>
            <a:r>
              <a:rPr lang="en-IN" dirty="0" err="1">
                <a:latin typeface="Arial" panose="020B0604020202020204" pitchFamily="34" charset="0"/>
                <a:ea typeface="Arial" panose="020B0604020202020204" pitchFamily="34" charset="0"/>
              </a:rPr>
              <a:t>css</a:t>
            </a:r>
            <a:r>
              <a:rPr lang="en-IN" dirty="0">
                <a:latin typeface="Arial" panose="020B0604020202020204" pitchFamily="34" charset="0"/>
                <a:ea typeface="Arial" panose="020B0604020202020204" pitchFamily="34" charset="0"/>
              </a:rPr>
              <a:t> will give the </a:t>
            </a:r>
            <a:r>
              <a:rPr lang="en-IN" dirty="0" err="1">
                <a:latin typeface="Arial" panose="020B0604020202020204" pitchFamily="34" charset="0"/>
                <a:ea typeface="Arial" panose="020B0604020202020204" pitchFamily="34" charset="0"/>
              </a:rPr>
              <a:t>asthetic</a:t>
            </a:r>
            <a:r>
              <a:rPr lang="en-IN" dirty="0">
                <a:latin typeface="Arial" panose="020B0604020202020204" pitchFamily="34" charset="0"/>
                <a:ea typeface="Arial" panose="020B0604020202020204" pitchFamily="34" charset="0"/>
              </a:rPr>
              <a:t> presence to the structure of the html make it look decent</a:t>
            </a:r>
          </a:p>
          <a:p>
            <a:pPr marL="285750" indent="-285750" algn="just">
              <a:lnSpc>
                <a:spcPct val="115000"/>
              </a:lnSpc>
              <a:buFont typeface="Arial" panose="020B0604020202020204" pitchFamily="34" charset="0"/>
              <a:buChar char="•"/>
            </a:pPr>
            <a:r>
              <a:rPr lang="en-IN" dirty="0">
                <a:latin typeface="Arial" panose="020B0604020202020204" pitchFamily="34" charset="0"/>
                <a:ea typeface="Arial" panose="020B0604020202020204" pitchFamily="34" charset="0"/>
              </a:rPr>
              <a:t>Bootstrap will further help with the enhancement of the User Interface by giving user friendly</a:t>
            </a:r>
          </a:p>
          <a:p>
            <a:pPr indent="0" algn="just">
              <a:lnSpc>
                <a:spcPct val="115000"/>
              </a:lnSpc>
              <a:buFont typeface="Arial" panose="020B0604020202020204" pitchFamily="34" charset="0"/>
              <a:buNone/>
            </a:pPr>
            <a:r>
              <a:rPr lang="en-IN" dirty="0">
                <a:latin typeface="Arial" panose="020B0604020202020204" pitchFamily="34" charset="0"/>
                <a:ea typeface="Arial" panose="020B0604020202020204" pitchFamily="34" charset="0"/>
              </a:rPr>
              <a:t>    frontend and give certain functions without writing any </a:t>
            </a:r>
            <a:r>
              <a:rPr lang="en-IN" dirty="0" err="1">
                <a:latin typeface="Arial" panose="020B0604020202020204" pitchFamily="34" charset="0"/>
                <a:ea typeface="Arial" panose="020B0604020202020204" pitchFamily="34" charset="0"/>
              </a:rPr>
              <a:t>javascript</a:t>
            </a:r>
            <a:endParaRPr lang="en-IN" dirty="0">
              <a:latin typeface="Arial" panose="020B0604020202020204" pitchFamily="34" charset="0"/>
              <a:ea typeface="Arial" panose="020B0604020202020204" pitchFamily="34" charset="0"/>
            </a:endParaRPr>
          </a:p>
          <a:p>
            <a:pPr marL="285750" indent="-285750" algn="just">
              <a:lnSpc>
                <a:spcPct val="115000"/>
              </a:lnSpc>
              <a:buFont typeface="Arial" panose="020B0604020202020204" pitchFamily="34" charset="0"/>
              <a:buChar char="•"/>
            </a:pPr>
            <a:r>
              <a:rPr lang="en-IN" dirty="0" err="1">
                <a:latin typeface="Arial" panose="020B0604020202020204" pitchFamily="34" charset="0"/>
                <a:ea typeface="Arial" panose="020B0604020202020204" pitchFamily="34" charset="0"/>
              </a:rPr>
              <a:t>javascript</a:t>
            </a:r>
            <a:r>
              <a:rPr lang="en-IN" dirty="0">
                <a:latin typeface="Arial" panose="020B0604020202020204" pitchFamily="34" charset="0"/>
                <a:ea typeface="Arial" panose="020B0604020202020204" pitchFamily="34" charset="0"/>
              </a:rPr>
              <a:t> is the main technology which will give all  the functions in web page , it is like the backbone of the front end</a:t>
            </a:r>
          </a:p>
          <a:p>
            <a:pPr marL="285750" indent="-285750" algn="just">
              <a:lnSpc>
                <a:spcPct val="115000"/>
              </a:lnSpc>
              <a:buFont typeface="Arial" panose="020B0604020202020204" pitchFamily="34" charset="0"/>
              <a:buChar char="•"/>
            </a:pPr>
            <a:r>
              <a:rPr lang="en-IN" dirty="0">
                <a:latin typeface="Arial" panose="020B0604020202020204" pitchFamily="34" charset="0"/>
                <a:ea typeface="Arial" panose="020B0604020202020204" pitchFamily="34" charset="0"/>
              </a:rPr>
              <a:t>it will also communicate with controller of the spring to send data from the front end and give it back to it.</a:t>
            </a:r>
            <a:endParaRPr lang="en-IN"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075694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Grp="1" noRot="1" noChangeAspec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rcRect/>
          <a:stretch>
            <a:fillRect/>
          </a:stretch>
        </p:blipFill>
        <p:spPr>
          <a:xfrm>
            <a:off x="217505" y="338023"/>
            <a:ext cx="1963465" cy="521544"/>
          </a:xfrm>
          <a:prstGeom prst="rect">
            <a:avLst/>
          </a:prstGeom>
        </p:spPr>
      </p:pic>
      <p:sp>
        <p:nvSpPr>
          <p:cNvPr id="6" name="TextBox 5"/>
          <p:cNvSpPr txBox="1">
            <a:spLocks noGrp="1" noRot="1" noMove="1" noResize="1" noEditPoints="1" noAdjustHandles="1" noChangeArrowheads="1" noChangeShapeType="1"/>
          </p:cNvSpPr>
          <p:nvPr/>
        </p:nvSpPr>
        <p:spPr>
          <a:xfrm>
            <a:off x="2499360" y="383848"/>
            <a:ext cx="8818879" cy="517065"/>
          </a:xfrm>
          <a:prstGeom prst="rect">
            <a:avLst/>
          </a:prstGeom>
          <a:solidFill>
            <a:srgbClr val="FF6709"/>
          </a:solidFill>
        </p:spPr>
        <p:txBody>
          <a:bodyPr wrap="square" rtlCol="0">
            <a:spAutoFit/>
          </a:bodyPr>
          <a:lstStyle/>
          <a:p>
            <a:pPr>
              <a:lnSpc>
                <a:spcPct val="115000"/>
              </a:lnSpc>
            </a:pPr>
            <a:r>
              <a:rPr lang="en-IN" sz="2400" b="1" dirty="0" smtClean="0">
                <a:solidFill>
                  <a:schemeClr val="bg1"/>
                </a:solidFill>
                <a:latin typeface="Times New Roman" panose="02020603050405020304" pitchFamily="18" charset="0"/>
                <a:ea typeface="Arial" panose="020B0604020202020204" pitchFamily="34" charset="0"/>
              </a:rPr>
              <a:t>Back</a:t>
            </a:r>
            <a:r>
              <a:rPr lang="en-IN" sz="2400" b="1" dirty="0" smtClean="0">
                <a:solidFill>
                  <a:schemeClr val="bg1"/>
                </a:solidFill>
                <a:effectLst/>
                <a:latin typeface="Times New Roman" panose="02020603050405020304" pitchFamily="18" charset="0"/>
                <a:ea typeface="Arial" panose="020B0604020202020204" pitchFamily="34" charset="0"/>
              </a:rPr>
              <a:t>-end </a:t>
            </a:r>
            <a:r>
              <a:rPr lang="en-IN" sz="2400" b="1" dirty="0">
                <a:solidFill>
                  <a:schemeClr val="bg1"/>
                </a:solidFill>
                <a:effectLst/>
                <a:latin typeface="Times New Roman" panose="02020603050405020304" pitchFamily="18" charset="0"/>
                <a:ea typeface="Arial" panose="020B0604020202020204" pitchFamily="34" charset="0"/>
              </a:rPr>
              <a:t>Development</a:t>
            </a:r>
            <a:r>
              <a:rPr lang="en-IN" sz="1400" dirty="0">
                <a:solidFill>
                  <a:schemeClr val="bg1"/>
                </a:solidFill>
                <a:effectLst/>
                <a:latin typeface="Arial" panose="020B0604020202020204" pitchFamily="34" charset="0"/>
                <a:ea typeface="Arial" panose="020B0604020202020204" pitchFamily="34" charset="0"/>
              </a:rPr>
              <a:t> </a:t>
            </a:r>
          </a:p>
        </p:txBody>
      </p:sp>
      <p:sp>
        <p:nvSpPr>
          <p:cNvPr id="2" name="Rectangle 1"/>
          <p:cNvSpPr/>
          <p:nvPr/>
        </p:nvSpPr>
        <p:spPr>
          <a:xfrm>
            <a:off x="1199237" y="1787527"/>
            <a:ext cx="6096000" cy="1754326"/>
          </a:xfrm>
          <a:prstGeom prst="rect">
            <a:avLst/>
          </a:prstGeom>
        </p:spPr>
        <p:txBody>
          <a:bodyPr>
            <a:spAutoFit/>
          </a:bodyPr>
          <a:lstStyle/>
          <a:p>
            <a:pPr indent="0">
              <a:buFont typeface="Arial" panose="020B0604020202020204" pitchFamily="34" charset="0"/>
              <a:buNone/>
            </a:pPr>
            <a:r>
              <a:rPr lang="en-US" b="1" dirty="0">
                <a:cs typeface="+mn-lt"/>
                <a:sym typeface="+mn-ea"/>
              </a:rPr>
              <a:t>Technology Used</a:t>
            </a:r>
            <a:r>
              <a:rPr lang="en-US" b="1" dirty="0">
                <a:latin typeface="Times New Roman" panose="02020603050405020304" pitchFamily="18" charset="0"/>
                <a:cs typeface="Times New Roman" panose="02020603050405020304" pitchFamily="18" charset="0"/>
                <a:sym typeface="+mn-ea"/>
              </a:rPr>
              <a:t>:</a:t>
            </a:r>
            <a:endParaRPr lang="en-US" b="1" dirty="0">
              <a:latin typeface="Times New Roman" panose="02020603050405020304" pitchFamily="18" charset="0"/>
              <a:cs typeface="Times New Roman" panose="02020603050405020304" pitchFamily="18" charset="0"/>
            </a:endParaRPr>
          </a:p>
          <a:p>
            <a:pPr indent="0">
              <a:buFont typeface="Arial" panose="020B0604020202020204" pitchFamily="34" charset="0"/>
              <a:buNone/>
            </a:pPr>
            <a:r>
              <a:rPr lang="en-IN" altLang="en-US" b="1" dirty="0">
                <a:latin typeface="Times New Roman" panose="02020603050405020304" pitchFamily="18" charset="0"/>
                <a:cs typeface="Times New Roman" panose="02020603050405020304" pitchFamily="18" charset="0"/>
                <a:sym typeface="+mn-ea"/>
              </a:rPr>
              <a:t>              </a:t>
            </a:r>
            <a:r>
              <a:rPr lang="en-IN" altLang="en-US" b="1" dirty="0">
                <a:latin typeface="Calibri" panose="020F0502020204030204" charset="0"/>
                <a:cs typeface="Calibri" panose="020F0502020204030204" charset="0"/>
                <a:sym typeface="+mn-ea"/>
              </a:rPr>
              <a:t>    </a:t>
            </a:r>
            <a:r>
              <a:rPr lang="en-US" b="1" dirty="0">
                <a:latin typeface="Calibri" panose="020F0502020204030204" charset="0"/>
                <a:cs typeface="Calibri" panose="020F0502020204030204" charset="0"/>
                <a:sym typeface="+mn-ea"/>
              </a:rPr>
              <a:t> </a:t>
            </a:r>
            <a:r>
              <a:rPr lang="en-IN" altLang="en-US" b="1" dirty="0">
                <a:latin typeface="Calibri" panose="020F0502020204030204" charset="0"/>
                <a:cs typeface="Calibri" panose="020F0502020204030204" charset="0"/>
                <a:sym typeface="+mn-ea"/>
              </a:rPr>
              <a:t>Platform  </a:t>
            </a:r>
            <a:r>
              <a:rPr lang="en-US" b="1" dirty="0">
                <a:latin typeface="Calibri" panose="020F0502020204030204" charset="0"/>
                <a:cs typeface="Calibri" panose="020F0502020204030204" charset="0"/>
                <a:sym typeface="+mn-ea"/>
              </a:rPr>
              <a:t>:  </a:t>
            </a:r>
            <a:r>
              <a:rPr lang="en-US" dirty="0">
                <a:latin typeface="Calibri" panose="020F0502020204030204" charset="0"/>
                <a:cs typeface="Calibri" panose="020F0502020204030204" charset="0"/>
                <a:sym typeface="+mn-ea"/>
              </a:rPr>
              <a:t>VS </a:t>
            </a:r>
            <a:r>
              <a:rPr lang="en-US" dirty="0" err="1" smtClean="0">
                <a:latin typeface="Calibri" panose="020F0502020204030204" charset="0"/>
                <a:cs typeface="Calibri" panose="020F0502020204030204" charset="0"/>
                <a:sym typeface="+mn-ea"/>
              </a:rPr>
              <a:t>Code,Intellij</a:t>
            </a:r>
            <a:endParaRPr lang="en-US" dirty="0">
              <a:latin typeface="Calibri" panose="020F0502020204030204" charset="0"/>
              <a:cs typeface="Calibri" panose="020F0502020204030204" charset="0"/>
              <a:sym typeface="+mn-ea"/>
            </a:endParaRPr>
          </a:p>
          <a:p>
            <a:pPr indent="0">
              <a:buFont typeface="Arial" panose="020B0604020202020204" pitchFamily="34" charset="0"/>
              <a:buNone/>
            </a:pPr>
            <a:r>
              <a:rPr lang="en-US" b="1" dirty="0" smtClean="0">
                <a:latin typeface="Calibri" panose="020F0502020204030204" charset="0"/>
                <a:cs typeface="Calibri" panose="020F0502020204030204" charset="0"/>
                <a:sym typeface="+mn-ea"/>
              </a:rPr>
              <a:t>	  B</a:t>
            </a:r>
            <a:r>
              <a:rPr lang="en-IN" altLang="en-US" b="1" dirty="0" err="1">
                <a:latin typeface="Calibri" panose="020F0502020204030204" charset="0"/>
                <a:cs typeface="Calibri" panose="020F0502020204030204" charset="0"/>
                <a:sym typeface="+mn-ea"/>
              </a:rPr>
              <a:t>ack</a:t>
            </a:r>
            <a:r>
              <a:rPr lang="en-IN" altLang="en-US" b="1" dirty="0">
                <a:latin typeface="Calibri" panose="020F0502020204030204" charset="0"/>
                <a:cs typeface="Calibri" panose="020F0502020204030204" charset="0"/>
                <a:sym typeface="+mn-ea"/>
              </a:rPr>
              <a:t>-end</a:t>
            </a:r>
            <a:r>
              <a:rPr lang="en-US" b="1" dirty="0">
                <a:latin typeface="Calibri" panose="020F0502020204030204" charset="0"/>
                <a:cs typeface="Calibri" panose="020F0502020204030204" charset="0"/>
                <a:sym typeface="+mn-ea"/>
              </a:rPr>
              <a:t> :</a:t>
            </a:r>
            <a:r>
              <a:rPr lang="en-IN" altLang="en-US" b="1" dirty="0">
                <a:latin typeface="Calibri" panose="020F0502020204030204" charset="0"/>
                <a:cs typeface="Calibri" panose="020F0502020204030204" charset="0"/>
                <a:sym typeface="+mn-ea"/>
              </a:rPr>
              <a:t>  </a:t>
            </a:r>
            <a:r>
              <a:rPr lang="en-US" dirty="0">
                <a:latin typeface="Calibri" panose="020F0502020204030204" charset="0"/>
                <a:cs typeface="Calibri" panose="020F0502020204030204" charset="0"/>
                <a:sym typeface="+mn-ea"/>
              </a:rPr>
              <a:t>- Java</a:t>
            </a:r>
            <a:endParaRPr lang="en-US" dirty="0">
              <a:latin typeface="Calibri" panose="020F0502020204030204" charset="0"/>
              <a:cs typeface="Calibri" panose="020F0502020204030204" charset="0"/>
            </a:endParaRPr>
          </a:p>
          <a:p>
            <a:pPr indent="0">
              <a:buFont typeface="Arial" panose="020B0604020202020204" pitchFamily="34" charset="0"/>
              <a:buNone/>
            </a:pPr>
            <a:r>
              <a:rPr lang="en-US" dirty="0">
                <a:latin typeface="Calibri" panose="020F0502020204030204" charset="0"/>
                <a:cs typeface="Calibri" panose="020F0502020204030204" charset="0"/>
                <a:sym typeface="+mn-ea"/>
              </a:rPr>
              <a:t>                   </a:t>
            </a:r>
            <a:r>
              <a:rPr lang="en-IN" altLang="en-US" dirty="0">
                <a:latin typeface="Calibri" panose="020F0502020204030204" charset="0"/>
                <a:cs typeface="Calibri" panose="020F0502020204030204" charset="0"/>
                <a:sym typeface="+mn-ea"/>
              </a:rPr>
              <a:t>                      </a:t>
            </a:r>
            <a:r>
              <a:rPr lang="en-US" dirty="0">
                <a:latin typeface="Calibri" panose="020F0502020204030204" charset="0"/>
                <a:cs typeface="Calibri" panose="020F0502020204030204" charset="0"/>
                <a:sym typeface="+mn-ea"/>
              </a:rPr>
              <a:t>- </a:t>
            </a:r>
            <a:r>
              <a:rPr lang="en-US" dirty="0" err="1">
                <a:latin typeface="Calibri" panose="020F0502020204030204" charset="0"/>
                <a:cs typeface="Calibri" panose="020F0502020204030204" charset="0"/>
                <a:sym typeface="+mn-ea"/>
              </a:rPr>
              <a:t>MySQ</a:t>
            </a:r>
            <a:r>
              <a:rPr lang="en-IN" altLang="en-US" dirty="0">
                <a:latin typeface="Calibri" panose="020F0502020204030204" charset="0"/>
                <a:cs typeface="Calibri" panose="020F0502020204030204" charset="0"/>
                <a:sym typeface="+mn-ea"/>
              </a:rPr>
              <a:t>L</a:t>
            </a:r>
            <a:endParaRPr lang="en-US" dirty="0">
              <a:latin typeface="Calibri" panose="020F0502020204030204" charset="0"/>
              <a:cs typeface="Calibri" panose="020F0502020204030204" charset="0"/>
            </a:endParaRPr>
          </a:p>
          <a:p>
            <a:pPr indent="0">
              <a:buFont typeface="Arial" panose="020B0604020202020204" pitchFamily="34" charset="0"/>
              <a:buNone/>
            </a:pPr>
            <a:r>
              <a:rPr lang="en-US" dirty="0">
                <a:latin typeface="Calibri" panose="020F0502020204030204" charset="0"/>
                <a:cs typeface="Calibri" panose="020F0502020204030204" charset="0"/>
                <a:sym typeface="+mn-ea"/>
              </a:rPr>
              <a:t>        </a:t>
            </a:r>
            <a:r>
              <a:rPr lang="en-IN" altLang="en-US" dirty="0">
                <a:latin typeface="Calibri" panose="020F0502020204030204" charset="0"/>
                <a:cs typeface="Calibri" panose="020F0502020204030204" charset="0"/>
                <a:sym typeface="+mn-ea"/>
              </a:rPr>
              <a:t>     </a:t>
            </a:r>
            <a:r>
              <a:rPr lang="en-US" dirty="0">
                <a:latin typeface="Calibri" panose="020F0502020204030204" charset="0"/>
                <a:cs typeface="Calibri" panose="020F0502020204030204" charset="0"/>
                <a:sym typeface="+mn-ea"/>
              </a:rPr>
              <a:t> </a:t>
            </a:r>
            <a:r>
              <a:rPr lang="en-US" b="1" dirty="0" err="1">
                <a:latin typeface="Calibri" panose="020F0502020204030204" charset="0"/>
                <a:cs typeface="Calibri" panose="020F0502020204030204" charset="0"/>
                <a:sym typeface="+mn-ea"/>
              </a:rPr>
              <a:t>FrameWork</a:t>
            </a:r>
            <a:r>
              <a:rPr lang="en-US" b="1" dirty="0">
                <a:latin typeface="Calibri" panose="020F0502020204030204" charset="0"/>
                <a:cs typeface="Calibri" panose="020F0502020204030204" charset="0"/>
                <a:sym typeface="+mn-ea"/>
              </a:rPr>
              <a:t> : </a:t>
            </a:r>
            <a:r>
              <a:rPr lang="en-US" dirty="0">
                <a:latin typeface="Calibri" panose="020F0502020204030204" charset="0"/>
                <a:cs typeface="Calibri" panose="020F0502020204030204" charset="0"/>
                <a:sym typeface="+mn-ea"/>
              </a:rPr>
              <a:t>- Spring boot</a:t>
            </a:r>
            <a:endParaRPr lang="en-US" dirty="0">
              <a:latin typeface="Calibri" panose="020F0502020204030204" charset="0"/>
              <a:cs typeface="Calibri" panose="020F0502020204030204" charset="0"/>
            </a:endParaRPr>
          </a:p>
          <a:p>
            <a:pPr indent="0">
              <a:buFont typeface="Arial" panose="020B0604020202020204" pitchFamily="34" charset="0"/>
              <a:buNone/>
            </a:pPr>
            <a:r>
              <a:rPr lang="en-US" b="1" dirty="0">
                <a:sym typeface="+mn-ea"/>
              </a:rPr>
              <a:t>       </a:t>
            </a:r>
            <a:endParaRPr lang="en-US" b="1" dirty="0"/>
          </a:p>
        </p:txBody>
      </p:sp>
    </p:spTree>
    <p:extLst>
      <p:ext uri="{BB962C8B-B14F-4D97-AF65-F5344CB8AC3E}">
        <p14:creationId xmlns:p14="http://schemas.microsoft.com/office/powerpoint/2010/main" val="2766643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GSA Template" id="{7EF025AB-56D0-42C6-8D01-6D7BD15986E7}" vid="{13FEAC2C-1A59-4677-B9C8-864B00C2BF82}"/>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724</TotalTime>
  <Words>866</Words>
  <Application>Microsoft Office PowerPoint</Application>
  <PresentationFormat>Widescreen</PresentationFormat>
  <Paragraphs>100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 [MUBC]</dc:creator>
  <cp:lastModifiedBy>MANASI KULKARNI</cp:lastModifiedBy>
  <cp:revision>31</cp:revision>
  <dcterms:created xsi:type="dcterms:W3CDTF">2023-04-15T11:22:40Z</dcterms:created>
  <dcterms:modified xsi:type="dcterms:W3CDTF">2023-05-20T07:18:26Z</dcterms:modified>
</cp:coreProperties>
</file>