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EE10BE"/>
    <a:srgbClr val="BE8ED8"/>
    <a:srgbClr val="F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imathuradeshmukh@gmail.com" userId="5ac9af530de612b8" providerId="LiveId" clId="{D09CC4B8-7CCB-4E48-BC7D-B4195CF17623}"/>
    <pc:docChg chg="modSld">
      <pc:chgData name="manasimathuradeshmukh@gmail.com" userId="5ac9af530de612b8" providerId="LiveId" clId="{D09CC4B8-7CCB-4E48-BC7D-B4195CF17623}" dt="2023-02-26T08:16:37.760" v="12" actId="20577"/>
      <pc:docMkLst>
        <pc:docMk/>
      </pc:docMkLst>
      <pc:sldChg chg="modSp mod">
        <pc:chgData name="manasimathuradeshmukh@gmail.com" userId="5ac9af530de612b8" providerId="LiveId" clId="{D09CC4B8-7CCB-4E48-BC7D-B4195CF17623}" dt="2023-02-26T08:16:37.760" v="12" actId="20577"/>
        <pc:sldMkLst>
          <pc:docMk/>
          <pc:sldMk cId="678365705" sldId="256"/>
        </pc:sldMkLst>
        <pc:spChg chg="mod">
          <ac:chgData name="manasimathuradeshmukh@gmail.com" userId="5ac9af530de612b8" providerId="LiveId" clId="{D09CC4B8-7CCB-4E48-BC7D-B4195CF17623}" dt="2023-02-26T08:16:32.841" v="7" actId="20577"/>
          <ac:spMkLst>
            <pc:docMk/>
            <pc:sldMk cId="678365705" sldId="256"/>
            <ac:spMk id="6" creationId="{00000000-0000-0000-0000-000000000000}"/>
          </ac:spMkLst>
        </pc:spChg>
        <pc:spChg chg="mod">
          <ac:chgData name="manasimathuradeshmukh@gmail.com" userId="5ac9af530de612b8" providerId="LiveId" clId="{D09CC4B8-7CCB-4E48-BC7D-B4195CF17623}" dt="2023-02-26T08:16:37.760" v="12" actId="20577"/>
          <ac:spMkLst>
            <pc:docMk/>
            <pc:sldMk cId="678365705" sldId="256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2F900-30C1-478E-BC74-036D92C7518F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1BCEA-A225-4AC5-91E2-27C23BDD5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1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1BCEA-A225-4AC5-91E2-27C23BDD57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7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8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6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9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3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4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4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2699-1743-4030-B76E-BF841357DFC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1EFE-A260-461E-934E-6FD87E3D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1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E10BE"/>
            </a:gs>
            <a:gs pos="44000">
              <a:srgbClr val="00B0F0"/>
            </a:gs>
            <a:gs pos="62000">
              <a:srgbClr val="FFFF00"/>
            </a:gs>
            <a:gs pos="85000">
              <a:srgbClr val="FF000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555" y="1736266"/>
            <a:ext cx="2807854" cy="15799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DC3D95D-DFF5-F007-12A0-2D3BF9F97D5A}"/>
              </a:ext>
            </a:extLst>
          </p:cNvPr>
          <p:cNvSpPr txBox="1">
            <a:spLocks/>
          </p:cNvSpPr>
          <p:nvPr/>
        </p:nvSpPr>
        <p:spPr>
          <a:xfrm>
            <a:off x="3078312" y="85180"/>
            <a:ext cx="6616633" cy="8882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Unity Online Yoga</a:t>
            </a:r>
            <a:endParaRPr lang="en-IN" sz="4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10" descr="Image preview">
            <a:extLst>
              <a:ext uri="{FF2B5EF4-FFF2-40B4-BE49-F238E27FC236}">
                <a16:creationId xmlns:a16="http://schemas.microsoft.com/office/drawing/2014/main" id="{12A2DE36-FE00-281E-9505-03A4333C2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t="6991" r="12615" b="6929"/>
          <a:stretch/>
        </p:blipFill>
        <p:spPr bwMode="auto">
          <a:xfrm>
            <a:off x="0" y="0"/>
            <a:ext cx="1503981" cy="145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439073" y="4663798"/>
            <a:ext cx="425796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Date : 4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March 2023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(Saturday Morning)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Time : 6:10am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 Google Meet </a:t>
            </a:r>
          </a:p>
          <a:p>
            <a:pPr algn="ctr"/>
            <a:r>
              <a:rPr lang="en-US" sz="2400" u="sng" dirty="0">
                <a:solidFill>
                  <a:srgbClr val="FFFF00"/>
                </a:solidFill>
              </a:rPr>
              <a:t> </a:t>
            </a:r>
            <a:r>
              <a:rPr lang="en-US" sz="2400" b="1" u="sng" dirty="0" err="1">
                <a:solidFill>
                  <a:srgbClr val="FFFF00"/>
                </a:solidFill>
              </a:rPr>
              <a:t>bvs-xktc-fhm</a:t>
            </a:r>
            <a:endParaRPr lang="en-IN" sz="2400" b="1" u="sng" dirty="0">
              <a:solidFill>
                <a:srgbClr val="FFFF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22986" y="1004208"/>
            <a:ext cx="3546026" cy="2518809"/>
            <a:chOff x="4990308" y="-208257"/>
            <a:chExt cx="5465256" cy="54847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0308" y="-208257"/>
              <a:ext cx="5465256" cy="54847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90308" y="529306"/>
              <a:ext cx="1171575" cy="11620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6327" y="-208257"/>
              <a:ext cx="1515993" cy="1162050"/>
            </a:xfrm>
            <a:prstGeom prst="rect">
              <a:avLst/>
            </a:prstGeom>
          </p:spPr>
        </p:pic>
      </p:grpSp>
      <p:sp>
        <p:nvSpPr>
          <p:cNvPr id="12" name="12-Point Star 11"/>
          <p:cNvSpPr/>
          <p:nvPr/>
        </p:nvSpPr>
        <p:spPr>
          <a:xfrm rot="21035058">
            <a:off x="30258" y="1592145"/>
            <a:ext cx="2614938" cy="1633965"/>
          </a:xfrm>
          <a:prstGeom prst="star12">
            <a:avLst/>
          </a:prstGeom>
          <a:solidFill>
            <a:srgbClr val="EE10BE"/>
          </a:solidFill>
          <a:ln w="5715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Holi  Special 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2349954" y="3628933"/>
            <a:ext cx="7492089" cy="584775"/>
          </a:xfrm>
          <a:prstGeom prst="rect">
            <a:avLst/>
          </a:prstGeom>
          <a:solidFill>
            <a:srgbClr val="000000">
              <a:alpha val="47843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Talk on “Bhagwat Gita My Life Manual”  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308296" y="4223699"/>
            <a:ext cx="355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0000FF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By 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5420324" y="5319377"/>
            <a:ext cx="2485876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DR Priya Patil </a:t>
            </a:r>
          </a:p>
          <a:p>
            <a:pPr algn="ctr"/>
            <a:r>
              <a:rPr lang="en-IN" sz="2400" b="1" dirty="0"/>
              <a:t>(MD, Medicine)</a:t>
            </a:r>
          </a:p>
          <a:p>
            <a:pPr algn="ctr"/>
            <a:r>
              <a:rPr lang="en-IN" sz="2000" b="1" dirty="0"/>
              <a:t>Professor _ J </a:t>
            </a:r>
            <a:r>
              <a:rPr lang="en-IN" sz="2000" b="1" dirty="0" err="1"/>
              <a:t>J</a:t>
            </a:r>
            <a:r>
              <a:rPr lang="en-IN" sz="2000" b="1" dirty="0"/>
              <a:t> Hospital Mumbai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85652" y="4373734"/>
            <a:ext cx="425796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FF"/>
                </a:solidFill>
              </a:rPr>
              <a:t>Bhajan</a:t>
            </a:r>
            <a:r>
              <a:rPr lang="en-IN" sz="2000" b="1">
                <a:solidFill>
                  <a:srgbClr val="0000FF"/>
                </a:solidFill>
              </a:rPr>
              <a:t>: Mrs. Mathura </a:t>
            </a:r>
            <a:r>
              <a:rPr lang="en-IN" sz="2000" b="1" dirty="0">
                <a:solidFill>
                  <a:srgbClr val="0000FF"/>
                </a:solidFill>
              </a:rPr>
              <a:t>Deshmukh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FF"/>
                </a:solidFill>
              </a:rPr>
              <a:t>Deep breathing &amp; </a:t>
            </a:r>
            <a:r>
              <a:rPr lang="en-IN" sz="2000" b="1" dirty="0" err="1">
                <a:solidFill>
                  <a:srgbClr val="0000FF"/>
                </a:solidFill>
              </a:rPr>
              <a:t>Suryanamasar</a:t>
            </a:r>
            <a:r>
              <a:rPr lang="en-IN" sz="2000" b="1" dirty="0">
                <a:solidFill>
                  <a:srgbClr val="0000FF"/>
                </a:solidFill>
              </a:rPr>
              <a:t> Mrs. Anjali </a:t>
            </a:r>
            <a:r>
              <a:rPr lang="en-IN" sz="2000" b="1" dirty="0" err="1">
                <a:solidFill>
                  <a:srgbClr val="0000FF"/>
                </a:solidFill>
              </a:rPr>
              <a:t>Ghorpade</a:t>
            </a:r>
            <a:r>
              <a:rPr lang="en-IN" sz="2000" b="1" dirty="0">
                <a:solidFill>
                  <a:srgbClr val="0000FF"/>
                </a:solidFill>
              </a:rPr>
              <a:t> 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FF"/>
                </a:solidFill>
              </a:rPr>
              <a:t>Anchoring: Mrs. Smita Joshi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38" y="4289873"/>
            <a:ext cx="2189910" cy="24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DESHMUKH [ TMPV, Engineering, Pune ]</dc:creator>
  <cp:lastModifiedBy>manasimathuradeshmukh@gmail.com</cp:lastModifiedBy>
  <cp:revision>10</cp:revision>
  <dcterms:created xsi:type="dcterms:W3CDTF">2023-02-25T04:24:09Z</dcterms:created>
  <dcterms:modified xsi:type="dcterms:W3CDTF">2023-02-26T08:16:47Z</dcterms:modified>
</cp:coreProperties>
</file>