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0" r:id="rId5"/>
    <p:sldId id="259" r:id="rId6"/>
    <p:sldId id="272" r:id="rId7"/>
    <p:sldId id="260" r:id="rId8"/>
    <p:sldId id="273" r:id="rId9"/>
    <p:sldId id="262" r:id="rId10"/>
    <p:sldId id="274" r:id="rId11"/>
    <p:sldId id="266" r:id="rId12"/>
    <p:sldId id="267" r:id="rId13"/>
    <p:sldId id="268" r:id="rId14"/>
    <p:sldId id="271"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i sapkale" userId="230ead5c1de631ec" providerId="LiveId" clId="{004218DB-E046-4C40-BE8A-531880A5A7B2}"/>
    <pc:docChg chg="undo custSel addSld delSld modSld sldOrd">
      <pc:chgData name="manasi sapkale" userId="230ead5c1de631ec" providerId="LiveId" clId="{004218DB-E046-4C40-BE8A-531880A5A7B2}" dt="2023-05-17T11:06:30.934" v="569" actId="20577"/>
      <pc:docMkLst>
        <pc:docMk/>
      </pc:docMkLst>
      <pc:sldChg chg="modSp mod">
        <pc:chgData name="manasi sapkale" userId="230ead5c1de631ec" providerId="LiveId" clId="{004218DB-E046-4C40-BE8A-531880A5A7B2}" dt="2023-05-17T11:06:30.934" v="569" actId="20577"/>
        <pc:sldMkLst>
          <pc:docMk/>
          <pc:sldMk cId="0" sldId="256"/>
        </pc:sldMkLst>
        <pc:spChg chg="mod">
          <ac:chgData name="manasi sapkale" userId="230ead5c1de631ec" providerId="LiveId" clId="{004218DB-E046-4C40-BE8A-531880A5A7B2}" dt="2023-05-17T11:06:30.934" v="569" actId="20577"/>
          <ac:spMkLst>
            <pc:docMk/>
            <pc:sldMk cId="0" sldId="256"/>
            <ac:spMk id="1048591" creationId="{00000000-0000-0000-0000-000000000000}"/>
          </ac:spMkLst>
        </pc:spChg>
      </pc:sldChg>
      <pc:sldChg chg="modSp mod">
        <pc:chgData name="manasi sapkale" userId="230ead5c1de631ec" providerId="LiveId" clId="{004218DB-E046-4C40-BE8A-531880A5A7B2}" dt="2023-05-16T08:05:09.571" v="531" actId="20577"/>
        <pc:sldMkLst>
          <pc:docMk/>
          <pc:sldMk cId="0" sldId="257"/>
        </pc:sldMkLst>
        <pc:spChg chg="mod">
          <ac:chgData name="manasi sapkale" userId="230ead5c1de631ec" providerId="LiveId" clId="{004218DB-E046-4C40-BE8A-531880A5A7B2}" dt="2023-05-16T08:05:09.571" v="531" actId="20577"/>
          <ac:spMkLst>
            <pc:docMk/>
            <pc:sldMk cId="0" sldId="257"/>
            <ac:spMk id="1048597" creationId="{00000000-0000-0000-0000-000000000000}"/>
          </ac:spMkLst>
        </pc:spChg>
      </pc:sldChg>
      <pc:sldChg chg="addSp delSp modSp mod">
        <pc:chgData name="manasi sapkale" userId="230ead5c1de631ec" providerId="LiveId" clId="{004218DB-E046-4C40-BE8A-531880A5A7B2}" dt="2023-05-15T10:08:55.013" v="139" actId="255"/>
        <pc:sldMkLst>
          <pc:docMk/>
          <pc:sldMk cId="0" sldId="258"/>
        </pc:sldMkLst>
        <pc:spChg chg="add del mod">
          <ac:chgData name="manasi sapkale" userId="230ead5c1de631ec" providerId="LiveId" clId="{004218DB-E046-4C40-BE8A-531880A5A7B2}" dt="2023-05-15T10:07:31.703" v="118" actId="478"/>
          <ac:spMkLst>
            <pc:docMk/>
            <pc:sldMk cId="0" sldId="258"/>
            <ac:spMk id="3" creationId="{44E9060D-3AD8-F787-9E19-8BCDDFACF39A}"/>
          </ac:spMkLst>
        </pc:spChg>
        <pc:spChg chg="mod">
          <ac:chgData name="manasi sapkale" userId="230ead5c1de631ec" providerId="LiveId" clId="{004218DB-E046-4C40-BE8A-531880A5A7B2}" dt="2023-05-15T10:02:16.662" v="48" actId="2711"/>
          <ac:spMkLst>
            <pc:docMk/>
            <pc:sldMk cId="0" sldId="258"/>
            <ac:spMk id="1048598" creationId="{00000000-0000-0000-0000-000000000000}"/>
          </ac:spMkLst>
        </pc:spChg>
        <pc:spChg chg="add del mod">
          <ac:chgData name="manasi sapkale" userId="230ead5c1de631ec" providerId="LiveId" clId="{004218DB-E046-4C40-BE8A-531880A5A7B2}" dt="2023-05-15T10:08:55.013" v="139" actId="255"/>
          <ac:spMkLst>
            <pc:docMk/>
            <pc:sldMk cId="0" sldId="258"/>
            <ac:spMk id="1048599" creationId="{00000000-0000-0000-0000-000000000000}"/>
          </ac:spMkLst>
        </pc:spChg>
      </pc:sldChg>
      <pc:sldChg chg="modSp mod">
        <pc:chgData name="manasi sapkale" userId="230ead5c1de631ec" providerId="LiveId" clId="{004218DB-E046-4C40-BE8A-531880A5A7B2}" dt="2023-05-15T10:23:32.502" v="315" actId="20577"/>
        <pc:sldMkLst>
          <pc:docMk/>
          <pc:sldMk cId="0" sldId="259"/>
        </pc:sldMkLst>
        <pc:spChg chg="mod">
          <ac:chgData name="manasi sapkale" userId="230ead5c1de631ec" providerId="LiveId" clId="{004218DB-E046-4C40-BE8A-531880A5A7B2}" dt="2023-05-15T10:23:28.025" v="312" actId="20577"/>
          <ac:spMkLst>
            <pc:docMk/>
            <pc:sldMk cId="0" sldId="259"/>
            <ac:spMk id="1048600" creationId="{00000000-0000-0000-0000-000000000000}"/>
          </ac:spMkLst>
        </pc:spChg>
        <pc:spChg chg="mod">
          <ac:chgData name="manasi sapkale" userId="230ead5c1de631ec" providerId="LiveId" clId="{004218DB-E046-4C40-BE8A-531880A5A7B2}" dt="2023-05-15T10:23:32.502" v="315" actId="20577"/>
          <ac:spMkLst>
            <pc:docMk/>
            <pc:sldMk cId="0" sldId="259"/>
            <ac:spMk id="1048601" creationId="{00000000-0000-0000-0000-000000000000}"/>
          </ac:spMkLst>
        </pc:spChg>
      </pc:sldChg>
      <pc:sldChg chg="addSp delSp modSp mod">
        <pc:chgData name="manasi sapkale" userId="230ead5c1de631ec" providerId="LiveId" clId="{004218DB-E046-4C40-BE8A-531880A5A7B2}" dt="2023-05-15T10:24:12.435" v="322" actId="20577"/>
        <pc:sldMkLst>
          <pc:docMk/>
          <pc:sldMk cId="0" sldId="260"/>
        </pc:sldMkLst>
        <pc:spChg chg="add mod">
          <ac:chgData name="manasi sapkale" userId="230ead5c1de631ec" providerId="LiveId" clId="{004218DB-E046-4C40-BE8A-531880A5A7B2}" dt="2023-05-15T10:24:12.435" v="322" actId="20577"/>
          <ac:spMkLst>
            <pc:docMk/>
            <pc:sldMk cId="0" sldId="260"/>
            <ac:spMk id="3" creationId="{352D6B53-D39D-CD2B-1970-B4C1D8A0ABD7}"/>
          </ac:spMkLst>
        </pc:spChg>
        <pc:spChg chg="add del mod">
          <ac:chgData name="manasi sapkale" userId="230ead5c1de631ec" providerId="LiveId" clId="{004218DB-E046-4C40-BE8A-531880A5A7B2}" dt="2023-05-15T10:21:50.789" v="267" actId="21"/>
          <ac:spMkLst>
            <pc:docMk/>
            <pc:sldMk cId="0" sldId="260"/>
            <ac:spMk id="5" creationId="{6351F902-3C3E-B1D2-E6ED-078D0E7DC619}"/>
          </ac:spMkLst>
        </pc:spChg>
        <pc:spChg chg="del mod">
          <ac:chgData name="manasi sapkale" userId="230ead5c1de631ec" providerId="LiveId" clId="{004218DB-E046-4C40-BE8A-531880A5A7B2}" dt="2023-05-15T10:20:03.157" v="202" actId="21"/>
          <ac:spMkLst>
            <pc:docMk/>
            <pc:sldMk cId="0" sldId="260"/>
            <ac:spMk id="1048602" creationId="{00000000-0000-0000-0000-000000000000}"/>
          </ac:spMkLst>
        </pc:spChg>
        <pc:spChg chg="del">
          <ac:chgData name="manasi sapkale" userId="230ead5c1de631ec" providerId="LiveId" clId="{004218DB-E046-4C40-BE8A-531880A5A7B2}" dt="2023-05-15T10:20:01.231" v="200" actId="21"/>
          <ac:spMkLst>
            <pc:docMk/>
            <pc:sldMk cId="0" sldId="260"/>
            <ac:spMk id="1048603" creationId="{00000000-0000-0000-0000-000000000000}"/>
          </ac:spMkLst>
        </pc:spChg>
      </pc:sldChg>
      <pc:sldChg chg="addSp delSp modSp del mod">
        <pc:chgData name="manasi sapkale" userId="230ead5c1de631ec" providerId="LiveId" clId="{004218DB-E046-4C40-BE8A-531880A5A7B2}" dt="2023-05-15T10:21:43.616" v="266" actId="2696"/>
        <pc:sldMkLst>
          <pc:docMk/>
          <pc:sldMk cId="0" sldId="261"/>
        </pc:sldMkLst>
        <pc:spChg chg="add del">
          <ac:chgData name="manasi sapkale" userId="230ead5c1de631ec" providerId="LiveId" clId="{004218DB-E046-4C40-BE8A-531880A5A7B2}" dt="2023-05-15T10:21:18.739" v="261" actId="21"/>
          <ac:spMkLst>
            <pc:docMk/>
            <pc:sldMk cId="0" sldId="261"/>
            <ac:spMk id="3" creationId="{49D70323-3CD2-6547-6C8E-2A490B45E7D6}"/>
          </ac:spMkLst>
        </pc:spChg>
        <pc:spChg chg="add del mod">
          <ac:chgData name="manasi sapkale" userId="230ead5c1de631ec" providerId="LiveId" clId="{004218DB-E046-4C40-BE8A-531880A5A7B2}" dt="2023-05-15T10:20:57.797" v="257" actId="21"/>
          <ac:spMkLst>
            <pc:docMk/>
            <pc:sldMk cId="0" sldId="261"/>
            <ac:spMk id="5" creationId="{B41D286A-FB16-EDB6-A418-990AC90B1737}"/>
          </ac:spMkLst>
        </pc:spChg>
        <pc:spChg chg="add del mod">
          <ac:chgData name="manasi sapkale" userId="230ead5c1de631ec" providerId="LiveId" clId="{004218DB-E046-4C40-BE8A-531880A5A7B2}" dt="2023-05-15T10:20:49.697" v="231" actId="21"/>
          <ac:spMkLst>
            <pc:docMk/>
            <pc:sldMk cId="0" sldId="261"/>
            <ac:spMk id="7" creationId="{ACB48845-3362-EC43-A3B9-DF5FBCE93EC2}"/>
          </ac:spMkLst>
        </pc:spChg>
        <pc:spChg chg="add del mod">
          <ac:chgData name="manasi sapkale" userId="230ead5c1de631ec" providerId="LiveId" clId="{004218DB-E046-4C40-BE8A-531880A5A7B2}" dt="2023-05-15T10:21:35.193" v="265" actId="21"/>
          <ac:spMkLst>
            <pc:docMk/>
            <pc:sldMk cId="0" sldId="261"/>
            <ac:spMk id="8" creationId="{8366DA03-F67A-E956-281F-A555909A9ED9}"/>
          </ac:spMkLst>
        </pc:spChg>
        <pc:spChg chg="add del mod">
          <ac:chgData name="manasi sapkale" userId="230ead5c1de631ec" providerId="LiveId" clId="{004218DB-E046-4C40-BE8A-531880A5A7B2}" dt="2023-05-15T10:21:15.025" v="260" actId="21"/>
          <ac:spMkLst>
            <pc:docMk/>
            <pc:sldMk cId="0" sldId="261"/>
            <ac:spMk id="1048604" creationId="{00000000-0000-0000-0000-000000000000}"/>
          </ac:spMkLst>
        </pc:spChg>
        <pc:picChg chg="del">
          <ac:chgData name="manasi sapkale" userId="230ead5c1de631ec" providerId="LiveId" clId="{004218DB-E046-4C40-BE8A-531880A5A7B2}" dt="2023-05-15T10:20:32.566" v="205" actId="21"/>
          <ac:picMkLst>
            <pc:docMk/>
            <pc:sldMk cId="0" sldId="261"/>
            <ac:picMk id="2097153" creationId="{00000000-0000-0000-0000-000000000000}"/>
          </ac:picMkLst>
        </pc:picChg>
      </pc:sldChg>
      <pc:sldChg chg="modSp mod">
        <pc:chgData name="manasi sapkale" userId="230ead5c1de631ec" providerId="LiveId" clId="{004218DB-E046-4C40-BE8A-531880A5A7B2}" dt="2023-05-15T10:40:23.736" v="505"/>
        <pc:sldMkLst>
          <pc:docMk/>
          <pc:sldMk cId="0" sldId="262"/>
        </pc:sldMkLst>
        <pc:spChg chg="mod">
          <ac:chgData name="manasi sapkale" userId="230ead5c1de631ec" providerId="LiveId" clId="{004218DB-E046-4C40-BE8A-531880A5A7B2}" dt="2023-05-15T10:22:07.249" v="282" actId="27636"/>
          <ac:spMkLst>
            <pc:docMk/>
            <pc:sldMk cId="0" sldId="262"/>
            <ac:spMk id="1048605" creationId="{00000000-0000-0000-0000-000000000000}"/>
          </ac:spMkLst>
        </pc:spChg>
        <pc:spChg chg="mod">
          <ac:chgData name="manasi sapkale" userId="230ead5c1de631ec" providerId="LiveId" clId="{004218DB-E046-4C40-BE8A-531880A5A7B2}" dt="2023-05-15T10:40:23.736" v="505"/>
          <ac:spMkLst>
            <pc:docMk/>
            <pc:sldMk cId="0" sldId="262"/>
            <ac:spMk id="1048606" creationId="{00000000-0000-0000-0000-000000000000}"/>
          </ac:spMkLst>
        </pc:spChg>
      </pc:sldChg>
      <pc:sldChg chg="modSp mod">
        <pc:chgData name="manasi sapkale" userId="230ead5c1de631ec" providerId="LiveId" clId="{004218DB-E046-4C40-BE8A-531880A5A7B2}" dt="2023-05-15T10:32:19.769" v="394" actId="207"/>
        <pc:sldMkLst>
          <pc:docMk/>
          <pc:sldMk cId="0" sldId="265"/>
        </pc:sldMkLst>
        <pc:spChg chg="mod">
          <ac:chgData name="manasi sapkale" userId="230ead5c1de631ec" providerId="LiveId" clId="{004218DB-E046-4C40-BE8A-531880A5A7B2}" dt="2023-05-15T10:32:19.769" v="394" actId="207"/>
          <ac:spMkLst>
            <pc:docMk/>
            <pc:sldMk cId="0" sldId="265"/>
            <ac:spMk id="1048611" creationId="{00000000-0000-0000-0000-000000000000}"/>
          </ac:spMkLst>
        </pc:spChg>
      </pc:sldChg>
      <pc:sldChg chg="modSp new mod ord">
        <pc:chgData name="manasi sapkale" userId="230ead5c1de631ec" providerId="LiveId" clId="{004218DB-E046-4C40-BE8A-531880A5A7B2}" dt="2023-05-15T10:35:16.033" v="407"/>
        <pc:sldMkLst>
          <pc:docMk/>
          <pc:sldMk cId="2301171312" sldId="266"/>
        </pc:sldMkLst>
        <pc:spChg chg="mod">
          <ac:chgData name="manasi sapkale" userId="230ead5c1de631ec" providerId="LiveId" clId="{004218DB-E046-4C40-BE8A-531880A5A7B2}" dt="2023-05-15T10:04:48.485" v="88" actId="20577"/>
          <ac:spMkLst>
            <pc:docMk/>
            <pc:sldMk cId="2301171312" sldId="266"/>
            <ac:spMk id="2" creationId="{7B1AD33C-0D73-63F2-22AD-8C325858D627}"/>
          </ac:spMkLst>
        </pc:spChg>
        <pc:spChg chg="mod">
          <ac:chgData name="manasi sapkale" userId="230ead5c1de631ec" providerId="LiveId" clId="{004218DB-E046-4C40-BE8A-531880A5A7B2}" dt="2023-05-15T10:09:08.951" v="140" actId="255"/>
          <ac:spMkLst>
            <pc:docMk/>
            <pc:sldMk cId="2301171312" sldId="266"/>
            <ac:spMk id="3" creationId="{9B5FBD5A-DEDB-E67E-0EF2-FF7A01D3385E}"/>
          </ac:spMkLst>
        </pc:spChg>
      </pc:sldChg>
      <pc:sldChg chg="addSp modSp new mod">
        <pc:chgData name="manasi sapkale" userId="230ead5c1de631ec" providerId="LiveId" clId="{004218DB-E046-4C40-BE8A-531880A5A7B2}" dt="2023-05-16T08:05:54.150" v="562" actId="20577"/>
        <pc:sldMkLst>
          <pc:docMk/>
          <pc:sldMk cId="1383360958" sldId="267"/>
        </pc:sldMkLst>
        <pc:spChg chg="mod">
          <ac:chgData name="manasi sapkale" userId="230ead5c1de631ec" providerId="LiveId" clId="{004218DB-E046-4C40-BE8A-531880A5A7B2}" dt="2023-05-16T08:05:54.150" v="562" actId="20577"/>
          <ac:spMkLst>
            <pc:docMk/>
            <pc:sldMk cId="1383360958" sldId="267"/>
            <ac:spMk id="2" creationId="{72C0B465-2668-3B1A-882D-D68F129CC50D}"/>
          </ac:spMkLst>
        </pc:spChg>
        <pc:spChg chg="mod">
          <ac:chgData name="manasi sapkale" userId="230ead5c1de631ec" providerId="LiveId" clId="{004218DB-E046-4C40-BE8A-531880A5A7B2}" dt="2023-05-15T10:34:52.890" v="405" actId="2711"/>
          <ac:spMkLst>
            <pc:docMk/>
            <pc:sldMk cId="1383360958" sldId="267"/>
            <ac:spMk id="3" creationId="{6369B0A6-2926-1FD5-7806-AEBE1DEF6309}"/>
          </ac:spMkLst>
        </pc:spChg>
        <pc:picChg chg="add mod">
          <ac:chgData name="manasi sapkale" userId="230ead5c1de631ec" providerId="LiveId" clId="{004218DB-E046-4C40-BE8A-531880A5A7B2}" dt="2023-05-16T07:56:31.868" v="515"/>
          <ac:picMkLst>
            <pc:docMk/>
            <pc:sldMk cId="1383360958" sldId="267"/>
            <ac:picMk id="4" creationId="{61129A48-C492-9176-17FE-1DBC98268313}"/>
          </ac:picMkLst>
        </pc:picChg>
      </pc:sldChg>
      <pc:sldChg chg="modSp new mod">
        <pc:chgData name="manasi sapkale" userId="230ead5c1de631ec" providerId="LiveId" clId="{004218DB-E046-4C40-BE8A-531880A5A7B2}" dt="2023-05-16T08:05:31.959" v="541" actId="20577"/>
        <pc:sldMkLst>
          <pc:docMk/>
          <pc:sldMk cId="958008484" sldId="268"/>
        </pc:sldMkLst>
        <pc:spChg chg="mod">
          <ac:chgData name="manasi sapkale" userId="230ead5c1de631ec" providerId="LiveId" clId="{004218DB-E046-4C40-BE8A-531880A5A7B2}" dt="2023-05-16T08:05:31.959" v="541" actId="20577"/>
          <ac:spMkLst>
            <pc:docMk/>
            <pc:sldMk cId="958008484" sldId="268"/>
            <ac:spMk id="2" creationId="{8BB7C5BA-4A47-43B6-EB2C-767076DA0E42}"/>
          </ac:spMkLst>
        </pc:spChg>
        <pc:spChg chg="mod">
          <ac:chgData name="manasi sapkale" userId="230ead5c1de631ec" providerId="LiveId" clId="{004218DB-E046-4C40-BE8A-531880A5A7B2}" dt="2023-05-15T10:32:10.857" v="393" actId="20577"/>
          <ac:spMkLst>
            <pc:docMk/>
            <pc:sldMk cId="958008484" sldId="268"/>
            <ac:spMk id="3" creationId="{8591A6A7-6562-AEE1-4298-1854BA10B412}"/>
          </ac:spMkLst>
        </pc:spChg>
      </pc:sldChg>
      <pc:sldChg chg="addSp delSp modSp new mod ord">
        <pc:chgData name="manasi sapkale" userId="230ead5c1de631ec" providerId="LiveId" clId="{004218DB-E046-4C40-BE8A-531880A5A7B2}" dt="2023-05-16T07:55:55.275" v="509" actId="14100"/>
        <pc:sldMkLst>
          <pc:docMk/>
          <pc:sldMk cId="3898442414" sldId="269"/>
        </pc:sldMkLst>
        <pc:spChg chg="del">
          <ac:chgData name="manasi sapkale" userId="230ead5c1de631ec" providerId="LiveId" clId="{004218DB-E046-4C40-BE8A-531880A5A7B2}" dt="2023-05-15T10:34:19.354" v="400" actId="21"/>
          <ac:spMkLst>
            <pc:docMk/>
            <pc:sldMk cId="3898442414" sldId="269"/>
            <ac:spMk id="2" creationId="{0415EC8F-5F5A-9F48-62E2-BAF08D0FF3E9}"/>
          </ac:spMkLst>
        </pc:spChg>
        <pc:spChg chg="del">
          <ac:chgData name="manasi sapkale" userId="230ead5c1de631ec" providerId="LiveId" clId="{004218DB-E046-4C40-BE8A-531880A5A7B2}" dt="2023-05-15T10:33:52.015" v="396"/>
          <ac:spMkLst>
            <pc:docMk/>
            <pc:sldMk cId="3898442414" sldId="269"/>
            <ac:spMk id="3" creationId="{B284E3DA-76F9-C452-BE62-1033ED35A99C}"/>
          </ac:spMkLst>
        </pc:spChg>
        <pc:picChg chg="add mod">
          <ac:chgData name="manasi sapkale" userId="230ead5c1de631ec" providerId="LiveId" clId="{004218DB-E046-4C40-BE8A-531880A5A7B2}" dt="2023-05-16T07:55:55.275" v="509" actId="14100"/>
          <ac:picMkLst>
            <pc:docMk/>
            <pc:sldMk cId="3898442414" sldId="269"/>
            <ac:picMk id="1026" creationId="{76D4EF83-6024-59A4-5527-DBB5DD10A6E4}"/>
          </ac:picMkLst>
        </pc:picChg>
      </pc:sldChg>
      <pc:sldChg chg="addSp delSp modSp new mod">
        <pc:chgData name="manasi sapkale" userId="230ead5c1de631ec" providerId="LiveId" clId="{004218DB-E046-4C40-BE8A-531880A5A7B2}" dt="2023-05-16T07:56:12.641" v="514" actId="1076"/>
        <pc:sldMkLst>
          <pc:docMk/>
          <pc:sldMk cId="2529325002" sldId="270"/>
        </pc:sldMkLst>
        <pc:spChg chg="del">
          <ac:chgData name="manasi sapkale" userId="230ead5c1de631ec" providerId="LiveId" clId="{004218DB-E046-4C40-BE8A-531880A5A7B2}" dt="2023-05-16T07:56:04.259" v="512" actId="21"/>
          <ac:spMkLst>
            <pc:docMk/>
            <pc:sldMk cId="2529325002" sldId="270"/>
            <ac:spMk id="2" creationId="{DFEC72D8-1A4E-8277-B927-51924ADBC5E3}"/>
          </ac:spMkLst>
        </pc:spChg>
        <pc:spChg chg="del">
          <ac:chgData name="manasi sapkale" userId="230ead5c1de631ec" providerId="LiveId" clId="{004218DB-E046-4C40-BE8A-531880A5A7B2}" dt="2023-05-16T07:56:00.904" v="511"/>
          <ac:spMkLst>
            <pc:docMk/>
            <pc:sldMk cId="2529325002" sldId="270"/>
            <ac:spMk id="3" creationId="{92794114-1A75-3715-6AC2-17C21106FE74}"/>
          </ac:spMkLst>
        </pc:spChg>
        <pc:picChg chg="add mod">
          <ac:chgData name="manasi sapkale" userId="230ead5c1de631ec" providerId="LiveId" clId="{004218DB-E046-4C40-BE8A-531880A5A7B2}" dt="2023-05-16T07:56:12.641" v="514" actId="1076"/>
          <ac:picMkLst>
            <pc:docMk/>
            <pc:sldMk cId="2529325002" sldId="270"/>
            <ac:picMk id="4" creationId="{AF6FA34D-86F3-F544-336F-4CE9C8BEDF46}"/>
          </ac:picMkLst>
        </pc:picChg>
      </pc:sldChg>
      <pc:sldChg chg="new del">
        <pc:chgData name="manasi sapkale" userId="230ead5c1de631ec" providerId="LiveId" clId="{004218DB-E046-4C40-BE8A-531880A5A7B2}" dt="2023-05-15T10:41:42.640" v="507" actId="680"/>
        <pc:sldMkLst>
          <pc:docMk/>
          <pc:sldMk cId="4270396824" sldId="270"/>
        </pc:sldMkLst>
      </pc:sldChg>
      <pc:sldChg chg="modSp new mod">
        <pc:chgData name="manasi sapkale" userId="230ead5c1de631ec" providerId="LiveId" clId="{004218DB-E046-4C40-BE8A-531880A5A7B2}" dt="2023-05-16T07:58:15.308" v="520" actId="1076"/>
        <pc:sldMkLst>
          <pc:docMk/>
          <pc:sldMk cId="2742906139" sldId="271"/>
        </pc:sldMkLst>
        <pc:spChg chg="mod">
          <ac:chgData name="manasi sapkale" userId="230ead5c1de631ec" providerId="LiveId" clId="{004218DB-E046-4C40-BE8A-531880A5A7B2}" dt="2023-05-16T07:57:52.076" v="518" actId="255"/>
          <ac:spMkLst>
            <pc:docMk/>
            <pc:sldMk cId="2742906139" sldId="271"/>
            <ac:spMk id="2" creationId="{2B6809E2-8421-B998-CA71-5A23371BDCA0}"/>
          </ac:spMkLst>
        </pc:spChg>
        <pc:spChg chg="mod">
          <ac:chgData name="manasi sapkale" userId="230ead5c1de631ec" providerId="LiveId" clId="{004218DB-E046-4C40-BE8A-531880A5A7B2}" dt="2023-05-16T07:58:15.308" v="520" actId="1076"/>
          <ac:spMkLst>
            <pc:docMk/>
            <pc:sldMk cId="2742906139" sldId="271"/>
            <ac:spMk id="3" creationId="{273D79FD-8E25-7659-AA73-D47649806A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2836785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587" name="Date Placeholder 3"/>
          <p:cNvSpPr>
            <a:spLocks noGrp="1"/>
          </p:cNvSpPr>
          <p:nvPr>
            <p:ph type="dt" sz="half" idx="10"/>
          </p:nvPr>
        </p:nvSpPr>
        <p:spPr/>
        <p:txBody>
          <a:bodyPr/>
          <a:lstStyle/>
          <a:p>
            <a:fld id="{9774904D-C6C1-4517-9534-0341D9DC6A51}" type="datetime1">
              <a:rPr lang="en-IN" smtClean="0"/>
              <a:t>30-05-2023</a:t>
            </a:fld>
            <a:endParaRPr lang="en-IN"/>
          </a:p>
        </p:txBody>
      </p:sp>
      <p:sp>
        <p:nvSpPr>
          <p:cNvPr id="1048588" name="Footer Placeholder 4"/>
          <p:cNvSpPr>
            <a:spLocks noGrp="1"/>
          </p:cNvSpPr>
          <p:nvPr>
            <p:ph type="ftr" sz="quarter" idx="11"/>
          </p:nvPr>
        </p:nvSpPr>
        <p:spPr/>
        <p:txBody>
          <a:bodyPr/>
          <a:lstStyle/>
          <a:p>
            <a:endParaRPr lang="en-IN"/>
          </a:p>
        </p:txBody>
      </p:sp>
      <p:sp>
        <p:nvSpPr>
          <p:cNvPr id="1048589" name="Slide Number Placeholder 5"/>
          <p:cNvSpPr>
            <a:spLocks noGrp="1"/>
          </p:cNvSpPr>
          <p:nvPr>
            <p:ph type="sldNum" sz="quarter" idx="12"/>
          </p:nvPr>
        </p:nvSpPr>
        <p:spPr/>
        <p:txBody>
          <a:bodyPr/>
          <a:lstStyle/>
          <a:p>
            <a:fld id="{15DCA606-BEEB-4087-B539-8F8F8F990231}" type="slidenum">
              <a:rPr lang="en-IN" smtClean="0"/>
              <a:t>‹#›</a:t>
            </a:fld>
            <a:endParaRPr lang="en-IN"/>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endParaRPr lang="en-US" dirty="0"/>
          </a:p>
        </p:txBody>
      </p:sp>
      <p:sp>
        <p:nvSpPr>
          <p:cNvPr id="1048632"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3" name="Date Placeholder 3"/>
          <p:cNvSpPr>
            <a:spLocks noGrp="1"/>
          </p:cNvSpPr>
          <p:nvPr>
            <p:ph type="dt" sz="half" idx="10"/>
          </p:nvPr>
        </p:nvSpPr>
        <p:spPr/>
        <p:txBody>
          <a:bodyPr/>
          <a:lstStyle/>
          <a:p>
            <a:fld id="{C26DD014-315E-4B47-A232-56E0EFE67A90}" type="datetime1">
              <a:rPr lang="en-IN" smtClean="0"/>
              <a:t>30-05-2023</a:t>
            </a:fld>
            <a:endParaRPr lang="en-IN"/>
          </a:p>
        </p:txBody>
      </p:sp>
      <p:sp>
        <p:nvSpPr>
          <p:cNvPr id="1048634" name="Footer Placeholder 4"/>
          <p:cNvSpPr>
            <a:spLocks noGrp="1"/>
          </p:cNvSpPr>
          <p:nvPr>
            <p:ph type="ftr" sz="quarter" idx="11"/>
          </p:nvPr>
        </p:nvSpPr>
        <p:spPr/>
        <p:txBody>
          <a:bodyPr/>
          <a:lstStyle/>
          <a:p>
            <a:endParaRPr lang="en-IN"/>
          </a:p>
        </p:txBody>
      </p:sp>
      <p:sp>
        <p:nvSpPr>
          <p:cNvPr id="1048635" name="Slide Number Placeholder 5"/>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6"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7"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8"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19"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0" name="Date Placeholder 3"/>
          <p:cNvSpPr>
            <a:spLocks noGrp="1"/>
          </p:cNvSpPr>
          <p:nvPr>
            <p:ph type="dt" sz="half" idx="10"/>
          </p:nvPr>
        </p:nvSpPr>
        <p:spPr/>
        <p:txBody>
          <a:bodyPr/>
          <a:lstStyle/>
          <a:p>
            <a:fld id="{2411144F-3CFB-4BDD-ADB9-118B2746D3F9}" type="datetime1">
              <a:rPr lang="en-IN" smtClean="0"/>
              <a:t>30-05-2023</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p:txBody>
          <a:bodyPr/>
          <a:lstStyle>
            <a:lvl1pPr marL="0"/>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7C74A680-346A-41ED-88AB-28CBDB33D276}" type="datetime1">
              <a:rPr lang="en-IN" smtClean="0"/>
              <a:t>30-05-2023</a:t>
            </a:fld>
            <a:endParaRPr lang="en-IN"/>
          </a:p>
        </p:txBody>
      </p:sp>
      <p:sp>
        <p:nvSpPr>
          <p:cNvPr id="1048595" name="Footer Placeholder 4"/>
          <p:cNvSpPr>
            <a:spLocks noGrp="1"/>
          </p:cNvSpPr>
          <p:nvPr>
            <p:ph type="ftr" sz="quarter" idx="11"/>
          </p:nvPr>
        </p:nvSpPr>
        <p:spPr/>
        <p:txBody>
          <a:bodyPr/>
          <a:lstStyle/>
          <a:p>
            <a:endParaRPr lang="en-IN"/>
          </a:p>
        </p:txBody>
      </p:sp>
      <p:sp>
        <p:nvSpPr>
          <p:cNvPr id="1048596" name="Slide Number Placeholder 5"/>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36"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7"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8"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39"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0" name="Date Placeholder 3"/>
          <p:cNvSpPr>
            <a:spLocks noGrp="1"/>
          </p:cNvSpPr>
          <p:nvPr>
            <p:ph type="dt" sz="half" idx="10"/>
          </p:nvPr>
        </p:nvSpPr>
        <p:spPr/>
        <p:txBody>
          <a:bodyPr/>
          <a:lstStyle/>
          <a:p>
            <a:fld id="{6D9D04E4-4152-4B09-8599-9B813788605F}" type="datetime1">
              <a:rPr lang="en-IN" smtClean="0"/>
              <a:t>30-05-2023</a:t>
            </a:fld>
            <a:endParaRPr lang="en-IN"/>
          </a:p>
        </p:txBody>
      </p:sp>
      <p:sp>
        <p:nvSpPr>
          <p:cNvPr id="1048641" name="Footer Placeholder 4"/>
          <p:cNvSpPr>
            <a:spLocks noGrp="1"/>
          </p:cNvSpPr>
          <p:nvPr>
            <p:ph type="ftr" sz="quarter" idx="11"/>
          </p:nvPr>
        </p:nvSpPr>
        <p:spPr/>
        <p:txBody>
          <a:bodyPr/>
          <a:lstStyle/>
          <a:p>
            <a:endParaRPr lang="en-IN"/>
          </a:p>
        </p:txBody>
      </p:sp>
      <p:sp>
        <p:nvSpPr>
          <p:cNvPr id="1048642" name="Slide Number Placeholder 5"/>
          <p:cNvSpPr>
            <a:spLocks noGrp="1"/>
          </p:cNvSpPr>
          <p:nvPr>
            <p:ph type="sldNum" sz="quarter" idx="12"/>
          </p:nvPr>
        </p:nvSpPr>
        <p:spPr/>
        <p:txBody>
          <a:bodyPr/>
          <a:lstStyle/>
          <a:p>
            <a:fld id="{15DCA606-BEEB-4087-B539-8F8F8F990231}" type="slidenum">
              <a:rPr lang="en-IN" smtClean="0"/>
              <a:t>‹#›</a:t>
            </a:fld>
            <a:endParaRPr lang="en-IN"/>
          </a:p>
        </p:txBody>
      </p:sp>
      <p:cxnSp>
        <p:nvCxnSpPr>
          <p:cNvPr id="3145730"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44"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Date Placeholder 4"/>
          <p:cNvSpPr>
            <a:spLocks noGrp="1"/>
          </p:cNvSpPr>
          <p:nvPr>
            <p:ph type="dt" sz="half" idx="10"/>
          </p:nvPr>
        </p:nvSpPr>
        <p:spPr/>
        <p:txBody>
          <a:bodyPr/>
          <a:lstStyle/>
          <a:p>
            <a:fld id="{15686814-465B-49AC-8173-7CC481993C50}" type="datetime1">
              <a:rPr lang="en-IN" smtClean="0"/>
              <a:t>30-05-2023</a:t>
            </a:fld>
            <a:endParaRPr lang="en-IN"/>
          </a:p>
        </p:txBody>
      </p:sp>
      <p:sp>
        <p:nvSpPr>
          <p:cNvPr id="1048647" name="Footer Placeholder 5"/>
          <p:cNvSpPr>
            <a:spLocks noGrp="1"/>
          </p:cNvSpPr>
          <p:nvPr>
            <p:ph type="ftr" sz="quarter" idx="11"/>
          </p:nvPr>
        </p:nvSpPr>
        <p:spPr/>
        <p:txBody>
          <a:bodyPr/>
          <a:lstStyle/>
          <a:p>
            <a:endParaRPr lang="en-IN"/>
          </a:p>
        </p:txBody>
      </p:sp>
      <p:sp>
        <p:nvSpPr>
          <p:cNvPr id="1048648" name="Slide Number Placeholder 6"/>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9"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50"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1"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2"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4" name="Date Placeholder 6"/>
          <p:cNvSpPr>
            <a:spLocks noGrp="1"/>
          </p:cNvSpPr>
          <p:nvPr>
            <p:ph type="dt" sz="half" idx="10"/>
          </p:nvPr>
        </p:nvSpPr>
        <p:spPr/>
        <p:txBody>
          <a:bodyPr/>
          <a:lstStyle/>
          <a:p>
            <a:fld id="{90858565-8705-44DB-BCD8-F76A4FAE0F5D}" type="datetime1">
              <a:rPr lang="en-IN" smtClean="0"/>
              <a:t>30-05-2023</a:t>
            </a:fld>
            <a:endParaRPr lang="en-IN"/>
          </a:p>
        </p:txBody>
      </p:sp>
      <p:sp>
        <p:nvSpPr>
          <p:cNvPr id="1048655" name="Footer Placeholder 7"/>
          <p:cNvSpPr>
            <a:spLocks noGrp="1"/>
          </p:cNvSpPr>
          <p:nvPr>
            <p:ph type="ftr" sz="quarter" idx="11"/>
          </p:nvPr>
        </p:nvSpPr>
        <p:spPr/>
        <p:txBody>
          <a:bodyPr/>
          <a:lstStyle/>
          <a:p>
            <a:endParaRPr lang="en-IN"/>
          </a:p>
        </p:txBody>
      </p:sp>
      <p:sp>
        <p:nvSpPr>
          <p:cNvPr id="1048656" name="Slide Number Placeholder 8"/>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US"/>
              <a:t>Click to edit Master title style</a:t>
            </a:r>
            <a:endParaRPr lang="en-US" dirty="0"/>
          </a:p>
        </p:txBody>
      </p:sp>
      <p:sp>
        <p:nvSpPr>
          <p:cNvPr id="1048613" name="Date Placeholder 2"/>
          <p:cNvSpPr>
            <a:spLocks noGrp="1"/>
          </p:cNvSpPr>
          <p:nvPr>
            <p:ph type="dt" sz="half" idx="10"/>
          </p:nvPr>
        </p:nvSpPr>
        <p:spPr/>
        <p:txBody>
          <a:bodyPr/>
          <a:lstStyle/>
          <a:p>
            <a:fld id="{27F10D90-0D5C-40F8-8EAC-F3F26FD64F26}" type="datetime1">
              <a:rPr lang="en-IN" smtClean="0"/>
              <a:t>30-05-2023</a:t>
            </a:fld>
            <a:endParaRPr lang="en-IN"/>
          </a:p>
        </p:txBody>
      </p:sp>
      <p:sp>
        <p:nvSpPr>
          <p:cNvPr id="1048614" name="Footer Placeholder 3"/>
          <p:cNvSpPr>
            <a:spLocks noGrp="1"/>
          </p:cNvSpPr>
          <p:nvPr>
            <p:ph type="ftr" sz="quarter" idx="11"/>
          </p:nvPr>
        </p:nvSpPr>
        <p:spPr/>
        <p:txBody>
          <a:bodyPr/>
          <a:lstStyle/>
          <a:p>
            <a:endParaRPr lang="en-IN"/>
          </a:p>
        </p:txBody>
      </p:sp>
      <p:sp>
        <p:nvSpPr>
          <p:cNvPr id="1048615" name="Slide Number Placeholder 4"/>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57"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8"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9" name="Date Placeholder 6"/>
          <p:cNvSpPr>
            <a:spLocks noGrp="1"/>
          </p:cNvSpPr>
          <p:nvPr>
            <p:ph type="dt" sz="half" idx="10"/>
          </p:nvPr>
        </p:nvSpPr>
        <p:spPr/>
        <p:txBody>
          <a:bodyPr/>
          <a:lstStyle/>
          <a:p>
            <a:fld id="{73ED4284-6AAF-44BA-967D-E091DDB560FB}" type="datetime1">
              <a:rPr lang="en-IN" smtClean="0"/>
              <a:t>30-05-2023</a:t>
            </a:fld>
            <a:endParaRPr lang="en-IN"/>
          </a:p>
        </p:txBody>
      </p:sp>
      <p:sp>
        <p:nvSpPr>
          <p:cNvPr id="1048660"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1048661" name="Slide Number Placeholder 8"/>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62"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3"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4"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665"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4"/>
          <p:cNvSpPr>
            <a:spLocks noGrp="1"/>
          </p:cNvSpPr>
          <p:nvPr>
            <p:ph type="dt" sz="half" idx="10"/>
          </p:nvPr>
        </p:nvSpPr>
        <p:spPr>
          <a:xfrm>
            <a:off x="465512" y="6459785"/>
            <a:ext cx="2618510" cy="365125"/>
          </a:xfrm>
        </p:spPr>
        <p:txBody>
          <a:bodyPr/>
          <a:lstStyle>
            <a:lvl1pPr algn="l"/>
          </a:lstStyle>
          <a:p>
            <a:fld id="{A5F9E15C-3D6D-4C6F-9209-A68DC7340E92}" type="datetime1">
              <a:rPr lang="en-IN" smtClean="0"/>
              <a:t>30-05-2023</a:t>
            </a:fld>
            <a:endParaRPr lang="en-IN"/>
          </a:p>
        </p:txBody>
      </p:sp>
      <p:sp>
        <p:nvSpPr>
          <p:cNvPr id="1048668"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1048669" name="Slide Number Placeholder 6"/>
          <p:cNvSpPr>
            <a:spLocks noGrp="1"/>
          </p:cNvSpPr>
          <p:nvPr>
            <p:ph type="sldNum" sz="quarter" idx="12"/>
          </p:nvPr>
        </p:nvSpPr>
        <p:spPr/>
        <p:txBody>
          <a:bodyPr/>
          <a:lstStyle>
            <a:lvl1pPr>
              <a:defRPr>
                <a:solidFill>
                  <a:schemeClr val="tx2"/>
                </a:solidFill>
              </a:defRPr>
            </a:lvl1pPr>
          </a:lstStyle>
          <a:p>
            <a:fld id="{15DCA606-BEEB-4087-B539-8F8F8F99023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23"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4"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5"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626"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27"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28" name="Date Placeholder 4"/>
          <p:cNvSpPr>
            <a:spLocks noGrp="1"/>
          </p:cNvSpPr>
          <p:nvPr>
            <p:ph type="dt" sz="half" idx="10"/>
          </p:nvPr>
        </p:nvSpPr>
        <p:spPr/>
        <p:txBody>
          <a:bodyPr/>
          <a:lstStyle/>
          <a:p>
            <a:fld id="{0B63791D-0084-4D1C-9672-BA5D4AA13F63}" type="datetime1">
              <a:rPr lang="en-IN" smtClean="0"/>
              <a:t>30-05-2023</a:t>
            </a:fld>
            <a:endParaRPr lang="en-IN"/>
          </a:p>
        </p:txBody>
      </p:sp>
      <p:sp>
        <p:nvSpPr>
          <p:cNvPr id="1048629" name="Footer Placeholder 5"/>
          <p:cNvSpPr>
            <a:spLocks noGrp="1"/>
          </p:cNvSpPr>
          <p:nvPr>
            <p:ph type="ftr" sz="quarter" idx="11"/>
          </p:nvPr>
        </p:nvSpPr>
        <p:spPr/>
        <p:txBody>
          <a:bodyPr/>
          <a:lstStyle/>
          <a:p>
            <a:endParaRPr lang="en-IN"/>
          </a:p>
        </p:txBody>
      </p:sp>
      <p:sp>
        <p:nvSpPr>
          <p:cNvPr id="1048630" name="Slide Number Placeholder 6"/>
          <p:cNvSpPr>
            <a:spLocks noGrp="1"/>
          </p:cNvSpPr>
          <p:nvPr>
            <p:ph type="sldNum" sz="quarter" idx="12"/>
          </p:nvPr>
        </p:nvSpPr>
        <p:spPr/>
        <p:txBody>
          <a:bodyPr/>
          <a:lstStyle/>
          <a:p>
            <a:fld id="{15DCA606-BEEB-4087-B539-8F8F8F99023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35AF81-7EAB-44DF-9364-0BFAC394B2EA}" type="datetime1">
              <a:rPr lang="en-IN" smtClean="0"/>
              <a:t>30-05-2023</a:t>
            </a:fld>
            <a:endParaRPr lang="en-IN"/>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DCA606-BEEB-4087-B539-8F8F8F990231}" type="slidenum">
              <a:rPr lang="en-IN" smtClean="0"/>
              <a:t>‹#›</a:t>
            </a:fld>
            <a:endParaRPr lang="en-IN"/>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an-overview-of-cluster-computing/"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Rectangle 2"/>
          <p:cNvSpPr>
            <a:spLocks noChangeArrowheads="1"/>
          </p:cNvSpPr>
          <p:nvPr/>
        </p:nvSpPr>
        <p:spPr bwMode="auto">
          <a:xfrm>
            <a:off x="2996702" y="10362"/>
            <a:ext cx="5720081" cy="10820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 BABASAHEB AMBEDKAR MARATHWADA</a:t>
            </a:r>
            <a:endParaRPr kumimoji="0" lang="en-US" altLang="en-US"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UNIVERSITY, AURANGABAD</a:t>
            </a:r>
            <a:endParaRPr kumimoji="0" lang="en-US" altLang="en-US"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97152" name="Picture 2"/>
          <p:cNvPicPr>
            <a:picLocks noChangeAspect="1" noChangeArrowheads="1"/>
          </p:cNvPicPr>
          <p:nvPr/>
        </p:nvPicPr>
        <p:blipFill>
          <a:blip r:embed="rId2"/>
          <a:srcRect/>
          <a:stretch>
            <a:fillRect/>
          </a:stretch>
        </p:blipFill>
        <p:spPr bwMode="auto">
          <a:xfrm rot="10800000" flipV="1">
            <a:off x="4949636" y="772797"/>
            <a:ext cx="1485900" cy="1355781"/>
          </a:xfrm>
          <a:prstGeom prst="rect">
            <a:avLst/>
          </a:prstGeom>
          <a:noFill/>
        </p:spPr>
      </p:pic>
      <p:sp>
        <p:nvSpPr>
          <p:cNvPr id="1048591" name="Rectangle 3"/>
          <p:cNvSpPr>
            <a:spLocks noChangeArrowheads="1"/>
          </p:cNvSpPr>
          <p:nvPr/>
        </p:nvSpPr>
        <p:spPr bwMode="auto">
          <a:xfrm>
            <a:off x="2517999" y="1963245"/>
            <a:ext cx="6349174" cy="458587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Information Technology</a:t>
            </a: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(2022-2023)</a:t>
            </a: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1" i="0" u="sng"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SEMINAR ON</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sz="20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Cluster Computing</a:t>
            </a:r>
            <a:r>
              <a:rPr kumimoji="0" lang="en-US" altLang="en-US" sz="2000" b="1" i="0" u="none" strike="noStrike" cap="none" normalizeH="0" baseline="0" dirty="0">
                <a:ln>
                  <a:noFill/>
                </a:ln>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Master of Science (Information Technology)</a:t>
            </a:r>
          </a:p>
          <a:p>
            <a:pPr marL="0" marR="0" lvl="0" indent="0" algn="ctr" defTabSz="914400" rtl="0" eaLnBrk="0" fontAlgn="base" latinLnBrk="0" hangingPunct="0">
              <a:lnSpc>
                <a:spcPct val="100000"/>
              </a:lnSpc>
              <a:spcBef>
                <a:spcPct val="0"/>
              </a:spcBef>
              <a:spcAft>
                <a:spcPct val="0"/>
              </a:spcAft>
              <a:buClrTx/>
              <a:buSzTx/>
              <a:buFontTx/>
              <a:buNone/>
            </a:pP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(SEM 4)</a:t>
            </a:r>
            <a:endPar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1"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GUIDANCE BY</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C. Namrata Mahender</a:t>
            </a: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1" i="0" u="sng"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lang="en-US" altLang="en-US" dirty="0">
                <a:solidFill>
                  <a:srgbClr val="000000"/>
                </a:solidFill>
                <a:latin typeface="Times New Roman" panose="02020603050405020304" pitchFamily="18" charset="0"/>
                <a:cs typeface="Times New Roman" panose="02020603050405020304" pitchFamily="18" charset="0"/>
              </a:rPr>
              <a:t>Miss. Manasi Manohar Sapkale</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6D62EA91-AD79-EE86-96ED-C655DF401ECA}"/>
              </a:ext>
            </a:extLst>
          </p:cNvPr>
          <p:cNvSpPr>
            <a:spLocks noGrp="1"/>
          </p:cNvSpPr>
          <p:nvPr>
            <p:ph type="sldNum" sz="quarter" idx="12"/>
          </p:nvPr>
        </p:nvSpPr>
        <p:spPr/>
        <p:txBody>
          <a:bodyPr/>
          <a:lstStyle/>
          <a:p>
            <a:fld id="{15DCA606-BEEB-4087-B539-8F8F8F990231}" type="slidenum">
              <a:rPr lang="en-IN" smtClean="0"/>
              <a:t>1</a:t>
            </a:fld>
            <a:endParaRPr lang="en-IN"/>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8590">
                                            <p:txEl>
                                              <p:pRg st="0" end="0"/>
                                            </p:txEl>
                                          </p:spTgt>
                                        </p:tgtEl>
                                        <p:attrNameLst>
                                          <p:attrName>style.visibility</p:attrName>
                                        </p:attrNameLst>
                                      </p:cBhvr>
                                      <p:to>
                                        <p:strVal val="visible"/>
                                      </p:to>
                                    </p:set>
                                    <p:animEffect transition="in" filter="barn(inVertical)">
                                      <p:cBhvr>
                                        <p:cTn id="7" dur="500"/>
                                        <p:tgtEl>
                                          <p:spTgt spid="1048590">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48590">
                                            <p:txEl>
                                              <p:pRg st="1" end="1"/>
                                            </p:txEl>
                                          </p:spTgt>
                                        </p:tgtEl>
                                        <p:attrNameLst>
                                          <p:attrName>style.visibility</p:attrName>
                                        </p:attrNameLst>
                                      </p:cBhvr>
                                      <p:to>
                                        <p:strVal val="visible"/>
                                      </p:to>
                                    </p:set>
                                    <p:animEffect transition="in" filter="barn(inVertical)">
                                      <p:cBhvr>
                                        <p:cTn id="10" dur="500"/>
                                        <p:tgtEl>
                                          <p:spTgt spid="104859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048591">
                                            <p:txEl>
                                              <p:pRg st="5" end="5"/>
                                            </p:txEl>
                                          </p:spTgt>
                                        </p:tgtEl>
                                        <p:attrNameLst>
                                          <p:attrName>style.visibility</p:attrName>
                                        </p:attrNameLst>
                                      </p:cBhvr>
                                      <p:to>
                                        <p:strVal val="visible"/>
                                      </p:to>
                                    </p:set>
                                    <p:anim calcmode="lin" valueType="num">
                                      <p:cBhvr additive="base">
                                        <p:cTn id="15" dur="500" fill="hold"/>
                                        <p:tgtEl>
                                          <p:spTgt spid="104859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485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CA2BD-69C9-68D8-46AB-5C786C23E637}"/>
              </a:ext>
            </a:extLst>
          </p:cNvPr>
          <p:cNvSpPr>
            <a:spLocks noGrp="1"/>
          </p:cNvSpPr>
          <p:nvPr>
            <p:ph type="title"/>
          </p:nvPr>
        </p:nvSpPr>
        <p:spPr>
          <a:xfrm>
            <a:off x="1796894" y="5009028"/>
            <a:ext cx="10058400" cy="1450757"/>
          </a:xfrm>
        </p:spPr>
        <p:txBody>
          <a:bodyPr>
            <a:noAutofit/>
          </a:bodyPr>
          <a:lstStyle/>
          <a:p>
            <a:pPr algn="ctr"/>
            <a:r>
              <a:rPr lang="en-US" sz="2400" b="1" u="sng" dirty="0">
                <a:solidFill>
                  <a:schemeClr val="tx1"/>
                </a:solidFill>
                <a:latin typeface="Times New Roman" panose="02020603050405020304" pitchFamily="18" charset="0"/>
                <a:cs typeface="Times New Roman" panose="02020603050405020304" pitchFamily="18" charset="0"/>
              </a:rPr>
              <a:t>Figure 3:</a:t>
            </a:r>
            <a:r>
              <a:rPr lang="en-US" sz="2400" b="1" i="0" u="sng" dirty="0">
                <a:solidFill>
                  <a:schemeClr val="tx1"/>
                </a:solidFill>
                <a:effectLst/>
                <a:latin typeface="Times New Roman" panose="02020603050405020304" pitchFamily="18" charset="0"/>
                <a:cs typeface="Times New Roman" panose="02020603050405020304" pitchFamily="18" charset="0"/>
              </a:rPr>
              <a:t>Distributed &amp; Parallel Processing Clusters</a:t>
            </a:r>
            <a:br>
              <a:rPr lang="en-US" sz="2400" b="1" i="0" u="sng" dirty="0">
                <a:solidFill>
                  <a:schemeClr val="tx1"/>
                </a:solidFill>
                <a:effectLst/>
                <a:latin typeface="Times New Roman" panose="02020603050405020304" pitchFamily="18" charset="0"/>
                <a:cs typeface="Times New Roman" panose="02020603050405020304" pitchFamily="18" charset="0"/>
              </a:rPr>
            </a:br>
            <a:endParaRPr lang="en-IN" sz="2400" u="sng" dirty="0"/>
          </a:p>
        </p:txBody>
      </p:sp>
      <p:sp>
        <p:nvSpPr>
          <p:cNvPr id="2" name="Slide Number Placeholder 1">
            <a:extLst>
              <a:ext uri="{FF2B5EF4-FFF2-40B4-BE49-F238E27FC236}">
                <a16:creationId xmlns:a16="http://schemas.microsoft.com/office/drawing/2014/main" id="{3AEC37F1-3C70-3C3A-593F-A6D2C509334E}"/>
              </a:ext>
            </a:extLst>
          </p:cNvPr>
          <p:cNvSpPr>
            <a:spLocks noGrp="1"/>
          </p:cNvSpPr>
          <p:nvPr>
            <p:ph type="sldNum" sz="quarter" idx="12"/>
          </p:nvPr>
        </p:nvSpPr>
        <p:spPr/>
        <p:txBody>
          <a:bodyPr/>
          <a:lstStyle/>
          <a:p>
            <a:fld id="{15DCA606-BEEB-4087-B539-8F8F8F990231}" type="slidenum">
              <a:rPr lang="en-IN" smtClean="0"/>
              <a:t>10</a:t>
            </a:fld>
            <a:endParaRPr lang="en-IN"/>
          </a:p>
        </p:txBody>
      </p:sp>
      <p:pic>
        <p:nvPicPr>
          <p:cNvPr id="4098" name="Picture 2" descr="Cluster Computing 4">
            <a:extLst>
              <a:ext uri="{FF2B5EF4-FFF2-40B4-BE49-F238E27FC236}">
                <a16:creationId xmlns:a16="http://schemas.microsoft.com/office/drawing/2014/main" id="{A8FDA531-B957-2824-9A4E-B44EA4468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17" y="-331776"/>
            <a:ext cx="9864406" cy="69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39676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D33C-0D73-63F2-22AD-8C325858D627}"/>
              </a:ext>
            </a:extLst>
          </p:cNvPr>
          <p:cNvSpPr>
            <a:spLocks noGrp="1"/>
          </p:cNvSpPr>
          <p:nvPr>
            <p:ph type="title"/>
          </p:nvPr>
        </p:nvSpPr>
        <p:spPr/>
        <p:txBody>
          <a:bodyPr>
            <a:normAutofit/>
          </a:bodyPr>
          <a:lstStyle/>
          <a:p>
            <a:r>
              <a:rPr lang="en-IN" sz="3200" b="1" i="0" u="sng" dirty="0">
                <a:solidFill>
                  <a:srgbClr val="000000"/>
                </a:solidFill>
                <a:effectLst/>
                <a:latin typeface="Times New Roman" panose="02020603050405020304" pitchFamily="18" charset="0"/>
                <a:cs typeface="Times New Roman" panose="02020603050405020304" pitchFamily="18" charset="0"/>
              </a:rPr>
              <a:t>ADVANTAGES</a:t>
            </a:r>
            <a:br>
              <a:rPr lang="en-IN" sz="3200" b="1" i="0" u="sng" dirty="0">
                <a:solidFill>
                  <a:srgbClr val="000000"/>
                </a:solidFill>
                <a:effectLst/>
                <a:latin typeface="Times New Roman" panose="02020603050405020304" pitchFamily="18" charset="0"/>
                <a:cs typeface="Times New Roman" panose="02020603050405020304" pitchFamily="18" charset="0"/>
              </a:rPr>
            </a:b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5FBD5A-DEDB-E67E-0EF2-FF7A01D3385E}"/>
              </a:ext>
            </a:extLst>
          </p:cNvPr>
          <p:cNvSpPr>
            <a:spLocks noGrp="1"/>
          </p:cNvSpPr>
          <p:nvPr>
            <p:ph idx="1"/>
          </p:nvPr>
        </p:nvSpPr>
        <p:spPr/>
        <p:txBody>
          <a:bodyPr>
            <a:normAutofit/>
          </a:bodyPr>
          <a:lstStyle/>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Cost-Effectiveness</a:t>
            </a:r>
            <a:r>
              <a:rPr lang="en-US" sz="2200" b="0" i="0" dirty="0">
                <a:solidFill>
                  <a:srgbClr val="000000"/>
                </a:solidFill>
                <a:effectLst/>
                <a:latin typeface="Times New Roman" panose="02020603050405020304" pitchFamily="18" charset="0"/>
                <a:cs typeface="Times New Roman" panose="02020603050405020304" pitchFamily="18" charset="0"/>
              </a:rPr>
              <a:t> − Cluster computing is considered to be much more cost-effective. These computing systems provide boosted implementation concerning the mainframe computer devices.</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Processing Speed</a:t>
            </a:r>
            <a:r>
              <a:rPr lang="en-US" sz="2200" b="0" i="0" dirty="0">
                <a:solidFill>
                  <a:srgbClr val="000000"/>
                </a:solidFill>
                <a:effectLst/>
                <a:latin typeface="Times New Roman" panose="02020603050405020304" pitchFamily="18" charset="0"/>
                <a:cs typeface="Times New Roman" panose="02020603050405020304" pitchFamily="18" charset="0"/>
              </a:rPr>
              <a:t> − The processing speed of cluster computing is validated with that of the mainframe systems and other supercomputers demonstrate around the globe.</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Increased Resource Availability</a:t>
            </a:r>
            <a:r>
              <a:rPr lang="en-US" sz="2200" b="0" i="0" dirty="0">
                <a:solidFill>
                  <a:srgbClr val="000000"/>
                </a:solidFill>
                <a:effectLst/>
                <a:latin typeface="Times New Roman" panose="02020603050405020304" pitchFamily="18" charset="0"/>
                <a:cs typeface="Times New Roman" panose="02020603050405020304" pitchFamily="18" charset="0"/>
              </a:rPr>
              <a:t> − Availability plays an important role in cluster computing systems. Failure of some connected active nodes can be simply transformed onto different active nodes on the server, providing high availability.</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Improved Flexibility</a:t>
            </a:r>
            <a:r>
              <a:rPr lang="en-US" sz="2200" b="0" i="0" dirty="0">
                <a:solidFill>
                  <a:srgbClr val="000000"/>
                </a:solidFill>
                <a:effectLst/>
                <a:latin typeface="Times New Roman" panose="02020603050405020304" pitchFamily="18" charset="0"/>
                <a:cs typeface="Times New Roman" panose="02020603050405020304" pitchFamily="18" charset="0"/>
              </a:rPr>
              <a:t> − In cluster computing, better description can be updated and improved by inserting unique nodes into the current server.</a:t>
            </a:r>
          </a:p>
          <a:p>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D3A03D-8A3F-DD43-0C55-EB52C4F3E470}"/>
              </a:ext>
            </a:extLst>
          </p:cNvPr>
          <p:cNvSpPr>
            <a:spLocks noGrp="1"/>
          </p:cNvSpPr>
          <p:nvPr>
            <p:ph type="sldNum" sz="quarter" idx="12"/>
          </p:nvPr>
        </p:nvSpPr>
        <p:spPr/>
        <p:txBody>
          <a:bodyPr/>
          <a:lstStyle/>
          <a:p>
            <a:fld id="{15DCA606-BEEB-4087-B539-8F8F8F990231}" type="slidenum">
              <a:rPr lang="en-IN" smtClean="0"/>
              <a:t>11</a:t>
            </a:fld>
            <a:endParaRPr lang="en-IN"/>
          </a:p>
        </p:txBody>
      </p:sp>
    </p:spTree>
    <p:extLst>
      <p:ext uri="{BB962C8B-B14F-4D97-AF65-F5344CB8AC3E}">
        <p14:creationId xmlns:p14="http://schemas.microsoft.com/office/powerpoint/2010/main" val="23011713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B465-2668-3B1A-882D-D68F129CC50D}"/>
              </a:ext>
            </a:extLst>
          </p:cNvPr>
          <p:cNvSpPr>
            <a:spLocks noGrp="1"/>
          </p:cNvSpPr>
          <p:nvPr>
            <p:ph type="title"/>
          </p:nvPr>
        </p:nvSpPr>
        <p:spPr/>
        <p:txBody>
          <a:bodyPr/>
          <a:lstStyle/>
          <a:p>
            <a:r>
              <a:rPr lang="en-IN" sz="3200" b="1" u="sng" dirty="0">
                <a:solidFill>
                  <a:schemeClr val="tx1"/>
                </a:solidFill>
                <a:latin typeface="Times New Roman" panose="02020603050405020304" pitchFamily="18" charset="0"/>
                <a:cs typeface="Times New Roman" panose="02020603050405020304" pitchFamily="18" charset="0"/>
              </a:rPr>
              <a:t>CLUSTER COMPONENT</a:t>
            </a:r>
            <a:br>
              <a:rPr lang="en-IN" sz="48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369B0A6-2926-1FD5-7806-AEBE1DEF6309}"/>
              </a:ext>
            </a:extLst>
          </p:cNvPr>
          <p:cNvSpPr>
            <a:spLocks noGrp="1"/>
          </p:cNvSpPr>
          <p:nvPr>
            <p:ph idx="1"/>
          </p:nvPr>
        </p:nvSpPr>
        <p:spPr>
          <a:xfrm>
            <a:off x="1097280" y="1886075"/>
            <a:ext cx="10058400" cy="4023360"/>
          </a:xfrm>
        </p:spPr>
        <p:txBody>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Few important cluster </a:t>
            </a:r>
            <a:r>
              <a:rPr lang="en-US" dirty="0">
                <a:solidFill>
                  <a:schemeClr val="tx1"/>
                </a:solidFill>
                <a:latin typeface="Times New Roman" panose="02020603050405020304" pitchFamily="18" charset="0"/>
                <a:cs typeface="Times New Roman" panose="02020603050405020304" pitchFamily="18" charset="0"/>
              </a:rPr>
              <a:t>component</a:t>
            </a:r>
            <a:r>
              <a:rPr lang="en-US" b="0" i="0" dirty="0">
                <a:solidFill>
                  <a:schemeClr val="tx1"/>
                </a:solidFill>
                <a:effectLst/>
                <a:latin typeface="Times New Roman" panose="02020603050405020304" pitchFamily="18" charset="0"/>
                <a:cs typeface="Times New Roman" panose="02020603050405020304" pitchFamily="18" charset="0"/>
              </a:rPr>
              <a:t> are:</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Cluster Nodes</a:t>
            </a:r>
          </a:p>
          <a:p>
            <a:pPr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Cluster Network</a:t>
            </a:r>
          </a:p>
          <a:p>
            <a:pPr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Network Characterization</a:t>
            </a:r>
          </a:p>
          <a:p>
            <a:pPr marL="0" indent="0" algn="l">
              <a:buNone/>
            </a:pP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endParaRPr>
          </a:p>
        </p:txBody>
      </p:sp>
      <p:pic>
        <p:nvPicPr>
          <p:cNvPr id="4" name="Picture 2">
            <a:extLst>
              <a:ext uri="{FF2B5EF4-FFF2-40B4-BE49-F238E27FC236}">
                <a16:creationId xmlns:a16="http://schemas.microsoft.com/office/drawing/2014/main" id="{61129A48-C492-9176-17FE-1DBC98268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2472" y="1886075"/>
            <a:ext cx="2695575" cy="36290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C5DF1405-45F5-41B7-C5C9-34CD2C2FCE78}"/>
              </a:ext>
            </a:extLst>
          </p:cNvPr>
          <p:cNvSpPr>
            <a:spLocks noGrp="1"/>
          </p:cNvSpPr>
          <p:nvPr>
            <p:ph type="sldNum" sz="quarter" idx="12"/>
          </p:nvPr>
        </p:nvSpPr>
        <p:spPr/>
        <p:txBody>
          <a:bodyPr/>
          <a:lstStyle/>
          <a:p>
            <a:fld id="{15DCA606-BEEB-4087-B539-8F8F8F990231}" type="slidenum">
              <a:rPr lang="en-IN" smtClean="0"/>
              <a:t>12</a:t>
            </a:fld>
            <a:endParaRPr lang="en-IN"/>
          </a:p>
        </p:txBody>
      </p:sp>
    </p:spTree>
    <p:extLst>
      <p:ext uri="{BB962C8B-B14F-4D97-AF65-F5344CB8AC3E}">
        <p14:creationId xmlns:p14="http://schemas.microsoft.com/office/powerpoint/2010/main" val="1383360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C5BA-4A47-43B6-EB2C-767076DA0E42}"/>
              </a:ext>
            </a:extLst>
          </p:cNvPr>
          <p:cNvSpPr>
            <a:spLocks noGrp="1"/>
          </p:cNvSpPr>
          <p:nvPr>
            <p:ph type="title"/>
          </p:nvPr>
        </p:nvSpPr>
        <p:spPr/>
        <p:txBody>
          <a:bodyPr/>
          <a:lstStyle/>
          <a:p>
            <a:r>
              <a:rPr lang="en-IN" sz="3200" b="1" u="sng" dirty="0">
                <a:solidFill>
                  <a:schemeClr val="tx1"/>
                </a:solidFill>
                <a:latin typeface="Times New Roman" panose="02020603050405020304" pitchFamily="18" charset="0"/>
                <a:cs typeface="Times New Roman" panose="02020603050405020304" pitchFamily="18" charset="0"/>
              </a:rPr>
              <a:t>CONCLUSION</a:t>
            </a:r>
            <a:br>
              <a:rPr lang="en-IN" sz="48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591A6A7-6562-AEE1-4298-1854BA10B412}"/>
              </a:ext>
            </a:extLst>
          </p:cNvPr>
          <p:cNvSpPr>
            <a:spLocks noGrp="1"/>
          </p:cNvSpPr>
          <p:nvPr>
            <p:ph idx="1"/>
          </p:nvPr>
        </p:nvSpPr>
        <p:spPr/>
        <p:txBody>
          <a:bodyPr>
            <a:normAutofit/>
          </a:bodyPr>
          <a:lstStyle/>
          <a:p>
            <a:pPr lvl="1"/>
            <a:r>
              <a:rPr lang="en-US" sz="2200" b="0" i="0" dirty="0">
                <a:solidFill>
                  <a:srgbClr val="000000"/>
                </a:solidFill>
                <a:effectLst/>
                <a:latin typeface="Times New Roman" panose="02020603050405020304" pitchFamily="18" charset="0"/>
                <a:cs typeface="Times New Roman" panose="02020603050405020304" pitchFamily="18" charset="0"/>
              </a:rPr>
              <a:t>Cluster computing is cost-effective, expandable, and ensures the high availability of resources. They can be either loosely or tightly coupled to bind them together so that they can work as a single system to achieve the task.</a:t>
            </a:r>
          </a:p>
          <a:p>
            <a:pPr marL="201168" lvl="1" indent="0">
              <a:buNone/>
            </a:pPr>
            <a:r>
              <a:rPr lang="en-US" sz="2200" b="0" i="0" dirty="0">
                <a:solidFill>
                  <a:srgbClr val="000000"/>
                </a:solidFill>
                <a:effectLst/>
                <a:latin typeface="Times New Roman" panose="02020603050405020304" pitchFamily="18" charset="0"/>
                <a:cs typeface="Times New Roman" panose="02020603050405020304" pitchFamily="18" charset="0"/>
              </a:rPr>
              <a:t> </a:t>
            </a:r>
          </a:p>
          <a:p>
            <a:pPr lvl="1"/>
            <a:r>
              <a:rPr lang="en-US" sz="2200" b="0" i="0" dirty="0">
                <a:solidFill>
                  <a:srgbClr val="000000"/>
                </a:solidFill>
                <a:effectLst/>
                <a:latin typeface="Times New Roman" panose="02020603050405020304" pitchFamily="18" charset="0"/>
                <a:cs typeface="Times New Roman" panose="02020603050405020304" pitchFamily="18" charset="0"/>
              </a:rPr>
              <a:t>Clusters can be created based on the requirements (high performance, high availability, or load balancing). Which makes it easier for the users to create it based on the system's needs. Also, it is possible to achieve load balancing along with high availability.</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A288D1-6BAB-A3FE-E41C-205961DB2E09}"/>
              </a:ext>
            </a:extLst>
          </p:cNvPr>
          <p:cNvSpPr>
            <a:spLocks noGrp="1"/>
          </p:cNvSpPr>
          <p:nvPr>
            <p:ph type="sldNum" sz="quarter" idx="12"/>
          </p:nvPr>
        </p:nvSpPr>
        <p:spPr/>
        <p:txBody>
          <a:bodyPr/>
          <a:lstStyle/>
          <a:p>
            <a:fld id="{15DCA606-BEEB-4087-B539-8F8F8F990231}" type="slidenum">
              <a:rPr lang="en-IN" smtClean="0"/>
              <a:t>13</a:t>
            </a:fld>
            <a:endParaRPr lang="en-IN"/>
          </a:p>
        </p:txBody>
      </p:sp>
    </p:spTree>
    <p:extLst>
      <p:ext uri="{BB962C8B-B14F-4D97-AF65-F5344CB8AC3E}">
        <p14:creationId xmlns:p14="http://schemas.microsoft.com/office/powerpoint/2010/main" val="95800848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09E2-8421-B998-CA71-5A23371BDCA0}"/>
              </a:ext>
            </a:extLst>
          </p:cNvPr>
          <p:cNvSpPr>
            <a:spLocks noGrp="1"/>
          </p:cNvSpPr>
          <p:nvPr>
            <p:ph type="title"/>
          </p:nvPr>
        </p:nvSpPr>
        <p:spPr/>
        <p:txBody>
          <a:bodyPr>
            <a:normAutofit/>
          </a:bodyPr>
          <a:lstStyle/>
          <a:p>
            <a:r>
              <a:rPr lang="en-IN" sz="3200" b="1" u="sng" dirty="0">
                <a:solidFill>
                  <a:schemeClr val="tx1"/>
                </a:solidFill>
                <a:latin typeface="Times New Roman" panose="02020603050405020304" pitchFamily="18" charset="0"/>
                <a:cs typeface="Times New Roman" panose="02020603050405020304" pitchFamily="18" charset="0"/>
              </a:rPr>
              <a:t>REFERENCE</a:t>
            </a:r>
            <a:endParaRPr lang="en-IN" sz="3200" dirty="0"/>
          </a:p>
        </p:txBody>
      </p:sp>
      <p:sp>
        <p:nvSpPr>
          <p:cNvPr id="3" name="Content Placeholder 2">
            <a:extLst>
              <a:ext uri="{FF2B5EF4-FFF2-40B4-BE49-F238E27FC236}">
                <a16:creationId xmlns:a16="http://schemas.microsoft.com/office/drawing/2014/main" id="{273D79FD-8E25-7659-AA73-D47649806A0B}"/>
              </a:ext>
            </a:extLst>
          </p:cNvPr>
          <p:cNvSpPr>
            <a:spLocks noGrp="1"/>
          </p:cNvSpPr>
          <p:nvPr>
            <p:ph idx="1"/>
          </p:nvPr>
        </p:nvSpPr>
        <p:spPr>
          <a:xfrm>
            <a:off x="1066800" y="2329828"/>
            <a:ext cx="10058400" cy="4023360"/>
          </a:xfrm>
        </p:spPr>
        <p:txBody>
          <a:bodyPr/>
          <a:lstStyle/>
          <a:p>
            <a:r>
              <a:rPr lang="en-IN" dirty="0">
                <a:solidFill>
                  <a:schemeClr val="tx1"/>
                </a:solidFill>
                <a:hlinkClick r:id="rId2"/>
              </a:rPr>
              <a:t>https://www.google.com</a:t>
            </a:r>
            <a:endParaRPr lang="en-IN" dirty="0">
              <a:solidFill>
                <a:schemeClr val="tx1"/>
              </a:solidFill>
            </a:endParaRPr>
          </a:p>
          <a:p>
            <a:endParaRPr lang="en-IN" dirty="0">
              <a:solidFill>
                <a:schemeClr val="tx1"/>
              </a:solidFill>
            </a:endParaRPr>
          </a:p>
          <a:p>
            <a:r>
              <a:rPr lang="en-IN" dirty="0">
                <a:solidFill>
                  <a:schemeClr val="tx1"/>
                </a:solidFill>
                <a:hlinkClick r:id="rId3"/>
              </a:rPr>
              <a:t>https://www.geeksforgeeks.org/an-overview-of-cluster-computing/</a:t>
            </a:r>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p>
        </p:txBody>
      </p:sp>
      <p:sp>
        <p:nvSpPr>
          <p:cNvPr id="4" name="Slide Number Placeholder 3">
            <a:extLst>
              <a:ext uri="{FF2B5EF4-FFF2-40B4-BE49-F238E27FC236}">
                <a16:creationId xmlns:a16="http://schemas.microsoft.com/office/drawing/2014/main" id="{BBE47631-AB72-7005-1EA7-34820ABAA47A}"/>
              </a:ext>
            </a:extLst>
          </p:cNvPr>
          <p:cNvSpPr>
            <a:spLocks noGrp="1"/>
          </p:cNvSpPr>
          <p:nvPr>
            <p:ph type="sldNum" sz="quarter" idx="12"/>
          </p:nvPr>
        </p:nvSpPr>
        <p:spPr/>
        <p:txBody>
          <a:bodyPr/>
          <a:lstStyle/>
          <a:p>
            <a:fld id="{15DCA606-BEEB-4087-B539-8F8F8F990231}" type="slidenum">
              <a:rPr lang="en-IN" smtClean="0"/>
              <a:t>14</a:t>
            </a:fld>
            <a:endParaRPr lang="en-IN"/>
          </a:p>
        </p:txBody>
      </p:sp>
    </p:spTree>
    <p:extLst>
      <p:ext uri="{BB962C8B-B14F-4D97-AF65-F5344CB8AC3E}">
        <p14:creationId xmlns:p14="http://schemas.microsoft.com/office/powerpoint/2010/main" val="2742906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a:xfrm>
            <a:off x="1204857" y="2625663"/>
            <a:ext cx="10058400" cy="4023360"/>
          </a:xfrm>
        </p:spPr>
        <p:txBody>
          <a:bodyPr/>
          <a:lstStyle/>
          <a:p>
            <a:pPr>
              <a:buFont typeface="Wingdings" panose="05000000000000000000" pitchFamily="2" charset="2"/>
              <a:buChar char="Ø"/>
            </a:pPr>
            <a:r>
              <a:rPr lang="en-IN" sz="7200" dirty="0">
                <a:solidFill>
                  <a:schemeClr val="tx1"/>
                </a:solidFill>
                <a:latin typeface="Algerian" panose="04020705040A02060702" pitchFamily="82" charset="0"/>
              </a:rPr>
              <a:t>THANK </a:t>
            </a:r>
            <a:r>
              <a:rPr lang="en-IN" sz="2000" dirty="0">
                <a:solidFill>
                  <a:schemeClr val="tx1"/>
                </a:solidFill>
                <a:latin typeface="Algerian" panose="04020705040A02060702" pitchFamily="82" charset="0"/>
              </a:rPr>
              <a:t> </a:t>
            </a:r>
            <a:r>
              <a:rPr lang="en-IN" sz="6600" dirty="0">
                <a:solidFill>
                  <a:schemeClr val="tx1"/>
                </a:solidFill>
                <a:latin typeface="Algerian" panose="04020705040A02060702" pitchFamily="82" charset="0"/>
              </a:rPr>
              <a:t>YOU</a:t>
            </a:r>
          </a:p>
          <a:p>
            <a:endParaRPr lang="en-IN" dirty="0"/>
          </a:p>
        </p:txBody>
      </p:sp>
      <p:sp>
        <p:nvSpPr>
          <p:cNvPr id="2" name="Slide Number Placeholder 1">
            <a:extLst>
              <a:ext uri="{FF2B5EF4-FFF2-40B4-BE49-F238E27FC236}">
                <a16:creationId xmlns:a16="http://schemas.microsoft.com/office/drawing/2014/main" id="{D855FFBA-78BA-CF38-C843-41AACEAE3BD2}"/>
              </a:ext>
            </a:extLst>
          </p:cNvPr>
          <p:cNvSpPr>
            <a:spLocks noGrp="1"/>
          </p:cNvSpPr>
          <p:nvPr>
            <p:ph type="sldNum" sz="quarter" idx="12"/>
          </p:nvPr>
        </p:nvSpPr>
        <p:spPr/>
        <p:txBody>
          <a:bodyPr/>
          <a:lstStyle/>
          <a:p>
            <a:fld id="{15DCA606-BEEB-4087-B539-8F8F8F990231}" type="slidenum">
              <a:rPr lang="en-IN" smtClean="0"/>
              <a:t>15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11">
                                            <p:txEl>
                                              <p:pRg st="0" end="0"/>
                                            </p:txEl>
                                          </p:spTgt>
                                        </p:tgtEl>
                                        <p:attrNameLst>
                                          <p:attrName>style.visibility</p:attrName>
                                        </p:attrNameLst>
                                      </p:cBhvr>
                                      <p:to>
                                        <p:strVal val="visible"/>
                                      </p:to>
                                    </p:set>
                                    <p:anim calcmode="lin" valueType="num">
                                      <p:cBhvr additive="base">
                                        <p:cTn id="7" dur="500" fill="hold"/>
                                        <p:tgtEl>
                                          <p:spTgt spid="10486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717177" y="554815"/>
            <a:ext cx="10058400" cy="5227419"/>
          </a:xfrm>
        </p:spPr>
        <p:txBody>
          <a:bodyPr>
            <a:normAutofit fontScale="97500" lnSpcReduction="10000"/>
          </a:bodyPr>
          <a:lstStyle/>
          <a:p>
            <a:r>
              <a:rPr lang="en-IN" sz="3300" b="1" u="sng" dirty="0">
                <a:solidFill>
                  <a:schemeClr val="tx1"/>
                </a:solidFill>
                <a:latin typeface="Times New Roman" panose="02020603050405020304" pitchFamily="18" charset="0"/>
                <a:cs typeface="Times New Roman" panose="02020603050405020304" pitchFamily="18" charset="0"/>
              </a:rPr>
              <a:t>CONTENT</a:t>
            </a:r>
          </a:p>
          <a:p>
            <a:endParaRPr lang="en-IN" sz="4000" u="sng"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300" dirty="0">
                <a:solidFill>
                  <a:schemeClr val="tx1"/>
                </a:solidFill>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q"/>
            </a:pPr>
            <a:r>
              <a:rPr lang="en-IN" sz="2300" dirty="0">
                <a:solidFill>
                  <a:schemeClr val="tx1"/>
                </a:solidFill>
                <a:latin typeface="Times New Roman" panose="02020603050405020304" pitchFamily="18" charset="0"/>
                <a:cs typeface="Times New Roman" panose="02020603050405020304" pitchFamily="18" charset="0"/>
              </a:rPr>
              <a:t>Types of Cluster Computing –</a:t>
            </a:r>
          </a:p>
          <a:p>
            <a:pPr lvl="2"/>
            <a:r>
              <a:rPr lang="en-IN" sz="2300" dirty="0">
                <a:solidFill>
                  <a:schemeClr val="tx1"/>
                </a:solidFill>
                <a:latin typeface="Times New Roman" panose="02020603050405020304" pitchFamily="18" charset="0"/>
                <a:cs typeface="Times New Roman" panose="02020603050405020304" pitchFamily="18" charset="0"/>
              </a:rPr>
              <a:t>High Availability  </a:t>
            </a:r>
          </a:p>
          <a:p>
            <a:pPr lvl="2"/>
            <a:r>
              <a:rPr lang="en-IN" sz="2300" dirty="0">
                <a:solidFill>
                  <a:schemeClr val="tx1"/>
                </a:solidFill>
                <a:latin typeface="Times New Roman" panose="02020603050405020304" pitchFamily="18" charset="0"/>
                <a:cs typeface="Times New Roman" panose="02020603050405020304" pitchFamily="18" charset="0"/>
              </a:rPr>
              <a:t>Load Balancing Cluster. </a:t>
            </a:r>
          </a:p>
          <a:p>
            <a:pPr lvl="2"/>
            <a:r>
              <a:rPr lang="en-IN" sz="2300" dirty="0">
                <a:solidFill>
                  <a:schemeClr val="tx1"/>
                </a:solidFill>
                <a:latin typeface="Times New Roman" panose="02020603050405020304" pitchFamily="18" charset="0"/>
                <a:cs typeface="Times New Roman" panose="02020603050405020304" pitchFamily="18" charset="0"/>
              </a:rPr>
              <a:t>Parallel/Distributed Processing Clusters.</a:t>
            </a:r>
          </a:p>
          <a:p>
            <a:pPr>
              <a:buFont typeface="Wingdings" panose="05000000000000000000" pitchFamily="2" charset="2"/>
              <a:buChar char="q"/>
            </a:pPr>
            <a:r>
              <a:rPr lang="en-IN" sz="2300" b="0" i="0" dirty="0">
                <a:solidFill>
                  <a:srgbClr val="000000"/>
                </a:solidFill>
                <a:effectLst/>
                <a:latin typeface="Times New Roman" panose="02020603050405020304" pitchFamily="18" charset="0"/>
                <a:cs typeface="Times New Roman" panose="02020603050405020304" pitchFamily="18" charset="0"/>
              </a:rPr>
              <a:t>Advantages of Cluster Computing</a:t>
            </a:r>
            <a:endParaRPr lang="en-IN" sz="23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300" dirty="0">
                <a:solidFill>
                  <a:schemeClr val="tx1"/>
                </a:solidFill>
                <a:latin typeface="Times New Roman" panose="02020603050405020304" pitchFamily="18" charset="0"/>
                <a:cs typeface="Times New Roman" panose="02020603050405020304" pitchFamily="18" charset="0"/>
              </a:rPr>
              <a:t>Cluster Component</a:t>
            </a:r>
          </a:p>
          <a:p>
            <a:pPr>
              <a:buFont typeface="Wingdings" panose="05000000000000000000" pitchFamily="2" charset="2"/>
              <a:buChar char="q"/>
            </a:pPr>
            <a:r>
              <a:rPr lang="en-IN" sz="2300" dirty="0">
                <a:solidFill>
                  <a:schemeClr val="tx1"/>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r>
              <a:rPr lang="en-IN" sz="2300" dirty="0">
                <a:solidFill>
                  <a:schemeClr val="tx1"/>
                </a:solidFill>
                <a:latin typeface="Times New Roman" panose="02020603050405020304" pitchFamily="18" charset="0"/>
                <a:cs typeface="Times New Roman" panose="02020603050405020304" pitchFamily="18" charset="0"/>
              </a:rPr>
              <a:t>Reference</a:t>
            </a:r>
          </a:p>
        </p:txBody>
      </p:sp>
      <p:sp>
        <p:nvSpPr>
          <p:cNvPr id="2" name="Slide Number Placeholder 1">
            <a:extLst>
              <a:ext uri="{FF2B5EF4-FFF2-40B4-BE49-F238E27FC236}">
                <a16:creationId xmlns:a16="http://schemas.microsoft.com/office/drawing/2014/main" id="{F5196597-0E87-BDD5-9FCF-BB1B82FFD907}"/>
              </a:ext>
            </a:extLst>
          </p:cNvPr>
          <p:cNvSpPr>
            <a:spLocks noGrp="1"/>
          </p:cNvSpPr>
          <p:nvPr>
            <p:ph type="sldNum" sz="quarter" idx="12"/>
          </p:nvPr>
        </p:nvSpPr>
        <p:spPr/>
        <p:txBody>
          <a:bodyPr/>
          <a:lstStyle/>
          <a:p>
            <a:fld id="{15DCA606-BEEB-4087-B539-8F8F8F990231}" type="slidenum">
              <a:rPr lang="en-IN" smtClean="0"/>
              <a:t>2</a:t>
            </a:fld>
            <a:endParaRPr lang="en-IN"/>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48597">
                                            <p:txEl>
                                              <p:pRg st="0" end="0"/>
                                            </p:txEl>
                                          </p:spTgt>
                                        </p:tgtEl>
                                        <p:attrNameLst>
                                          <p:attrName>style.visibility</p:attrName>
                                        </p:attrNameLst>
                                      </p:cBhvr>
                                      <p:to>
                                        <p:strVal val="visible"/>
                                      </p:to>
                                    </p:set>
                                    <p:animEffect transition="in" filter="circle(in)">
                                      <p:cBhvr>
                                        <p:cTn id="7" dur="2000"/>
                                        <p:tgtEl>
                                          <p:spTgt spid="1048597">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048597">
                                            <p:txEl>
                                              <p:pRg st="2" end="2"/>
                                            </p:txEl>
                                          </p:spTgt>
                                        </p:tgtEl>
                                        <p:attrNameLst>
                                          <p:attrName>style.visibility</p:attrName>
                                        </p:attrNameLst>
                                      </p:cBhvr>
                                      <p:to>
                                        <p:strVal val="visible"/>
                                      </p:to>
                                    </p:set>
                                    <p:animEffect transition="in" filter="circle(in)">
                                      <p:cBhvr>
                                        <p:cTn id="10" dur="2000"/>
                                        <p:tgtEl>
                                          <p:spTgt spid="1048597">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1048597">
                                            <p:txEl>
                                              <p:pRg st="3" end="3"/>
                                            </p:txEl>
                                          </p:spTgt>
                                        </p:tgtEl>
                                        <p:attrNameLst>
                                          <p:attrName>style.visibility</p:attrName>
                                        </p:attrNameLst>
                                      </p:cBhvr>
                                      <p:to>
                                        <p:strVal val="visible"/>
                                      </p:to>
                                    </p:set>
                                    <p:animEffect transition="in" filter="circle(in)">
                                      <p:cBhvr>
                                        <p:cTn id="13" dur="2000"/>
                                        <p:tgtEl>
                                          <p:spTgt spid="1048597">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1048597">
                                            <p:txEl>
                                              <p:pRg st="4" end="4"/>
                                            </p:txEl>
                                          </p:spTgt>
                                        </p:tgtEl>
                                        <p:attrNameLst>
                                          <p:attrName>style.visibility</p:attrName>
                                        </p:attrNameLst>
                                      </p:cBhvr>
                                      <p:to>
                                        <p:strVal val="visible"/>
                                      </p:to>
                                    </p:set>
                                    <p:animEffect transition="in" filter="circle(in)">
                                      <p:cBhvr>
                                        <p:cTn id="16" dur="2000"/>
                                        <p:tgtEl>
                                          <p:spTgt spid="1048597">
                                            <p:txEl>
                                              <p:pRg st="4" end="4"/>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1048597">
                                            <p:txEl>
                                              <p:pRg st="5" end="5"/>
                                            </p:txEl>
                                          </p:spTgt>
                                        </p:tgtEl>
                                        <p:attrNameLst>
                                          <p:attrName>style.visibility</p:attrName>
                                        </p:attrNameLst>
                                      </p:cBhvr>
                                      <p:to>
                                        <p:strVal val="visible"/>
                                      </p:to>
                                    </p:set>
                                    <p:animEffect transition="in" filter="circle(in)">
                                      <p:cBhvr>
                                        <p:cTn id="19" dur="2000"/>
                                        <p:tgtEl>
                                          <p:spTgt spid="1048597">
                                            <p:txEl>
                                              <p:pRg st="5" end="5"/>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1048597">
                                            <p:txEl>
                                              <p:pRg st="6" end="6"/>
                                            </p:txEl>
                                          </p:spTgt>
                                        </p:tgtEl>
                                        <p:attrNameLst>
                                          <p:attrName>style.visibility</p:attrName>
                                        </p:attrNameLst>
                                      </p:cBhvr>
                                      <p:to>
                                        <p:strVal val="visible"/>
                                      </p:to>
                                    </p:set>
                                    <p:animEffect transition="in" filter="circle(in)">
                                      <p:cBhvr>
                                        <p:cTn id="22" dur="2000"/>
                                        <p:tgtEl>
                                          <p:spTgt spid="1048597">
                                            <p:txEl>
                                              <p:pRg st="6" end="6"/>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1048597">
                                            <p:txEl>
                                              <p:pRg st="7" end="7"/>
                                            </p:txEl>
                                          </p:spTgt>
                                        </p:tgtEl>
                                        <p:attrNameLst>
                                          <p:attrName>style.visibility</p:attrName>
                                        </p:attrNameLst>
                                      </p:cBhvr>
                                      <p:to>
                                        <p:strVal val="visible"/>
                                      </p:to>
                                    </p:set>
                                    <p:animEffect transition="in" filter="circle(in)">
                                      <p:cBhvr>
                                        <p:cTn id="25" dur="2000"/>
                                        <p:tgtEl>
                                          <p:spTgt spid="1048597">
                                            <p:txEl>
                                              <p:pRg st="7" end="7"/>
                                            </p:txEl>
                                          </p:spTgt>
                                        </p:tgtEl>
                                      </p:cBhvr>
                                    </p:animEffect>
                                  </p:childTnLst>
                                </p:cTn>
                              </p:par>
                              <p:par>
                                <p:cTn id="26" presetID="6" presetClass="entr" presetSubtype="16" fill="hold" nodeType="withEffect">
                                  <p:stCondLst>
                                    <p:cond delay="0"/>
                                  </p:stCondLst>
                                  <p:childTnLst>
                                    <p:set>
                                      <p:cBhvr>
                                        <p:cTn id="27" dur="1" fill="hold">
                                          <p:stCondLst>
                                            <p:cond delay="0"/>
                                          </p:stCondLst>
                                        </p:cTn>
                                        <p:tgtEl>
                                          <p:spTgt spid="1048597">
                                            <p:txEl>
                                              <p:pRg st="8" end="8"/>
                                            </p:txEl>
                                          </p:spTgt>
                                        </p:tgtEl>
                                        <p:attrNameLst>
                                          <p:attrName>style.visibility</p:attrName>
                                        </p:attrNameLst>
                                      </p:cBhvr>
                                      <p:to>
                                        <p:strVal val="visible"/>
                                      </p:to>
                                    </p:set>
                                    <p:animEffect transition="in" filter="circle(in)">
                                      <p:cBhvr>
                                        <p:cTn id="28" dur="2000"/>
                                        <p:tgtEl>
                                          <p:spTgt spid="1048597">
                                            <p:txEl>
                                              <p:pRg st="8" end="8"/>
                                            </p:txEl>
                                          </p:spTgt>
                                        </p:tgtEl>
                                      </p:cBhvr>
                                    </p:animEffect>
                                  </p:childTnLst>
                                </p:cTn>
                              </p:par>
                              <p:par>
                                <p:cTn id="29" presetID="6" presetClass="entr" presetSubtype="16" fill="hold" nodeType="withEffect">
                                  <p:stCondLst>
                                    <p:cond delay="0"/>
                                  </p:stCondLst>
                                  <p:childTnLst>
                                    <p:set>
                                      <p:cBhvr>
                                        <p:cTn id="30" dur="1" fill="hold">
                                          <p:stCondLst>
                                            <p:cond delay="0"/>
                                          </p:stCondLst>
                                        </p:cTn>
                                        <p:tgtEl>
                                          <p:spTgt spid="1048597">
                                            <p:txEl>
                                              <p:pRg st="9" end="9"/>
                                            </p:txEl>
                                          </p:spTgt>
                                        </p:tgtEl>
                                        <p:attrNameLst>
                                          <p:attrName>style.visibility</p:attrName>
                                        </p:attrNameLst>
                                      </p:cBhvr>
                                      <p:to>
                                        <p:strVal val="visible"/>
                                      </p:to>
                                    </p:set>
                                    <p:animEffect transition="in" filter="circle(in)">
                                      <p:cBhvr>
                                        <p:cTn id="31" dur="2000"/>
                                        <p:tgtEl>
                                          <p:spTgt spid="1048597">
                                            <p:txEl>
                                              <p:pRg st="9" end="9"/>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1048597">
                                            <p:txEl>
                                              <p:pRg st="10" end="10"/>
                                            </p:txEl>
                                          </p:spTgt>
                                        </p:tgtEl>
                                        <p:attrNameLst>
                                          <p:attrName>style.visibility</p:attrName>
                                        </p:attrNameLst>
                                      </p:cBhvr>
                                      <p:to>
                                        <p:strVal val="visible"/>
                                      </p:to>
                                    </p:set>
                                    <p:animEffect transition="in" filter="circle(in)">
                                      <p:cBhvr>
                                        <p:cTn id="34" dur="2000"/>
                                        <p:tgtEl>
                                          <p:spTgt spid="104859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itle 1"/>
          <p:cNvSpPr>
            <a:spLocks noGrp="1"/>
          </p:cNvSpPr>
          <p:nvPr>
            <p:ph type="title"/>
          </p:nvPr>
        </p:nvSpPr>
        <p:spPr/>
        <p:txBody>
          <a:bodyPr>
            <a:normAutofit/>
          </a:bodyPr>
          <a:lstStyle/>
          <a:p>
            <a:r>
              <a:rPr lang="en-IN" sz="32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1048599" name="Content Placeholder 2"/>
          <p:cNvSpPr>
            <a:spLocks noGrp="1"/>
          </p:cNvSpPr>
          <p:nvPr>
            <p:ph idx="1"/>
          </p:nvPr>
        </p:nvSpPr>
        <p:spPr/>
        <p:txBody>
          <a:bodyPr>
            <a:noAutofit/>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200" b="0" i="0" dirty="0">
                <a:solidFill>
                  <a:srgbClr val="000000"/>
                </a:solidFill>
                <a:effectLst/>
                <a:latin typeface="Times New Roman" panose="02020603050405020304" pitchFamily="18" charset="0"/>
                <a:cs typeface="Times New Roman" panose="02020603050405020304" pitchFamily="18" charset="0"/>
              </a:rPr>
              <a:t>Cluster computing defines several computers linked on a network and implemented like an individual entity. Each computer that is linked to the network is known as a node.</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 Cluster computing provides solutions to solve difficult problems by providing faster computational speed, and enhanced data integrity.</a:t>
            </a:r>
          </a:p>
          <a:p>
            <a:pPr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 The connected computers implement operations all together thus generating the   impression like a single system. This procedure is defined as the transparency of the system.</a:t>
            </a:r>
          </a:p>
          <a:p>
            <a:pPr algn="just">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 Cluster are typically use for HA and HPC to provide greater computational power than the single computer can provide. </a:t>
            </a:r>
          </a:p>
        </p:txBody>
      </p:sp>
      <p:sp>
        <p:nvSpPr>
          <p:cNvPr id="2" name="Slide Number Placeholder 1">
            <a:extLst>
              <a:ext uri="{FF2B5EF4-FFF2-40B4-BE49-F238E27FC236}">
                <a16:creationId xmlns:a16="http://schemas.microsoft.com/office/drawing/2014/main" id="{CA3C2C1B-8771-2651-381F-7A40D564F97E}"/>
              </a:ext>
            </a:extLst>
          </p:cNvPr>
          <p:cNvSpPr>
            <a:spLocks noGrp="1"/>
          </p:cNvSpPr>
          <p:nvPr>
            <p:ph type="sldNum" sz="quarter" idx="12"/>
          </p:nvPr>
        </p:nvSpPr>
        <p:spPr/>
        <p:txBody>
          <a:bodyPr/>
          <a:lstStyle/>
          <a:p>
            <a:fld id="{15DCA606-BEEB-4087-B539-8F8F8F990231}" type="slidenum">
              <a:rPr lang="en-IN" smtClean="0"/>
              <a:t>3</a:t>
            </a:fld>
            <a:endParaRPr lang="en-IN"/>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6026-E041-95C7-9FF1-42794E8DF338}"/>
              </a:ext>
            </a:extLst>
          </p:cNvPr>
          <p:cNvSpPr>
            <a:spLocks noGrp="1"/>
          </p:cNvSpPr>
          <p:nvPr>
            <p:ph type="title"/>
          </p:nvPr>
        </p:nvSpPr>
        <p:spPr>
          <a:xfrm>
            <a:off x="605647" y="4485356"/>
            <a:ext cx="10058400" cy="1450757"/>
          </a:xfrm>
        </p:spPr>
        <p:txBody>
          <a:bodyPr>
            <a:norm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Figure 1: CLUSTER COMPUTING</a:t>
            </a:r>
            <a:endParaRPr lang="en-IN" sz="2000" b="1" u="sng"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582C4CF-976C-9F56-A48A-9AD5A8F3350A}"/>
              </a:ext>
            </a:extLst>
          </p:cNvPr>
          <p:cNvSpPr>
            <a:spLocks noGrp="1"/>
          </p:cNvSpPr>
          <p:nvPr>
            <p:ph type="sldNum" sz="quarter" idx="12"/>
          </p:nvPr>
        </p:nvSpPr>
        <p:spPr/>
        <p:txBody>
          <a:bodyPr/>
          <a:lstStyle/>
          <a:p>
            <a:fld id="{15DCA606-BEEB-4087-B539-8F8F8F990231}" type="slidenum">
              <a:rPr lang="en-IN" smtClean="0"/>
              <a:t>4</a:t>
            </a:fld>
            <a:endParaRPr lang="en-IN"/>
          </a:p>
        </p:txBody>
      </p:sp>
      <p:pic>
        <p:nvPicPr>
          <p:cNvPr id="4" name="Picture 2" descr="Difference between Cloud Computing and Cluster Computing ...">
            <a:extLst>
              <a:ext uri="{FF2B5EF4-FFF2-40B4-BE49-F238E27FC236}">
                <a16:creationId xmlns:a16="http://schemas.microsoft.com/office/drawing/2014/main" id="{AF6FA34D-86F3-F544-336F-4CE9C8BEDF46}"/>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761565" y="108324"/>
            <a:ext cx="7386638" cy="538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325002"/>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p:txBody>
          <a:bodyPr>
            <a:normAutofit/>
          </a:bodyPr>
          <a:lstStyle/>
          <a:p>
            <a:r>
              <a:rPr lang="en-IN" sz="3200" b="1" i="0" u="sng" dirty="0">
                <a:solidFill>
                  <a:srgbClr val="000000"/>
                </a:solidFill>
                <a:effectLst/>
                <a:latin typeface="Times New Roman" panose="02020603050405020304" pitchFamily="18" charset="0"/>
                <a:cs typeface="Times New Roman" panose="02020603050405020304" pitchFamily="18" charset="0"/>
              </a:rPr>
              <a:t>TYPES-</a:t>
            </a:r>
            <a:br>
              <a:rPr lang="en-IN" sz="3200" b="1" i="0" u="sng" dirty="0">
                <a:solidFill>
                  <a:srgbClr val="000000"/>
                </a:solidFill>
                <a:effectLst/>
                <a:latin typeface="Times New Roman" panose="02020603050405020304" pitchFamily="18" charset="0"/>
                <a:cs typeface="Times New Roman" panose="02020603050405020304" pitchFamily="18" charset="0"/>
              </a:rPr>
            </a:br>
            <a:br>
              <a:rPr lang="en-IN" sz="3200" b="1" u="sng"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3200" b="1" u="sng" dirty="0">
              <a:latin typeface="Times New Roman" panose="02020603050405020304" pitchFamily="18" charset="0"/>
              <a:cs typeface="Times New Roman" panose="02020603050405020304" pitchFamily="18" charset="0"/>
            </a:endParaRPr>
          </a:p>
        </p:txBody>
      </p:sp>
      <p:sp>
        <p:nvSpPr>
          <p:cNvPr id="1048601" name="Content Placeholder 2"/>
          <p:cNvSpPr>
            <a:spLocks noGrp="1"/>
          </p:cNvSpPr>
          <p:nvPr>
            <p:ph idx="1"/>
          </p:nvPr>
        </p:nvSpPr>
        <p:spPr>
          <a:xfrm>
            <a:off x="1066800" y="1321299"/>
            <a:ext cx="10058400" cy="5442572"/>
          </a:xfrm>
        </p:spPr>
        <p:txBody>
          <a:bodyPr>
            <a:noAutofit/>
          </a:bodyPr>
          <a:lstStyle/>
          <a:p>
            <a:pPr algn="l"/>
            <a:r>
              <a:rPr lang="en-US" sz="2200" b="1" i="0" dirty="0">
                <a:solidFill>
                  <a:schemeClr val="tx1"/>
                </a:solidFill>
                <a:effectLst/>
                <a:latin typeface="Times New Roman" panose="02020603050405020304" pitchFamily="18" charset="0"/>
                <a:cs typeface="Times New Roman" panose="02020603050405020304" pitchFamily="18" charset="0"/>
              </a:rPr>
              <a:t>1. High Availability (HA) </a:t>
            </a:r>
          </a:p>
          <a:p>
            <a:pPr algn="l"/>
            <a:endParaRPr lang="en-US" sz="2200" b="1" i="0" dirty="0">
              <a:solidFill>
                <a:schemeClr val="tx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These cluster models generate the availability of services and resources in an uninterrupted technique using the system’s implicit redundancy. </a:t>
            </a:r>
          </a:p>
          <a:p>
            <a:pPr algn="just">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The basic term of Cluster is that if a node declines, then applications and services can be made available to different nodes. These methods of clusters deliver as the element for critical missions, mails, documents, and application servers.</a:t>
            </a:r>
          </a:p>
          <a:p>
            <a:pPr algn="just">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 High</a:t>
            </a:r>
            <a:r>
              <a:rPr lang="en-US" dirty="0">
                <a:solidFill>
                  <a:schemeClr val="tx1"/>
                </a:solidFill>
                <a:latin typeface="Times New Roman" panose="02020603050405020304" pitchFamily="18" charset="0"/>
                <a:cs typeface="Times New Roman" panose="02020603050405020304" pitchFamily="18" charset="0"/>
              </a:rPr>
              <a:t>-availability clusters implementation are best for mission-critical applications or database.</a:t>
            </a:r>
          </a:p>
          <a:p>
            <a:pPr marL="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gn="just"/>
            <a:endParaRPr lang="en-US" sz="2200" b="0" i="0" dirty="0">
              <a:solidFill>
                <a:schemeClr val="tx1"/>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6DEF013-974C-50A6-642B-D710D784724D}"/>
              </a:ext>
            </a:extLst>
          </p:cNvPr>
          <p:cNvSpPr>
            <a:spLocks noGrp="1"/>
          </p:cNvSpPr>
          <p:nvPr>
            <p:ph type="sldNum" sz="quarter" idx="12"/>
          </p:nvPr>
        </p:nvSpPr>
        <p:spPr/>
        <p:txBody>
          <a:bodyPr/>
          <a:lstStyle/>
          <a:p>
            <a:fld id="{15DCA606-BEEB-4087-B539-8F8F8F990231}" type="slidenum">
              <a:rPr lang="en-IN" smtClean="0"/>
              <a:t>5</a:t>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48601">
                                            <p:txEl>
                                              <p:pRg st="0" end="0"/>
                                            </p:txEl>
                                          </p:spTgt>
                                        </p:tgtEl>
                                        <p:attrNameLst>
                                          <p:attrName>style.visibility</p:attrName>
                                        </p:attrNameLst>
                                      </p:cBhvr>
                                      <p:to>
                                        <p:strVal val="visible"/>
                                      </p:to>
                                    </p:set>
                                    <p:animEffect transition="in" filter="barn(inVertical)">
                                      <p:cBhvr>
                                        <p:cTn id="7" dur="500"/>
                                        <p:tgtEl>
                                          <p:spTgt spid="10486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3D5EA7F5-82D3-5718-3DE0-38B4EEBE2646}"/>
              </a:ext>
            </a:extLst>
          </p:cNvPr>
          <p:cNvSpPr>
            <a:spLocks noGrp="1"/>
          </p:cNvSpPr>
          <p:nvPr>
            <p:ph type="title"/>
          </p:nvPr>
        </p:nvSpPr>
        <p:spPr>
          <a:xfrm>
            <a:off x="1298986" y="4828256"/>
            <a:ext cx="10058400" cy="1450757"/>
          </a:xfrm>
        </p:spPr>
        <p:txBody>
          <a:bodyPr>
            <a:normAutofit/>
          </a:bodyPr>
          <a:lstStyle/>
          <a:p>
            <a:pPr algn="ctr"/>
            <a:r>
              <a:rPr lang="en-US" sz="2800" b="1" u="sng" dirty="0">
                <a:solidFill>
                  <a:schemeClr val="tx1"/>
                </a:solidFill>
                <a:latin typeface="Times New Roman" panose="02020603050405020304" pitchFamily="18" charset="0"/>
                <a:cs typeface="Times New Roman" panose="02020603050405020304" pitchFamily="18" charset="0"/>
              </a:rPr>
              <a:t>Figure 2: HA</a:t>
            </a:r>
            <a:endParaRPr lang="en-IN" sz="2800" b="1" u="sng"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D6BA8F-956E-C29A-4C8A-BF4C1CEED293}"/>
              </a:ext>
            </a:extLst>
          </p:cNvPr>
          <p:cNvSpPr>
            <a:spLocks noGrp="1"/>
          </p:cNvSpPr>
          <p:nvPr>
            <p:ph type="sldNum" sz="quarter" idx="12"/>
          </p:nvPr>
        </p:nvSpPr>
        <p:spPr/>
        <p:txBody>
          <a:bodyPr/>
          <a:lstStyle/>
          <a:p>
            <a:fld id="{15DCA606-BEEB-4087-B539-8F8F8F990231}" type="slidenum">
              <a:rPr lang="en-IN" smtClean="0"/>
              <a:t>6</a:t>
            </a:fld>
            <a:endParaRPr lang="en-IN"/>
          </a:p>
        </p:txBody>
      </p:sp>
      <p:sp>
        <p:nvSpPr>
          <p:cNvPr id="6" name="Rectangle 5">
            <a:extLst>
              <a:ext uri="{FF2B5EF4-FFF2-40B4-BE49-F238E27FC236}">
                <a16:creationId xmlns:a16="http://schemas.microsoft.com/office/drawing/2014/main" id="{B64E5E20-A3A5-ABC5-7730-076E75B08D3A}"/>
              </a:ext>
            </a:extLst>
          </p:cNvPr>
          <p:cNvSpPr/>
          <p:nvPr/>
        </p:nvSpPr>
        <p:spPr>
          <a:xfrm>
            <a:off x="573745" y="1304364"/>
            <a:ext cx="2501153" cy="133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E-mail</a:t>
            </a:r>
          </a:p>
          <a:p>
            <a:pPr algn="ctr"/>
            <a:r>
              <a:rPr lang="en-US" sz="2800" dirty="0">
                <a:solidFill>
                  <a:schemeClr val="tx1"/>
                </a:solidFill>
              </a:rPr>
              <a:t>Server</a:t>
            </a:r>
            <a:endParaRPr lang="en-IN" sz="2800" dirty="0">
              <a:solidFill>
                <a:schemeClr val="tx1"/>
              </a:solidFill>
            </a:endParaRPr>
          </a:p>
        </p:txBody>
      </p:sp>
      <p:sp>
        <p:nvSpPr>
          <p:cNvPr id="7" name="Rectangle 6">
            <a:extLst>
              <a:ext uri="{FF2B5EF4-FFF2-40B4-BE49-F238E27FC236}">
                <a16:creationId xmlns:a16="http://schemas.microsoft.com/office/drawing/2014/main" id="{583370FD-66AD-EBFC-26D9-3B9FBB9DF0AB}"/>
              </a:ext>
            </a:extLst>
          </p:cNvPr>
          <p:cNvSpPr/>
          <p:nvPr/>
        </p:nvSpPr>
        <p:spPr>
          <a:xfrm>
            <a:off x="4764743" y="1304365"/>
            <a:ext cx="2501153" cy="133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E-mail</a:t>
            </a:r>
          </a:p>
          <a:p>
            <a:pPr algn="ctr"/>
            <a:r>
              <a:rPr lang="en-US" sz="2400" dirty="0">
                <a:solidFill>
                  <a:schemeClr val="tx1"/>
                </a:solidFill>
              </a:rPr>
              <a:t>Server</a:t>
            </a:r>
            <a:endParaRPr lang="en-IN" sz="2400" dirty="0">
              <a:solidFill>
                <a:schemeClr val="tx1"/>
              </a:solidFill>
            </a:endParaRPr>
          </a:p>
          <a:p>
            <a:pPr algn="ctr"/>
            <a:endParaRPr lang="en-IN" dirty="0"/>
          </a:p>
        </p:txBody>
      </p:sp>
      <p:sp>
        <p:nvSpPr>
          <p:cNvPr id="8" name="Rectangle 7">
            <a:extLst>
              <a:ext uri="{FF2B5EF4-FFF2-40B4-BE49-F238E27FC236}">
                <a16:creationId xmlns:a16="http://schemas.microsoft.com/office/drawing/2014/main" id="{0749F362-B969-1183-9F53-7E7E69BD5215}"/>
              </a:ext>
            </a:extLst>
          </p:cNvPr>
          <p:cNvSpPr/>
          <p:nvPr/>
        </p:nvSpPr>
        <p:spPr>
          <a:xfrm>
            <a:off x="8955741" y="1304364"/>
            <a:ext cx="2501153" cy="133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E-mail</a:t>
            </a:r>
          </a:p>
          <a:p>
            <a:pPr algn="ctr"/>
            <a:r>
              <a:rPr lang="en-US" sz="2800" dirty="0">
                <a:solidFill>
                  <a:schemeClr val="tx1"/>
                </a:solidFill>
              </a:rPr>
              <a:t>Server</a:t>
            </a:r>
            <a:endParaRPr lang="en-IN" sz="2800" dirty="0">
              <a:solidFill>
                <a:schemeClr val="tx1"/>
              </a:solidFill>
            </a:endParaRPr>
          </a:p>
          <a:p>
            <a:pPr algn="ctr"/>
            <a:endParaRPr lang="en-IN" dirty="0"/>
          </a:p>
        </p:txBody>
      </p:sp>
      <p:sp>
        <p:nvSpPr>
          <p:cNvPr id="9" name="Rectangle 8">
            <a:extLst>
              <a:ext uri="{FF2B5EF4-FFF2-40B4-BE49-F238E27FC236}">
                <a16:creationId xmlns:a16="http://schemas.microsoft.com/office/drawing/2014/main" id="{55335461-832B-ECB5-4328-A68E1E620CD7}"/>
              </a:ext>
            </a:extLst>
          </p:cNvPr>
          <p:cNvSpPr/>
          <p:nvPr/>
        </p:nvSpPr>
        <p:spPr>
          <a:xfrm>
            <a:off x="6714564" y="3917575"/>
            <a:ext cx="2501153" cy="133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Load balancer</a:t>
            </a:r>
          </a:p>
          <a:p>
            <a:pPr algn="ctr"/>
            <a:r>
              <a:rPr lang="en-US" sz="2400" dirty="0">
                <a:solidFill>
                  <a:schemeClr val="tx1"/>
                </a:solidFill>
              </a:rPr>
              <a:t>Backup</a:t>
            </a:r>
            <a:endParaRPr lang="en-IN" sz="2400" dirty="0">
              <a:solidFill>
                <a:schemeClr val="tx1"/>
              </a:solidFill>
            </a:endParaRPr>
          </a:p>
          <a:p>
            <a:pPr algn="ctr"/>
            <a:endParaRPr lang="en-IN" dirty="0"/>
          </a:p>
        </p:txBody>
      </p:sp>
      <p:sp>
        <p:nvSpPr>
          <p:cNvPr id="10" name="Rectangle 9">
            <a:extLst>
              <a:ext uri="{FF2B5EF4-FFF2-40B4-BE49-F238E27FC236}">
                <a16:creationId xmlns:a16="http://schemas.microsoft.com/office/drawing/2014/main" id="{51CD81AA-90DD-59C2-05D9-620CA902F9EA}"/>
              </a:ext>
            </a:extLst>
          </p:cNvPr>
          <p:cNvSpPr/>
          <p:nvPr/>
        </p:nvSpPr>
        <p:spPr>
          <a:xfrm>
            <a:off x="3254187" y="3917575"/>
            <a:ext cx="2501153" cy="1331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Load balancer</a:t>
            </a:r>
          </a:p>
          <a:p>
            <a:pPr algn="ctr"/>
            <a:r>
              <a:rPr lang="en-US" sz="2400" dirty="0">
                <a:solidFill>
                  <a:schemeClr val="tx1"/>
                </a:solidFill>
              </a:rPr>
              <a:t>primary</a:t>
            </a:r>
            <a:endParaRPr lang="en-IN" sz="2400" dirty="0">
              <a:solidFill>
                <a:schemeClr val="tx1"/>
              </a:solidFill>
            </a:endParaRPr>
          </a:p>
          <a:p>
            <a:pPr algn="ctr"/>
            <a:endParaRPr lang="en-IN" dirty="0"/>
          </a:p>
        </p:txBody>
      </p:sp>
      <p:cxnSp>
        <p:nvCxnSpPr>
          <p:cNvPr id="12" name="Straight Connector 11">
            <a:extLst>
              <a:ext uri="{FF2B5EF4-FFF2-40B4-BE49-F238E27FC236}">
                <a16:creationId xmlns:a16="http://schemas.microsoft.com/office/drawing/2014/main" id="{B524E1BE-9403-FD4F-3E2A-A6B997F74331}"/>
              </a:ext>
            </a:extLst>
          </p:cNvPr>
          <p:cNvCxnSpPr/>
          <p:nvPr/>
        </p:nvCxnSpPr>
        <p:spPr>
          <a:xfrm>
            <a:off x="2918012" y="2635623"/>
            <a:ext cx="1452282" cy="128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2ED4626-4832-2D42-2F13-F6C9BE03867D}"/>
              </a:ext>
            </a:extLst>
          </p:cNvPr>
          <p:cNvCxnSpPr>
            <a:endCxn id="10" idx="0"/>
          </p:cNvCxnSpPr>
          <p:nvPr/>
        </p:nvCxnSpPr>
        <p:spPr>
          <a:xfrm flipH="1">
            <a:off x="4504764" y="2635623"/>
            <a:ext cx="1250576" cy="128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1713C0-0077-1187-F168-A640E4A2785D}"/>
              </a:ext>
            </a:extLst>
          </p:cNvPr>
          <p:cNvCxnSpPr/>
          <p:nvPr/>
        </p:nvCxnSpPr>
        <p:spPr>
          <a:xfrm>
            <a:off x="5892052" y="2635623"/>
            <a:ext cx="1768293" cy="1281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0DE276-DDD1-C477-0F1F-295543B773DA}"/>
              </a:ext>
            </a:extLst>
          </p:cNvPr>
          <p:cNvCxnSpPr>
            <a:cxnSpLocks/>
            <a:endCxn id="9" idx="0"/>
          </p:cNvCxnSpPr>
          <p:nvPr/>
        </p:nvCxnSpPr>
        <p:spPr>
          <a:xfrm flipH="1">
            <a:off x="7965141" y="2682688"/>
            <a:ext cx="1308847" cy="1234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1A54D9-FAFD-069E-BE0A-A1B7159E1786}"/>
              </a:ext>
            </a:extLst>
          </p:cNvPr>
          <p:cNvCxnSpPr>
            <a:cxnSpLocks/>
          </p:cNvCxnSpPr>
          <p:nvPr/>
        </p:nvCxnSpPr>
        <p:spPr>
          <a:xfrm>
            <a:off x="2531408" y="2659155"/>
            <a:ext cx="4734488" cy="1258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FE3331-E974-9A46-65BF-4963C7A2C0D9}"/>
              </a:ext>
            </a:extLst>
          </p:cNvPr>
          <p:cNvCxnSpPr/>
          <p:nvPr/>
        </p:nvCxnSpPr>
        <p:spPr>
          <a:xfrm flipH="1">
            <a:off x="5118285" y="2647389"/>
            <a:ext cx="4563597" cy="1270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7064BF-9B49-0CA1-30CC-CC9FC9B3069A}"/>
              </a:ext>
            </a:extLst>
          </p:cNvPr>
          <p:cNvCxnSpPr>
            <a:stCxn id="10" idx="3"/>
            <a:endCxn id="9" idx="1"/>
          </p:cNvCxnSpPr>
          <p:nvPr/>
        </p:nvCxnSpPr>
        <p:spPr>
          <a:xfrm>
            <a:off x="5755340" y="4583205"/>
            <a:ext cx="959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88358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D6B53-D39D-CD2B-1970-B4C1D8A0ABD7}"/>
              </a:ext>
            </a:extLst>
          </p:cNvPr>
          <p:cNvSpPr>
            <a:spLocks noGrp="1"/>
          </p:cNvSpPr>
          <p:nvPr>
            <p:ph idx="1"/>
          </p:nvPr>
        </p:nvSpPr>
        <p:spPr>
          <a:xfrm>
            <a:off x="1066800" y="1240616"/>
            <a:ext cx="10058400" cy="4023360"/>
          </a:xfrm>
        </p:spPr>
        <p:txBody>
          <a:bodyPr/>
          <a:lstStyle/>
          <a:p>
            <a:pPr algn="l"/>
            <a:r>
              <a:rPr lang="en-US" sz="2200" b="1" i="0" dirty="0">
                <a:solidFill>
                  <a:schemeClr val="tx1"/>
                </a:solidFill>
                <a:effectLst/>
                <a:latin typeface="Times New Roman" panose="02020603050405020304" pitchFamily="18" charset="0"/>
                <a:cs typeface="Times New Roman" panose="02020603050405020304" pitchFamily="18" charset="0"/>
              </a:rPr>
              <a:t>2. Load Balancing Clusters</a:t>
            </a:r>
          </a:p>
          <a:p>
            <a:pPr algn="l"/>
            <a:endParaRPr lang="en-US" sz="2200" b="1" i="0" dirty="0">
              <a:solidFill>
                <a:schemeClr val="tx1"/>
              </a:solidFill>
              <a:effectLst/>
              <a:latin typeface="Times New Roman" panose="02020603050405020304" pitchFamily="18" charset="0"/>
              <a:cs typeface="Times New Roman" panose="02020603050405020304" pitchFamily="18" charset="0"/>
            </a:endParaRPr>
          </a:p>
          <a:p>
            <a:pPr algn="just"/>
            <a:r>
              <a:rPr lang="en-US" sz="2200" b="0" i="0" dirty="0">
                <a:solidFill>
                  <a:schemeClr val="tx1"/>
                </a:solidFill>
                <a:effectLst/>
                <a:latin typeface="Times New Roman" panose="02020603050405020304" pitchFamily="18" charset="0"/>
                <a:cs typeface="Times New Roman" panose="02020603050405020304" pitchFamily="18" charset="0"/>
              </a:rPr>
              <a:t>This cluster allocates all the incoming traffic/requests for resources from nodes that run the equal programs and machines. </a:t>
            </a:r>
          </a:p>
          <a:p>
            <a:pPr algn="just"/>
            <a:r>
              <a:rPr lang="en-US" sz="2200" b="0" i="0" dirty="0">
                <a:solidFill>
                  <a:schemeClr val="tx1"/>
                </a:solidFill>
                <a:effectLst/>
                <a:latin typeface="Times New Roman" panose="02020603050405020304" pitchFamily="18" charset="0"/>
                <a:cs typeface="Times New Roman" panose="02020603050405020304" pitchFamily="18" charset="0"/>
              </a:rPr>
              <a:t>In this cluster model, some nodes are answerable for tracking orders, and if a node declines, therefore the requests are distributed amongst all the nodes available. Such a solution is generally used on web server farms.</a:t>
            </a:r>
          </a:p>
          <a:p>
            <a:endParaRPr lang="en-IN" dirty="0"/>
          </a:p>
        </p:txBody>
      </p:sp>
      <p:sp>
        <p:nvSpPr>
          <p:cNvPr id="2" name="Slide Number Placeholder 1">
            <a:extLst>
              <a:ext uri="{FF2B5EF4-FFF2-40B4-BE49-F238E27FC236}">
                <a16:creationId xmlns:a16="http://schemas.microsoft.com/office/drawing/2014/main" id="{8AC094C6-C265-DD0D-01E9-1907B7148C5A}"/>
              </a:ext>
            </a:extLst>
          </p:cNvPr>
          <p:cNvSpPr>
            <a:spLocks noGrp="1"/>
          </p:cNvSpPr>
          <p:nvPr>
            <p:ph type="sldNum" sz="quarter" idx="12"/>
          </p:nvPr>
        </p:nvSpPr>
        <p:spPr/>
        <p:txBody>
          <a:bodyPr/>
          <a:lstStyle/>
          <a:p>
            <a:fld id="{15DCA606-BEEB-4087-B539-8F8F8F990231}" type="slidenum">
              <a:rPr lang="en-IN" smtClean="0"/>
              <a:t>7</a:t>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840F-110E-3350-28D6-7DE886C83C96}"/>
              </a:ext>
            </a:extLst>
          </p:cNvPr>
          <p:cNvSpPr>
            <a:spLocks noGrp="1"/>
          </p:cNvSpPr>
          <p:nvPr>
            <p:ph type="title"/>
          </p:nvPr>
        </p:nvSpPr>
        <p:spPr>
          <a:xfrm>
            <a:off x="1769633" y="4724133"/>
            <a:ext cx="10058400" cy="1450757"/>
          </a:xfrm>
        </p:spPr>
        <p:txBody>
          <a:bodyPr>
            <a:normAutofit/>
          </a:bodyPr>
          <a:lstStyle/>
          <a:p>
            <a:pPr algn="ctr"/>
            <a:r>
              <a:rPr lang="en-US" sz="2800" b="1" u="sng" dirty="0">
                <a:solidFill>
                  <a:schemeClr val="tx1"/>
                </a:solidFill>
                <a:latin typeface="Times New Roman" panose="02020603050405020304" pitchFamily="18" charset="0"/>
                <a:cs typeface="Times New Roman" panose="02020603050405020304" pitchFamily="18" charset="0"/>
              </a:rPr>
              <a:t>Figure 2:Load balancing</a:t>
            </a:r>
            <a:endParaRPr lang="en-IN" sz="2800" dirty="0"/>
          </a:p>
        </p:txBody>
      </p:sp>
      <p:sp>
        <p:nvSpPr>
          <p:cNvPr id="4" name="Slide Number Placeholder 3">
            <a:extLst>
              <a:ext uri="{FF2B5EF4-FFF2-40B4-BE49-F238E27FC236}">
                <a16:creationId xmlns:a16="http://schemas.microsoft.com/office/drawing/2014/main" id="{23650E96-B530-ADC6-204C-9196A1CD4AFD}"/>
              </a:ext>
            </a:extLst>
          </p:cNvPr>
          <p:cNvSpPr>
            <a:spLocks noGrp="1"/>
          </p:cNvSpPr>
          <p:nvPr>
            <p:ph type="sldNum" sz="quarter" idx="12"/>
          </p:nvPr>
        </p:nvSpPr>
        <p:spPr/>
        <p:txBody>
          <a:bodyPr/>
          <a:lstStyle/>
          <a:p>
            <a:fld id="{15DCA606-BEEB-4087-B539-8F8F8F990231}" type="slidenum">
              <a:rPr lang="en-IN" smtClean="0"/>
              <a:t>8</a:t>
            </a:fld>
            <a:endParaRPr lang="en-IN"/>
          </a:p>
        </p:txBody>
      </p:sp>
      <p:pic>
        <p:nvPicPr>
          <p:cNvPr id="2050" name="Picture 2" descr="Load Balancing Cluster">
            <a:extLst>
              <a:ext uri="{FF2B5EF4-FFF2-40B4-BE49-F238E27FC236}">
                <a16:creationId xmlns:a16="http://schemas.microsoft.com/office/drawing/2014/main" id="{2611C273-0925-4A18-0948-66928B42AAAC}"/>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941294" y="-430305"/>
            <a:ext cx="8832850" cy="624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50474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fontScale="90000"/>
          </a:bodyPr>
          <a:lstStyle/>
          <a:p>
            <a:br>
              <a:rPr lang="en-IN" sz="5400" u="sng" dirty="0">
                <a:effectLst/>
                <a:latin typeface="Calibri" panose="020F0502020204030204" pitchFamily="34" charset="0"/>
                <a:ea typeface="Times New Roman" panose="02020603050405020304" pitchFamily="18" charset="0"/>
                <a:cs typeface="Mangal" panose="02040503050203030202" pitchFamily="18" charset="0"/>
              </a:rPr>
            </a:br>
            <a:endParaRPr lang="en-IN" sz="5400" dirty="0"/>
          </a:p>
        </p:txBody>
      </p:sp>
      <p:sp>
        <p:nvSpPr>
          <p:cNvPr id="1048606" name="Content Placeholder 2"/>
          <p:cNvSpPr>
            <a:spLocks noGrp="1"/>
          </p:cNvSpPr>
          <p:nvPr>
            <p:ph idx="1"/>
          </p:nvPr>
        </p:nvSpPr>
        <p:spPr>
          <a:xfrm>
            <a:off x="1097280" y="1011981"/>
            <a:ext cx="10058400" cy="4023360"/>
          </a:xfrm>
        </p:spPr>
        <p:txBody>
          <a:bodyPr>
            <a:normAutofit fontScale="94444"/>
          </a:bodyPr>
          <a:lstStyle/>
          <a:p>
            <a:pPr marL="0" indent="0" algn="l">
              <a:buNone/>
            </a:pPr>
            <a:r>
              <a:rPr lang="en-US" sz="2300" b="1" dirty="0">
                <a:solidFill>
                  <a:schemeClr val="tx1"/>
                </a:solidFill>
                <a:latin typeface="Times New Roman" panose="02020603050405020304" pitchFamily="18" charset="0"/>
                <a:cs typeface="Times New Roman" panose="02020603050405020304" pitchFamily="18" charset="0"/>
              </a:rPr>
              <a:t>3.</a:t>
            </a:r>
            <a:r>
              <a:rPr lang="en-US" sz="2300" dirty="0">
                <a:solidFill>
                  <a:schemeClr val="tx1"/>
                </a:solidFill>
                <a:latin typeface="Times New Roman" panose="02020603050405020304" pitchFamily="18" charset="0"/>
                <a:cs typeface="Times New Roman" panose="02020603050405020304" pitchFamily="18" charset="0"/>
              </a:rPr>
              <a:t>  </a:t>
            </a:r>
            <a:r>
              <a:rPr lang="en-US" sz="2300" b="1" i="0" dirty="0">
                <a:solidFill>
                  <a:schemeClr val="tx1"/>
                </a:solidFill>
                <a:effectLst/>
                <a:latin typeface="Times New Roman" panose="02020603050405020304" pitchFamily="18" charset="0"/>
                <a:cs typeface="Times New Roman" panose="02020603050405020304" pitchFamily="18" charset="0"/>
              </a:rPr>
              <a:t>Distributed &amp; Parallel Processing Clusters</a:t>
            </a:r>
          </a:p>
          <a:p>
            <a:pPr marL="0" indent="0" algn="l">
              <a:buNone/>
            </a:pPr>
            <a:endParaRPr lang="en-US" sz="2300" b="1" i="0" dirty="0">
              <a:solidFill>
                <a:schemeClr val="tx1"/>
              </a:solidFill>
              <a:effectLst/>
              <a:latin typeface="Times New Roman" panose="02020603050405020304" pitchFamily="18" charset="0"/>
              <a:cs typeface="Times New Roman" panose="02020603050405020304" pitchFamily="18" charset="0"/>
            </a:endParaRPr>
          </a:p>
          <a:p>
            <a:pPr algn="just"/>
            <a:r>
              <a:rPr lang="en-US" sz="2300" b="0" i="0" dirty="0">
                <a:solidFill>
                  <a:schemeClr val="tx1"/>
                </a:solidFill>
                <a:effectLst/>
                <a:latin typeface="Times New Roman" panose="02020603050405020304" pitchFamily="18" charset="0"/>
                <a:cs typeface="Times New Roman" panose="02020603050405020304" pitchFamily="18" charset="0"/>
              </a:rPr>
              <a:t>This cluster model boosts availability and implementation for applications that have huge computational tasks. </a:t>
            </a:r>
          </a:p>
          <a:p>
            <a:pPr algn="just"/>
            <a:r>
              <a:rPr lang="en-US" sz="2300" b="0" i="0" dirty="0">
                <a:solidFill>
                  <a:schemeClr val="tx1"/>
                </a:solidFill>
                <a:effectLst/>
                <a:latin typeface="Times New Roman" panose="02020603050405020304" pitchFamily="18" charset="0"/>
                <a:cs typeface="Times New Roman" panose="02020603050405020304" pitchFamily="18" charset="0"/>
              </a:rPr>
              <a:t>A large computational task has been divided into smaller tasks and distributed across the stations. Such clusters are generally used for numerical computing or financial analysis that needs high processing power.</a:t>
            </a:r>
          </a:p>
        </p:txBody>
      </p:sp>
      <p:sp>
        <p:nvSpPr>
          <p:cNvPr id="2" name="Slide Number Placeholder 1">
            <a:extLst>
              <a:ext uri="{FF2B5EF4-FFF2-40B4-BE49-F238E27FC236}">
                <a16:creationId xmlns:a16="http://schemas.microsoft.com/office/drawing/2014/main" id="{31959DE1-64D3-756C-B26B-DFCCB6EDC0B7}"/>
              </a:ext>
            </a:extLst>
          </p:cNvPr>
          <p:cNvSpPr>
            <a:spLocks noGrp="1"/>
          </p:cNvSpPr>
          <p:nvPr>
            <p:ph type="sldNum" sz="quarter" idx="12"/>
          </p:nvPr>
        </p:nvSpPr>
        <p:spPr/>
        <p:txBody>
          <a:bodyPr/>
          <a:lstStyle/>
          <a:p>
            <a:fld id="{15DCA606-BEEB-4087-B539-8F8F8F990231}" type="slidenum">
              <a:rPr lang="en-IN" smtClean="0"/>
              <a:t>9</a:t>
            </a:fld>
            <a:endParaRPr lang="en-IN"/>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48606">
                                            <p:txEl>
                                              <p:pRg st="0" end="0"/>
                                            </p:txEl>
                                          </p:spTgt>
                                        </p:tgtEl>
                                        <p:attrNameLst>
                                          <p:attrName>style.visibility</p:attrName>
                                        </p:attrNameLst>
                                      </p:cBhvr>
                                      <p:to>
                                        <p:strVal val="visible"/>
                                      </p:to>
                                    </p:set>
                                    <p:animEffect transition="in" filter="fade">
                                      <p:cBhvr>
                                        <p:cTn id="7" dur="1000"/>
                                        <p:tgtEl>
                                          <p:spTgt spid="1048606">
                                            <p:txEl>
                                              <p:pRg st="0" end="0"/>
                                            </p:txEl>
                                          </p:spTgt>
                                        </p:tgtEl>
                                      </p:cBhvr>
                                    </p:animEffect>
                                    <p:anim calcmode="lin" valueType="num">
                                      <p:cBhvr>
                                        <p:cTn id="8" dur="1000" fill="hold"/>
                                        <p:tgtEl>
                                          <p:spTgt spid="104860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4860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678</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Calibri Light</vt:lpstr>
      <vt:lpstr>Times New Roman</vt:lpstr>
      <vt:lpstr>Wingdings</vt:lpstr>
      <vt:lpstr>Retrospect</vt:lpstr>
      <vt:lpstr>PowerPoint Presentation</vt:lpstr>
      <vt:lpstr>PowerPoint Presentation</vt:lpstr>
      <vt:lpstr>INTRODUCTION </vt:lpstr>
      <vt:lpstr>Figure 1: CLUSTER COMPUTING</vt:lpstr>
      <vt:lpstr>TYPES-  </vt:lpstr>
      <vt:lpstr>Figure 2: HA</vt:lpstr>
      <vt:lpstr>PowerPoint Presentation</vt:lpstr>
      <vt:lpstr>Figure 2:Load balancing</vt:lpstr>
      <vt:lpstr> </vt:lpstr>
      <vt:lpstr>Figure 3:Distributed &amp; Parallel Processing Clusters </vt:lpstr>
      <vt:lpstr>ADVANTAGES </vt:lpstr>
      <vt:lpstr>CLUSTER COMPONENT </vt:lpstr>
      <vt:lpstr>CONCLUSION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sapkale</dc:creator>
  <cp:lastModifiedBy>manasi sapkale</cp:lastModifiedBy>
  <cp:revision>25</cp:revision>
  <dcterms:created xsi:type="dcterms:W3CDTF">2023-01-29T07:11:05Z</dcterms:created>
  <dcterms:modified xsi:type="dcterms:W3CDTF">2023-05-30T07:05:56Z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5696e1b2b23b4a40b62f83160def679a</vt:lpwstr>
  </property>
</Properties>
</file>