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440" y="801875"/>
            <a:ext cx="50394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1834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901dbc630_0_14: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901dbc630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0: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007d7832_0_6: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007d7832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007d7832_0_11: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007d7832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007d7832_0_0: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007d7832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3b33abb2_0_0: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3b33abb2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6d7a36141_0_14: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6d7a36141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7c5272b4f_0_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7c5272b4f_0_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63b33abb2_0_11: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63b33abb2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63b33abb2_0_17: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63b33abb2_0_1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3b33abb2_0_23: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63b33abb2_0_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101575" tIns="101575" rIns="101575" bIns="101575" anchor="b" anchorCtr="0"/>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101575" tIns="101575" rIns="101575" bIns="101575" anchor="t" anchorCtr="0"/>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101575" tIns="101575" rIns="101575" bIns="101575" anchor="b" anchorCtr="0"/>
          <a:lstStyle>
            <a:lvl1pPr lvl="0" algn="ctr">
              <a:spcBef>
                <a:spcPts val="0"/>
              </a:spcBef>
              <a:spcAft>
                <a:spcPts val="0"/>
              </a:spcAft>
              <a:buSzPts val="13300"/>
              <a:buNone/>
              <a:defRPr sz="13300"/>
            </a:lvl1pPr>
            <a:lvl2pPr lvl="1" algn="ctr">
              <a:spcBef>
                <a:spcPts val="0"/>
              </a:spcBef>
              <a:spcAft>
                <a:spcPts val="0"/>
              </a:spcAft>
              <a:buSzPts val="13300"/>
              <a:buNone/>
              <a:defRPr sz="13300"/>
            </a:lvl2pPr>
            <a:lvl3pPr lvl="2" algn="ctr">
              <a:spcBef>
                <a:spcPts val="0"/>
              </a:spcBef>
              <a:spcAft>
                <a:spcPts val="0"/>
              </a:spcAft>
              <a:buSzPts val="13300"/>
              <a:buNone/>
              <a:defRPr sz="13300"/>
            </a:lvl3pPr>
            <a:lvl4pPr lvl="3" algn="ctr">
              <a:spcBef>
                <a:spcPts val="0"/>
              </a:spcBef>
              <a:spcAft>
                <a:spcPts val="0"/>
              </a:spcAft>
              <a:buSzPts val="13300"/>
              <a:buNone/>
              <a:defRPr sz="13300"/>
            </a:lvl4pPr>
            <a:lvl5pPr lvl="4" algn="ctr">
              <a:spcBef>
                <a:spcPts val="0"/>
              </a:spcBef>
              <a:spcAft>
                <a:spcPts val="0"/>
              </a:spcAft>
              <a:buSzPts val="13300"/>
              <a:buNone/>
              <a:defRPr sz="13300"/>
            </a:lvl5pPr>
            <a:lvl6pPr lvl="5" algn="ctr">
              <a:spcBef>
                <a:spcPts val="0"/>
              </a:spcBef>
              <a:spcAft>
                <a:spcPts val="0"/>
              </a:spcAft>
              <a:buSzPts val="13300"/>
              <a:buNone/>
              <a:defRPr sz="13300"/>
            </a:lvl6pPr>
            <a:lvl7pPr lvl="6" algn="ctr">
              <a:spcBef>
                <a:spcPts val="0"/>
              </a:spcBef>
              <a:spcAft>
                <a:spcPts val="0"/>
              </a:spcAft>
              <a:buSzPts val="13300"/>
              <a:buNone/>
              <a:defRPr sz="13300"/>
            </a:lvl7pPr>
            <a:lvl8pPr lvl="7" algn="ctr">
              <a:spcBef>
                <a:spcPts val="0"/>
              </a:spcBef>
              <a:spcAft>
                <a:spcPts val="0"/>
              </a:spcAft>
              <a:buSzPts val="13300"/>
              <a:buNone/>
              <a:defRPr sz="13300"/>
            </a:lvl8pPr>
            <a:lvl9pPr lvl="8" algn="ctr">
              <a:spcBef>
                <a:spcPts val="0"/>
              </a:spcBef>
              <a:spcAft>
                <a:spcPts val="0"/>
              </a:spcAft>
              <a:buSzPts val="13300"/>
              <a:buNone/>
              <a:defRPr sz="133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101575" tIns="101575" rIns="101575" bIns="101575" anchor="t" anchorCtr="0"/>
          <a:lstStyle>
            <a:lvl1pPr marL="457200" lvl="0" indent="-355600" algn="ctr">
              <a:spcBef>
                <a:spcPts val="0"/>
              </a:spcBef>
              <a:spcAft>
                <a:spcPts val="0"/>
              </a:spcAft>
              <a:buSzPts val="2000"/>
              <a:buChar char="●"/>
              <a:defRPr/>
            </a:lvl1pPr>
            <a:lvl2pPr marL="914400" lvl="1" indent="-323850" algn="ctr">
              <a:spcBef>
                <a:spcPts val="1800"/>
              </a:spcBef>
              <a:spcAft>
                <a:spcPts val="0"/>
              </a:spcAft>
              <a:buSzPts val="1500"/>
              <a:buChar char="○"/>
              <a:defRPr/>
            </a:lvl2pPr>
            <a:lvl3pPr marL="1371600" lvl="2" indent="-323850" algn="ctr">
              <a:spcBef>
                <a:spcPts val="1800"/>
              </a:spcBef>
              <a:spcAft>
                <a:spcPts val="0"/>
              </a:spcAft>
              <a:buSzPts val="1500"/>
              <a:buChar char="■"/>
              <a:defRPr/>
            </a:lvl3pPr>
            <a:lvl4pPr marL="1828800" lvl="3" indent="-323850" algn="ctr">
              <a:spcBef>
                <a:spcPts val="1800"/>
              </a:spcBef>
              <a:spcAft>
                <a:spcPts val="0"/>
              </a:spcAft>
              <a:buSzPts val="1500"/>
              <a:buChar char="●"/>
              <a:defRPr/>
            </a:lvl4pPr>
            <a:lvl5pPr marL="2286000" lvl="4" indent="-323850" algn="ctr">
              <a:spcBef>
                <a:spcPts val="1800"/>
              </a:spcBef>
              <a:spcAft>
                <a:spcPts val="0"/>
              </a:spcAft>
              <a:buSzPts val="1500"/>
              <a:buChar char="○"/>
              <a:defRPr/>
            </a:lvl5pPr>
            <a:lvl6pPr marL="2743200" lvl="5" indent="-323850" algn="ctr">
              <a:spcBef>
                <a:spcPts val="1800"/>
              </a:spcBef>
              <a:spcAft>
                <a:spcPts val="0"/>
              </a:spcAft>
              <a:buSzPts val="1500"/>
              <a:buChar char="■"/>
              <a:defRPr/>
            </a:lvl6pPr>
            <a:lvl7pPr marL="3200400" lvl="6" indent="-323850" algn="ctr">
              <a:spcBef>
                <a:spcPts val="1800"/>
              </a:spcBef>
              <a:spcAft>
                <a:spcPts val="0"/>
              </a:spcAft>
              <a:buSzPts val="1500"/>
              <a:buChar char="●"/>
              <a:defRPr/>
            </a:lvl7pPr>
            <a:lvl8pPr marL="3657600" lvl="7" indent="-323850" algn="ctr">
              <a:spcBef>
                <a:spcPts val="1800"/>
              </a:spcBef>
              <a:spcAft>
                <a:spcPts val="0"/>
              </a:spcAft>
              <a:buSzPts val="1500"/>
              <a:buChar char="○"/>
              <a:defRPr/>
            </a:lvl8pPr>
            <a:lvl9pPr marL="4114800" lvl="8" indent="-323850" algn="ctr">
              <a:spcBef>
                <a:spcPts val="1800"/>
              </a:spcBef>
              <a:spcAft>
                <a:spcPts val="1800"/>
              </a:spcAft>
              <a:buSzPts val="15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6192" y="273352"/>
            <a:ext cx="8226900" cy="1143300"/>
          </a:xfrm>
          <a:prstGeom prst="rect">
            <a:avLst/>
          </a:prstGeom>
          <a:noFill/>
          <a:ln>
            <a:noFill/>
          </a:ln>
        </p:spPr>
        <p:txBody>
          <a:bodyPr spcFirstLastPara="1" wrap="square" lIns="0" tIns="0" rIns="0" bIns="0" anchor="ctr" anchorCtr="0"/>
          <a:lstStyle>
            <a:lvl1pPr lvl="0" algn="l" rtl="0">
              <a:spcBef>
                <a:spcPts val="0"/>
              </a:spcBef>
              <a:spcAft>
                <a:spcPts val="0"/>
              </a:spcAft>
              <a:buClr>
                <a:schemeClr val="accent1"/>
              </a:buClr>
              <a:buSzPts val="1600"/>
              <a:buNone/>
              <a:defRPr/>
            </a:lvl1pPr>
            <a:lvl2pPr lvl="1" algn="l" rtl="0">
              <a:spcBef>
                <a:spcPts val="0"/>
              </a:spcBef>
              <a:spcAft>
                <a:spcPts val="0"/>
              </a:spcAft>
              <a:buSzPts val="3100"/>
              <a:buNone/>
              <a:defRPr/>
            </a:lvl2pPr>
            <a:lvl3pPr lvl="2" algn="l" rtl="0">
              <a:spcBef>
                <a:spcPts val="0"/>
              </a:spcBef>
              <a:spcAft>
                <a:spcPts val="0"/>
              </a:spcAft>
              <a:buSzPts val="3100"/>
              <a:buNone/>
              <a:defRPr/>
            </a:lvl3pPr>
            <a:lvl4pPr lvl="3" algn="l" rtl="0">
              <a:spcBef>
                <a:spcPts val="0"/>
              </a:spcBef>
              <a:spcAft>
                <a:spcPts val="0"/>
              </a:spcAft>
              <a:buSzPts val="3100"/>
              <a:buNone/>
              <a:defRPr/>
            </a:lvl4pPr>
            <a:lvl5pPr lvl="4" algn="l" rtl="0">
              <a:spcBef>
                <a:spcPts val="0"/>
              </a:spcBef>
              <a:spcAft>
                <a:spcPts val="0"/>
              </a:spcAft>
              <a:buSzPts val="3100"/>
              <a:buNone/>
              <a:defRPr/>
            </a:lvl5pPr>
            <a:lvl6pPr lvl="5" algn="l" rtl="0">
              <a:spcBef>
                <a:spcPts val="0"/>
              </a:spcBef>
              <a:spcAft>
                <a:spcPts val="0"/>
              </a:spcAft>
              <a:buSzPts val="3100"/>
              <a:buNone/>
              <a:defRPr/>
            </a:lvl6pPr>
            <a:lvl7pPr lvl="6" algn="l" rtl="0">
              <a:spcBef>
                <a:spcPts val="0"/>
              </a:spcBef>
              <a:spcAft>
                <a:spcPts val="0"/>
              </a:spcAft>
              <a:buSzPts val="3100"/>
              <a:buNone/>
              <a:defRPr/>
            </a:lvl7pPr>
            <a:lvl8pPr lvl="7" algn="l" rtl="0">
              <a:spcBef>
                <a:spcPts val="0"/>
              </a:spcBef>
              <a:spcAft>
                <a:spcPts val="0"/>
              </a:spcAft>
              <a:buSzPts val="3100"/>
              <a:buNone/>
              <a:defRPr/>
            </a:lvl8pPr>
            <a:lvl9pPr lvl="8" algn="l" rtl="0">
              <a:spcBef>
                <a:spcPts val="0"/>
              </a:spcBef>
              <a:spcAft>
                <a:spcPts val="0"/>
              </a:spcAft>
              <a:buSzPts val="3100"/>
              <a:buNone/>
              <a:defRPr/>
            </a:lvl9pPr>
          </a:lstStyle>
          <a:p>
            <a:endParaRPr/>
          </a:p>
        </p:txBody>
      </p:sp>
      <p:sp>
        <p:nvSpPr>
          <p:cNvPr id="52" name="Google Shape;52;p13"/>
          <p:cNvSpPr txBox="1">
            <a:spLocks noGrp="1"/>
          </p:cNvSpPr>
          <p:nvPr>
            <p:ph type="subTitle" idx="1"/>
          </p:nvPr>
        </p:nvSpPr>
        <p:spPr>
          <a:xfrm>
            <a:off x="456192" y="1604188"/>
            <a:ext cx="8226900" cy="4525200"/>
          </a:xfrm>
          <a:prstGeom prst="rect">
            <a:avLst/>
          </a:prstGeom>
          <a:noFill/>
          <a:ln>
            <a:noFill/>
          </a:ln>
        </p:spPr>
        <p:txBody>
          <a:bodyPr spcFirstLastPara="1" wrap="square" lIns="0" tIns="0" rIns="0" bIns="0" anchor="ctr" anchorCtr="0"/>
          <a:lstStyle>
            <a:lvl1pPr lvl="0" algn="l" rtl="0">
              <a:spcBef>
                <a:spcPts val="1000"/>
              </a:spcBef>
              <a:spcAft>
                <a:spcPts val="0"/>
              </a:spcAft>
              <a:buSzPts val="1300"/>
              <a:buChar char="●"/>
              <a:defRPr/>
            </a:lvl1pPr>
            <a:lvl2pPr lvl="1" algn="l" rtl="0">
              <a:spcBef>
                <a:spcPts val="1000"/>
              </a:spcBef>
              <a:spcAft>
                <a:spcPts val="0"/>
              </a:spcAft>
              <a:buSzPts val="1300"/>
              <a:buChar char="○"/>
              <a:defRPr/>
            </a:lvl2pPr>
            <a:lvl3pPr lvl="2" algn="l" rtl="0">
              <a:spcBef>
                <a:spcPts val="1000"/>
              </a:spcBef>
              <a:spcAft>
                <a:spcPts val="0"/>
              </a:spcAft>
              <a:buSzPts val="1300"/>
              <a:buChar char="■"/>
              <a:defRPr/>
            </a:lvl3pPr>
            <a:lvl4pPr lvl="3" algn="l" rtl="0">
              <a:spcBef>
                <a:spcPts val="1000"/>
              </a:spcBef>
              <a:spcAft>
                <a:spcPts val="0"/>
              </a:spcAft>
              <a:buSzPts val="1300"/>
              <a:buChar char="●"/>
              <a:defRPr/>
            </a:lvl4pPr>
            <a:lvl5pPr lvl="4" algn="l" rtl="0">
              <a:spcBef>
                <a:spcPts val="1000"/>
              </a:spcBef>
              <a:spcAft>
                <a:spcPts val="0"/>
              </a:spcAft>
              <a:buSzPts val="1300"/>
              <a:buChar char="○"/>
              <a:defRPr/>
            </a:lvl5pPr>
            <a:lvl6pPr lvl="5" algn="l" rtl="0">
              <a:spcBef>
                <a:spcPts val="1000"/>
              </a:spcBef>
              <a:spcAft>
                <a:spcPts val="0"/>
              </a:spcAft>
              <a:buSzPts val="1300"/>
              <a:buChar char="■"/>
              <a:defRPr/>
            </a:lvl6pPr>
            <a:lvl7pPr lvl="6" algn="l" rtl="0">
              <a:spcBef>
                <a:spcPts val="1000"/>
              </a:spcBef>
              <a:spcAft>
                <a:spcPts val="0"/>
              </a:spcAft>
              <a:buSzPts val="1300"/>
              <a:buChar char="●"/>
              <a:defRPr/>
            </a:lvl7pPr>
            <a:lvl8pPr lvl="7" algn="l" rtl="0">
              <a:spcBef>
                <a:spcPts val="1000"/>
              </a:spcBef>
              <a:spcAft>
                <a:spcPts val="0"/>
              </a:spcAft>
              <a:buSzPts val="1300"/>
              <a:buChar char="○"/>
              <a:defRPr/>
            </a:lvl8pPr>
            <a:lvl9pPr lvl="8" algn="l" rtl="0">
              <a:spcBef>
                <a:spcPts val="1000"/>
              </a:spcBef>
              <a:spcAft>
                <a:spcPts val="0"/>
              </a:spcAft>
              <a:buSzPts val="13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6192" y="273352"/>
            <a:ext cx="8226900" cy="1143300"/>
          </a:xfrm>
          <a:prstGeom prst="rect">
            <a:avLst/>
          </a:prstGeom>
          <a:noFill/>
          <a:ln>
            <a:noFill/>
          </a:ln>
        </p:spPr>
        <p:txBody>
          <a:bodyPr spcFirstLastPara="1" wrap="square" lIns="0" tIns="0" rIns="0" bIns="0" anchor="ctr" anchorCtr="0"/>
          <a:lstStyle>
            <a:lvl1pPr lvl="0" algn="l" rtl="0">
              <a:spcBef>
                <a:spcPts val="0"/>
              </a:spcBef>
              <a:spcAft>
                <a:spcPts val="0"/>
              </a:spcAft>
              <a:buClr>
                <a:schemeClr val="accent1"/>
              </a:buClr>
              <a:buSzPts val="1600"/>
              <a:buNone/>
              <a:defRPr/>
            </a:lvl1pPr>
            <a:lvl2pPr lvl="1" algn="l" rtl="0">
              <a:spcBef>
                <a:spcPts val="0"/>
              </a:spcBef>
              <a:spcAft>
                <a:spcPts val="0"/>
              </a:spcAft>
              <a:buSzPts val="3100"/>
              <a:buNone/>
              <a:defRPr/>
            </a:lvl2pPr>
            <a:lvl3pPr lvl="2" algn="l" rtl="0">
              <a:spcBef>
                <a:spcPts val="0"/>
              </a:spcBef>
              <a:spcAft>
                <a:spcPts val="0"/>
              </a:spcAft>
              <a:buSzPts val="3100"/>
              <a:buNone/>
              <a:defRPr/>
            </a:lvl3pPr>
            <a:lvl4pPr lvl="3" algn="l" rtl="0">
              <a:spcBef>
                <a:spcPts val="0"/>
              </a:spcBef>
              <a:spcAft>
                <a:spcPts val="0"/>
              </a:spcAft>
              <a:buSzPts val="3100"/>
              <a:buNone/>
              <a:defRPr/>
            </a:lvl4pPr>
            <a:lvl5pPr lvl="4" algn="l" rtl="0">
              <a:spcBef>
                <a:spcPts val="0"/>
              </a:spcBef>
              <a:spcAft>
                <a:spcPts val="0"/>
              </a:spcAft>
              <a:buSzPts val="3100"/>
              <a:buNone/>
              <a:defRPr/>
            </a:lvl5pPr>
            <a:lvl6pPr lvl="5" algn="l" rtl="0">
              <a:spcBef>
                <a:spcPts val="0"/>
              </a:spcBef>
              <a:spcAft>
                <a:spcPts val="0"/>
              </a:spcAft>
              <a:buSzPts val="3100"/>
              <a:buNone/>
              <a:defRPr/>
            </a:lvl6pPr>
            <a:lvl7pPr lvl="6" algn="l" rtl="0">
              <a:spcBef>
                <a:spcPts val="0"/>
              </a:spcBef>
              <a:spcAft>
                <a:spcPts val="0"/>
              </a:spcAft>
              <a:buSzPts val="3100"/>
              <a:buNone/>
              <a:defRPr/>
            </a:lvl7pPr>
            <a:lvl8pPr lvl="7" algn="l" rtl="0">
              <a:spcBef>
                <a:spcPts val="0"/>
              </a:spcBef>
              <a:spcAft>
                <a:spcPts val="0"/>
              </a:spcAft>
              <a:buSzPts val="3100"/>
              <a:buNone/>
              <a:defRPr/>
            </a:lvl8pPr>
            <a:lvl9pPr lvl="8" algn="l" rtl="0">
              <a:spcBef>
                <a:spcPts val="0"/>
              </a:spcBef>
              <a:spcAft>
                <a:spcPts val="0"/>
              </a:spcAft>
              <a:buSzPts val="3100"/>
              <a:buNone/>
              <a:defRPr/>
            </a:lvl9pPr>
          </a:lstStyle>
          <a:p>
            <a:endParaRPr/>
          </a:p>
        </p:txBody>
      </p:sp>
      <p:sp>
        <p:nvSpPr>
          <p:cNvPr id="55" name="Google Shape;55;p14"/>
          <p:cNvSpPr txBox="1">
            <a:spLocks noGrp="1"/>
          </p:cNvSpPr>
          <p:nvPr>
            <p:ph type="body" idx="1"/>
          </p:nvPr>
        </p:nvSpPr>
        <p:spPr>
          <a:xfrm>
            <a:off x="456192" y="1604188"/>
            <a:ext cx="8226900" cy="4525200"/>
          </a:xfrm>
          <a:prstGeom prst="rect">
            <a:avLst/>
          </a:prstGeom>
          <a:noFill/>
          <a:ln>
            <a:noFill/>
          </a:ln>
        </p:spPr>
        <p:txBody>
          <a:bodyPr spcFirstLastPara="1" wrap="square" lIns="0" tIns="25475" rIns="0" bIns="0" anchor="t" anchorCtr="0"/>
          <a:lstStyle>
            <a:lvl1pPr marL="457200" lvl="0" indent="-311150" algn="l" rtl="0">
              <a:spcBef>
                <a:spcPts val="1000"/>
              </a:spcBef>
              <a:spcAft>
                <a:spcPts val="0"/>
              </a:spcAft>
              <a:buSzPts val="1300"/>
              <a:buChar char="●"/>
              <a:defRPr/>
            </a:lvl1pPr>
            <a:lvl2pPr marL="914400" lvl="1" indent="-311150" algn="l" rtl="0">
              <a:spcBef>
                <a:spcPts val="1000"/>
              </a:spcBef>
              <a:spcAft>
                <a:spcPts val="0"/>
              </a:spcAft>
              <a:buSzPts val="1300"/>
              <a:buChar char="○"/>
              <a:defRPr/>
            </a:lvl2pPr>
            <a:lvl3pPr marL="1371600" lvl="2" indent="-311150" algn="l" rtl="0">
              <a:spcBef>
                <a:spcPts val="1000"/>
              </a:spcBef>
              <a:spcAft>
                <a:spcPts val="0"/>
              </a:spcAft>
              <a:buSzPts val="1300"/>
              <a:buChar char="■"/>
              <a:defRPr/>
            </a:lvl3pPr>
            <a:lvl4pPr marL="1828800" lvl="3" indent="-311150" algn="l" rtl="0">
              <a:spcBef>
                <a:spcPts val="1000"/>
              </a:spcBef>
              <a:spcAft>
                <a:spcPts val="0"/>
              </a:spcAft>
              <a:buSzPts val="1300"/>
              <a:buChar char="●"/>
              <a:defRPr/>
            </a:lvl4pPr>
            <a:lvl5pPr marL="2286000" lvl="4" indent="-311150" algn="l" rtl="0">
              <a:spcBef>
                <a:spcPts val="1000"/>
              </a:spcBef>
              <a:spcAft>
                <a:spcPts val="0"/>
              </a:spcAft>
              <a:buSzPts val="1300"/>
              <a:buChar char="○"/>
              <a:defRPr/>
            </a:lvl5pPr>
            <a:lvl6pPr marL="2743200" lvl="5" indent="-311150" algn="l" rtl="0">
              <a:spcBef>
                <a:spcPts val="1000"/>
              </a:spcBef>
              <a:spcAft>
                <a:spcPts val="0"/>
              </a:spcAft>
              <a:buSzPts val="1300"/>
              <a:buChar char="■"/>
              <a:defRPr/>
            </a:lvl6pPr>
            <a:lvl7pPr marL="3200400" lvl="6" indent="-311150" algn="l" rtl="0">
              <a:spcBef>
                <a:spcPts val="1000"/>
              </a:spcBef>
              <a:spcAft>
                <a:spcPts val="0"/>
              </a:spcAft>
              <a:buSzPts val="1300"/>
              <a:buChar char="●"/>
              <a:defRPr/>
            </a:lvl7pPr>
            <a:lvl8pPr marL="3657600" lvl="7" indent="-311150" algn="l" rtl="0">
              <a:spcBef>
                <a:spcPts val="1000"/>
              </a:spcBef>
              <a:spcAft>
                <a:spcPts val="0"/>
              </a:spcAft>
              <a:buSzPts val="1300"/>
              <a:buChar char="○"/>
              <a:defRPr/>
            </a:lvl8pPr>
            <a:lvl9pPr marL="4114800" lvl="8" indent="-311150" algn="l" rtl="0">
              <a:spcBef>
                <a:spcPts val="1000"/>
              </a:spcBef>
              <a:spcAft>
                <a:spcPts val="0"/>
              </a:spcAft>
              <a:buSzPts val="13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609599" y="609600"/>
            <a:ext cx="6347700" cy="1320900"/>
          </a:xfrm>
          <a:prstGeom prst="rect">
            <a:avLst/>
          </a:prstGeom>
          <a:noFill/>
          <a:ln>
            <a:noFill/>
          </a:ln>
        </p:spPr>
        <p:txBody>
          <a:bodyPr spcFirstLastPara="1" wrap="square" lIns="82925" tIns="41450" rIns="82925" bIns="41450" anchor="t" anchorCtr="0"/>
          <a:lstStyle>
            <a:lvl1pPr lvl="0" algn="l" rtl="0">
              <a:spcBef>
                <a:spcPts val="0"/>
              </a:spcBef>
              <a:spcAft>
                <a:spcPts val="0"/>
              </a:spcAft>
              <a:buClr>
                <a:schemeClr val="accent1"/>
              </a:buClr>
              <a:buSzPts val="1600"/>
              <a:buNone/>
              <a:defRPr/>
            </a:lvl1pPr>
            <a:lvl2pPr lvl="1" algn="l" rtl="0">
              <a:spcBef>
                <a:spcPts val="0"/>
              </a:spcBef>
              <a:spcAft>
                <a:spcPts val="0"/>
              </a:spcAft>
              <a:buSzPts val="3100"/>
              <a:buNone/>
              <a:defRPr/>
            </a:lvl2pPr>
            <a:lvl3pPr lvl="2" algn="l" rtl="0">
              <a:spcBef>
                <a:spcPts val="0"/>
              </a:spcBef>
              <a:spcAft>
                <a:spcPts val="0"/>
              </a:spcAft>
              <a:buSzPts val="3100"/>
              <a:buNone/>
              <a:defRPr/>
            </a:lvl3pPr>
            <a:lvl4pPr lvl="3" algn="l" rtl="0">
              <a:spcBef>
                <a:spcPts val="0"/>
              </a:spcBef>
              <a:spcAft>
                <a:spcPts val="0"/>
              </a:spcAft>
              <a:buSzPts val="3100"/>
              <a:buNone/>
              <a:defRPr/>
            </a:lvl4pPr>
            <a:lvl5pPr lvl="4" algn="l" rtl="0">
              <a:spcBef>
                <a:spcPts val="0"/>
              </a:spcBef>
              <a:spcAft>
                <a:spcPts val="0"/>
              </a:spcAft>
              <a:buSzPts val="3100"/>
              <a:buNone/>
              <a:defRPr/>
            </a:lvl5pPr>
            <a:lvl6pPr lvl="5" algn="l" rtl="0">
              <a:spcBef>
                <a:spcPts val="0"/>
              </a:spcBef>
              <a:spcAft>
                <a:spcPts val="0"/>
              </a:spcAft>
              <a:buSzPts val="3100"/>
              <a:buNone/>
              <a:defRPr/>
            </a:lvl6pPr>
            <a:lvl7pPr lvl="6" algn="l" rtl="0">
              <a:spcBef>
                <a:spcPts val="0"/>
              </a:spcBef>
              <a:spcAft>
                <a:spcPts val="0"/>
              </a:spcAft>
              <a:buSzPts val="3100"/>
              <a:buNone/>
              <a:defRPr/>
            </a:lvl7pPr>
            <a:lvl8pPr lvl="7" algn="l" rtl="0">
              <a:spcBef>
                <a:spcPts val="0"/>
              </a:spcBef>
              <a:spcAft>
                <a:spcPts val="0"/>
              </a:spcAft>
              <a:buSzPts val="3100"/>
              <a:buNone/>
              <a:defRPr/>
            </a:lvl8pPr>
            <a:lvl9pPr lvl="8" algn="l" rtl="0">
              <a:spcBef>
                <a:spcPts val="0"/>
              </a:spcBef>
              <a:spcAft>
                <a:spcPts val="0"/>
              </a:spcAft>
              <a:buSzPts val="3100"/>
              <a:buNone/>
              <a:defRPr/>
            </a:lvl9pPr>
          </a:lstStyle>
          <a:p>
            <a:endParaRPr/>
          </a:p>
        </p:txBody>
      </p:sp>
      <p:sp>
        <p:nvSpPr>
          <p:cNvPr id="58" name="Google Shape;58;p15"/>
          <p:cNvSpPr txBox="1">
            <a:spLocks noGrp="1"/>
          </p:cNvSpPr>
          <p:nvPr>
            <p:ph type="body" idx="1"/>
          </p:nvPr>
        </p:nvSpPr>
        <p:spPr>
          <a:xfrm>
            <a:off x="609599" y="2160591"/>
            <a:ext cx="6347700" cy="3880800"/>
          </a:xfrm>
          <a:prstGeom prst="rect">
            <a:avLst/>
          </a:prstGeom>
          <a:noFill/>
          <a:ln>
            <a:noFill/>
          </a:ln>
        </p:spPr>
        <p:txBody>
          <a:bodyPr spcFirstLastPara="1" wrap="square" lIns="82925" tIns="41450" rIns="82925" bIns="41450" anchor="t" anchorCtr="0"/>
          <a:lstStyle>
            <a:lvl1pPr marL="457200" lvl="0" indent="-311150" algn="l" rtl="0">
              <a:spcBef>
                <a:spcPts val="1000"/>
              </a:spcBef>
              <a:spcAft>
                <a:spcPts val="0"/>
              </a:spcAft>
              <a:buSzPts val="1300"/>
              <a:buChar char="●"/>
              <a:defRPr/>
            </a:lvl1pPr>
            <a:lvl2pPr marL="914400" lvl="1" indent="-311150" algn="l" rtl="0">
              <a:spcBef>
                <a:spcPts val="1000"/>
              </a:spcBef>
              <a:spcAft>
                <a:spcPts val="0"/>
              </a:spcAft>
              <a:buSzPts val="1300"/>
              <a:buChar char="○"/>
              <a:defRPr/>
            </a:lvl2pPr>
            <a:lvl3pPr marL="1371600" lvl="2" indent="-311150" algn="l" rtl="0">
              <a:spcBef>
                <a:spcPts val="1000"/>
              </a:spcBef>
              <a:spcAft>
                <a:spcPts val="0"/>
              </a:spcAft>
              <a:buSzPts val="1300"/>
              <a:buChar char="■"/>
              <a:defRPr/>
            </a:lvl3pPr>
            <a:lvl4pPr marL="1828800" lvl="3" indent="-311150" algn="l" rtl="0">
              <a:spcBef>
                <a:spcPts val="1000"/>
              </a:spcBef>
              <a:spcAft>
                <a:spcPts val="0"/>
              </a:spcAft>
              <a:buSzPts val="1300"/>
              <a:buChar char="●"/>
              <a:defRPr/>
            </a:lvl4pPr>
            <a:lvl5pPr marL="2286000" lvl="4" indent="-311150" algn="l" rtl="0">
              <a:spcBef>
                <a:spcPts val="1000"/>
              </a:spcBef>
              <a:spcAft>
                <a:spcPts val="0"/>
              </a:spcAft>
              <a:buSzPts val="1300"/>
              <a:buChar char="○"/>
              <a:defRPr/>
            </a:lvl5pPr>
            <a:lvl6pPr marL="2743200" lvl="5" indent="-311150" algn="l" rtl="0">
              <a:spcBef>
                <a:spcPts val="1000"/>
              </a:spcBef>
              <a:spcAft>
                <a:spcPts val="0"/>
              </a:spcAft>
              <a:buSzPts val="1300"/>
              <a:buChar char="■"/>
              <a:defRPr/>
            </a:lvl6pPr>
            <a:lvl7pPr marL="3200400" lvl="6" indent="-311150" algn="l" rtl="0">
              <a:spcBef>
                <a:spcPts val="1000"/>
              </a:spcBef>
              <a:spcAft>
                <a:spcPts val="0"/>
              </a:spcAft>
              <a:buSzPts val="1300"/>
              <a:buChar char="●"/>
              <a:defRPr/>
            </a:lvl7pPr>
            <a:lvl8pPr marL="3657600" lvl="7" indent="-311150" algn="l" rtl="0">
              <a:spcBef>
                <a:spcPts val="1000"/>
              </a:spcBef>
              <a:spcAft>
                <a:spcPts val="0"/>
              </a:spcAft>
              <a:buSzPts val="1300"/>
              <a:buChar char="○"/>
              <a:defRPr/>
            </a:lvl8pPr>
            <a:lvl9pPr marL="4114800" lvl="8" indent="-311150" algn="l" rtl="0">
              <a:spcBef>
                <a:spcPts val="1000"/>
              </a:spcBef>
              <a:spcAft>
                <a:spcPts val="0"/>
              </a:spcAft>
              <a:buSzPts val="1300"/>
              <a:buChar char="■"/>
              <a:defRPr/>
            </a:lvl9pPr>
          </a:lstStyle>
          <a:p>
            <a:endParaRPr/>
          </a:p>
        </p:txBody>
      </p:sp>
      <p:sp>
        <p:nvSpPr>
          <p:cNvPr id="59" name="Google Shape;59;p15"/>
          <p:cNvSpPr txBox="1">
            <a:spLocks noGrp="1"/>
          </p:cNvSpPr>
          <p:nvPr>
            <p:ph type="dt" idx="10"/>
          </p:nvPr>
        </p:nvSpPr>
        <p:spPr>
          <a:xfrm>
            <a:off x="5405258" y="6041363"/>
            <a:ext cx="684000" cy="365100"/>
          </a:xfrm>
          <a:prstGeom prst="rect">
            <a:avLst/>
          </a:prstGeom>
          <a:noFill/>
          <a:ln>
            <a:noFill/>
          </a:ln>
        </p:spPr>
        <p:txBody>
          <a:bodyPr spcFirstLastPara="1" wrap="square" lIns="82925" tIns="41450" rIns="82925" bIns="41450" anchor="ctr" anchorCtr="0"/>
          <a:lstStyle>
            <a:lvl1pPr lvl="0" algn="r" rtl="0">
              <a:spcBef>
                <a:spcPts val="0"/>
              </a:spcBef>
              <a:spcAft>
                <a:spcPts val="0"/>
              </a:spcAft>
              <a:buSzPts val="1300"/>
              <a:buNone/>
              <a:defRPr sz="1300"/>
            </a:lvl1pPr>
            <a:lvl2pPr lvl="1" algn="l" rtl="0">
              <a:spcBef>
                <a:spcPts val="0"/>
              </a:spcBef>
              <a:spcAft>
                <a:spcPts val="0"/>
              </a:spcAft>
              <a:buSzPts val="1300"/>
              <a:buNone/>
              <a:defRPr sz="1300"/>
            </a:lvl2pPr>
            <a:lvl3pPr lvl="2" algn="l" rtl="0">
              <a:spcBef>
                <a:spcPts val="0"/>
              </a:spcBef>
              <a:spcAft>
                <a:spcPts val="0"/>
              </a:spcAft>
              <a:buSzPts val="1300"/>
              <a:buNone/>
              <a:defRPr sz="1300"/>
            </a:lvl3pPr>
            <a:lvl4pPr lvl="3" algn="l" rtl="0">
              <a:spcBef>
                <a:spcPts val="0"/>
              </a:spcBef>
              <a:spcAft>
                <a:spcPts val="0"/>
              </a:spcAft>
              <a:buSzPts val="1300"/>
              <a:buNone/>
              <a:defRPr sz="1300"/>
            </a:lvl4pPr>
            <a:lvl5pPr lvl="4" algn="l" rtl="0">
              <a:spcBef>
                <a:spcPts val="0"/>
              </a:spcBef>
              <a:spcAft>
                <a:spcPts val="0"/>
              </a:spcAft>
              <a:buSzPts val="1300"/>
              <a:buNone/>
              <a:defRPr sz="1300"/>
            </a:lvl5pPr>
            <a:lvl6pPr lvl="5" algn="l" rtl="0">
              <a:spcBef>
                <a:spcPts val="0"/>
              </a:spcBef>
              <a:spcAft>
                <a:spcPts val="0"/>
              </a:spcAft>
              <a:buSzPts val="1300"/>
              <a:buNone/>
              <a:defRPr sz="1300"/>
            </a:lvl6pPr>
            <a:lvl7pPr lvl="6" algn="l" rtl="0">
              <a:spcBef>
                <a:spcPts val="0"/>
              </a:spcBef>
              <a:spcAft>
                <a:spcPts val="0"/>
              </a:spcAft>
              <a:buSzPts val="1300"/>
              <a:buNone/>
              <a:defRPr sz="1300"/>
            </a:lvl7pPr>
            <a:lvl8pPr lvl="7" algn="l" rtl="0">
              <a:spcBef>
                <a:spcPts val="0"/>
              </a:spcBef>
              <a:spcAft>
                <a:spcPts val="0"/>
              </a:spcAft>
              <a:buSzPts val="1300"/>
              <a:buNone/>
              <a:defRPr sz="1300"/>
            </a:lvl8pPr>
            <a:lvl9pPr lvl="8" algn="l" rtl="0">
              <a:spcBef>
                <a:spcPts val="0"/>
              </a:spcBef>
              <a:spcAft>
                <a:spcPts val="0"/>
              </a:spcAft>
              <a:buSzPts val="1300"/>
              <a:buNone/>
              <a:defRPr sz="1300"/>
            </a:lvl9pPr>
          </a:lstStyle>
          <a:p>
            <a:endParaRPr/>
          </a:p>
        </p:txBody>
      </p:sp>
      <p:sp>
        <p:nvSpPr>
          <p:cNvPr id="60" name="Google Shape;60;p15"/>
          <p:cNvSpPr txBox="1">
            <a:spLocks noGrp="1"/>
          </p:cNvSpPr>
          <p:nvPr>
            <p:ph type="ftr" idx="11"/>
          </p:nvPr>
        </p:nvSpPr>
        <p:spPr>
          <a:xfrm>
            <a:off x="609599" y="6041363"/>
            <a:ext cx="4623000" cy="365100"/>
          </a:xfrm>
          <a:prstGeom prst="rect">
            <a:avLst/>
          </a:prstGeom>
          <a:noFill/>
          <a:ln>
            <a:noFill/>
          </a:ln>
        </p:spPr>
        <p:txBody>
          <a:bodyPr spcFirstLastPara="1" wrap="square" lIns="82925" tIns="41450" rIns="82925" bIns="41450" anchor="ctr" anchorCtr="0"/>
          <a:lstStyle>
            <a:lvl1pPr lvl="0" algn="l" rtl="0">
              <a:spcBef>
                <a:spcPts val="0"/>
              </a:spcBef>
              <a:spcAft>
                <a:spcPts val="0"/>
              </a:spcAft>
              <a:buSzPts val="1300"/>
              <a:buNone/>
              <a:defRPr sz="1300"/>
            </a:lvl1pPr>
            <a:lvl2pPr lvl="1" algn="l" rtl="0">
              <a:spcBef>
                <a:spcPts val="0"/>
              </a:spcBef>
              <a:spcAft>
                <a:spcPts val="0"/>
              </a:spcAft>
              <a:buSzPts val="1300"/>
              <a:buNone/>
              <a:defRPr sz="1300"/>
            </a:lvl2pPr>
            <a:lvl3pPr lvl="2" algn="l" rtl="0">
              <a:spcBef>
                <a:spcPts val="0"/>
              </a:spcBef>
              <a:spcAft>
                <a:spcPts val="0"/>
              </a:spcAft>
              <a:buSzPts val="1300"/>
              <a:buNone/>
              <a:defRPr sz="1300"/>
            </a:lvl3pPr>
            <a:lvl4pPr lvl="3" algn="l" rtl="0">
              <a:spcBef>
                <a:spcPts val="0"/>
              </a:spcBef>
              <a:spcAft>
                <a:spcPts val="0"/>
              </a:spcAft>
              <a:buSzPts val="1300"/>
              <a:buNone/>
              <a:defRPr sz="1300"/>
            </a:lvl4pPr>
            <a:lvl5pPr lvl="4" algn="l" rtl="0">
              <a:spcBef>
                <a:spcPts val="0"/>
              </a:spcBef>
              <a:spcAft>
                <a:spcPts val="0"/>
              </a:spcAft>
              <a:buSzPts val="1300"/>
              <a:buNone/>
              <a:defRPr sz="1300"/>
            </a:lvl5pPr>
            <a:lvl6pPr lvl="5" algn="l" rtl="0">
              <a:spcBef>
                <a:spcPts val="0"/>
              </a:spcBef>
              <a:spcAft>
                <a:spcPts val="0"/>
              </a:spcAft>
              <a:buSzPts val="1300"/>
              <a:buNone/>
              <a:defRPr sz="1300"/>
            </a:lvl6pPr>
            <a:lvl7pPr lvl="6" algn="l" rtl="0">
              <a:spcBef>
                <a:spcPts val="0"/>
              </a:spcBef>
              <a:spcAft>
                <a:spcPts val="0"/>
              </a:spcAft>
              <a:buSzPts val="1300"/>
              <a:buNone/>
              <a:defRPr sz="1300"/>
            </a:lvl7pPr>
            <a:lvl8pPr lvl="7" algn="l" rtl="0">
              <a:spcBef>
                <a:spcPts val="0"/>
              </a:spcBef>
              <a:spcAft>
                <a:spcPts val="0"/>
              </a:spcAft>
              <a:buSzPts val="1300"/>
              <a:buNone/>
              <a:defRPr sz="1300"/>
            </a:lvl8pPr>
            <a:lvl9pPr lvl="8" algn="l" rtl="0">
              <a:spcBef>
                <a:spcPts val="0"/>
              </a:spcBef>
              <a:spcAft>
                <a:spcPts val="0"/>
              </a:spcAft>
              <a:buSzPts val="1300"/>
              <a:buNone/>
              <a:defRPr sz="1300"/>
            </a:lvl9pPr>
          </a:lstStyle>
          <a:p>
            <a:endParaRPr/>
          </a:p>
        </p:txBody>
      </p:sp>
      <p:sp>
        <p:nvSpPr>
          <p:cNvPr id="61" name="Google Shape;61;p15"/>
          <p:cNvSpPr txBox="1">
            <a:spLocks noGrp="1"/>
          </p:cNvSpPr>
          <p:nvPr>
            <p:ph type="sldNum" idx="12"/>
          </p:nvPr>
        </p:nvSpPr>
        <p:spPr>
          <a:xfrm>
            <a:off x="6444676" y="6041363"/>
            <a:ext cx="512700" cy="365100"/>
          </a:xfrm>
          <a:prstGeom prst="rect">
            <a:avLst/>
          </a:prstGeom>
          <a:noFill/>
          <a:ln>
            <a:noFill/>
          </a:ln>
        </p:spPr>
        <p:txBody>
          <a:bodyPr spcFirstLastPara="1" wrap="square" lIns="82925" tIns="41450" rIns="82925" bIns="41450" anchor="ctr" anchorCtr="0">
            <a:noAutofit/>
          </a:bodyPr>
          <a:lstStyle>
            <a:lvl1pPr marL="0" lvl="0"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1pPr>
            <a:lvl2pPr marL="0" lvl="1"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2pPr>
            <a:lvl3pPr marL="0" lvl="2"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3pPr>
            <a:lvl4pPr marL="0" lvl="3"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4pPr>
            <a:lvl5pPr marL="0" lvl="4"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5pPr>
            <a:lvl6pPr marL="0" lvl="5"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6pPr>
            <a:lvl7pPr marL="0" lvl="6"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7pPr>
            <a:lvl8pPr marL="0" lvl="7"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8pPr>
            <a:lvl9pPr marL="0" lvl="8" indent="0" algn="r" rtl="0">
              <a:lnSpc>
                <a:spcPct val="93000"/>
              </a:lnSpc>
              <a:spcBef>
                <a:spcPts val="0"/>
              </a:spcBef>
              <a:buNone/>
              <a:defRPr sz="1300" b="0" strike="noStrik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101575" tIns="101575" rIns="101575" bIns="101575" anchor="ctr"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800"/>
          </a:xfrm>
          <a:prstGeom prst="rect">
            <a:avLst/>
          </a:prstGeom>
        </p:spPr>
        <p:txBody>
          <a:bodyPr spcFirstLastPara="1" wrap="square" lIns="101575" tIns="101575" rIns="101575" bIns="101575" anchor="t" anchorCtr="0"/>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101575" tIns="101575" rIns="101575" bIns="101575" anchor="t" anchorCtr="0"/>
          <a:lstStyle>
            <a:lvl1pPr marL="457200" lvl="0" indent="-355600">
              <a:spcBef>
                <a:spcPts val="0"/>
              </a:spcBef>
              <a:spcAft>
                <a:spcPts val="0"/>
              </a:spcAft>
              <a:buSzPts val="2000"/>
              <a:buChar char="●"/>
              <a:defRPr/>
            </a:lvl1pPr>
            <a:lvl2pPr marL="914400" lvl="1" indent="-323850">
              <a:spcBef>
                <a:spcPts val="1800"/>
              </a:spcBef>
              <a:spcAft>
                <a:spcPts val="0"/>
              </a:spcAft>
              <a:buSzPts val="1500"/>
              <a:buChar char="○"/>
              <a:defRPr/>
            </a:lvl2pPr>
            <a:lvl3pPr marL="1371600" lvl="2" indent="-323850">
              <a:spcBef>
                <a:spcPts val="1800"/>
              </a:spcBef>
              <a:spcAft>
                <a:spcPts val="0"/>
              </a:spcAft>
              <a:buSzPts val="1500"/>
              <a:buChar char="■"/>
              <a:defRPr/>
            </a:lvl3pPr>
            <a:lvl4pPr marL="1828800" lvl="3" indent="-323850">
              <a:spcBef>
                <a:spcPts val="1800"/>
              </a:spcBef>
              <a:spcAft>
                <a:spcPts val="0"/>
              </a:spcAft>
              <a:buSzPts val="1500"/>
              <a:buChar char="●"/>
              <a:defRPr/>
            </a:lvl4pPr>
            <a:lvl5pPr marL="2286000" lvl="4" indent="-323850">
              <a:spcBef>
                <a:spcPts val="1800"/>
              </a:spcBef>
              <a:spcAft>
                <a:spcPts val="0"/>
              </a:spcAft>
              <a:buSzPts val="1500"/>
              <a:buChar char="○"/>
              <a:defRPr/>
            </a:lvl5pPr>
            <a:lvl6pPr marL="2743200" lvl="5" indent="-323850">
              <a:spcBef>
                <a:spcPts val="1800"/>
              </a:spcBef>
              <a:spcAft>
                <a:spcPts val="0"/>
              </a:spcAft>
              <a:buSzPts val="1500"/>
              <a:buChar char="■"/>
              <a:defRPr/>
            </a:lvl6pPr>
            <a:lvl7pPr marL="3200400" lvl="6" indent="-323850">
              <a:spcBef>
                <a:spcPts val="1800"/>
              </a:spcBef>
              <a:spcAft>
                <a:spcPts val="0"/>
              </a:spcAft>
              <a:buSzPts val="1500"/>
              <a:buChar char="●"/>
              <a:defRPr/>
            </a:lvl7pPr>
            <a:lvl8pPr marL="3657600" lvl="7" indent="-323850">
              <a:spcBef>
                <a:spcPts val="1800"/>
              </a:spcBef>
              <a:spcAft>
                <a:spcPts val="0"/>
              </a:spcAft>
              <a:buSzPts val="1500"/>
              <a:buChar char="○"/>
              <a:defRPr/>
            </a:lvl8pPr>
            <a:lvl9pPr marL="4114800" lvl="8" indent="-323850">
              <a:spcBef>
                <a:spcPts val="1800"/>
              </a:spcBef>
              <a:spcAft>
                <a:spcPts val="1800"/>
              </a:spcAft>
              <a:buSzPts val="15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800"/>
          </a:xfrm>
          <a:prstGeom prst="rect">
            <a:avLst/>
          </a:prstGeom>
        </p:spPr>
        <p:txBody>
          <a:bodyPr spcFirstLastPara="1" wrap="square" lIns="101575" tIns="101575" rIns="101575" bIns="101575" anchor="t" anchorCtr="0"/>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101575" tIns="101575" rIns="101575" bIns="101575" anchor="t" anchorCtr="0"/>
          <a:lstStyle>
            <a:lvl1pPr marL="457200" lvl="0" indent="-323850">
              <a:spcBef>
                <a:spcPts val="0"/>
              </a:spcBef>
              <a:spcAft>
                <a:spcPts val="0"/>
              </a:spcAft>
              <a:buSzPts val="1500"/>
              <a:buChar char="●"/>
              <a:defRPr sz="1500"/>
            </a:lvl1pPr>
            <a:lvl2pPr marL="914400" lvl="1" indent="-317500">
              <a:spcBef>
                <a:spcPts val="1800"/>
              </a:spcBef>
              <a:spcAft>
                <a:spcPts val="0"/>
              </a:spcAft>
              <a:buSzPts val="1400"/>
              <a:buChar char="○"/>
              <a:defRPr sz="1400"/>
            </a:lvl2pPr>
            <a:lvl3pPr marL="1371600" lvl="2" indent="-317500">
              <a:spcBef>
                <a:spcPts val="1800"/>
              </a:spcBef>
              <a:spcAft>
                <a:spcPts val="0"/>
              </a:spcAft>
              <a:buSzPts val="1400"/>
              <a:buChar char="■"/>
              <a:defRPr sz="1400"/>
            </a:lvl3pPr>
            <a:lvl4pPr marL="1828800" lvl="3" indent="-317500">
              <a:spcBef>
                <a:spcPts val="1800"/>
              </a:spcBef>
              <a:spcAft>
                <a:spcPts val="0"/>
              </a:spcAft>
              <a:buSzPts val="1400"/>
              <a:buChar char="●"/>
              <a:defRPr sz="1400"/>
            </a:lvl4pPr>
            <a:lvl5pPr marL="2286000" lvl="4" indent="-317500">
              <a:spcBef>
                <a:spcPts val="1800"/>
              </a:spcBef>
              <a:spcAft>
                <a:spcPts val="0"/>
              </a:spcAft>
              <a:buSzPts val="1400"/>
              <a:buChar char="○"/>
              <a:defRPr sz="1400"/>
            </a:lvl5pPr>
            <a:lvl6pPr marL="2743200" lvl="5" indent="-317500">
              <a:spcBef>
                <a:spcPts val="1800"/>
              </a:spcBef>
              <a:spcAft>
                <a:spcPts val="0"/>
              </a:spcAft>
              <a:buSzPts val="1400"/>
              <a:buChar char="■"/>
              <a:defRPr sz="1400"/>
            </a:lvl6pPr>
            <a:lvl7pPr marL="3200400" lvl="6" indent="-317500">
              <a:spcBef>
                <a:spcPts val="1800"/>
              </a:spcBef>
              <a:spcAft>
                <a:spcPts val="0"/>
              </a:spcAft>
              <a:buSzPts val="1400"/>
              <a:buChar char="●"/>
              <a:defRPr sz="1400"/>
            </a:lvl7pPr>
            <a:lvl8pPr marL="3657600" lvl="7" indent="-317500">
              <a:spcBef>
                <a:spcPts val="1800"/>
              </a:spcBef>
              <a:spcAft>
                <a:spcPts val="0"/>
              </a:spcAft>
              <a:buSzPts val="1400"/>
              <a:buChar char="○"/>
              <a:defRPr sz="1400"/>
            </a:lvl8pPr>
            <a:lvl9pPr marL="4114800" lvl="8" indent="-317500">
              <a:spcBef>
                <a:spcPts val="1800"/>
              </a:spcBef>
              <a:spcAft>
                <a:spcPts val="1800"/>
              </a:spcAft>
              <a:buSzPts val="1400"/>
              <a:buChar char="■"/>
              <a:defRPr sz="14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101575" tIns="101575" rIns="101575" bIns="101575" anchor="t" anchorCtr="0"/>
          <a:lstStyle>
            <a:lvl1pPr marL="457200" lvl="0" indent="-323850">
              <a:spcBef>
                <a:spcPts val="0"/>
              </a:spcBef>
              <a:spcAft>
                <a:spcPts val="0"/>
              </a:spcAft>
              <a:buSzPts val="1500"/>
              <a:buChar char="●"/>
              <a:defRPr sz="1500"/>
            </a:lvl1pPr>
            <a:lvl2pPr marL="914400" lvl="1" indent="-317500">
              <a:spcBef>
                <a:spcPts val="1800"/>
              </a:spcBef>
              <a:spcAft>
                <a:spcPts val="0"/>
              </a:spcAft>
              <a:buSzPts val="1400"/>
              <a:buChar char="○"/>
              <a:defRPr sz="1400"/>
            </a:lvl2pPr>
            <a:lvl3pPr marL="1371600" lvl="2" indent="-317500">
              <a:spcBef>
                <a:spcPts val="1800"/>
              </a:spcBef>
              <a:spcAft>
                <a:spcPts val="0"/>
              </a:spcAft>
              <a:buSzPts val="1400"/>
              <a:buChar char="■"/>
              <a:defRPr sz="1400"/>
            </a:lvl3pPr>
            <a:lvl4pPr marL="1828800" lvl="3" indent="-317500">
              <a:spcBef>
                <a:spcPts val="1800"/>
              </a:spcBef>
              <a:spcAft>
                <a:spcPts val="0"/>
              </a:spcAft>
              <a:buSzPts val="1400"/>
              <a:buChar char="●"/>
              <a:defRPr sz="1400"/>
            </a:lvl4pPr>
            <a:lvl5pPr marL="2286000" lvl="4" indent="-317500">
              <a:spcBef>
                <a:spcPts val="1800"/>
              </a:spcBef>
              <a:spcAft>
                <a:spcPts val="0"/>
              </a:spcAft>
              <a:buSzPts val="1400"/>
              <a:buChar char="○"/>
              <a:defRPr sz="1400"/>
            </a:lvl5pPr>
            <a:lvl6pPr marL="2743200" lvl="5" indent="-317500">
              <a:spcBef>
                <a:spcPts val="1800"/>
              </a:spcBef>
              <a:spcAft>
                <a:spcPts val="0"/>
              </a:spcAft>
              <a:buSzPts val="1400"/>
              <a:buChar char="■"/>
              <a:defRPr sz="1400"/>
            </a:lvl6pPr>
            <a:lvl7pPr marL="3200400" lvl="6" indent="-317500">
              <a:spcBef>
                <a:spcPts val="1800"/>
              </a:spcBef>
              <a:spcAft>
                <a:spcPts val="0"/>
              </a:spcAft>
              <a:buSzPts val="1400"/>
              <a:buChar char="●"/>
              <a:defRPr sz="1400"/>
            </a:lvl7pPr>
            <a:lvl8pPr marL="3657600" lvl="7" indent="-317500">
              <a:spcBef>
                <a:spcPts val="1800"/>
              </a:spcBef>
              <a:spcAft>
                <a:spcPts val="0"/>
              </a:spcAft>
              <a:buSzPts val="1400"/>
              <a:buChar char="○"/>
              <a:defRPr sz="1400"/>
            </a:lvl8pPr>
            <a:lvl9pPr marL="4114800" lvl="8" indent="-317500">
              <a:spcBef>
                <a:spcPts val="1800"/>
              </a:spcBef>
              <a:spcAft>
                <a:spcPts val="1800"/>
              </a:spcAft>
              <a:buSzPts val="1400"/>
              <a:buChar char="■"/>
              <a:defRPr sz="14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800"/>
          </a:xfrm>
          <a:prstGeom prst="rect">
            <a:avLst/>
          </a:prstGeom>
        </p:spPr>
        <p:txBody>
          <a:bodyPr spcFirstLastPara="1" wrap="square" lIns="101575" tIns="101575" rIns="101575" bIns="101575" anchor="t" anchorCtr="0"/>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400"/>
          </a:xfrm>
          <a:prstGeom prst="rect">
            <a:avLst/>
          </a:prstGeom>
        </p:spPr>
        <p:txBody>
          <a:bodyPr spcFirstLastPara="1" wrap="square" lIns="101575" tIns="101575" rIns="101575" bIns="101575" anchor="b" anchorCtr="0"/>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0" name="Google Shape;30;p7"/>
          <p:cNvSpPr txBox="1">
            <a:spLocks noGrp="1"/>
          </p:cNvSpPr>
          <p:nvPr>
            <p:ph type="body" idx="1"/>
          </p:nvPr>
        </p:nvSpPr>
        <p:spPr>
          <a:xfrm>
            <a:off x="311700" y="1852800"/>
            <a:ext cx="2808000" cy="4239000"/>
          </a:xfrm>
          <a:prstGeom prst="rect">
            <a:avLst/>
          </a:prstGeom>
        </p:spPr>
        <p:txBody>
          <a:bodyPr spcFirstLastPara="1" wrap="square" lIns="101575" tIns="101575" rIns="101575" bIns="101575" anchor="t" anchorCtr="0"/>
          <a:lstStyle>
            <a:lvl1pPr marL="457200" lvl="0" indent="-317500">
              <a:spcBef>
                <a:spcPts val="0"/>
              </a:spcBef>
              <a:spcAft>
                <a:spcPts val="0"/>
              </a:spcAft>
              <a:buSzPts val="1400"/>
              <a:buChar char="●"/>
              <a:defRPr sz="1400"/>
            </a:lvl1pPr>
            <a:lvl2pPr marL="914400" lvl="1" indent="-317500">
              <a:spcBef>
                <a:spcPts val="1800"/>
              </a:spcBef>
              <a:spcAft>
                <a:spcPts val="0"/>
              </a:spcAft>
              <a:buSzPts val="1400"/>
              <a:buChar char="○"/>
              <a:defRPr sz="1400"/>
            </a:lvl2pPr>
            <a:lvl3pPr marL="1371600" lvl="2" indent="-317500">
              <a:spcBef>
                <a:spcPts val="1800"/>
              </a:spcBef>
              <a:spcAft>
                <a:spcPts val="0"/>
              </a:spcAft>
              <a:buSzPts val="1400"/>
              <a:buChar char="■"/>
              <a:defRPr sz="1400"/>
            </a:lvl3pPr>
            <a:lvl4pPr marL="1828800" lvl="3" indent="-317500">
              <a:spcBef>
                <a:spcPts val="1800"/>
              </a:spcBef>
              <a:spcAft>
                <a:spcPts val="0"/>
              </a:spcAft>
              <a:buSzPts val="1400"/>
              <a:buChar char="●"/>
              <a:defRPr sz="1400"/>
            </a:lvl4pPr>
            <a:lvl5pPr marL="2286000" lvl="4" indent="-317500">
              <a:spcBef>
                <a:spcPts val="1800"/>
              </a:spcBef>
              <a:spcAft>
                <a:spcPts val="0"/>
              </a:spcAft>
              <a:buSzPts val="1400"/>
              <a:buChar char="○"/>
              <a:defRPr sz="1400"/>
            </a:lvl5pPr>
            <a:lvl6pPr marL="2743200" lvl="5" indent="-317500">
              <a:spcBef>
                <a:spcPts val="1800"/>
              </a:spcBef>
              <a:spcAft>
                <a:spcPts val="0"/>
              </a:spcAft>
              <a:buSzPts val="1400"/>
              <a:buChar char="■"/>
              <a:defRPr sz="1400"/>
            </a:lvl6pPr>
            <a:lvl7pPr marL="3200400" lvl="6" indent="-317500">
              <a:spcBef>
                <a:spcPts val="1800"/>
              </a:spcBef>
              <a:spcAft>
                <a:spcPts val="0"/>
              </a:spcAft>
              <a:buSzPts val="1400"/>
              <a:buChar char="●"/>
              <a:defRPr sz="1400"/>
            </a:lvl7pPr>
            <a:lvl8pPr marL="3657600" lvl="7" indent="-317500">
              <a:spcBef>
                <a:spcPts val="1800"/>
              </a:spcBef>
              <a:spcAft>
                <a:spcPts val="0"/>
              </a:spcAft>
              <a:buSzPts val="1400"/>
              <a:buChar char="○"/>
              <a:defRPr sz="1400"/>
            </a:lvl8pPr>
            <a:lvl9pPr marL="4114800" lvl="8" indent="-317500">
              <a:spcBef>
                <a:spcPts val="1800"/>
              </a:spcBef>
              <a:spcAft>
                <a:spcPts val="1800"/>
              </a:spcAft>
              <a:buSzPts val="1400"/>
              <a:buChar char="■"/>
              <a:defRPr sz="14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600"/>
          </a:xfrm>
          <a:prstGeom prst="rect">
            <a:avLst/>
          </a:prstGeom>
        </p:spPr>
        <p:txBody>
          <a:bodyPr spcFirstLastPara="1" wrap="square" lIns="101575" tIns="101575" rIns="101575" bIns="101575" anchor="ctr" anchorCtr="0"/>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101575" tIns="101575" rIns="101575" bIns="1015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101575" tIns="101575" rIns="101575" bIns="101575" anchor="b" anchorCtr="0"/>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101575" tIns="101575" rIns="101575" bIns="10157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101575" tIns="101575" rIns="101575" bIns="101575" anchor="ctr" anchorCtr="0"/>
          <a:lstStyle>
            <a:lvl1pPr marL="457200" lvl="0" indent="-355600">
              <a:spcBef>
                <a:spcPts val="0"/>
              </a:spcBef>
              <a:spcAft>
                <a:spcPts val="0"/>
              </a:spcAft>
              <a:buSzPts val="2000"/>
              <a:buChar char="●"/>
              <a:defRPr/>
            </a:lvl1pPr>
            <a:lvl2pPr marL="914400" lvl="1" indent="-323850">
              <a:spcBef>
                <a:spcPts val="1800"/>
              </a:spcBef>
              <a:spcAft>
                <a:spcPts val="0"/>
              </a:spcAft>
              <a:buSzPts val="1500"/>
              <a:buChar char="○"/>
              <a:defRPr/>
            </a:lvl2pPr>
            <a:lvl3pPr marL="1371600" lvl="2" indent="-323850">
              <a:spcBef>
                <a:spcPts val="1800"/>
              </a:spcBef>
              <a:spcAft>
                <a:spcPts val="0"/>
              </a:spcAft>
              <a:buSzPts val="1500"/>
              <a:buChar char="■"/>
              <a:defRPr/>
            </a:lvl3pPr>
            <a:lvl4pPr marL="1828800" lvl="3" indent="-323850">
              <a:spcBef>
                <a:spcPts val="1800"/>
              </a:spcBef>
              <a:spcAft>
                <a:spcPts val="0"/>
              </a:spcAft>
              <a:buSzPts val="1500"/>
              <a:buChar char="●"/>
              <a:defRPr/>
            </a:lvl4pPr>
            <a:lvl5pPr marL="2286000" lvl="4" indent="-323850">
              <a:spcBef>
                <a:spcPts val="1800"/>
              </a:spcBef>
              <a:spcAft>
                <a:spcPts val="0"/>
              </a:spcAft>
              <a:buSzPts val="1500"/>
              <a:buChar char="○"/>
              <a:defRPr/>
            </a:lvl5pPr>
            <a:lvl6pPr marL="2743200" lvl="5" indent="-323850">
              <a:spcBef>
                <a:spcPts val="1800"/>
              </a:spcBef>
              <a:spcAft>
                <a:spcPts val="0"/>
              </a:spcAft>
              <a:buSzPts val="1500"/>
              <a:buChar char="■"/>
              <a:defRPr/>
            </a:lvl6pPr>
            <a:lvl7pPr marL="3200400" lvl="6" indent="-323850">
              <a:spcBef>
                <a:spcPts val="1800"/>
              </a:spcBef>
              <a:spcAft>
                <a:spcPts val="0"/>
              </a:spcAft>
              <a:buSzPts val="1500"/>
              <a:buChar char="●"/>
              <a:defRPr/>
            </a:lvl7pPr>
            <a:lvl8pPr marL="3657600" lvl="7" indent="-323850">
              <a:spcBef>
                <a:spcPts val="1800"/>
              </a:spcBef>
              <a:spcAft>
                <a:spcPts val="0"/>
              </a:spcAft>
              <a:buSzPts val="1500"/>
              <a:buChar char="○"/>
              <a:defRPr/>
            </a:lvl8pPr>
            <a:lvl9pPr marL="4114800" lvl="8" indent="-323850">
              <a:spcBef>
                <a:spcPts val="1800"/>
              </a:spcBef>
              <a:spcAft>
                <a:spcPts val="1800"/>
              </a:spcAft>
              <a:buSzPts val="15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101575" tIns="101575" rIns="101575" bIns="101575" anchor="ctr" anchorCtr="0"/>
          <a:lstStyle>
            <a:lvl1pPr marL="457200" lvl="0" indent="-228600">
              <a:lnSpc>
                <a:spcPct val="100000"/>
              </a:lnSpc>
              <a:spcBef>
                <a:spcPts val="0"/>
              </a:spcBef>
              <a:spcAft>
                <a:spcPts val="0"/>
              </a:spcAft>
              <a:buSzPts val="20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101575" tIns="101575" rIns="101575" bIns="1015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800"/>
          </a:xfrm>
          <a:prstGeom prst="rect">
            <a:avLst/>
          </a:prstGeom>
          <a:noFill/>
          <a:ln>
            <a:noFill/>
          </a:ln>
        </p:spPr>
        <p:txBody>
          <a:bodyPr spcFirstLastPara="1" wrap="square" lIns="101575" tIns="101575" rIns="101575" bIns="101575" anchor="t" anchorCtr="0"/>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101575" tIns="101575" rIns="101575" bIns="101575" anchor="t" anchorCtr="0"/>
          <a:lstStyle>
            <a:lvl1pPr marL="457200" lvl="0" indent="-355600">
              <a:lnSpc>
                <a:spcPct val="115000"/>
              </a:lnSpc>
              <a:spcBef>
                <a:spcPts val="0"/>
              </a:spcBef>
              <a:spcAft>
                <a:spcPts val="0"/>
              </a:spcAft>
              <a:buClr>
                <a:schemeClr val="dk2"/>
              </a:buClr>
              <a:buSzPts val="2000"/>
              <a:buChar char="●"/>
              <a:defRPr sz="2000">
                <a:solidFill>
                  <a:schemeClr val="dk2"/>
                </a:solidFill>
              </a:defRPr>
            </a:lvl1pPr>
            <a:lvl2pPr marL="914400" lvl="1" indent="-323850">
              <a:lnSpc>
                <a:spcPct val="115000"/>
              </a:lnSpc>
              <a:spcBef>
                <a:spcPts val="1800"/>
              </a:spcBef>
              <a:spcAft>
                <a:spcPts val="0"/>
              </a:spcAft>
              <a:buClr>
                <a:schemeClr val="dk2"/>
              </a:buClr>
              <a:buSzPts val="1500"/>
              <a:buChar char="○"/>
              <a:defRPr sz="1500">
                <a:solidFill>
                  <a:schemeClr val="dk2"/>
                </a:solidFill>
              </a:defRPr>
            </a:lvl2pPr>
            <a:lvl3pPr marL="1371600" lvl="2" indent="-323850">
              <a:lnSpc>
                <a:spcPct val="115000"/>
              </a:lnSpc>
              <a:spcBef>
                <a:spcPts val="1800"/>
              </a:spcBef>
              <a:spcAft>
                <a:spcPts val="0"/>
              </a:spcAft>
              <a:buClr>
                <a:schemeClr val="dk2"/>
              </a:buClr>
              <a:buSzPts val="1500"/>
              <a:buChar char="■"/>
              <a:defRPr sz="1500">
                <a:solidFill>
                  <a:schemeClr val="dk2"/>
                </a:solidFill>
              </a:defRPr>
            </a:lvl3pPr>
            <a:lvl4pPr marL="1828800" lvl="3" indent="-323850">
              <a:lnSpc>
                <a:spcPct val="115000"/>
              </a:lnSpc>
              <a:spcBef>
                <a:spcPts val="1800"/>
              </a:spcBef>
              <a:spcAft>
                <a:spcPts val="0"/>
              </a:spcAft>
              <a:buClr>
                <a:schemeClr val="dk2"/>
              </a:buClr>
              <a:buSzPts val="1500"/>
              <a:buChar char="●"/>
              <a:defRPr sz="1500">
                <a:solidFill>
                  <a:schemeClr val="dk2"/>
                </a:solidFill>
              </a:defRPr>
            </a:lvl4pPr>
            <a:lvl5pPr marL="2286000" lvl="4" indent="-323850">
              <a:lnSpc>
                <a:spcPct val="115000"/>
              </a:lnSpc>
              <a:spcBef>
                <a:spcPts val="1800"/>
              </a:spcBef>
              <a:spcAft>
                <a:spcPts val="0"/>
              </a:spcAft>
              <a:buClr>
                <a:schemeClr val="dk2"/>
              </a:buClr>
              <a:buSzPts val="1500"/>
              <a:buChar char="○"/>
              <a:defRPr sz="1500">
                <a:solidFill>
                  <a:schemeClr val="dk2"/>
                </a:solidFill>
              </a:defRPr>
            </a:lvl5pPr>
            <a:lvl6pPr marL="2743200" lvl="5" indent="-323850">
              <a:lnSpc>
                <a:spcPct val="115000"/>
              </a:lnSpc>
              <a:spcBef>
                <a:spcPts val="1800"/>
              </a:spcBef>
              <a:spcAft>
                <a:spcPts val="0"/>
              </a:spcAft>
              <a:buClr>
                <a:schemeClr val="dk2"/>
              </a:buClr>
              <a:buSzPts val="1500"/>
              <a:buChar char="■"/>
              <a:defRPr sz="1500">
                <a:solidFill>
                  <a:schemeClr val="dk2"/>
                </a:solidFill>
              </a:defRPr>
            </a:lvl6pPr>
            <a:lvl7pPr marL="3200400" lvl="6" indent="-323850">
              <a:lnSpc>
                <a:spcPct val="115000"/>
              </a:lnSpc>
              <a:spcBef>
                <a:spcPts val="1800"/>
              </a:spcBef>
              <a:spcAft>
                <a:spcPts val="0"/>
              </a:spcAft>
              <a:buClr>
                <a:schemeClr val="dk2"/>
              </a:buClr>
              <a:buSzPts val="1500"/>
              <a:buChar char="●"/>
              <a:defRPr sz="1500">
                <a:solidFill>
                  <a:schemeClr val="dk2"/>
                </a:solidFill>
              </a:defRPr>
            </a:lvl7pPr>
            <a:lvl8pPr marL="3657600" lvl="7" indent="-323850">
              <a:lnSpc>
                <a:spcPct val="115000"/>
              </a:lnSpc>
              <a:spcBef>
                <a:spcPts val="1800"/>
              </a:spcBef>
              <a:spcAft>
                <a:spcPts val="0"/>
              </a:spcAft>
              <a:buClr>
                <a:schemeClr val="dk2"/>
              </a:buClr>
              <a:buSzPts val="1500"/>
              <a:buChar char="○"/>
              <a:defRPr sz="1500">
                <a:solidFill>
                  <a:schemeClr val="dk2"/>
                </a:solidFill>
              </a:defRPr>
            </a:lvl8pPr>
            <a:lvl9pPr marL="4114800" lvl="8" indent="-323850">
              <a:lnSpc>
                <a:spcPct val="115000"/>
              </a:lnSpc>
              <a:spcBef>
                <a:spcPts val="1800"/>
              </a:spcBef>
              <a:spcAft>
                <a:spcPts val="1800"/>
              </a:spcAft>
              <a:buClr>
                <a:schemeClr val="dk2"/>
              </a:buClr>
              <a:buSzPts val="1500"/>
              <a:buChar char="■"/>
              <a:defRPr sz="1500">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101575" tIns="101575" rIns="101575" bIns="101575" anchor="ctr" anchorCtr="0">
            <a:no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6"/>
          <p:cNvSpPr txBox="1"/>
          <p:nvPr/>
        </p:nvSpPr>
        <p:spPr>
          <a:xfrm>
            <a:off x="456192" y="1357408"/>
            <a:ext cx="8228100" cy="5385300"/>
          </a:xfrm>
          <a:prstGeom prst="rect">
            <a:avLst/>
          </a:prstGeom>
          <a:noFill/>
          <a:ln>
            <a:noFill/>
          </a:ln>
        </p:spPr>
        <p:txBody>
          <a:bodyPr spcFirstLastPara="1" wrap="square" lIns="0" tIns="28725" rIns="0" bIns="0" anchor="ctr" anchorCtr="0">
            <a:noAutofit/>
          </a:bodyPr>
          <a:lstStyle/>
          <a:p>
            <a:pPr marL="825500" lvl="0" indent="0" algn="l" rtl="0">
              <a:spcBef>
                <a:spcPts val="0"/>
              </a:spcBef>
              <a:spcAft>
                <a:spcPts val="0"/>
              </a:spcAft>
              <a:buClr>
                <a:schemeClr val="dk1"/>
              </a:buClr>
              <a:buSzPts val="3500"/>
              <a:buFont typeface="Trebuchet MS"/>
              <a:buNone/>
            </a:pPr>
            <a:r>
              <a:rPr lang="en-IN" sz="3000" b="1">
                <a:solidFill>
                  <a:schemeClr val="dk1"/>
                </a:solidFill>
                <a:latin typeface="Times New Roman"/>
                <a:ea typeface="Times New Roman"/>
                <a:cs typeface="Times New Roman"/>
                <a:sym typeface="Times New Roman"/>
              </a:rPr>
              <a:t>AI based  Infrastructure Administration.</a:t>
            </a:r>
            <a:endParaRPr sz="3000" b="1">
              <a:solidFill>
                <a:schemeClr val="dk1"/>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r>
              <a:rPr lang="en-IN" sz="3300" b="0" i="0" u="none" strike="noStrike" cap="none">
                <a:solidFill>
                  <a:srgbClr val="000000"/>
                </a:solidFill>
                <a:latin typeface="Times New Roman"/>
                <a:ea typeface="Times New Roman"/>
                <a:cs typeface="Times New Roman"/>
                <a:sym typeface="Times New Roman"/>
              </a:rPr>
              <a:t> </a:t>
            </a:r>
            <a:endParaRPr sz="33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Group No. : 12</a:t>
            </a:r>
            <a:endParaRPr sz="2900" b="0" i="0" u="none" strike="noStrike" cap="none">
              <a:solidFill>
                <a:srgbClr val="000000"/>
              </a:solidFill>
              <a:latin typeface="Arial"/>
              <a:ea typeface="Arial"/>
              <a:cs typeface="Arial"/>
              <a:sym typeface="Arial"/>
            </a:endParaRPr>
          </a:p>
          <a:p>
            <a:pPr marL="0" marR="0" lvl="0" indent="0" algn="ctr" rtl="0">
              <a:lnSpc>
                <a:spcPct val="93000"/>
              </a:lnSpc>
              <a:spcBef>
                <a:spcPts val="0"/>
              </a:spcBef>
              <a:spcAft>
                <a:spcPts val="0"/>
              </a:spcAft>
              <a:buNone/>
            </a:pPr>
            <a:endParaRPr sz="2900" b="1" i="0" u="none" strike="noStrike" cap="none">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Manasi Ghadge(16104019)</a:t>
            </a:r>
            <a:endParaRPr sz="1300"/>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Anuja Dhumale(16104034)</a:t>
            </a:r>
            <a:endParaRPr sz="1300"/>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Gitika Daki(16104005) </a:t>
            </a:r>
            <a:endParaRPr sz="1300"/>
          </a:p>
          <a:p>
            <a:pPr marL="0" marR="0" lvl="0" indent="0" algn="ctr" rtl="0">
              <a:lnSpc>
                <a:spcPct val="93000"/>
              </a:lnSpc>
              <a:spcBef>
                <a:spcPts val="0"/>
              </a:spcBef>
              <a:spcAft>
                <a:spcPts val="0"/>
              </a:spcAft>
              <a:buNone/>
            </a:pPr>
            <a:endParaRPr sz="2900" b="1" i="0" u="none" strike="noStrike" cap="none">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Project Guide : Prof. Apeksha Mohite </a:t>
            </a:r>
            <a:endParaRPr sz="1300"/>
          </a:p>
          <a:p>
            <a:pPr marL="0" marR="0" lvl="0" indent="0" algn="ctr" rtl="0">
              <a:lnSpc>
                <a:spcPct val="93000"/>
              </a:lnSpc>
              <a:spcBef>
                <a:spcPts val="0"/>
              </a:spcBef>
              <a:spcAft>
                <a:spcPts val="0"/>
              </a:spcAft>
              <a:buNone/>
            </a:pPr>
            <a:r>
              <a:rPr lang="en-IN" sz="2900" b="1" i="0" u="none" strike="noStrike" cap="none">
                <a:solidFill>
                  <a:srgbClr val="000000"/>
                </a:solidFill>
                <a:latin typeface="Times New Roman"/>
                <a:ea typeface="Times New Roman"/>
                <a:cs typeface="Times New Roman"/>
                <a:sym typeface="Times New Roman"/>
              </a:rPr>
              <a:t>Project Co-guide : Prof. Nahid Shaikh</a:t>
            </a:r>
            <a:endParaRPr sz="2900" b="0" i="0" u="none" strike="noStrike" cap="none">
              <a:solidFill>
                <a:srgbClr val="000000"/>
              </a:solidFill>
              <a:latin typeface="Arial"/>
              <a:ea typeface="Arial"/>
              <a:cs typeface="Arial"/>
              <a:sym typeface="Arial"/>
            </a:endParaRPr>
          </a:p>
        </p:txBody>
      </p:sp>
      <p:pic>
        <p:nvPicPr>
          <p:cNvPr id="67" name="Google Shape;67;p16"/>
          <p:cNvPicPr preferRelativeResize="0"/>
          <p:nvPr/>
        </p:nvPicPr>
        <p:blipFill rotWithShape="1">
          <a:blip r:embed="rId3">
            <a:alphaModFix/>
          </a:blip>
          <a:srcRect/>
          <a:stretch/>
        </p:blipFill>
        <p:spPr>
          <a:xfrm>
            <a:off x="587466" y="115285"/>
            <a:ext cx="8228109" cy="149053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body" idx="1"/>
          </p:nvPr>
        </p:nvSpPr>
        <p:spPr>
          <a:xfrm>
            <a:off x="311700" y="390248"/>
            <a:ext cx="8520600" cy="5701500"/>
          </a:xfrm>
          <a:prstGeom prst="rect">
            <a:avLst/>
          </a:prstGeom>
        </p:spPr>
        <p:txBody>
          <a:bodyPr spcFirstLastPara="1" wrap="square" lIns="101575" tIns="101575" rIns="101575" bIns="101575" anchor="t" anchorCtr="0">
            <a:noAutofit/>
          </a:bodyPr>
          <a:lstStyle/>
          <a:p>
            <a:pPr marL="0" lvl="0" indent="0" algn="just" rtl="0">
              <a:spcBef>
                <a:spcPts val="0"/>
              </a:spcBef>
              <a:spcAft>
                <a:spcPts val="0"/>
              </a:spcAft>
              <a:buClr>
                <a:schemeClr val="dk1"/>
              </a:buClr>
              <a:buSzPts val="1000"/>
              <a:buFont typeface="Arial"/>
              <a:buNone/>
            </a:pPr>
            <a:endParaRPr b="1">
              <a:solidFill>
                <a:schemeClr val="dk1"/>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5.Title:</a:t>
            </a:r>
            <a:r>
              <a:rPr lang="en-IN">
                <a:solidFill>
                  <a:schemeClr val="dk1"/>
                </a:solidFill>
                <a:latin typeface="Times New Roman"/>
                <a:ea typeface="Times New Roman"/>
                <a:cs typeface="Times New Roman"/>
                <a:sym typeface="Times New Roman"/>
              </a:rPr>
              <a:t>Review of integrated applications with AIML based chatbot.</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chemeClr val="dk1"/>
                </a:solidFill>
                <a:latin typeface="Times New Roman"/>
                <a:ea typeface="Times New Roman"/>
                <a:cs typeface="Times New Roman"/>
                <a:sym typeface="Times New Roman"/>
              </a:rPr>
              <a:t>Authors:</a:t>
            </a:r>
            <a:r>
              <a:rPr lang="en-IN">
                <a:solidFill>
                  <a:schemeClr val="dk1"/>
                </a:solidFill>
                <a:latin typeface="Times New Roman"/>
                <a:ea typeface="Times New Roman"/>
                <a:cs typeface="Times New Roman"/>
                <a:sym typeface="Times New Roman"/>
              </a:rPr>
              <a:t>Md.Shahriare Satu, Md. Hasnat Parvez, Shamim-AI-Mamun </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chemeClr val="dk1"/>
                </a:solidFill>
                <a:latin typeface="Times New Roman"/>
                <a:ea typeface="Times New Roman"/>
                <a:cs typeface="Times New Roman"/>
                <a:sym typeface="Times New Roman"/>
              </a:rPr>
              <a:t>Publication details:</a:t>
            </a:r>
            <a:r>
              <a:rPr lang="en-IN">
                <a:solidFill>
                  <a:schemeClr val="dk1"/>
                </a:solidFill>
                <a:latin typeface="Times New Roman"/>
                <a:ea typeface="Times New Roman"/>
                <a:cs typeface="Times New Roman"/>
                <a:sym typeface="Times New Roman"/>
              </a:rPr>
              <a:t>1st International Conference on Computer &amp; Information Engineering, 26-27 November,2015.</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chemeClr val="dk1"/>
                </a:solidFill>
                <a:latin typeface="Times New Roman"/>
                <a:ea typeface="Times New Roman"/>
                <a:cs typeface="Times New Roman"/>
                <a:sym typeface="Times New Roman"/>
              </a:rPr>
              <a:t>Findings:</a:t>
            </a:r>
            <a:r>
              <a:rPr lang="en-IN">
                <a:solidFill>
                  <a:schemeClr val="dk1"/>
                </a:solidFill>
                <a:latin typeface="Times New Roman"/>
                <a:ea typeface="Times New Roman"/>
                <a:cs typeface="Times New Roman"/>
                <a:sym typeface="Times New Roman"/>
              </a:rPr>
              <a:t>AIML</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chemeClr val="dk1"/>
                </a:solidFill>
                <a:latin typeface="Times New Roman"/>
                <a:ea typeface="Times New Roman"/>
                <a:cs typeface="Times New Roman"/>
                <a:sym typeface="Times New Roman"/>
              </a:rPr>
              <a:t>Advantages:</a:t>
            </a:r>
            <a:r>
              <a:rPr lang="en-IN">
                <a:solidFill>
                  <a:schemeClr val="dk1"/>
                </a:solidFill>
                <a:latin typeface="Times New Roman"/>
                <a:ea typeface="Times New Roman"/>
                <a:cs typeface="Times New Roman"/>
                <a:sym typeface="Times New Roman"/>
              </a:rPr>
              <a:t>Ease of use.</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chemeClr val="dk1"/>
                </a:solidFill>
                <a:latin typeface="Times New Roman"/>
                <a:ea typeface="Times New Roman"/>
                <a:cs typeface="Times New Roman"/>
                <a:sym typeface="Times New Roman"/>
              </a:rPr>
              <a:t>Disadvantages:</a:t>
            </a:r>
            <a:r>
              <a:rPr lang="en-IN">
                <a:solidFill>
                  <a:schemeClr val="dk1"/>
                </a:solidFill>
                <a:latin typeface="Times New Roman"/>
                <a:ea typeface="Times New Roman"/>
                <a:cs typeface="Times New Roman"/>
                <a:sym typeface="Times New Roman"/>
              </a:rPr>
              <a:t>Cannot be used for large-sized projects. </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1800"/>
              </a:spcAft>
              <a:buNone/>
            </a:pP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609600" y="609600"/>
            <a:ext cx="7986600" cy="785400"/>
          </a:xfrm>
          <a:prstGeom prst="rect">
            <a:avLst/>
          </a:prstGeom>
          <a:noFill/>
          <a:ln>
            <a:noFill/>
          </a:ln>
        </p:spPr>
        <p:txBody>
          <a:bodyPr spcFirstLastPara="1" wrap="square" lIns="82925" tIns="41450" rIns="82925" bIns="41450" anchor="t" anchorCtr="0">
            <a:noAutofit/>
          </a:bodyPr>
          <a:lstStyle/>
          <a:p>
            <a:pPr marL="1371600" lvl="0" indent="457200" algn="l" rtl="0">
              <a:spcBef>
                <a:spcPts val="0"/>
              </a:spcBef>
              <a:spcAft>
                <a:spcPts val="0"/>
              </a:spcAft>
              <a:buClr>
                <a:schemeClr val="dk1"/>
              </a:buClr>
              <a:buSzPts val="3500"/>
              <a:buFont typeface="Trebuchet MS"/>
              <a:buNone/>
            </a:pPr>
            <a:r>
              <a:rPr lang="en-IN" sz="2700" b="1">
                <a:latin typeface="Times New Roman"/>
                <a:ea typeface="Times New Roman"/>
                <a:cs typeface="Times New Roman"/>
                <a:sym typeface="Times New Roman"/>
              </a:rPr>
              <a:t>PROBLEM DEFINITION</a:t>
            </a:r>
            <a:endParaRPr sz="2700" b="1">
              <a:solidFill>
                <a:schemeClr val="dk1"/>
              </a:solidFill>
              <a:latin typeface="Times New Roman"/>
              <a:ea typeface="Times New Roman"/>
              <a:cs typeface="Times New Roman"/>
              <a:sym typeface="Times New Roman"/>
            </a:endParaRPr>
          </a:p>
        </p:txBody>
      </p:sp>
      <p:sp>
        <p:nvSpPr>
          <p:cNvPr id="122" name="Google Shape;122;p26"/>
          <p:cNvSpPr txBox="1">
            <a:spLocks noGrp="1"/>
          </p:cNvSpPr>
          <p:nvPr>
            <p:ph type="body" idx="1"/>
          </p:nvPr>
        </p:nvSpPr>
        <p:spPr>
          <a:xfrm>
            <a:off x="345525" y="1196775"/>
            <a:ext cx="8250900" cy="5150100"/>
          </a:xfrm>
          <a:prstGeom prst="rect">
            <a:avLst/>
          </a:prstGeom>
          <a:noFill/>
          <a:ln>
            <a:noFill/>
          </a:ln>
        </p:spPr>
        <p:txBody>
          <a:bodyPr spcFirstLastPara="1" wrap="square" lIns="82925" tIns="41450" rIns="82925" bIns="41450" anchor="t" anchorCtr="0">
            <a:noAutofit/>
          </a:bodyPr>
          <a:lstStyle/>
          <a:p>
            <a:pPr marL="0" lvl="0" indent="0" algn="just" rtl="0">
              <a:spcBef>
                <a:spcPts val="0"/>
              </a:spcBef>
              <a:spcAft>
                <a:spcPts val="0"/>
              </a:spcAft>
              <a:buSzPts val="1000"/>
              <a:buNone/>
            </a:pP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SzPts val="1000"/>
              <a:buNone/>
            </a:pPr>
            <a:r>
              <a:rPr lang="en-IN">
                <a:solidFill>
                  <a:schemeClr val="dk1"/>
                </a:solidFill>
                <a:latin typeface="Times New Roman"/>
                <a:ea typeface="Times New Roman"/>
                <a:cs typeface="Times New Roman"/>
                <a:sym typeface="Times New Roman"/>
              </a:rPr>
              <a:t>Commencement of drive or sundry academic  programs without any prior</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SzPts val="1000"/>
              <a:buNone/>
            </a:pPr>
            <a:r>
              <a:rPr lang="en-IN">
                <a:solidFill>
                  <a:schemeClr val="dk1"/>
                </a:solidFill>
                <a:latin typeface="Times New Roman"/>
                <a:ea typeface="Times New Roman"/>
                <a:cs typeface="Times New Roman"/>
                <a:sym typeface="Times New Roman"/>
              </a:rPr>
              <a:t>information results in shortage or sometimes unavailability of infrastructure</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SzPts val="1000"/>
              <a:buNone/>
            </a:pPr>
            <a:r>
              <a:rPr lang="en-IN">
                <a:solidFill>
                  <a:schemeClr val="dk1"/>
                </a:solidFill>
                <a:latin typeface="Times New Roman"/>
                <a:ea typeface="Times New Roman"/>
                <a:cs typeface="Times New Roman"/>
                <a:sym typeface="Times New Roman"/>
              </a:rPr>
              <a:t>resources. This stresses the manpower and engenders a hustle in convention </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SzPts val="1000"/>
              <a:buNone/>
            </a:pPr>
            <a:r>
              <a:rPr lang="en-IN">
                <a:solidFill>
                  <a:schemeClr val="dk1"/>
                </a:solidFill>
                <a:latin typeface="Times New Roman"/>
                <a:ea typeface="Times New Roman"/>
                <a:cs typeface="Times New Roman"/>
                <a:sym typeface="Times New Roman"/>
              </a:rPr>
              <a:t>and schedule as manual communication and faculty coordination is involved for making any subtle changes. To overcome with this quandary we will providing a web based application for efficient allotment of infrastructure.‘AI based Infrastructure Administration’ will be integrated with an AI chatbot for utilizer interaction. Our solution will withal provide comfort to the manpower and will evade hamper in academics.</a:t>
            </a:r>
            <a:endParaRPr>
              <a:solidFill>
                <a:schemeClr val="dk1"/>
              </a:solidFill>
              <a:latin typeface="Times New Roman"/>
              <a:ea typeface="Times New Roman"/>
              <a:cs typeface="Times New Roman"/>
              <a:sym typeface="Times New Roman"/>
            </a:endParaRPr>
          </a:p>
          <a:p>
            <a:pPr marL="342900" lvl="0" indent="-254000" algn="just" rtl="0">
              <a:spcBef>
                <a:spcPts val="0"/>
              </a:spcBef>
              <a:spcAft>
                <a:spcPts val="0"/>
              </a:spcAft>
              <a:buSzPts val="1000"/>
              <a:buNone/>
            </a:pP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342900" lvl="0" indent="-254000" algn="l" rtl="0">
              <a:spcBef>
                <a:spcPts val="0"/>
              </a:spcBef>
              <a:spcAft>
                <a:spcPts val="0"/>
              </a:spcAft>
              <a:buClr>
                <a:schemeClr val="dk1"/>
              </a:buClr>
              <a:buSzPts val="1000"/>
              <a:buFont typeface="Arial"/>
              <a:buNone/>
            </a:pP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342900" lvl="0" indent="-254000" algn="just" rtl="0">
              <a:spcBef>
                <a:spcPts val="0"/>
              </a:spcBef>
              <a:spcAft>
                <a:spcPts val="0"/>
              </a:spcAft>
              <a:buSzPts val="1000"/>
              <a:buNone/>
            </a:pPr>
            <a:endParaRPr>
              <a:solidFill>
                <a:schemeClr val="dk1"/>
              </a:solidFill>
              <a:latin typeface="Times New Roman"/>
              <a:ea typeface="Times New Roman"/>
              <a:cs typeface="Times New Roman"/>
              <a:sym typeface="Times New Roman"/>
            </a:endParaRPr>
          </a:p>
          <a:p>
            <a:pPr marL="342900" lvl="0" indent="-254000" algn="just" rtl="0">
              <a:spcBef>
                <a:spcPts val="0"/>
              </a:spcBef>
              <a:spcAft>
                <a:spcPts val="0"/>
              </a:spcAft>
              <a:buClr>
                <a:schemeClr val="dk1"/>
              </a:buClr>
              <a:buSzPts val="1000"/>
              <a:buFont typeface="Arial"/>
              <a:buNone/>
            </a:pPr>
            <a:r>
              <a:rPr lang="en-IN">
                <a:solidFill>
                  <a:schemeClr val="dk1"/>
                </a:solidFill>
                <a:latin typeface="Arial"/>
                <a:ea typeface="Arial"/>
                <a:cs typeface="Arial"/>
                <a:sym typeface="Arial"/>
              </a:rPr>
              <a:t>  </a:t>
            </a:r>
            <a:r>
              <a:rPr lang="en-IN">
                <a:solidFill>
                  <a:schemeClr val="dk1"/>
                </a:solidFill>
                <a:latin typeface="Times New Roman"/>
                <a:ea typeface="Times New Roman"/>
                <a:cs typeface="Times New Roman"/>
                <a:sym typeface="Times New Roman"/>
              </a:rPr>
              <a:t>  			</a:t>
            </a:r>
            <a:endParaRPr sz="13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933742" y="180212"/>
            <a:ext cx="7276500" cy="763800"/>
          </a:xfrm>
          <a:prstGeom prst="rect">
            <a:avLst/>
          </a:prstGeom>
          <a:noFill/>
          <a:ln>
            <a:noFill/>
          </a:ln>
        </p:spPr>
        <p:txBody>
          <a:bodyPr spcFirstLastPara="1" wrap="square" lIns="82925" tIns="41450" rIns="82925" bIns="41450" anchor="t" anchorCtr="0">
            <a:noAutofit/>
          </a:bodyPr>
          <a:lstStyle/>
          <a:p>
            <a:pPr marL="0" lvl="0" indent="0" algn="just" rtl="0">
              <a:spcBef>
                <a:spcPts val="0"/>
              </a:spcBef>
              <a:spcAft>
                <a:spcPts val="0"/>
              </a:spcAft>
              <a:buClr>
                <a:schemeClr val="dk1"/>
              </a:buClr>
              <a:buSzPts val="3200"/>
              <a:buFont typeface="Trebuchet MS"/>
              <a:buNone/>
            </a:pPr>
            <a:r>
              <a:rPr lang="en-IN" sz="2700" b="1" dirty="0">
                <a:latin typeface="Times New Roman"/>
                <a:ea typeface="Times New Roman"/>
                <a:cs typeface="Times New Roman"/>
                <a:sym typeface="Times New Roman"/>
              </a:rPr>
              <a:t>     	</a:t>
            </a:r>
            <a:r>
              <a:rPr lang="en-IN" sz="2700" b="1" dirty="0" smtClean="0">
                <a:latin typeface="Times New Roman"/>
                <a:ea typeface="Times New Roman"/>
                <a:cs typeface="Times New Roman"/>
                <a:sym typeface="Times New Roman"/>
              </a:rPr>
              <a:t>EXISTING </a:t>
            </a:r>
            <a:r>
              <a:rPr lang="en-IN" sz="2700" b="1" dirty="0">
                <a:latin typeface="Times New Roman"/>
                <a:ea typeface="Times New Roman"/>
                <a:cs typeface="Times New Roman"/>
                <a:sym typeface="Times New Roman"/>
              </a:rPr>
              <a:t>SYSTEM WORKING</a:t>
            </a:r>
            <a:endParaRPr sz="2700" b="1" dirty="0">
              <a:solidFill>
                <a:schemeClr val="dk1"/>
              </a:solidFill>
              <a:latin typeface="Times New Roman"/>
              <a:ea typeface="Times New Roman"/>
              <a:cs typeface="Times New Roman"/>
              <a:sym typeface="Times New Roman"/>
            </a:endParaRPr>
          </a:p>
        </p:txBody>
      </p:sp>
      <p:pic>
        <p:nvPicPr>
          <p:cNvPr id="128" name="Google Shape;128;p27"/>
          <p:cNvPicPr preferRelativeResize="0"/>
          <p:nvPr/>
        </p:nvPicPr>
        <p:blipFill>
          <a:blip r:embed="rId3">
            <a:alphaModFix/>
          </a:blip>
          <a:stretch>
            <a:fillRect/>
          </a:stretch>
        </p:blipFill>
        <p:spPr>
          <a:xfrm>
            <a:off x="884092" y="755796"/>
            <a:ext cx="6276131" cy="610220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361225" y="208225"/>
            <a:ext cx="8349000" cy="587700"/>
          </a:xfrm>
          <a:prstGeom prst="rect">
            <a:avLst/>
          </a:prstGeom>
          <a:noFill/>
          <a:ln>
            <a:noFill/>
          </a:ln>
        </p:spPr>
        <p:txBody>
          <a:bodyPr spcFirstLastPara="1" wrap="square" lIns="82925" tIns="41450" rIns="82925" bIns="41450" anchor="t" anchorCtr="0">
            <a:noAutofit/>
          </a:bodyPr>
          <a:lstStyle/>
          <a:p>
            <a:pPr marL="1371600" lvl="0" indent="457200" algn="l" rtl="0">
              <a:spcBef>
                <a:spcPts val="0"/>
              </a:spcBef>
              <a:spcAft>
                <a:spcPts val="0"/>
              </a:spcAft>
              <a:buClr>
                <a:schemeClr val="dk1"/>
              </a:buClr>
              <a:buSzPts val="3500"/>
              <a:buFont typeface="Trebuchet MS"/>
              <a:buNone/>
            </a:pPr>
            <a:r>
              <a:rPr lang="en-IN" sz="2700" b="1">
                <a:solidFill>
                  <a:schemeClr val="dk1"/>
                </a:solidFill>
                <a:latin typeface="Times New Roman"/>
                <a:ea typeface="Times New Roman"/>
                <a:cs typeface="Times New Roman"/>
                <a:sym typeface="Times New Roman"/>
              </a:rPr>
              <a:t>P</a:t>
            </a:r>
            <a:r>
              <a:rPr lang="en-IN" sz="2700" b="1">
                <a:latin typeface="Times New Roman"/>
                <a:ea typeface="Times New Roman"/>
                <a:cs typeface="Times New Roman"/>
                <a:sym typeface="Times New Roman"/>
              </a:rPr>
              <a:t>ROPOSED SYSTEM WORKING</a:t>
            </a:r>
            <a:endParaRPr sz="27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3500"/>
              <a:buFont typeface="Trebuchet MS"/>
              <a:buNone/>
            </a:pPr>
            <a:endParaRPr sz="1600" b="1">
              <a:latin typeface="Times New Roman"/>
              <a:ea typeface="Times New Roman"/>
              <a:cs typeface="Times New Roman"/>
              <a:sym typeface="Times New Roman"/>
            </a:endParaRPr>
          </a:p>
        </p:txBody>
      </p:sp>
      <p:pic>
        <p:nvPicPr>
          <p:cNvPr id="134" name="Google Shape;134;p28"/>
          <p:cNvPicPr preferRelativeResize="0"/>
          <p:nvPr/>
        </p:nvPicPr>
        <p:blipFill>
          <a:blip r:embed="rId3">
            <a:alphaModFix/>
          </a:blip>
          <a:stretch>
            <a:fillRect/>
          </a:stretch>
        </p:blipFill>
        <p:spPr>
          <a:xfrm>
            <a:off x="692629" y="678323"/>
            <a:ext cx="8087039" cy="603135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609608" y="280932"/>
            <a:ext cx="8230500" cy="561600"/>
          </a:xfrm>
          <a:prstGeom prst="rect">
            <a:avLst/>
          </a:prstGeom>
        </p:spPr>
        <p:txBody>
          <a:bodyPr spcFirstLastPara="1" wrap="square" lIns="82925" tIns="41450" rIns="82925" bIns="41450" anchor="t" anchorCtr="0">
            <a:noAutofit/>
          </a:bodyPr>
          <a:lstStyle/>
          <a:p>
            <a:pPr marL="0" lvl="0" indent="457200" algn="l" rtl="0">
              <a:spcBef>
                <a:spcPts val="0"/>
              </a:spcBef>
              <a:spcAft>
                <a:spcPts val="0"/>
              </a:spcAft>
              <a:buNone/>
            </a:pPr>
            <a:r>
              <a:rPr lang="en-IN" sz="2700" b="1">
                <a:latin typeface="Times New Roman"/>
                <a:ea typeface="Times New Roman"/>
                <a:cs typeface="Times New Roman"/>
                <a:sym typeface="Times New Roman"/>
              </a:rPr>
              <a:t>MASTER INFRASTRUCTURE TIMETABLE</a:t>
            </a:r>
            <a:endParaRPr sz="2700" b="1">
              <a:latin typeface="Times New Roman"/>
              <a:ea typeface="Times New Roman"/>
              <a:cs typeface="Times New Roman"/>
              <a:sym typeface="Times New Roman"/>
            </a:endParaRPr>
          </a:p>
        </p:txBody>
      </p:sp>
      <p:sp>
        <p:nvSpPr>
          <p:cNvPr id="140" name="Google Shape;140;p29"/>
          <p:cNvSpPr txBox="1">
            <a:spLocks noGrp="1"/>
          </p:cNvSpPr>
          <p:nvPr>
            <p:ph type="body" idx="1"/>
          </p:nvPr>
        </p:nvSpPr>
        <p:spPr>
          <a:xfrm>
            <a:off x="609608" y="842659"/>
            <a:ext cx="8230500" cy="5387400"/>
          </a:xfrm>
          <a:prstGeom prst="rect">
            <a:avLst/>
          </a:prstGeom>
        </p:spPr>
        <p:txBody>
          <a:bodyPr spcFirstLastPara="1" wrap="square" lIns="82925" tIns="41450" rIns="82925" bIns="41450" anchor="t" anchorCtr="0">
            <a:noAutofit/>
          </a:bodyPr>
          <a:lstStyle/>
          <a:p>
            <a:pPr marL="0" lvl="0" indent="0" algn="l" rtl="0">
              <a:spcBef>
                <a:spcPts val="1000"/>
              </a:spcBef>
              <a:spcAft>
                <a:spcPts val="0"/>
              </a:spcAft>
              <a:buNone/>
            </a:pPr>
            <a:endParaRPr/>
          </a:p>
        </p:txBody>
      </p:sp>
      <p:pic>
        <p:nvPicPr>
          <p:cNvPr id="141" name="Google Shape;141;p29"/>
          <p:cNvPicPr preferRelativeResize="0"/>
          <p:nvPr/>
        </p:nvPicPr>
        <p:blipFill>
          <a:blip r:embed="rId3">
            <a:alphaModFix/>
          </a:blip>
          <a:stretch>
            <a:fillRect/>
          </a:stretch>
        </p:blipFill>
        <p:spPr>
          <a:xfrm>
            <a:off x="609600" y="842650"/>
            <a:ext cx="8230500" cy="53874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311734" y="194003"/>
            <a:ext cx="8520600" cy="763800"/>
          </a:xfrm>
          <a:prstGeom prst="rect">
            <a:avLst/>
          </a:prstGeom>
        </p:spPr>
        <p:txBody>
          <a:bodyPr spcFirstLastPara="1" wrap="square" lIns="101575" tIns="101575" rIns="101575" bIns="101575" anchor="t" anchorCtr="0">
            <a:noAutofit/>
          </a:bodyPr>
          <a:lstStyle/>
          <a:p>
            <a:pPr marL="457200" lvl="0" indent="457200" algn="l" rtl="0">
              <a:spcBef>
                <a:spcPts val="0"/>
              </a:spcBef>
              <a:spcAft>
                <a:spcPts val="0"/>
              </a:spcAft>
              <a:buNone/>
            </a:pPr>
            <a:r>
              <a:rPr lang="en-IN" sz="2700" b="1">
                <a:latin typeface="Times New Roman"/>
                <a:ea typeface="Times New Roman"/>
                <a:cs typeface="Times New Roman"/>
                <a:sym typeface="Times New Roman"/>
              </a:rPr>
              <a:t>CHATBOT INTERACTION WITH USER</a:t>
            </a:r>
            <a:endParaRPr sz="2700" b="1">
              <a:latin typeface="Times New Roman"/>
              <a:ea typeface="Times New Roman"/>
              <a:cs typeface="Times New Roman"/>
              <a:sym typeface="Times New Roman"/>
            </a:endParaRPr>
          </a:p>
        </p:txBody>
      </p:sp>
      <p:pic>
        <p:nvPicPr>
          <p:cNvPr id="147" name="Google Shape;147;p30"/>
          <p:cNvPicPr preferRelativeResize="0"/>
          <p:nvPr/>
        </p:nvPicPr>
        <p:blipFill>
          <a:blip r:embed="rId3">
            <a:alphaModFix/>
          </a:blip>
          <a:stretch>
            <a:fillRect/>
          </a:stretch>
        </p:blipFill>
        <p:spPr>
          <a:xfrm>
            <a:off x="1890595" y="957667"/>
            <a:ext cx="5083019" cy="545316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609608" y="313976"/>
            <a:ext cx="8082000" cy="479400"/>
          </a:xfrm>
          <a:prstGeom prst="rect">
            <a:avLst/>
          </a:prstGeom>
        </p:spPr>
        <p:txBody>
          <a:bodyPr spcFirstLastPara="1" wrap="square" lIns="82925" tIns="41450" rIns="82925" bIns="41450" anchor="t" anchorCtr="0">
            <a:noAutofit/>
          </a:bodyPr>
          <a:lstStyle/>
          <a:p>
            <a:pPr marL="0" lvl="0" indent="0" algn="l" rtl="0">
              <a:spcBef>
                <a:spcPts val="0"/>
              </a:spcBef>
              <a:spcAft>
                <a:spcPts val="0"/>
              </a:spcAft>
              <a:buNone/>
            </a:pPr>
            <a:r>
              <a:rPr lang="en-IN" sz="2700" b="1">
                <a:latin typeface="Times New Roman"/>
                <a:ea typeface="Times New Roman"/>
                <a:cs typeface="Times New Roman"/>
                <a:sym typeface="Times New Roman"/>
              </a:rPr>
              <a:t>                      TECHNOLOGY STACK</a:t>
            </a:r>
            <a:endParaRPr sz="2700" b="1">
              <a:latin typeface="Times New Roman"/>
              <a:ea typeface="Times New Roman"/>
              <a:cs typeface="Times New Roman"/>
              <a:sym typeface="Times New Roman"/>
            </a:endParaRPr>
          </a:p>
        </p:txBody>
      </p:sp>
      <p:sp>
        <p:nvSpPr>
          <p:cNvPr id="153" name="Google Shape;153;p31"/>
          <p:cNvSpPr txBox="1">
            <a:spLocks noGrp="1"/>
          </p:cNvSpPr>
          <p:nvPr>
            <p:ph type="body" idx="1"/>
          </p:nvPr>
        </p:nvSpPr>
        <p:spPr>
          <a:xfrm>
            <a:off x="609608" y="892372"/>
            <a:ext cx="8082000" cy="5281200"/>
          </a:xfrm>
          <a:prstGeom prst="rect">
            <a:avLst/>
          </a:prstGeom>
        </p:spPr>
        <p:txBody>
          <a:bodyPr spcFirstLastPara="1" wrap="square" lIns="82925" tIns="41450" rIns="82925" bIns="41450" anchor="t" anchorCtr="0">
            <a:noAutofit/>
          </a:bodyPr>
          <a:lstStyle/>
          <a:p>
            <a:pPr marL="0" marR="0" lvl="0" indent="0" algn="just" rtl="0">
              <a:lnSpc>
                <a:spcPct val="115000"/>
              </a:lnSpc>
              <a:spcBef>
                <a:spcPts val="1000"/>
              </a:spcBef>
              <a:spcAft>
                <a:spcPts val="0"/>
              </a:spcAft>
              <a:buNone/>
            </a:pPr>
            <a:r>
              <a:rPr lang="en-IN" b="1">
                <a:solidFill>
                  <a:srgbClr val="000000"/>
                </a:solidFill>
                <a:latin typeface="Times New Roman"/>
                <a:ea typeface="Times New Roman"/>
                <a:cs typeface="Times New Roman"/>
                <a:sym typeface="Times New Roman"/>
              </a:rPr>
              <a:t>Software Specification: </a:t>
            </a:r>
            <a:endParaRPr b="1">
              <a:solidFill>
                <a:srgbClr val="000000"/>
              </a:solidFill>
              <a:latin typeface="Times New Roman"/>
              <a:ea typeface="Times New Roman"/>
              <a:cs typeface="Times New Roman"/>
              <a:sym typeface="Times New Roman"/>
            </a:endParaRPr>
          </a:p>
          <a:p>
            <a:pPr marL="630000" marR="0" lvl="0" indent="-311150" algn="l" rtl="0">
              <a:lnSpc>
                <a:spcPct val="115000"/>
              </a:lnSpc>
              <a:spcBef>
                <a:spcPts val="100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Artificial Intelligence for Chatbot. </a:t>
            </a:r>
            <a:endParaRPr>
              <a:solidFill>
                <a:srgbClr val="000000"/>
              </a:solidFill>
              <a:latin typeface="Times New Roman"/>
              <a:ea typeface="Times New Roman"/>
              <a:cs typeface="Times New Roman"/>
              <a:sym typeface="Times New Roman"/>
            </a:endParaRPr>
          </a:p>
          <a:p>
            <a:pPr marL="630000" marR="0" lvl="0" indent="-311150" algn="l" rtl="0">
              <a:lnSpc>
                <a:spcPct val="115000"/>
              </a:lnSpc>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Front end for GUI designing of AI based Infrastructure Administration         can be developed using HTML5,CSS3,Jquery. </a:t>
            </a:r>
            <a:endParaRPr>
              <a:solidFill>
                <a:srgbClr val="000000"/>
              </a:solidFill>
              <a:latin typeface="Times New Roman"/>
              <a:ea typeface="Times New Roman"/>
              <a:cs typeface="Times New Roman"/>
              <a:sym typeface="Times New Roman"/>
            </a:endParaRPr>
          </a:p>
          <a:p>
            <a:pPr marL="630000" marR="0" lvl="0" indent="-311150" algn="l" rtl="0">
              <a:lnSpc>
                <a:spcPct val="115000"/>
              </a:lnSpc>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For the purpose of database storage and data fetching Python 3,MySQL,PHP can be  used. </a:t>
            </a:r>
            <a:endParaRPr>
              <a:solidFill>
                <a:srgbClr val="000000"/>
              </a:solidFill>
              <a:latin typeface="Times New Roman"/>
              <a:ea typeface="Times New Roman"/>
              <a:cs typeface="Times New Roman"/>
              <a:sym typeface="Times New Roman"/>
            </a:endParaRPr>
          </a:p>
          <a:p>
            <a:pPr marL="0" marR="0" lvl="0" indent="0" algn="l" rtl="0">
              <a:lnSpc>
                <a:spcPct val="115000"/>
              </a:lnSpc>
              <a:spcBef>
                <a:spcPts val="1000"/>
              </a:spcBef>
              <a:spcAft>
                <a:spcPts val="0"/>
              </a:spcAft>
              <a:buNone/>
            </a:pPr>
            <a:r>
              <a:rPr lang="en-IN" b="1">
                <a:solidFill>
                  <a:srgbClr val="000000"/>
                </a:solidFill>
                <a:latin typeface="Times New Roman"/>
                <a:ea typeface="Times New Roman"/>
                <a:cs typeface="Times New Roman"/>
                <a:sym typeface="Times New Roman"/>
              </a:rPr>
              <a:t> Hardware Specification: </a:t>
            </a:r>
            <a:endParaRPr b="1">
              <a:solidFill>
                <a:srgbClr val="000000"/>
              </a:solidFill>
              <a:latin typeface="Times New Roman"/>
              <a:ea typeface="Times New Roman"/>
              <a:cs typeface="Times New Roman"/>
              <a:sym typeface="Times New Roman"/>
            </a:endParaRPr>
          </a:p>
          <a:p>
            <a:pPr marL="630000" marR="0" lvl="0" indent="-311150" algn="l" rtl="0">
              <a:lnSpc>
                <a:spcPct val="115000"/>
              </a:lnSpc>
              <a:spcBef>
                <a:spcPts val="100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Processor – Dual Core </a:t>
            </a:r>
            <a:endParaRPr>
              <a:solidFill>
                <a:srgbClr val="000000"/>
              </a:solidFill>
              <a:latin typeface="Times New Roman"/>
              <a:ea typeface="Times New Roman"/>
              <a:cs typeface="Times New Roman"/>
              <a:sym typeface="Times New Roman"/>
            </a:endParaRPr>
          </a:p>
          <a:p>
            <a:pPr marL="630000" marR="0" lvl="0" indent="-311150" algn="l" rtl="0">
              <a:lnSpc>
                <a:spcPct val="115000"/>
              </a:lnSpc>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Hard Disk – 50 GB </a:t>
            </a:r>
            <a:endParaRPr>
              <a:solidFill>
                <a:srgbClr val="000000"/>
              </a:solidFill>
              <a:latin typeface="Times New Roman"/>
              <a:ea typeface="Times New Roman"/>
              <a:cs typeface="Times New Roman"/>
              <a:sym typeface="Times New Roman"/>
            </a:endParaRPr>
          </a:p>
          <a:p>
            <a:pPr marL="630000" marR="0" lvl="0" indent="-311150" algn="l" rtl="0">
              <a:lnSpc>
                <a:spcPct val="115000"/>
              </a:lnSpc>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Memory – 1GB RAM </a:t>
            </a: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311698" y="245506"/>
            <a:ext cx="8520600" cy="515400"/>
          </a:xfrm>
          <a:prstGeom prst="rect">
            <a:avLst/>
          </a:prstGeom>
        </p:spPr>
        <p:txBody>
          <a:bodyPr spcFirstLastPara="1" wrap="square" lIns="101575" tIns="101575" rIns="101575" bIns="101575" anchor="t" anchorCtr="0">
            <a:noAutofit/>
          </a:bodyPr>
          <a:lstStyle/>
          <a:p>
            <a:pPr marL="3200400" lvl="0" indent="0" algn="l" rtl="0">
              <a:spcBef>
                <a:spcPts val="0"/>
              </a:spcBef>
              <a:spcAft>
                <a:spcPts val="0"/>
              </a:spcAft>
              <a:buNone/>
            </a:pPr>
            <a:r>
              <a:rPr lang="en-IN" sz="2700" b="1">
                <a:latin typeface="Times New Roman"/>
                <a:ea typeface="Times New Roman"/>
                <a:cs typeface="Times New Roman"/>
                <a:sym typeface="Times New Roman"/>
              </a:rPr>
              <a:t>SCOPE</a:t>
            </a:r>
            <a:endParaRPr sz="2700" b="1">
              <a:latin typeface="Times New Roman"/>
              <a:ea typeface="Times New Roman"/>
              <a:cs typeface="Times New Roman"/>
              <a:sym typeface="Times New Roman"/>
            </a:endParaRPr>
          </a:p>
        </p:txBody>
      </p:sp>
      <p:sp>
        <p:nvSpPr>
          <p:cNvPr id="159" name="Google Shape;159;p32"/>
          <p:cNvSpPr txBox="1">
            <a:spLocks noGrp="1"/>
          </p:cNvSpPr>
          <p:nvPr>
            <p:ph type="body" idx="1"/>
          </p:nvPr>
        </p:nvSpPr>
        <p:spPr>
          <a:xfrm>
            <a:off x="311698" y="899221"/>
            <a:ext cx="8520600" cy="5192700"/>
          </a:xfrm>
          <a:prstGeom prst="rect">
            <a:avLst/>
          </a:prstGeom>
        </p:spPr>
        <p:txBody>
          <a:bodyPr spcFirstLastPara="1" wrap="square" lIns="101575" tIns="101575" rIns="101575" bIns="101575" anchor="t" anchorCtr="0">
            <a:noAutofit/>
          </a:bodyPr>
          <a:lstStyle/>
          <a:p>
            <a:pPr marL="419100" lvl="0" indent="-342900" algn="just" rtl="0">
              <a:spcBef>
                <a:spcPts val="0"/>
              </a:spcBef>
              <a:spcAft>
                <a:spcPts val="0"/>
              </a:spcAft>
              <a:buClr>
                <a:srgbClr val="000000"/>
              </a:buClr>
              <a:buSzPts val="2000"/>
              <a:buFont typeface="Times New Roman"/>
              <a:buChar char="●"/>
            </a:pPr>
            <a:r>
              <a:rPr lang="en-IN" dirty="0">
                <a:solidFill>
                  <a:srgbClr val="000000"/>
                </a:solidFill>
                <a:latin typeface="Times New Roman"/>
                <a:ea typeface="Times New Roman"/>
                <a:cs typeface="Times New Roman"/>
                <a:sym typeface="Times New Roman"/>
              </a:rPr>
              <a:t>Proposed System will withal provide comfort to the manpower and will evade hamper in academics.</a:t>
            </a:r>
            <a:endParaRPr dirty="0">
              <a:solidFill>
                <a:srgbClr val="000000"/>
              </a:solidFill>
              <a:latin typeface="Times New Roman"/>
              <a:ea typeface="Times New Roman"/>
              <a:cs typeface="Times New Roman"/>
              <a:sym typeface="Times New Roman"/>
            </a:endParaRPr>
          </a:p>
          <a:p>
            <a:pPr marL="419100" lvl="0" indent="-342900" algn="just" rtl="0">
              <a:spcBef>
                <a:spcPts val="0"/>
              </a:spcBef>
              <a:spcAft>
                <a:spcPts val="0"/>
              </a:spcAft>
              <a:buClr>
                <a:srgbClr val="000000"/>
              </a:buClr>
              <a:buSzPts val="2000"/>
              <a:buFont typeface="Times New Roman"/>
              <a:buChar char="●"/>
            </a:pPr>
            <a:r>
              <a:rPr lang="en-IN" dirty="0">
                <a:solidFill>
                  <a:srgbClr val="000000"/>
                </a:solidFill>
                <a:latin typeface="Times New Roman"/>
                <a:ea typeface="Times New Roman"/>
                <a:cs typeface="Times New Roman"/>
                <a:sym typeface="Times New Roman"/>
              </a:rPr>
              <a:t>Provides with an AI </a:t>
            </a:r>
            <a:r>
              <a:rPr lang="en-IN" dirty="0" err="1">
                <a:solidFill>
                  <a:srgbClr val="000000"/>
                </a:solidFill>
                <a:latin typeface="Times New Roman"/>
                <a:ea typeface="Times New Roman"/>
                <a:cs typeface="Times New Roman"/>
                <a:sym typeface="Times New Roman"/>
              </a:rPr>
              <a:t>Chatbot</a:t>
            </a:r>
            <a:r>
              <a:rPr lang="en-IN" dirty="0">
                <a:solidFill>
                  <a:srgbClr val="000000"/>
                </a:solidFill>
                <a:latin typeface="Times New Roman"/>
                <a:ea typeface="Times New Roman"/>
                <a:cs typeface="Times New Roman"/>
                <a:sym typeface="Times New Roman"/>
              </a:rPr>
              <a:t> in runtime of academics.</a:t>
            </a:r>
            <a:endParaRPr dirty="0">
              <a:solidFill>
                <a:srgbClr val="000000"/>
              </a:solidFill>
              <a:latin typeface="Times New Roman"/>
              <a:ea typeface="Times New Roman"/>
              <a:cs typeface="Times New Roman"/>
              <a:sym typeface="Times New Roman"/>
            </a:endParaRPr>
          </a:p>
          <a:p>
            <a:pPr marL="419100" lvl="0" indent="-342900" algn="just" rtl="0">
              <a:spcBef>
                <a:spcPts val="0"/>
              </a:spcBef>
              <a:spcAft>
                <a:spcPts val="0"/>
              </a:spcAft>
              <a:buClr>
                <a:srgbClr val="000000"/>
              </a:buClr>
              <a:buSzPts val="2000"/>
              <a:buFont typeface="Times New Roman"/>
              <a:buChar char="●"/>
            </a:pPr>
            <a:r>
              <a:rPr lang="en-IN" dirty="0">
                <a:solidFill>
                  <a:srgbClr val="000000"/>
                </a:solidFill>
                <a:latin typeface="Times New Roman"/>
                <a:ea typeface="Times New Roman"/>
                <a:cs typeface="Times New Roman"/>
                <a:sym typeface="Times New Roman"/>
              </a:rPr>
              <a:t>It will avail eschew inconsistencies visually perceiving that no lab           </a:t>
            </a:r>
            <a:r>
              <a:rPr lang="en-IN" dirty="0" smtClean="0">
                <a:solidFill>
                  <a:srgbClr val="000000"/>
                </a:solidFill>
                <a:latin typeface="Times New Roman"/>
                <a:ea typeface="Times New Roman"/>
                <a:cs typeface="Times New Roman"/>
                <a:sym typeface="Times New Roman"/>
              </a:rPr>
              <a:t>session </a:t>
            </a:r>
            <a:r>
              <a:rPr lang="en-IN" dirty="0">
                <a:solidFill>
                  <a:srgbClr val="000000"/>
                </a:solidFill>
                <a:latin typeface="Times New Roman"/>
                <a:ea typeface="Times New Roman"/>
                <a:cs typeface="Times New Roman"/>
                <a:sym typeface="Times New Roman"/>
              </a:rPr>
              <a:t>is missed due to any reason by providing alternate infrastructure options.</a:t>
            </a:r>
            <a:endParaRPr dirty="0">
              <a:solidFill>
                <a:srgbClr val="000000"/>
              </a:solidFill>
              <a:latin typeface="Times New Roman"/>
              <a:ea typeface="Times New Roman"/>
              <a:cs typeface="Times New Roman"/>
              <a:sym typeface="Times New Roman"/>
            </a:endParaRPr>
          </a:p>
          <a:p>
            <a:pPr marL="419100" lvl="0" indent="-342900" algn="just" rtl="0">
              <a:spcBef>
                <a:spcPts val="0"/>
              </a:spcBef>
              <a:spcAft>
                <a:spcPts val="0"/>
              </a:spcAft>
              <a:buClr>
                <a:srgbClr val="000000"/>
              </a:buClr>
              <a:buSzPts val="2000"/>
              <a:buFont typeface="Times New Roman"/>
              <a:buChar char="●"/>
            </a:pPr>
            <a:r>
              <a:rPr lang="en-IN" dirty="0">
                <a:solidFill>
                  <a:srgbClr val="000000"/>
                </a:solidFill>
                <a:latin typeface="Times New Roman"/>
                <a:ea typeface="Times New Roman"/>
                <a:cs typeface="Times New Roman"/>
                <a:sym typeface="Times New Roman"/>
              </a:rPr>
              <a:t>Additionally features provided like reservation and dynamic allocation        </a:t>
            </a:r>
            <a:r>
              <a:rPr lang="en-IN" dirty="0" smtClean="0">
                <a:solidFill>
                  <a:srgbClr val="000000"/>
                </a:solidFill>
                <a:latin typeface="Times New Roman"/>
                <a:ea typeface="Times New Roman"/>
                <a:cs typeface="Times New Roman"/>
                <a:sym typeface="Times New Roman"/>
              </a:rPr>
              <a:t>due </a:t>
            </a:r>
            <a:r>
              <a:rPr lang="en-IN" dirty="0">
                <a:solidFill>
                  <a:srgbClr val="000000"/>
                </a:solidFill>
                <a:latin typeface="Times New Roman"/>
                <a:ea typeface="Times New Roman"/>
                <a:cs typeface="Times New Roman"/>
                <a:sym typeface="Times New Roman"/>
              </a:rPr>
              <a:t>to any activities.</a:t>
            </a:r>
            <a:endParaRPr dirty="0">
              <a:solidFill>
                <a:srgbClr val="000000"/>
              </a:solidFill>
              <a:latin typeface="Times New Roman"/>
              <a:ea typeface="Times New Roman"/>
              <a:cs typeface="Times New Roman"/>
              <a:sym typeface="Times New Roman"/>
            </a:endParaRPr>
          </a:p>
          <a:p>
            <a:pPr marL="0" lvl="0" indent="0" algn="just" rtl="0">
              <a:spcBef>
                <a:spcPts val="1800"/>
              </a:spcBef>
              <a:spcAft>
                <a:spcPts val="0"/>
              </a:spcAft>
              <a:buNone/>
            </a:pPr>
            <a:endParaRPr dirty="0">
              <a:solidFill>
                <a:srgbClr val="000000"/>
              </a:solidFill>
              <a:latin typeface="Times New Roman"/>
              <a:ea typeface="Times New Roman"/>
              <a:cs typeface="Times New Roman"/>
              <a:sym typeface="Times New Roman"/>
            </a:endParaRPr>
          </a:p>
          <a:p>
            <a:pPr marL="825500" lvl="0" indent="0" algn="just" rtl="0">
              <a:spcBef>
                <a:spcPts val="1800"/>
              </a:spcBef>
              <a:spcAft>
                <a:spcPts val="0"/>
              </a:spcAft>
              <a:buClr>
                <a:schemeClr val="dk1"/>
              </a:buClr>
              <a:buSzPts val="1000"/>
              <a:buFont typeface="Arial"/>
              <a:buNone/>
            </a:pPr>
            <a:r>
              <a:rPr lang="en-IN" dirty="0">
                <a:solidFill>
                  <a:srgbClr val="000000"/>
                </a:solidFill>
                <a:latin typeface="Times New Roman"/>
                <a:ea typeface="Times New Roman"/>
                <a:cs typeface="Times New Roman"/>
                <a:sym typeface="Times New Roman"/>
              </a:rPr>
              <a:t> </a:t>
            </a:r>
            <a:endParaRPr dirty="0">
              <a:solidFill>
                <a:srgbClr val="000000"/>
              </a:solidFill>
              <a:latin typeface="Times New Roman"/>
              <a:ea typeface="Times New Roman"/>
              <a:cs typeface="Times New Roman"/>
              <a:sym typeface="Times New Roman"/>
            </a:endParaRPr>
          </a:p>
          <a:p>
            <a:pPr marL="825500" lvl="0" indent="0" algn="just" rtl="0">
              <a:spcBef>
                <a:spcPts val="1800"/>
              </a:spcBef>
              <a:spcAft>
                <a:spcPts val="1800"/>
              </a:spcAft>
              <a:buNone/>
            </a:pPr>
            <a:r>
              <a:rPr lang="en-IN" dirty="0">
                <a:solidFill>
                  <a:srgbClr val="000000"/>
                </a:solidFill>
              </a:rPr>
              <a:t> </a:t>
            </a:r>
            <a:endParaRPr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title"/>
          </p:nvPr>
        </p:nvSpPr>
        <p:spPr>
          <a:xfrm>
            <a:off x="609608" y="358314"/>
            <a:ext cx="8014800" cy="656700"/>
          </a:xfrm>
          <a:prstGeom prst="rect">
            <a:avLst/>
          </a:prstGeom>
          <a:noFill/>
          <a:ln>
            <a:noFill/>
          </a:ln>
        </p:spPr>
        <p:txBody>
          <a:bodyPr spcFirstLastPara="1" wrap="square" lIns="82925" tIns="41450" rIns="82925" bIns="41450" anchor="t" anchorCtr="0">
            <a:noAutofit/>
          </a:bodyPr>
          <a:lstStyle/>
          <a:p>
            <a:pPr marL="0" lvl="0" indent="0" algn="l" rtl="0">
              <a:spcBef>
                <a:spcPts val="0"/>
              </a:spcBef>
              <a:spcAft>
                <a:spcPts val="0"/>
              </a:spcAft>
              <a:buClr>
                <a:schemeClr val="dk1"/>
              </a:buClr>
              <a:buSzPts val="3500"/>
              <a:buFont typeface="Trebuchet MS"/>
              <a:buNone/>
            </a:pPr>
            <a:r>
              <a:rPr lang="en-IN" sz="2700" b="1" dirty="0">
                <a:latin typeface="Times New Roman"/>
                <a:ea typeface="Times New Roman"/>
                <a:cs typeface="Times New Roman"/>
                <a:sym typeface="Times New Roman"/>
              </a:rPr>
              <a:t>		</a:t>
            </a:r>
            <a:r>
              <a:rPr lang="en-IN" sz="2700" b="1" dirty="0" smtClean="0">
                <a:latin typeface="Times New Roman"/>
                <a:ea typeface="Times New Roman"/>
                <a:cs typeface="Times New Roman"/>
                <a:sym typeface="Times New Roman"/>
              </a:rPr>
              <a:t>	REFERENCES</a:t>
            </a:r>
            <a:endParaRPr sz="2700" b="1" dirty="0">
              <a:solidFill>
                <a:schemeClr val="dk1"/>
              </a:solidFill>
              <a:latin typeface="Times New Roman"/>
              <a:ea typeface="Times New Roman"/>
              <a:cs typeface="Times New Roman"/>
              <a:sym typeface="Times New Roman"/>
            </a:endParaRPr>
          </a:p>
        </p:txBody>
      </p:sp>
      <p:sp>
        <p:nvSpPr>
          <p:cNvPr id="165" name="Google Shape;165;p33"/>
          <p:cNvSpPr txBox="1">
            <a:spLocks noGrp="1"/>
          </p:cNvSpPr>
          <p:nvPr>
            <p:ph type="body" idx="1"/>
          </p:nvPr>
        </p:nvSpPr>
        <p:spPr>
          <a:xfrm>
            <a:off x="609608" y="1015023"/>
            <a:ext cx="8014800" cy="5026500"/>
          </a:xfrm>
          <a:prstGeom prst="rect">
            <a:avLst/>
          </a:prstGeom>
          <a:noFill/>
          <a:ln>
            <a:noFill/>
          </a:ln>
        </p:spPr>
        <p:txBody>
          <a:bodyPr spcFirstLastPara="1" wrap="square" lIns="82925" tIns="41450" rIns="82925" bIns="41450" anchor="t" anchorCtr="0">
            <a:noAutofit/>
          </a:bodyPr>
          <a:lstStyle/>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Saritha M, Pranav Kiran Vaze, Pradeep, Mahesh N R,on”Automatic Time Table Generator”,International Journal of Advanced Research in Computer Science and Software Engineering, Volume 7, Issue 5, May 2017,ISSN: 2277 128X</a:t>
            </a:r>
            <a:endParaRPr>
              <a:solidFill>
                <a:srgbClr val="000000"/>
              </a:solidFill>
              <a:latin typeface="Times New Roman"/>
              <a:ea typeface="Times New Roman"/>
              <a:cs typeface="Times New Roman"/>
              <a:sym typeface="Times New Roman"/>
            </a:endParaRPr>
          </a:p>
          <a:p>
            <a:pPr marL="419100" lvl="0" indent="0" algn="just" rtl="0">
              <a:spcBef>
                <a:spcPts val="0"/>
              </a:spcBef>
              <a:spcAft>
                <a:spcPts val="0"/>
              </a:spcAft>
              <a:buNone/>
            </a:pP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 Shashikala K,Shruthi C R,Vinutha N,Roopalakshmi S on“Timetable Generation and Leave Management </a:t>
            </a:r>
            <a:r>
              <a:rPr lang="en-IN">
                <a:solidFill>
                  <a:schemeClr val="dk1"/>
                </a:solidFill>
                <a:latin typeface="Times New Roman"/>
                <a:ea typeface="Times New Roman"/>
                <a:cs typeface="Times New Roman"/>
                <a:sym typeface="Times New Roman"/>
              </a:rPr>
              <a:t>System”,ISSN(Online)2394-2320 International Journal of Engineering Research in Computer Science and Engineering (IJERCSE) Vol 5, Issue 6, June 2018</a:t>
            </a:r>
            <a:endParaRPr>
              <a:solidFill>
                <a:schemeClr val="dk1"/>
              </a:solidFill>
              <a:latin typeface="Times New Roman"/>
              <a:ea typeface="Times New Roman"/>
              <a:cs typeface="Times New Roman"/>
              <a:sym typeface="Times New Roman"/>
            </a:endParaRPr>
          </a:p>
          <a:p>
            <a:pPr marL="419100" lvl="0" indent="0" algn="just" rtl="0">
              <a:spcBef>
                <a:spcPts val="0"/>
              </a:spcBef>
              <a:spcAft>
                <a:spcPts val="0"/>
              </a:spcAft>
              <a:buNone/>
            </a:pPr>
            <a:endParaRPr>
              <a:solidFill>
                <a:schemeClr val="dk1"/>
              </a:solidFill>
              <a:latin typeface="Times New Roman"/>
              <a:ea typeface="Times New Roman"/>
              <a:cs typeface="Times New Roman"/>
              <a:sym typeface="Times New Roman"/>
            </a:endParaRPr>
          </a:p>
          <a:p>
            <a:pPr marL="419100" lvl="0" indent="-298450" algn="just" rtl="0">
              <a:spcBef>
                <a:spcPts val="0"/>
              </a:spcBef>
              <a:spcAft>
                <a:spcPts val="0"/>
              </a:spcAft>
              <a:buClr>
                <a:schemeClr val="dk1"/>
              </a:buClr>
              <a:buSzPts val="1300"/>
              <a:buFont typeface="Times New Roman"/>
              <a:buChar char="●"/>
            </a:pPr>
            <a:r>
              <a:rPr lang="en-IN">
                <a:solidFill>
                  <a:schemeClr val="dk1"/>
                </a:solidFill>
                <a:latin typeface="Times New Roman"/>
                <a:ea typeface="Times New Roman"/>
                <a:cs typeface="Times New Roman"/>
                <a:sym typeface="Times New Roman"/>
              </a:rPr>
              <a:t>Neelkanth Sharma,Abhishek Mahale,Ashwini Andhale,Yogesh Joshi on “Automatic and Effective Allocation for Examination Seats using Android Application” International Journal of Engineering Research and Management (IJERM) – Volume 3 Issue 5- May 2017</a:t>
            </a:r>
            <a:endParaRPr>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body" idx="4294967295"/>
          </p:nvPr>
        </p:nvSpPr>
        <p:spPr>
          <a:xfrm>
            <a:off x="573392" y="1128466"/>
            <a:ext cx="7997100" cy="5184600"/>
          </a:xfrm>
          <a:prstGeom prst="rect">
            <a:avLst/>
          </a:prstGeom>
        </p:spPr>
        <p:txBody>
          <a:bodyPr spcFirstLastPara="1" wrap="square" lIns="101575" tIns="101575" rIns="101575" bIns="101575" anchor="t" anchorCtr="0">
            <a:noAutofit/>
          </a:bodyPr>
          <a:lstStyle/>
          <a:p>
            <a:pPr marL="419100" lvl="0" indent="-342900" algn="just" rtl="0">
              <a:spcBef>
                <a:spcPts val="0"/>
              </a:spcBef>
              <a:spcAft>
                <a:spcPts val="0"/>
              </a:spcAft>
              <a:buClr>
                <a:srgbClr val="000000"/>
              </a:buClr>
              <a:buSzPts val="2000"/>
              <a:buFont typeface="Times New Roman"/>
              <a:buChar char="●"/>
            </a:pPr>
            <a:r>
              <a:rPr lang="en-IN">
                <a:solidFill>
                  <a:srgbClr val="000000"/>
                </a:solidFill>
                <a:latin typeface="Times New Roman"/>
                <a:ea typeface="Times New Roman"/>
                <a:cs typeface="Times New Roman"/>
                <a:sym typeface="Times New Roman"/>
              </a:rPr>
              <a:t>Albert Cliai Meng Fatt, Chia Wee Kee, Lee Chee Heong, Ng How Seng, Karen Ng Sor Har, Puah Suet Ni, Alvis Yeo Kok Yong, Mark Yeo Soon Hock, and Edmond C on“SOFTWARE ENGINEERING APPROACH FOR A TIMETABLE GENERATOR” Prakash School of Computer Engineering Nanyang Technological University Singapore - 639 798.</a:t>
            </a:r>
            <a:endParaRPr>
              <a:solidFill>
                <a:srgbClr val="000000"/>
              </a:solidFill>
              <a:latin typeface="Times New Roman"/>
              <a:ea typeface="Times New Roman"/>
              <a:cs typeface="Times New Roman"/>
              <a:sym typeface="Times New Roman"/>
            </a:endParaRPr>
          </a:p>
          <a:p>
            <a:pPr marL="419100" lvl="0" indent="0" algn="just" rtl="0">
              <a:spcBef>
                <a:spcPts val="1800"/>
              </a:spcBef>
              <a:spcAft>
                <a:spcPts val="0"/>
              </a:spcAft>
              <a:buNone/>
            </a:pPr>
            <a:endParaRPr>
              <a:solidFill>
                <a:srgbClr val="000000"/>
              </a:solidFill>
              <a:latin typeface="Times New Roman"/>
              <a:ea typeface="Times New Roman"/>
              <a:cs typeface="Times New Roman"/>
              <a:sym typeface="Times New Roman"/>
            </a:endParaRPr>
          </a:p>
          <a:p>
            <a:pPr marL="419100" lvl="0" indent="-342900" algn="just" rtl="0">
              <a:spcBef>
                <a:spcPts val="1800"/>
              </a:spcBef>
              <a:spcAft>
                <a:spcPts val="0"/>
              </a:spcAft>
              <a:buClr>
                <a:srgbClr val="000000"/>
              </a:buClr>
              <a:buSzPts val="2000"/>
              <a:buFont typeface="Times New Roman"/>
              <a:buChar char="●"/>
            </a:pPr>
            <a:r>
              <a:rPr lang="en-IN">
                <a:solidFill>
                  <a:srgbClr val="000000"/>
                </a:solidFill>
                <a:latin typeface="Times New Roman"/>
                <a:ea typeface="Times New Roman"/>
                <a:cs typeface="Times New Roman"/>
                <a:sym typeface="Times New Roman"/>
              </a:rPr>
              <a:t>Md.Shahriare Satu, Md. Hasnat Parvez, Shamim-AI-Mamun on Review of integrated applications with AIML based chatbot 1st International Conference on Computer &amp; Information Engineering, 26-27 November,2015.</a:t>
            </a:r>
            <a:endParaRPr>
              <a:solidFill>
                <a:srgbClr val="000000"/>
              </a:solidFill>
              <a:latin typeface="Times New Roman"/>
              <a:ea typeface="Times New Roman"/>
              <a:cs typeface="Times New Roman"/>
              <a:sym typeface="Times New Roman"/>
            </a:endParaRPr>
          </a:p>
          <a:p>
            <a:pPr marL="419100" lvl="0" indent="0" algn="just" rtl="0">
              <a:spcBef>
                <a:spcPts val="1800"/>
              </a:spcBef>
              <a:spcAft>
                <a:spcPts val="1800"/>
              </a:spcAft>
              <a:buNone/>
            </a:pP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7"/>
          <p:cNvSpPr txBox="1"/>
          <p:nvPr/>
        </p:nvSpPr>
        <p:spPr>
          <a:xfrm>
            <a:off x="457498" y="130634"/>
            <a:ext cx="8228100" cy="959100"/>
          </a:xfrm>
          <a:prstGeom prst="rect">
            <a:avLst/>
          </a:prstGeom>
          <a:noFill/>
          <a:ln>
            <a:noFill/>
          </a:ln>
        </p:spPr>
        <p:txBody>
          <a:bodyPr spcFirstLastPara="1" wrap="square" lIns="0" tIns="28725" rIns="0" bIns="0" anchor="ctr" anchorCtr="0">
            <a:noAutofit/>
          </a:bodyPr>
          <a:lstStyle/>
          <a:p>
            <a:pPr marL="0" marR="0" lvl="0" indent="0" algn="ctr" rtl="0">
              <a:lnSpc>
                <a:spcPct val="93000"/>
              </a:lnSpc>
              <a:spcBef>
                <a:spcPts val="0"/>
              </a:spcBef>
              <a:spcAft>
                <a:spcPts val="0"/>
              </a:spcAft>
              <a:buNone/>
            </a:pPr>
            <a:r>
              <a:rPr lang="en-IN" sz="2700" b="1" i="0" u="none" strike="noStrike" cap="none">
                <a:solidFill>
                  <a:srgbClr val="000000"/>
                </a:solidFill>
                <a:latin typeface="Times New Roman"/>
                <a:ea typeface="Times New Roman"/>
                <a:cs typeface="Times New Roman"/>
                <a:sym typeface="Times New Roman"/>
              </a:rPr>
              <a:t>Contents</a:t>
            </a:r>
            <a:endParaRPr sz="2700" i="0" u="none" strike="noStrike" cap="none">
              <a:solidFill>
                <a:srgbClr val="000000"/>
              </a:solidFill>
              <a:latin typeface="Times New Roman"/>
              <a:ea typeface="Times New Roman"/>
              <a:cs typeface="Times New Roman"/>
              <a:sym typeface="Times New Roman"/>
            </a:endParaRPr>
          </a:p>
        </p:txBody>
      </p:sp>
      <p:sp>
        <p:nvSpPr>
          <p:cNvPr id="73" name="Google Shape;73;p17"/>
          <p:cNvSpPr txBox="1"/>
          <p:nvPr/>
        </p:nvSpPr>
        <p:spPr>
          <a:xfrm>
            <a:off x="456197" y="1090137"/>
            <a:ext cx="8228100" cy="5519700"/>
          </a:xfrm>
          <a:prstGeom prst="rect">
            <a:avLst/>
          </a:prstGeom>
          <a:noFill/>
          <a:ln>
            <a:noFill/>
          </a:ln>
        </p:spPr>
        <p:txBody>
          <a:bodyPr spcFirstLastPara="1" wrap="square" lIns="0" tIns="19250" rIns="0" bIns="0" anchor="t" anchorCtr="0">
            <a:noAutofit/>
          </a:bodyPr>
          <a:lstStyle/>
          <a:p>
            <a:pPr marL="393700" marR="0" lvl="0" indent="-355600" algn="l" rtl="0">
              <a:lnSpc>
                <a:spcPct val="83000"/>
              </a:lnSpc>
              <a:spcBef>
                <a:spcPts val="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Abstract</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Introduction</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Objectives</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Literature Review</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Problem Definition</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Existing System Working</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i="0" u="none" strike="noStrike" cap="none">
                <a:solidFill>
                  <a:srgbClr val="000000"/>
                </a:solidFill>
                <a:latin typeface="Times New Roman"/>
                <a:ea typeface="Times New Roman"/>
                <a:cs typeface="Times New Roman"/>
                <a:sym typeface="Times New Roman"/>
              </a:rPr>
              <a:t>Proposed System Working</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SzPts val="2000"/>
              <a:buFont typeface="Times New Roman"/>
              <a:buChar char="●"/>
            </a:pPr>
            <a:r>
              <a:rPr lang="en-IN" sz="2000">
                <a:latin typeface="Times New Roman"/>
                <a:ea typeface="Times New Roman"/>
                <a:cs typeface="Times New Roman"/>
                <a:sym typeface="Times New Roman"/>
              </a:rPr>
              <a:t>Technology stack</a:t>
            </a:r>
            <a:endParaRPr sz="2000">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a:latin typeface="Times New Roman"/>
                <a:ea typeface="Times New Roman"/>
                <a:cs typeface="Times New Roman"/>
                <a:sym typeface="Times New Roman"/>
              </a:rPr>
              <a:t>Scope of project</a:t>
            </a:r>
            <a:endParaRPr sz="2000" i="0" u="none" strike="noStrike" cap="none">
              <a:solidFill>
                <a:srgbClr val="000000"/>
              </a:solidFill>
              <a:latin typeface="Times New Roman"/>
              <a:ea typeface="Times New Roman"/>
              <a:cs typeface="Times New Roman"/>
              <a:sym typeface="Times New Roman"/>
            </a:endParaRPr>
          </a:p>
          <a:p>
            <a:pPr marL="393700" marR="0" lvl="0" indent="-355600" algn="l" rtl="0">
              <a:lnSpc>
                <a:spcPct val="83000"/>
              </a:lnSpc>
              <a:spcBef>
                <a:spcPts val="1300"/>
              </a:spcBef>
              <a:spcAft>
                <a:spcPts val="0"/>
              </a:spcAft>
              <a:buClr>
                <a:srgbClr val="000000"/>
              </a:buClr>
              <a:buSzPts val="2000"/>
              <a:buFont typeface="Times New Roman"/>
              <a:buChar char="●"/>
            </a:pPr>
            <a:r>
              <a:rPr lang="en-IN" sz="2000">
                <a:latin typeface="Times New Roman"/>
                <a:ea typeface="Times New Roman"/>
                <a:cs typeface="Times New Roman"/>
                <a:sym typeface="Times New Roman"/>
              </a:rPr>
              <a:t>References</a:t>
            </a:r>
            <a:endParaRPr sz="200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35"/>
          <p:cNvSpPr txBox="1"/>
          <p:nvPr/>
        </p:nvSpPr>
        <p:spPr>
          <a:xfrm>
            <a:off x="458015" y="2119068"/>
            <a:ext cx="8228100" cy="1145100"/>
          </a:xfrm>
          <a:prstGeom prst="rect">
            <a:avLst/>
          </a:prstGeom>
          <a:noFill/>
          <a:ln>
            <a:noFill/>
          </a:ln>
        </p:spPr>
        <p:txBody>
          <a:bodyPr spcFirstLastPara="1" wrap="square" lIns="0" tIns="28725" rIns="0" bIns="0" anchor="ctr" anchorCtr="0">
            <a:noAutofit/>
          </a:bodyPr>
          <a:lstStyle/>
          <a:p>
            <a:pPr marL="0" marR="0" lvl="0" indent="0" algn="ctr" rtl="0">
              <a:lnSpc>
                <a:spcPct val="93000"/>
              </a:lnSpc>
              <a:spcBef>
                <a:spcPts val="0"/>
              </a:spcBef>
              <a:spcAft>
                <a:spcPts val="0"/>
              </a:spcAft>
              <a:buNone/>
            </a:pPr>
            <a:r>
              <a:rPr lang="en-IN" sz="3300" b="0" strike="noStrike">
                <a:solidFill>
                  <a:srgbClr val="000000"/>
                </a:solidFill>
                <a:latin typeface="Times New Roman"/>
                <a:ea typeface="Times New Roman"/>
                <a:cs typeface="Times New Roman"/>
                <a:sym typeface="Times New Roman"/>
              </a:rPr>
              <a:t>Thank You...!!</a:t>
            </a:r>
            <a:endParaRPr sz="3300" b="0" strike="noStrik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383625" y="201925"/>
            <a:ext cx="8439600" cy="972900"/>
          </a:xfrm>
          <a:prstGeom prst="rect">
            <a:avLst/>
          </a:prstGeom>
          <a:noFill/>
          <a:ln>
            <a:noFill/>
          </a:ln>
        </p:spPr>
        <p:txBody>
          <a:bodyPr spcFirstLastPara="1" wrap="square" lIns="82925" tIns="41450" rIns="82925" bIns="41450" anchor="t" anchorCtr="0">
            <a:noAutofit/>
          </a:bodyPr>
          <a:lstStyle/>
          <a:p>
            <a:pPr marL="0" lvl="0" indent="0" algn="just" rtl="0">
              <a:spcBef>
                <a:spcPts val="0"/>
              </a:spcBef>
              <a:spcAft>
                <a:spcPts val="0"/>
              </a:spcAft>
              <a:buClr>
                <a:schemeClr val="dk1"/>
              </a:buClr>
              <a:buSzPts val="3500"/>
              <a:buFont typeface="Trebuchet MS"/>
              <a:buNone/>
            </a:pPr>
            <a:endParaRPr sz="2700" b="1">
              <a:latin typeface="Times New Roman"/>
              <a:ea typeface="Times New Roman"/>
              <a:cs typeface="Times New Roman"/>
              <a:sym typeface="Times New Roman"/>
            </a:endParaRPr>
          </a:p>
          <a:p>
            <a:pPr marL="2743200" lvl="0" indent="457200" algn="just" rtl="0">
              <a:spcBef>
                <a:spcPts val="0"/>
              </a:spcBef>
              <a:spcAft>
                <a:spcPts val="0"/>
              </a:spcAft>
              <a:buClr>
                <a:schemeClr val="dk1"/>
              </a:buClr>
              <a:buSzPts val="3500"/>
              <a:buFont typeface="Trebuchet MS"/>
              <a:buNone/>
            </a:pPr>
            <a:r>
              <a:rPr lang="en-IN" sz="2700" b="1">
                <a:latin typeface="Times New Roman"/>
                <a:ea typeface="Times New Roman"/>
                <a:cs typeface="Times New Roman"/>
                <a:sym typeface="Times New Roman"/>
              </a:rPr>
              <a:t>ABSTRACT</a:t>
            </a:r>
            <a:endParaRPr sz="2700" b="1">
              <a:solidFill>
                <a:schemeClr val="dk1"/>
              </a:solidFill>
              <a:latin typeface="Times New Roman"/>
              <a:ea typeface="Times New Roman"/>
              <a:cs typeface="Times New Roman"/>
              <a:sym typeface="Times New Roman"/>
            </a:endParaRPr>
          </a:p>
        </p:txBody>
      </p:sp>
      <p:sp>
        <p:nvSpPr>
          <p:cNvPr id="79" name="Google Shape;79;p18"/>
          <p:cNvSpPr txBox="1">
            <a:spLocks noGrp="1"/>
          </p:cNvSpPr>
          <p:nvPr>
            <p:ph type="body" idx="1"/>
          </p:nvPr>
        </p:nvSpPr>
        <p:spPr>
          <a:xfrm>
            <a:off x="609600" y="1031100"/>
            <a:ext cx="7818000" cy="5010300"/>
          </a:xfrm>
          <a:prstGeom prst="rect">
            <a:avLst/>
          </a:prstGeom>
          <a:noFill/>
          <a:ln>
            <a:noFill/>
          </a:ln>
        </p:spPr>
        <p:txBody>
          <a:bodyPr spcFirstLastPara="1" wrap="square" lIns="82925" tIns="41450" rIns="82925" bIns="41450" anchor="t" anchorCtr="0">
            <a:noAutofit/>
          </a:bodyPr>
          <a:lstStyle/>
          <a:p>
            <a:pPr marL="0" lvl="0" indent="0" algn="l"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419100" algn="just" rtl="0">
              <a:spcBef>
                <a:spcPts val="0"/>
              </a:spcBef>
              <a:spcAft>
                <a:spcPts val="0"/>
              </a:spcAft>
              <a:buClr>
                <a:schemeClr val="dk1"/>
              </a:buClr>
              <a:buSzPts val="1000"/>
              <a:buFont typeface="Arial"/>
              <a:buNone/>
            </a:pPr>
            <a:r>
              <a:rPr lang="en-IN">
                <a:solidFill>
                  <a:srgbClr val="000000"/>
                </a:solidFill>
                <a:latin typeface="Times New Roman"/>
                <a:ea typeface="Times New Roman"/>
                <a:cs typeface="Times New Roman"/>
                <a:sym typeface="Times New Roman"/>
              </a:rPr>
              <a:t>In any organization whether a school or university it is important that the students are edified in a congruous infrastructure. This accounts that the respective infrastructure should consummate all the requisites as essential or required by the students or the faculties.Till date all this process is done manually and is sometimes inclined to commit mistakes. In order to eschew mistakes it is reliable to have a computer availed web-predicated system that will monitor the infrastructure allotment taking into account.</a:t>
            </a:r>
            <a:endParaRPr>
              <a:solidFill>
                <a:srgbClr val="000000"/>
              </a:solidFill>
              <a:latin typeface="Times New Roman"/>
              <a:ea typeface="Times New Roman"/>
              <a:cs typeface="Times New Roman"/>
              <a:sym typeface="Times New Roman"/>
            </a:endParaRPr>
          </a:p>
          <a:p>
            <a:pPr marL="0" lvl="0" indent="419100" algn="just" rtl="0">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609600" y="609600"/>
            <a:ext cx="7880700" cy="584400"/>
          </a:xfrm>
          <a:prstGeom prst="rect">
            <a:avLst/>
          </a:prstGeom>
          <a:noFill/>
          <a:ln>
            <a:noFill/>
          </a:ln>
        </p:spPr>
        <p:txBody>
          <a:bodyPr spcFirstLastPara="1" wrap="square" lIns="82925" tIns="41450" rIns="82925" bIns="41450" anchor="t" anchorCtr="0">
            <a:noAutofit/>
          </a:bodyPr>
          <a:lstStyle/>
          <a:p>
            <a:pPr marL="1828800" lvl="0" indent="457200" algn="just" rtl="0">
              <a:spcBef>
                <a:spcPts val="0"/>
              </a:spcBef>
              <a:spcAft>
                <a:spcPts val="0"/>
              </a:spcAft>
              <a:buClr>
                <a:schemeClr val="dk1"/>
              </a:buClr>
              <a:buSzPts val="3200"/>
              <a:buFont typeface="Trebuchet MS"/>
              <a:buNone/>
            </a:pPr>
            <a:r>
              <a:rPr lang="en-IN" sz="2700" b="1">
                <a:latin typeface="Times New Roman"/>
                <a:ea typeface="Times New Roman"/>
                <a:cs typeface="Times New Roman"/>
                <a:sym typeface="Times New Roman"/>
              </a:rPr>
              <a:t>INTRODUCTION</a:t>
            </a:r>
            <a:endParaRPr sz="2700" b="1">
              <a:latin typeface="Times New Roman"/>
              <a:ea typeface="Times New Roman"/>
              <a:cs typeface="Times New Roman"/>
              <a:sym typeface="Times New Roman"/>
            </a:endParaRPr>
          </a:p>
          <a:p>
            <a:pPr marL="0" lvl="0" indent="0" algn="l" rtl="0">
              <a:spcBef>
                <a:spcPts val="0"/>
              </a:spcBef>
              <a:spcAft>
                <a:spcPts val="0"/>
              </a:spcAft>
              <a:buClr>
                <a:schemeClr val="dk1"/>
              </a:buClr>
              <a:buSzPts val="3200"/>
              <a:buFont typeface="Trebuchet MS"/>
              <a:buNone/>
            </a:pPr>
            <a:endParaRPr sz="1600" b="1"/>
          </a:p>
          <a:p>
            <a:pPr marL="0" lvl="0" indent="457200" algn="just" rtl="0">
              <a:spcBef>
                <a:spcPts val="0"/>
              </a:spcBef>
              <a:spcAft>
                <a:spcPts val="0"/>
              </a:spcAft>
              <a:buClr>
                <a:schemeClr val="dk1"/>
              </a:buClr>
              <a:buSzPts val="3500"/>
              <a:buFont typeface="Trebuchet MS"/>
              <a:buNone/>
            </a:pPr>
            <a:r>
              <a:rPr lang="en-IN" sz="2000">
                <a:latin typeface="Times New Roman"/>
                <a:ea typeface="Times New Roman"/>
                <a:cs typeface="Times New Roman"/>
                <a:sym typeface="Times New Roman"/>
              </a:rPr>
              <a:t>AI based Infrastructure administration is developed for the college to simplify the allotment of practical infrastructure. It fixates on efficient allotment of infrastructure considering software requisites of each infrastructure as well each subject and students capacity of each infrastructure.Allotment is done utilizing an AI based chatbot. Here, AI chatbot will work as a mediator between user and system. It will accept queries from users and will give results. This system will make infrastructure allotment process easy by reducing manual work.</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609600" y="390250"/>
            <a:ext cx="8152800" cy="800400"/>
          </a:xfrm>
          <a:prstGeom prst="rect">
            <a:avLst/>
          </a:prstGeom>
          <a:noFill/>
          <a:ln>
            <a:noFill/>
          </a:ln>
        </p:spPr>
        <p:txBody>
          <a:bodyPr spcFirstLastPara="1" wrap="square" lIns="82925" tIns="41450" rIns="82925" bIns="41450" anchor="t" anchorCtr="0">
            <a:noAutofit/>
          </a:bodyPr>
          <a:lstStyle/>
          <a:p>
            <a:pPr marL="2286000" lvl="0" indent="0" algn="l" rtl="0">
              <a:spcBef>
                <a:spcPts val="0"/>
              </a:spcBef>
              <a:spcAft>
                <a:spcPts val="0"/>
              </a:spcAft>
              <a:buClr>
                <a:schemeClr val="dk1"/>
              </a:buClr>
              <a:buSzPts val="3500"/>
              <a:buFont typeface="Trebuchet MS"/>
              <a:buNone/>
            </a:pPr>
            <a:r>
              <a:rPr lang="en-IN" sz="3000" b="1">
                <a:latin typeface="Times New Roman"/>
                <a:ea typeface="Times New Roman"/>
                <a:cs typeface="Times New Roman"/>
                <a:sym typeface="Times New Roman"/>
              </a:rPr>
              <a:t>	</a:t>
            </a:r>
            <a:r>
              <a:rPr lang="en-IN" sz="2700" b="1">
                <a:latin typeface="Times New Roman"/>
                <a:ea typeface="Times New Roman"/>
                <a:cs typeface="Times New Roman"/>
                <a:sym typeface="Times New Roman"/>
              </a:rPr>
              <a:t>OBJECTIVES</a:t>
            </a:r>
            <a:endParaRPr sz="2700" b="1">
              <a:solidFill>
                <a:schemeClr val="dk1"/>
              </a:solidFill>
              <a:latin typeface="Times New Roman"/>
              <a:ea typeface="Times New Roman"/>
              <a:cs typeface="Times New Roman"/>
              <a:sym typeface="Times New Roman"/>
            </a:endParaRPr>
          </a:p>
        </p:txBody>
      </p:sp>
      <p:sp>
        <p:nvSpPr>
          <p:cNvPr id="90" name="Google Shape;90;p20"/>
          <p:cNvSpPr txBox="1">
            <a:spLocks noGrp="1"/>
          </p:cNvSpPr>
          <p:nvPr>
            <p:ph type="body" idx="1"/>
          </p:nvPr>
        </p:nvSpPr>
        <p:spPr>
          <a:xfrm>
            <a:off x="609608" y="816577"/>
            <a:ext cx="8276400" cy="5880600"/>
          </a:xfrm>
          <a:prstGeom prst="rect">
            <a:avLst/>
          </a:prstGeom>
          <a:solidFill>
            <a:srgbClr val="FFFFFF"/>
          </a:solidFill>
          <a:ln>
            <a:noFill/>
          </a:ln>
        </p:spPr>
        <p:txBody>
          <a:bodyPr spcFirstLastPara="1" wrap="square" lIns="82925" tIns="41450" rIns="82925" bIns="41450" anchor="t" anchorCtr="0">
            <a:noAutofit/>
          </a:bodyPr>
          <a:lstStyle/>
          <a:p>
            <a:pPr marL="419100" lvl="0" indent="0" algn="just" rtl="0">
              <a:spcBef>
                <a:spcPts val="1000"/>
              </a:spcBef>
              <a:spcAft>
                <a:spcPts val="0"/>
              </a:spcAft>
              <a:buNone/>
            </a:pPr>
            <a:endParaRPr>
              <a:solidFill>
                <a:srgbClr val="000000"/>
              </a:solidFill>
              <a:latin typeface="Times New Roman"/>
              <a:ea typeface="Times New Roman"/>
              <a:cs typeface="Times New Roman"/>
              <a:sym typeface="Times New Roman"/>
            </a:endParaRPr>
          </a:p>
          <a:p>
            <a:pPr marL="419100" lvl="0" indent="-298450" algn="just" rtl="0">
              <a:spcBef>
                <a:spcPts val="100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provide  an efficient and intelligent system for infrastructure  allotment.</a:t>
            </a: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curb the problem of manual labour.</a:t>
            </a: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overcome with the problem of delay in traditional system.</a:t>
            </a: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understand user requirements and according allot suitable infrastructure for a particular purpose.</a:t>
            </a: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suggest swaps incase if any infrastructure is not available in runtime.</a:t>
            </a:r>
            <a:endParaRPr>
              <a:solidFill>
                <a:srgbClr val="000000"/>
              </a:solidFill>
              <a:latin typeface="Times New Roman"/>
              <a:ea typeface="Times New Roman"/>
              <a:cs typeface="Times New Roman"/>
              <a:sym typeface="Times New Roman"/>
            </a:endParaRPr>
          </a:p>
          <a:p>
            <a:pPr marL="419100" lvl="0" indent="-298450" algn="just" rtl="0">
              <a:spcBef>
                <a:spcPts val="0"/>
              </a:spcBef>
              <a:spcAft>
                <a:spcPts val="0"/>
              </a:spcAft>
              <a:buClr>
                <a:srgbClr val="000000"/>
              </a:buClr>
              <a:buSzPts val="1300"/>
              <a:buFont typeface="Times New Roman"/>
              <a:buChar char="●"/>
            </a:pPr>
            <a:r>
              <a:rPr lang="en-IN">
                <a:solidFill>
                  <a:srgbClr val="000000"/>
                </a:solidFill>
                <a:latin typeface="Times New Roman"/>
                <a:ea typeface="Times New Roman"/>
                <a:cs typeface="Times New Roman"/>
                <a:sym typeface="Times New Roman"/>
              </a:rPr>
              <a:t>To provide smart solution in less time.</a:t>
            </a:r>
            <a:endParaRPr>
              <a:solidFill>
                <a:srgbClr val="000000"/>
              </a:solidFill>
              <a:latin typeface="Times New Roman"/>
              <a:ea typeface="Times New Roman"/>
              <a:cs typeface="Times New Roman"/>
              <a:sym typeface="Times New Roman"/>
            </a:endParaRPr>
          </a:p>
          <a:p>
            <a:pPr marL="0" lvl="0" indent="0" algn="just" rtl="0">
              <a:spcBef>
                <a:spcPts val="1000"/>
              </a:spcBef>
              <a:spcAft>
                <a:spcPts val="0"/>
              </a:spcAft>
              <a:buClr>
                <a:schemeClr val="dk1"/>
              </a:buClr>
              <a:buSzPts val="1000"/>
              <a:buFont typeface="Arial"/>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just" rtl="0">
              <a:spcBef>
                <a:spcPts val="100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50" y="186227"/>
            <a:ext cx="8520600" cy="672900"/>
          </a:xfrm>
          <a:prstGeom prst="rect">
            <a:avLst/>
          </a:prstGeom>
        </p:spPr>
        <p:txBody>
          <a:bodyPr spcFirstLastPara="1" wrap="square" lIns="101575" tIns="101575" rIns="101575" bIns="101575" anchor="t" anchorCtr="0">
            <a:noAutofit/>
          </a:bodyPr>
          <a:lstStyle/>
          <a:p>
            <a:pPr marL="1828800" lvl="0" indent="457200" algn="just" rtl="0">
              <a:spcBef>
                <a:spcPts val="0"/>
              </a:spcBef>
              <a:spcAft>
                <a:spcPts val="0"/>
              </a:spcAft>
              <a:buNone/>
            </a:pPr>
            <a:r>
              <a:rPr lang="en-IN" sz="2700" b="1">
                <a:latin typeface="Times New Roman"/>
                <a:ea typeface="Times New Roman"/>
                <a:cs typeface="Times New Roman"/>
                <a:sym typeface="Times New Roman"/>
              </a:rPr>
              <a:t>LITERATURE REVIEW</a:t>
            </a:r>
            <a:r>
              <a:rPr lang="en-IN" sz="3000" b="1">
                <a:latin typeface="Times New Roman"/>
                <a:ea typeface="Times New Roman"/>
                <a:cs typeface="Times New Roman"/>
                <a:sym typeface="Times New Roman"/>
              </a:rPr>
              <a:t>	</a:t>
            </a:r>
            <a:endParaRPr sz="3000" b="1">
              <a:latin typeface="Times New Roman"/>
              <a:ea typeface="Times New Roman"/>
              <a:cs typeface="Times New Roman"/>
              <a:sym typeface="Times New Roman"/>
            </a:endParaRPr>
          </a:p>
        </p:txBody>
      </p:sp>
      <p:sp>
        <p:nvSpPr>
          <p:cNvPr id="96" name="Google Shape;96;p21"/>
          <p:cNvSpPr txBox="1">
            <a:spLocks noGrp="1"/>
          </p:cNvSpPr>
          <p:nvPr>
            <p:ph type="body" idx="1"/>
          </p:nvPr>
        </p:nvSpPr>
        <p:spPr>
          <a:xfrm>
            <a:off x="311698" y="859237"/>
            <a:ext cx="8520600" cy="5621700"/>
          </a:xfrm>
          <a:prstGeom prst="rect">
            <a:avLst/>
          </a:prstGeom>
        </p:spPr>
        <p:txBody>
          <a:bodyPr spcFirstLastPara="1" wrap="square" lIns="101575" tIns="101575" rIns="101575" bIns="101575" anchor="t" anchorCtr="0">
            <a:noAutofit/>
          </a:bodyPr>
          <a:lstStyle/>
          <a:p>
            <a:pPr marL="0" lvl="0" indent="0" algn="l" rtl="0">
              <a:spcBef>
                <a:spcPts val="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1. Title :</a:t>
            </a:r>
            <a:r>
              <a:rPr lang="en-IN">
                <a:solidFill>
                  <a:srgbClr val="000000"/>
                </a:solidFill>
                <a:latin typeface="Times New Roman"/>
                <a:ea typeface="Times New Roman"/>
                <a:cs typeface="Times New Roman"/>
                <a:sym typeface="Times New Roman"/>
              </a:rPr>
              <a:t>Automatic timetable generator.</a:t>
            </a:r>
            <a:endParaRPr>
              <a:solidFill>
                <a:srgbClr val="000000"/>
              </a:solidFill>
              <a:latin typeface="Times New Roman"/>
              <a:ea typeface="Times New Roman"/>
              <a:cs typeface="Times New Roman"/>
              <a:sym typeface="Times New Roman"/>
            </a:endParaRPr>
          </a:p>
          <a:p>
            <a:pPr marL="0" lvl="0" indent="0" algn="l"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Authors:</a:t>
            </a:r>
            <a:r>
              <a:rPr lang="en-IN">
                <a:solidFill>
                  <a:schemeClr val="dk1"/>
                </a:solidFill>
                <a:latin typeface="Times New Roman"/>
                <a:ea typeface="Times New Roman"/>
                <a:cs typeface="Times New Roman"/>
                <a:sym typeface="Times New Roman"/>
              </a:rPr>
              <a:t>Saritha M,Pranav Kiran Vaze.Pradeep,Mahesh N R.</a:t>
            </a:r>
            <a:endParaRPr>
              <a:solidFill>
                <a:schemeClr val="dk1"/>
              </a:solidFill>
              <a:latin typeface="Times New Roman"/>
              <a:ea typeface="Times New Roman"/>
              <a:cs typeface="Times New Roman"/>
              <a:sym typeface="Times New Roman"/>
            </a:endParaRPr>
          </a:p>
          <a:p>
            <a:pPr marL="0" lvl="0" indent="0" algn="l"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Publication details:</a:t>
            </a:r>
            <a:r>
              <a:rPr lang="en-IN">
                <a:solidFill>
                  <a:schemeClr val="dk1"/>
                </a:solidFill>
                <a:latin typeface="Times New Roman"/>
                <a:ea typeface="Times New Roman"/>
                <a:cs typeface="Times New Roman"/>
                <a:sym typeface="Times New Roman"/>
              </a:rPr>
              <a:t>International Journal of Advanced Research in Computer Science and Software Engineering, Volume 7, Issue 5, May 2017,ISSN: 2277 128X</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Findings:</a:t>
            </a:r>
            <a:r>
              <a:rPr lang="en-IN">
                <a:solidFill>
                  <a:srgbClr val="000000"/>
                </a:solidFill>
                <a:latin typeface="Times New Roman"/>
                <a:ea typeface="Times New Roman"/>
                <a:cs typeface="Times New Roman"/>
                <a:sym typeface="Times New Roman"/>
              </a:rPr>
              <a:t>Genetic Algorithm.</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rgbClr val="000000"/>
                </a:solidFill>
                <a:latin typeface="Times New Roman"/>
                <a:ea typeface="Times New Roman"/>
                <a:cs typeface="Times New Roman"/>
                <a:sym typeface="Times New Roman"/>
              </a:rPr>
              <a:t>Advantages:</a:t>
            </a:r>
            <a:r>
              <a:rPr lang="en-IN">
                <a:solidFill>
                  <a:srgbClr val="000000"/>
                </a:solidFill>
                <a:latin typeface="Times New Roman"/>
                <a:ea typeface="Times New Roman"/>
                <a:cs typeface="Times New Roman"/>
                <a:sym typeface="Times New Roman"/>
              </a:rPr>
              <a:t>Generates timetable for each class and teacher, in keeping with the availability calendar of teachers, availability and capacity of physical resources.It</a:t>
            </a:r>
            <a:r>
              <a:rPr lang="en-IN" b="1">
                <a:solidFill>
                  <a:srgbClr val="000000"/>
                </a:solidFill>
                <a:latin typeface="Times New Roman"/>
                <a:ea typeface="Times New Roman"/>
                <a:cs typeface="Times New Roman"/>
                <a:sym typeface="Times New Roman"/>
              </a:rPr>
              <a:t> </a:t>
            </a:r>
            <a:r>
              <a:rPr lang="en-IN">
                <a:solidFill>
                  <a:srgbClr val="000000"/>
                </a:solidFill>
                <a:latin typeface="Times New Roman"/>
                <a:ea typeface="Times New Roman"/>
                <a:cs typeface="Times New Roman"/>
                <a:sym typeface="Times New Roman"/>
              </a:rPr>
              <a:t>is developed to manage all periods automatically.</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1800"/>
              </a:spcAft>
              <a:buNone/>
            </a:pPr>
            <a:r>
              <a:rPr lang="en-IN" b="1">
                <a:solidFill>
                  <a:srgbClr val="000000"/>
                </a:solidFill>
                <a:latin typeface="Times New Roman"/>
                <a:ea typeface="Times New Roman"/>
                <a:cs typeface="Times New Roman"/>
                <a:sym typeface="Times New Roman"/>
              </a:rPr>
              <a:t>Disadvantages:</a:t>
            </a:r>
            <a:r>
              <a:rPr lang="en-IN">
                <a:solidFill>
                  <a:srgbClr val="000000"/>
                </a:solidFill>
                <a:latin typeface="Times New Roman"/>
                <a:ea typeface="Times New Roman"/>
                <a:cs typeface="Times New Roman"/>
                <a:sym typeface="Times New Roman"/>
              </a:rPr>
              <a:t>It is a messy system as large number of users are logged in.</a:t>
            </a: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txBox="1">
            <a:spLocks noGrp="1"/>
          </p:cNvSpPr>
          <p:nvPr>
            <p:ph type="body" idx="4294967295"/>
          </p:nvPr>
        </p:nvSpPr>
        <p:spPr>
          <a:xfrm>
            <a:off x="311698" y="593365"/>
            <a:ext cx="8520600" cy="5498700"/>
          </a:xfrm>
          <a:prstGeom prst="rect">
            <a:avLst/>
          </a:prstGeom>
        </p:spPr>
        <p:txBody>
          <a:bodyPr spcFirstLastPara="1" wrap="square" lIns="101575" tIns="101575" rIns="101575" bIns="101575" anchor="t" anchorCtr="0">
            <a:noAutofit/>
          </a:bodyPr>
          <a:lstStyle/>
          <a:p>
            <a:pPr marL="0" lvl="0" indent="0" algn="just" rtl="0">
              <a:spcBef>
                <a:spcPts val="0"/>
              </a:spcBef>
              <a:spcAft>
                <a:spcPts val="0"/>
              </a:spcAft>
              <a:buNone/>
            </a:pPr>
            <a:endParaRPr b="1">
              <a:solidFill>
                <a:srgbClr val="000000"/>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rgbClr val="000000"/>
                </a:solidFill>
                <a:latin typeface="Times New Roman"/>
                <a:ea typeface="Times New Roman"/>
                <a:cs typeface="Times New Roman"/>
                <a:sym typeface="Times New Roman"/>
              </a:rPr>
              <a:t>2.Title:</a:t>
            </a:r>
            <a:r>
              <a:rPr lang="en-IN">
                <a:solidFill>
                  <a:srgbClr val="000000"/>
                </a:solidFill>
                <a:latin typeface="Times New Roman"/>
                <a:ea typeface="Times New Roman"/>
                <a:cs typeface="Times New Roman"/>
                <a:sym typeface="Times New Roman"/>
              </a:rPr>
              <a:t>Timetable generation and Leave management system.</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Authors:</a:t>
            </a:r>
            <a:r>
              <a:rPr lang="en-IN">
                <a:solidFill>
                  <a:schemeClr val="dk1"/>
                </a:solidFill>
                <a:latin typeface="Times New Roman"/>
                <a:ea typeface="Times New Roman"/>
                <a:cs typeface="Times New Roman"/>
                <a:sym typeface="Times New Roman"/>
              </a:rPr>
              <a:t>Shashikala K,Shruthi C R,Vinutha N,Roopalakshmi S.</a:t>
            </a:r>
            <a:endParaRPr>
              <a:solidFill>
                <a:schemeClr val="dk1"/>
              </a:solidFill>
              <a:latin typeface="Times New Roman"/>
              <a:ea typeface="Times New Roman"/>
              <a:cs typeface="Times New Roman"/>
              <a:sym typeface="Times New Roman"/>
            </a:endParaRPr>
          </a:p>
          <a:p>
            <a:pPr marL="0" lvl="0" indent="0" algn="l"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Publication details:</a:t>
            </a:r>
            <a:r>
              <a:rPr lang="en-IN">
                <a:solidFill>
                  <a:schemeClr val="dk1"/>
                </a:solidFill>
                <a:latin typeface="Times New Roman"/>
                <a:ea typeface="Times New Roman"/>
                <a:cs typeface="Times New Roman"/>
                <a:sym typeface="Times New Roman"/>
              </a:rPr>
              <a:t>ISSN(Online)2394-2320 International Journal of Engineering Research in Computer Science and Engineering (IJERCSE) Vol 5, Issue 6, June 2018</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Findings:</a:t>
            </a:r>
            <a:r>
              <a:rPr lang="en-IN">
                <a:solidFill>
                  <a:schemeClr val="dk1"/>
                </a:solidFill>
                <a:latin typeface="Times New Roman"/>
                <a:ea typeface="Times New Roman"/>
                <a:cs typeface="Times New Roman"/>
                <a:sym typeface="Times New Roman"/>
              </a:rPr>
              <a:t>Scheduling algorithm.</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rgbClr val="000000"/>
                </a:solidFill>
                <a:latin typeface="Times New Roman"/>
                <a:ea typeface="Times New Roman"/>
                <a:cs typeface="Times New Roman"/>
                <a:sym typeface="Times New Roman"/>
              </a:rPr>
              <a:t>Advantages:</a:t>
            </a:r>
            <a:r>
              <a:rPr lang="en-IN">
                <a:solidFill>
                  <a:srgbClr val="000000"/>
                </a:solidFill>
                <a:latin typeface="Times New Roman"/>
                <a:ea typeface="Times New Roman"/>
                <a:cs typeface="Times New Roman"/>
                <a:sym typeface="Times New Roman"/>
              </a:rPr>
              <a:t>Provides leave management for students as well as faculty.</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1800"/>
              </a:spcAft>
              <a:buNone/>
            </a:pPr>
            <a:r>
              <a:rPr lang="en-IN" b="1">
                <a:solidFill>
                  <a:srgbClr val="000000"/>
                </a:solidFill>
                <a:latin typeface="Times New Roman"/>
                <a:ea typeface="Times New Roman"/>
                <a:cs typeface="Times New Roman"/>
                <a:sym typeface="Times New Roman"/>
              </a:rPr>
              <a:t>Disadvantages:</a:t>
            </a:r>
            <a:r>
              <a:rPr lang="en-IN">
                <a:solidFill>
                  <a:srgbClr val="000000"/>
                </a:solidFill>
                <a:latin typeface="Times New Roman"/>
                <a:ea typeface="Times New Roman"/>
                <a:cs typeface="Times New Roman"/>
                <a:sym typeface="Times New Roman"/>
              </a:rPr>
              <a:t>Paid and costly application and had unwanted additional features.</a:t>
            </a: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body" idx="4294967295"/>
          </p:nvPr>
        </p:nvSpPr>
        <p:spPr>
          <a:xfrm>
            <a:off x="311698" y="419640"/>
            <a:ext cx="8520600" cy="5672100"/>
          </a:xfrm>
          <a:prstGeom prst="rect">
            <a:avLst/>
          </a:prstGeom>
        </p:spPr>
        <p:txBody>
          <a:bodyPr spcFirstLastPara="1" wrap="square" lIns="101575" tIns="101575" rIns="101575" bIns="101575" anchor="t" anchorCtr="0">
            <a:noAutofit/>
          </a:bodyPr>
          <a:lstStyle/>
          <a:p>
            <a:pPr marL="0" lvl="0" indent="0" algn="just" rtl="0">
              <a:spcBef>
                <a:spcPts val="0"/>
              </a:spcBef>
              <a:spcAft>
                <a:spcPts val="0"/>
              </a:spcAft>
              <a:buNone/>
            </a:pPr>
            <a:endParaRPr b="1">
              <a:solidFill>
                <a:srgbClr val="000000"/>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rgbClr val="000000"/>
                </a:solidFill>
                <a:latin typeface="Times New Roman"/>
                <a:ea typeface="Times New Roman"/>
                <a:cs typeface="Times New Roman"/>
                <a:sym typeface="Times New Roman"/>
              </a:rPr>
              <a:t>3. Title:</a:t>
            </a:r>
            <a:r>
              <a:rPr lang="en-IN">
                <a:solidFill>
                  <a:srgbClr val="000000"/>
                </a:solidFill>
                <a:latin typeface="Times New Roman"/>
                <a:ea typeface="Times New Roman"/>
                <a:cs typeface="Times New Roman"/>
                <a:sym typeface="Times New Roman"/>
              </a:rPr>
              <a:t>Automatic and effective allocation for examination seats.</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Authors:</a:t>
            </a:r>
            <a:r>
              <a:rPr lang="en-IN">
                <a:solidFill>
                  <a:schemeClr val="dk1"/>
                </a:solidFill>
                <a:latin typeface="Times New Roman"/>
                <a:ea typeface="Times New Roman"/>
                <a:cs typeface="Times New Roman"/>
                <a:sym typeface="Times New Roman"/>
              </a:rPr>
              <a:t>Neelkanth Sharma,Abhishek Mahale,Ashwini Andhale,Yogesh Joshi.</a:t>
            </a:r>
            <a:endParaRPr>
              <a:solidFill>
                <a:schemeClr val="dk1"/>
              </a:solidFill>
              <a:latin typeface="Times New Roman"/>
              <a:ea typeface="Times New Roman"/>
              <a:cs typeface="Times New Roman"/>
              <a:sym typeface="Times New Roman"/>
            </a:endParaRPr>
          </a:p>
          <a:p>
            <a:pPr marL="0" lvl="0" indent="0" algn="l"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Publication details:</a:t>
            </a:r>
            <a:r>
              <a:rPr lang="en-IN">
                <a:solidFill>
                  <a:schemeClr val="dk1"/>
                </a:solidFill>
                <a:latin typeface="Times New Roman"/>
                <a:ea typeface="Times New Roman"/>
                <a:cs typeface="Times New Roman"/>
                <a:sym typeface="Times New Roman"/>
              </a:rPr>
              <a:t>International Journal of Engineering Research and Management (IJERM) – Volume 3 Issue 5- May 2017</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Findings:</a:t>
            </a:r>
            <a:r>
              <a:rPr lang="en-IN">
                <a:solidFill>
                  <a:srgbClr val="000000"/>
                </a:solidFill>
                <a:latin typeface="Times New Roman"/>
                <a:ea typeface="Times New Roman"/>
                <a:cs typeface="Times New Roman"/>
                <a:sym typeface="Times New Roman"/>
              </a:rPr>
              <a:t>Parsing Algorithm.</a:t>
            </a:r>
            <a:endParaRPr>
              <a:solidFill>
                <a:schemeClr val="dk1"/>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Advantages:</a:t>
            </a:r>
            <a:r>
              <a:rPr lang="en-IN">
                <a:solidFill>
                  <a:srgbClr val="000000"/>
                </a:solidFill>
                <a:latin typeface="Times New Roman"/>
                <a:ea typeface="Times New Roman"/>
                <a:cs typeface="Times New Roman"/>
                <a:sym typeface="Times New Roman"/>
              </a:rPr>
              <a:t>Developed to allot seats for students in which block they are assigned and a notification is send to students as well as faculties.</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1800"/>
              </a:spcAft>
              <a:buNone/>
            </a:pPr>
            <a:r>
              <a:rPr lang="en-IN" b="1">
                <a:solidFill>
                  <a:srgbClr val="000000"/>
                </a:solidFill>
                <a:latin typeface="Times New Roman"/>
                <a:ea typeface="Times New Roman"/>
                <a:cs typeface="Times New Roman"/>
                <a:sym typeface="Times New Roman"/>
              </a:rPr>
              <a:t>Disadvantages: </a:t>
            </a:r>
            <a:r>
              <a:rPr lang="en-IN">
                <a:solidFill>
                  <a:srgbClr val="000000"/>
                </a:solidFill>
                <a:latin typeface="Times New Roman"/>
                <a:ea typeface="Times New Roman"/>
                <a:cs typeface="Times New Roman"/>
                <a:sym typeface="Times New Roman"/>
              </a:rPr>
              <a:t>Maintenance of database becomes tedious.</a:t>
            </a:r>
            <a:endParaRPr>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body" idx="4294967295"/>
          </p:nvPr>
        </p:nvSpPr>
        <p:spPr>
          <a:xfrm>
            <a:off x="311743" y="505346"/>
            <a:ext cx="8520600" cy="5600400"/>
          </a:xfrm>
          <a:prstGeom prst="rect">
            <a:avLst/>
          </a:prstGeom>
        </p:spPr>
        <p:txBody>
          <a:bodyPr spcFirstLastPara="1" wrap="square" lIns="101575" tIns="101575" rIns="101575" bIns="101575" anchor="t" anchorCtr="0">
            <a:noAutofit/>
          </a:bodyPr>
          <a:lstStyle/>
          <a:p>
            <a:pPr marL="0" lvl="0" indent="0" algn="just" rtl="0">
              <a:spcBef>
                <a:spcPts val="0"/>
              </a:spcBef>
              <a:spcAft>
                <a:spcPts val="0"/>
              </a:spcAft>
              <a:buClr>
                <a:schemeClr val="dk1"/>
              </a:buClr>
              <a:buSzPts val="1000"/>
              <a:buFont typeface="Arial"/>
              <a:buNone/>
            </a:pPr>
            <a:endParaRPr b="1">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4.Title:</a:t>
            </a:r>
            <a:r>
              <a:rPr lang="en-IN">
                <a:solidFill>
                  <a:srgbClr val="000000"/>
                </a:solidFill>
                <a:latin typeface="Times New Roman"/>
                <a:ea typeface="Times New Roman"/>
                <a:cs typeface="Times New Roman"/>
                <a:sym typeface="Times New Roman"/>
              </a:rPr>
              <a:t>Timetable Generator.</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chemeClr val="dk1"/>
                </a:solidFill>
                <a:latin typeface="Times New Roman"/>
                <a:ea typeface="Times New Roman"/>
                <a:cs typeface="Times New Roman"/>
                <a:sym typeface="Times New Roman"/>
              </a:rPr>
              <a:t>Authors:</a:t>
            </a:r>
            <a:r>
              <a:rPr lang="en-IN">
                <a:solidFill>
                  <a:schemeClr val="dk1"/>
                </a:solidFill>
                <a:latin typeface="Times New Roman"/>
                <a:ea typeface="Times New Roman"/>
                <a:cs typeface="Times New Roman"/>
                <a:sym typeface="Times New Roman"/>
              </a:rPr>
              <a:t>Albert Chai Meng Fatt,Chai Wee Kee,Lee Chee heong</a:t>
            </a:r>
            <a:endParaRPr>
              <a:solidFill>
                <a:srgbClr val="000000"/>
              </a:solidFill>
              <a:latin typeface="Times New Roman"/>
              <a:ea typeface="Times New Roman"/>
              <a:cs typeface="Times New Roman"/>
              <a:sym typeface="Times New Roman"/>
            </a:endParaRPr>
          </a:p>
          <a:p>
            <a:pPr marL="0" lvl="0" indent="0" algn="l"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Publication details:</a:t>
            </a:r>
            <a:r>
              <a:rPr lang="en-IN">
                <a:solidFill>
                  <a:schemeClr val="dk1"/>
                </a:solidFill>
                <a:latin typeface="Times New Roman"/>
                <a:ea typeface="Times New Roman"/>
                <a:cs typeface="Times New Roman"/>
                <a:sym typeface="Times New Roman"/>
              </a:rPr>
              <a:t>Prakash School of Computer Engineering Nanyang Technological University Singapore - 639 798.</a:t>
            </a:r>
            <a:endParaRPr b="1">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Findings: </a:t>
            </a:r>
            <a:r>
              <a:rPr lang="en-IN">
                <a:solidFill>
                  <a:srgbClr val="000000"/>
                </a:solidFill>
                <a:latin typeface="Times New Roman"/>
                <a:ea typeface="Times New Roman"/>
                <a:cs typeface="Times New Roman"/>
                <a:sym typeface="Times New Roman"/>
              </a:rPr>
              <a:t>Rational Rose CASE tool,UML notation.</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None/>
            </a:pPr>
            <a:r>
              <a:rPr lang="en-IN" b="1">
                <a:solidFill>
                  <a:srgbClr val="000000"/>
                </a:solidFill>
                <a:latin typeface="Times New Roman"/>
                <a:ea typeface="Times New Roman"/>
                <a:cs typeface="Times New Roman"/>
                <a:sym typeface="Times New Roman"/>
              </a:rPr>
              <a:t>Advantages:</a:t>
            </a:r>
            <a:r>
              <a:rPr lang="en-IN">
                <a:solidFill>
                  <a:srgbClr val="000000"/>
                </a:solidFill>
                <a:latin typeface="Times New Roman"/>
                <a:ea typeface="Times New Roman"/>
                <a:cs typeface="Times New Roman"/>
                <a:sym typeface="Times New Roman"/>
              </a:rPr>
              <a:t>Generates all combinations of timetable .</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r>
              <a:rPr lang="en-IN" b="1">
                <a:solidFill>
                  <a:srgbClr val="000000"/>
                </a:solidFill>
                <a:latin typeface="Times New Roman"/>
                <a:ea typeface="Times New Roman"/>
                <a:cs typeface="Times New Roman"/>
                <a:sym typeface="Times New Roman"/>
              </a:rPr>
              <a:t>Disadvantages:</a:t>
            </a:r>
            <a:r>
              <a:rPr lang="en-IN">
                <a:solidFill>
                  <a:srgbClr val="000000"/>
                </a:solidFill>
                <a:latin typeface="Times New Roman"/>
                <a:ea typeface="Times New Roman"/>
                <a:cs typeface="Times New Roman"/>
                <a:sym typeface="Times New Roman"/>
              </a:rPr>
              <a:t>The system was not feasible in universities more than 100 classrooms.  </a:t>
            </a:r>
            <a:endParaRPr>
              <a:solidFill>
                <a:srgbClr val="000000"/>
              </a:solidFill>
              <a:latin typeface="Times New Roman"/>
              <a:ea typeface="Times New Roman"/>
              <a:cs typeface="Times New Roman"/>
              <a:sym typeface="Times New Roman"/>
            </a:endParaRPr>
          </a:p>
          <a:p>
            <a:pPr marL="0" lvl="0" indent="0" algn="just" rtl="0">
              <a:spcBef>
                <a:spcPts val="1800"/>
              </a:spcBef>
              <a:spcAft>
                <a:spcPts val="0"/>
              </a:spcAft>
              <a:buClr>
                <a:schemeClr val="dk1"/>
              </a:buClr>
              <a:buSzPts val="1000"/>
              <a:buFont typeface="Arial"/>
              <a:buNone/>
            </a:pPr>
            <a:endParaRPr/>
          </a:p>
          <a:p>
            <a:pPr marL="0" lvl="0" indent="0" algn="just" rtl="0">
              <a:spcBef>
                <a:spcPts val="1800"/>
              </a:spcBef>
              <a:spcAft>
                <a:spcPts val="18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On-screen Show (4:3)</PresentationFormat>
  <Paragraphs>114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 ABSTRACT</vt:lpstr>
      <vt:lpstr>INTRODUCTION  AI based Infrastructure administration is developed for the college to simplify the allotment of practical infrastructure. It fixates on efficient allotment of infrastructure considering software requisites of each infrastructure as well each subject and students capacity of each infrastructure.Allotment is done utilizing an AI based chatbot. Here, AI chatbot will work as a mediator between user and system. It will accept queries from users and will give results. This system will make infrastructure allotment process easy by reducing manual work.</vt:lpstr>
      <vt:lpstr> OBJECTIVES</vt:lpstr>
      <vt:lpstr>LITERATURE REVIEW </vt:lpstr>
      <vt:lpstr>PowerPoint Presentation</vt:lpstr>
      <vt:lpstr>PowerPoint Presentation</vt:lpstr>
      <vt:lpstr>PowerPoint Presentation</vt:lpstr>
      <vt:lpstr>PowerPoint Presentation</vt:lpstr>
      <vt:lpstr>PROBLEM DEFINITION</vt:lpstr>
      <vt:lpstr>      EXISTING SYSTEM WORKING</vt:lpstr>
      <vt:lpstr>PROPOSED SYSTEM WORKING </vt:lpstr>
      <vt:lpstr>MASTER INFRASTRUCTURE TIMETABLE</vt:lpstr>
      <vt:lpstr>CHATBOT INTERACTION WITH USER</vt:lpstr>
      <vt:lpstr>                      TECHNOLOGY STACK</vt:lpstr>
      <vt:lpstr>SCOPE</vt:lpstr>
      <vt:lpstr>   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2</cp:revision>
  <dcterms:modified xsi:type="dcterms:W3CDTF">2019-05-01T16:38:48Z</dcterms:modified>
</cp:coreProperties>
</file>