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7" d="100"/>
          <a:sy n="67" d="100"/>
        </p:scale>
        <p:origin x="6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433D92D0-6864-4ADF-AA34-0CBE72DBD1D6}" type="datetimeFigureOut">
              <a:rPr lang="en-US" smtClean="0"/>
              <a:t>11/10/2024</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692A7F8-5758-46A9-AF08-110F796528C0}" type="slidenum">
              <a:rPr lang="en-US" smtClean="0"/>
              <a:t>‹#›</a:t>
            </a:fld>
            <a:endParaRPr lang="en-US"/>
          </a:p>
        </p:txBody>
      </p:sp>
    </p:spTree>
    <p:extLst>
      <p:ext uri="{BB962C8B-B14F-4D97-AF65-F5344CB8AC3E}">
        <p14:creationId xmlns:p14="http://schemas.microsoft.com/office/powerpoint/2010/main" val="112344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D92D0-6864-4ADF-AA34-0CBE72DBD1D6}"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85668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3D92D0-6864-4ADF-AA34-0CBE72DBD1D6}"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336570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3D92D0-6864-4ADF-AA34-0CBE72DBD1D6}"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334177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3D92D0-6864-4ADF-AA34-0CBE72DBD1D6}"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577059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3D92D0-6864-4ADF-AA34-0CBE72DBD1D6}"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364241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3D92D0-6864-4ADF-AA34-0CBE72DBD1D6}"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2013811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3D92D0-6864-4ADF-AA34-0CBE72DBD1D6}"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3012480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3D92D0-6864-4ADF-AA34-0CBE72DBD1D6}"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1971269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3D92D0-6864-4ADF-AA34-0CBE72DBD1D6}" type="datetimeFigureOut">
              <a:rPr lang="en-US" smtClean="0"/>
              <a:t>11/10/2024</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49919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3D92D0-6864-4ADF-AA34-0CBE72DBD1D6}" type="datetimeFigureOut">
              <a:rPr lang="en-US" smtClean="0"/>
              <a:t>11/10/2024</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91633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3D92D0-6864-4ADF-AA34-0CBE72DBD1D6}"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396878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3D92D0-6864-4ADF-AA34-0CBE72DBD1D6}"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40533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3D92D0-6864-4ADF-AA34-0CBE72DBD1D6}"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218796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D92D0-6864-4ADF-AA34-0CBE72DBD1D6}" type="datetimeFigureOut">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3175900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D92D0-6864-4ADF-AA34-0CBE72DBD1D6}"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154506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D92D0-6864-4ADF-AA34-0CBE72DBD1D6}"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92A7F8-5758-46A9-AF08-110F796528C0}" type="slidenum">
              <a:rPr lang="en-US" smtClean="0"/>
              <a:t>‹#›</a:t>
            </a:fld>
            <a:endParaRPr lang="en-US"/>
          </a:p>
        </p:txBody>
      </p:sp>
    </p:spTree>
    <p:extLst>
      <p:ext uri="{BB962C8B-B14F-4D97-AF65-F5344CB8AC3E}">
        <p14:creationId xmlns:p14="http://schemas.microsoft.com/office/powerpoint/2010/main" val="23854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433D92D0-6864-4ADF-AA34-0CBE72DBD1D6}" type="datetimeFigureOut">
              <a:rPr lang="en-US" smtClean="0"/>
              <a:t>11/10/2024</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692A7F8-5758-46A9-AF08-110F796528C0}" type="slidenum">
              <a:rPr lang="en-US" smtClean="0"/>
              <a:t>‹#›</a:t>
            </a:fld>
            <a:endParaRPr lang="en-US"/>
          </a:p>
        </p:txBody>
      </p:sp>
    </p:spTree>
    <p:extLst>
      <p:ext uri="{BB962C8B-B14F-4D97-AF65-F5344CB8AC3E}">
        <p14:creationId xmlns:p14="http://schemas.microsoft.com/office/powerpoint/2010/main" val="298399684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288" y="307974"/>
            <a:ext cx="9144000" cy="3678237"/>
          </a:xfrm>
        </p:spPr>
        <p:txBody>
          <a:bodyPr>
            <a:normAutofit/>
          </a:bodyPr>
          <a:lstStyle/>
          <a:p>
            <a:r>
              <a:rPr lang="en-US" altLang="zh-CN" b="1" dirty="0" smtClean="0"/>
              <a:t>Programming Project</a:t>
            </a:r>
            <a:br>
              <a:rPr lang="en-US" altLang="zh-CN" b="1" dirty="0" smtClean="0"/>
            </a:br>
            <a:r>
              <a:rPr lang="en-US" sz="4000" dirty="0" smtClean="0"/>
              <a:t>Robot in a park</a:t>
            </a:r>
            <a:r>
              <a:rPr lang="en-US" altLang="zh-CN" sz="4000" b="1" dirty="0" smtClean="0"/>
              <a:t/>
            </a:r>
            <a:br>
              <a:rPr lang="en-US" altLang="zh-CN" sz="4000" b="1" dirty="0" smtClean="0"/>
            </a:br>
            <a:endParaRPr lang="en-US" sz="4000" b="1" dirty="0"/>
          </a:p>
        </p:txBody>
      </p:sp>
      <p:sp>
        <p:nvSpPr>
          <p:cNvPr id="3" name="Subtitle 2"/>
          <p:cNvSpPr>
            <a:spLocks noGrp="1"/>
          </p:cNvSpPr>
          <p:nvPr>
            <p:ph type="subTitle" idx="1"/>
          </p:nvPr>
        </p:nvSpPr>
        <p:spPr>
          <a:xfrm>
            <a:off x="914400" y="5457825"/>
            <a:ext cx="6215063" cy="1085849"/>
          </a:xfrm>
        </p:spPr>
        <p:txBody>
          <a:bodyPr/>
          <a:lstStyle/>
          <a:p>
            <a:r>
              <a:rPr lang="en-US" b="1" dirty="0" err="1" smtClean="0"/>
              <a:t>Manasik</a:t>
            </a:r>
            <a:r>
              <a:rPr lang="en-US" b="1" dirty="0" smtClean="0"/>
              <a:t> Kamal </a:t>
            </a:r>
            <a:r>
              <a:rPr lang="en-US" b="1" dirty="0" err="1" smtClean="0"/>
              <a:t>Aldeen</a:t>
            </a:r>
            <a:r>
              <a:rPr lang="en-US" b="1" dirty="0" smtClean="0"/>
              <a:t>  </a:t>
            </a:r>
            <a:endParaRPr lang="en-US" b="1" dirty="0"/>
          </a:p>
        </p:txBody>
      </p:sp>
    </p:spTree>
    <p:extLst>
      <p:ext uri="{BB962C8B-B14F-4D97-AF65-F5344CB8AC3E}">
        <p14:creationId xmlns:p14="http://schemas.microsoft.com/office/powerpoint/2010/main" val="1455712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Project Idea: Robot in a Park Distributing Water</a:t>
            </a:r>
            <a:endParaRPr lang="en-US" sz="3200" b="1" dirty="0"/>
          </a:p>
        </p:txBody>
      </p:sp>
      <p:sp>
        <p:nvSpPr>
          <p:cNvPr id="3" name="Content Placeholder 2"/>
          <p:cNvSpPr>
            <a:spLocks noGrp="1"/>
          </p:cNvSpPr>
          <p:nvPr>
            <p:ph idx="1"/>
          </p:nvPr>
        </p:nvSpPr>
        <p:spPr/>
        <p:txBody>
          <a:bodyPr/>
          <a:lstStyle/>
          <a:p>
            <a:r>
              <a:rPr lang="en-US" dirty="0" smtClean="0"/>
              <a:t>The project involves a robot located in a park with the task of distributing water to those who want it.</a:t>
            </a:r>
            <a:r>
              <a:rPr lang="ar-SA" dirty="0" smtClean="0"/>
              <a:t/>
            </a:r>
            <a:br>
              <a:rPr lang="ar-SA" dirty="0" smtClean="0"/>
            </a:br>
            <a:r>
              <a:rPr lang="ar-SA" dirty="0" smtClean="0"/>
              <a:t/>
            </a:r>
            <a:br>
              <a:rPr lang="ar-SA" dirty="0" smtClean="0"/>
            </a:br>
            <a:r>
              <a:rPr lang="en-US" b="1" dirty="0" smtClean="0"/>
              <a:t>Description:</a:t>
            </a:r>
            <a:endParaRPr lang="en-US" dirty="0" smtClean="0"/>
          </a:p>
          <a:p>
            <a:r>
              <a:rPr lang="en-US" b="1" dirty="0" smtClean="0"/>
              <a:t>Interaction:</a:t>
            </a:r>
            <a:r>
              <a:rPr lang="en-US" dirty="0" smtClean="0"/>
              <a:t> The robot approaches each person in the park and asks if they would like some water.</a:t>
            </a:r>
          </a:p>
          <a:p>
            <a:pPr lvl="1"/>
            <a:r>
              <a:rPr lang="en-US" dirty="0" smtClean="0"/>
              <a:t>If the answer is </a:t>
            </a:r>
            <a:r>
              <a:rPr lang="en-US" b="1" dirty="0" smtClean="0"/>
              <a:t>"Yes"</a:t>
            </a:r>
            <a:r>
              <a:rPr lang="en-US" dirty="0" smtClean="0"/>
              <a:t>, the robot provides them with water.</a:t>
            </a:r>
          </a:p>
          <a:p>
            <a:pPr lvl="1"/>
            <a:r>
              <a:rPr lang="en-US" dirty="0" smtClean="0"/>
              <a:t>If the answer is </a:t>
            </a:r>
            <a:r>
              <a:rPr lang="en-US" b="1" dirty="0" smtClean="0"/>
              <a:t>"No"</a:t>
            </a:r>
            <a:r>
              <a:rPr lang="en-US" dirty="0" smtClean="0"/>
              <a:t>, the robot apologizes for the inconvenience.</a:t>
            </a:r>
          </a:p>
          <a:p>
            <a:endParaRPr lang="en-US" dirty="0"/>
          </a:p>
        </p:txBody>
      </p:sp>
    </p:spTree>
    <p:extLst>
      <p:ext uri="{BB962C8B-B14F-4D97-AF65-F5344CB8AC3E}">
        <p14:creationId xmlns:p14="http://schemas.microsoft.com/office/powerpoint/2010/main" val="3682375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normAutofit fontScale="90000"/>
          </a:bodyPr>
          <a:lstStyle/>
          <a:p>
            <a:r>
              <a:rPr lang="en-US" sz="3200" b="1" dirty="0" smtClean="0"/>
              <a:t>If the answer is anything other than "Yes" or "No",</a:t>
            </a:r>
            <a:endParaRPr lang="en-US" sz="3200" b="1" dirty="0"/>
          </a:p>
        </p:txBody>
      </p:sp>
      <p:sp>
        <p:nvSpPr>
          <p:cNvPr id="21" name="Content Placeholder 20"/>
          <p:cNvSpPr>
            <a:spLocks noGrp="1"/>
          </p:cNvSpPr>
          <p:nvPr>
            <p:ph idx="1"/>
          </p:nvPr>
        </p:nvSpPr>
        <p:spPr>
          <a:xfrm>
            <a:off x="438150" y="2528888"/>
            <a:ext cx="10515600" cy="4819650"/>
          </a:xfrm>
        </p:spPr>
        <p:txBody>
          <a:bodyPr/>
          <a:lstStyle/>
          <a:p>
            <a:r>
              <a:rPr lang="en-US" dirty="0" smtClean="0"/>
              <a:t>the robot apologizes for not understanding and asks them to reply with either "Yes" or "No".</a:t>
            </a:r>
            <a:r>
              <a:rPr lang="ar-SA" dirty="0" smtClean="0"/>
              <a:t/>
            </a:r>
            <a:br>
              <a:rPr lang="ar-SA" dirty="0" smtClean="0"/>
            </a:br>
            <a:r>
              <a:rPr lang="ar-SA" dirty="0" smtClean="0"/>
              <a:t/>
            </a:r>
            <a:br>
              <a:rPr lang="ar-SA" dirty="0" smtClean="0"/>
            </a:br>
            <a:r>
              <a:rPr lang="ar-SA" dirty="0" smtClean="0"/>
              <a:t/>
            </a:r>
            <a:br>
              <a:rPr lang="ar-SA" dirty="0" smtClean="0"/>
            </a:br>
            <a:r>
              <a:rPr lang="ar-SA" dirty="0" smtClean="0"/>
              <a:t/>
            </a:r>
            <a:br>
              <a:rPr lang="ar-SA" dirty="0" smtClean="0"/>
            </a:br>
            <a:r>
              <a:rPr lang="en-US" b="1" dirty="0" smtClean="0"/>
              <a:t>Timing:</a:t>
            </a:r>
            <a:r>
              <a:rPr lang="en-US" dirty="0" smtClean="0"/>
              <a:t> To avoid being bothersome, the robot waits for a short period of time (e.g., three hours) before asking the people again.</a:t>
            </a:r>
            <a:endParaRPr lang="en-US" dirty="0"/>
          </a:p>
        </p:txBody>
      </p:sp>
    </p:spTree>
    <p:extLst>
      <p:ext uri="{BB962C8B-B14F-4D97-AF65-F5344CB8AC3E}">
        <p14:creationId xmlns:p14="http://schemas.microsoft.com/office/powerpoint/2010/main" val="3451975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268344"/>
            <a:ext cx="3932237" cy="1600200"/>
          </a:xfrm>
        </p:spPr>
        <p:txBody>
          <a:bodyPr/>
          <a:lstStyle/>
          <a:p>
            <a:r>
              <a:rPr lang="en-US" b="1" dirty="0" smtClean="0"/>
              <a:t>In this scenario</a:t>
            </a:r>
            <a:endParaRPr lang="en-US" b="1" dirty="0"/>
          </a:p>
        </p:txBody>
      </p:sp>
      <p:pic>
        <p:nvPicPr>
          <p:cNvPr id="7" name="Content Placeholder 6"/>
          <p:cNvPicPr>
            <a:picLocks noGrp="1" noChangeAspect="1"/>
          </p:cNvPicPr>
          <p:nvPr>
            <p:ph idx="1"/>
          </p:nvPr>
        </p:nvPicPr>
        <p:blipFill>
          <a:blip r:embed="rId2"/>
          <a:stretch>
            <a:fillRect/>
          </a:stretch>
        </p:blipFill>
        <p:spPr>
          <a:xfrm>
            <a:off x="5015859" y="1614805"/>
            <a:ext cx="7060585" cy="3028949"/>
          </a:xfrm>
          <a:prstGeom prst="rect">
            <a:avLst/>
          </a:prstGeom>
        </p:spPr>
      </p:pic>
      <p:sp>
        <p:nvSpPr>
          <p:cNvPr id="6" name="Text Placeholder 5"/>
          <p:cNvSpPr>
            <a:spLocks noGrp="1"/>
          </p:cNvSpPr>
          <p:nvPr>
            <p:ph type="body" sz="half" idx="2"/>
          </p:nvPr>
        </p:nvSpPr>
        <p:spPr/>
        <p:txBody>
          <a:bodyPr>
            <a:normAutofit fontScale="85000" lnSpcReduction="10000"/>
          </a:bodyPr>
          <a:lstStyle/>
          <a:p>
            <a:r>
              <a:rPr lang="en-US" sz="2400" dirty="0" smtClean="0"/>
              <a:t>the robot asks the first person if they want some water. The person says "No," so the robot apologizes for bothering them and moves on to the next person to ask the same question.</a:t>
            </a:r>
          </a:p>
          <a:p>
            <a:endParaRPr lang="en-US" dirty="0"/>
          </a:p>
        </p:txBody>
      </p:sp>
    </p:spTree>
    <p:extLst>
      <p:ext uri="{BB962C8B-B14F-4D97-AF65-F5344CB8AC3E}">
        <p14:creationId xmlns:p14="http://schemas.microsoft.com/office/powerpoint/2010/main" val="588703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71450"/>
            <a:ext cx="3932237" cy="1600200"/>
          </a:xfrm>
        </p:spPr>
        <p:txBody>
          <a:bodyPr/>
          <a:lstStyle/>
          <a:p>
            <a:r>
              <a:rPr lang="en-US" b="1" dirty="0" smtClean="0"/>
              <a:t>In this scenario</a:t>
            </a:r>
            <a:r>
              <a:rPr lang="en-US" dirty="0" smtClean="0"/>
              <a:t>,</a:t>
            </a:r>
            <a:endParaRPr lang="en-US" dirty="0"/>
          </a:p>
        </p:txBody>
      </p:sp>
      <p:pic>
        <p:nvPicPr>
          <p:cNvPr id="5" name="Content Placeholder 4"/>
          <p:cNvPicPr>
            <a:picLocks noGrp="1" noChangeAspect="1"/>
          </p:cNvPicPr>
          <p:nvPr>
            <p:ph idx="1"/>
          </p:nvPr>
        </p:nvPicPr>
        <p:blipFill>
          <a:blip r:embed="rId2"/>
          <a:stretch>
            <a:fillRect/>
          </a:stretch>
        </p:blipFill>
        <p:spPr>
          <a:xfrm>
            <a:off x="5716196" y="1085850"/>
            <a:ext cx="5620534" cy="3090951"/>
          </a:xfrm>
          <a:prstGeom prst="rect">
            <a:avLst/>
          </a:prstGeom>
        </p:spPr>
      </p:pic>
      <p:sp>
        <p:nvSpPr>
          <p:cNvPr id="4" name="Text Placeholder 3"/>
          <p:cNvSpPr>
            <a:spLocks noGrp="1"/>
          </p:cNvSpPr>
          <p:nvPr>
            <p:ph type="body" sz="half" idx="2"/>
          </p:nvPr>
        </p:nvSpPr>
        <p:spPr>
          <a:xfrm>
            <a:off x="839788" y="1957387"/>
            <a:ext cx="3932237" cy="3811588"/>
          </a:xfrm>
        </p:spPr>
        <p:txBody>
          <a:bodyPr>
            <a:normAutofit lnSpcReduction="10000"/>
          </a:bodyPr>
          <a:lstStyle/>
          <a:p>
            <a:r>
              <a:rPr lang="en-US" sz="2800" dirty="0" smtClean="0"/>
              <a:t>the robot asks the first person if they want some water. The person says "Yes," so the robot gives them the water and moves on to the next person to ask the same question.</a:t>
            </a:r>
            <a:endParaRPr lang="en-US" sz="2800" dirty="0"/>
          </a:p>
        </p:txBody>
      </p:sp>
    </p:spTree>
    <p:extLst>
      <p:ext uri="{BB962C8B-B14F-4D97-AF65-F5344CB8AC3E}">
        <p14:creationId xmlns:p14="http://schemas.microsoft.com/office/powerpoint/2010/main" val="1327205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3932237" cy="1600200"/>
          </a:xfrm>
        </p:spPr>
        <p:txBody>
          <a:bodyPr/>
          <a:lstStyle/>
          <a:p>
            <a:r>
              <a:rPr lang="en-US" b="1" dirty="0" smtClean="0"/>
              <a:t>In this scenario</a:t>
            </a:r>
            <a:endParaRPr lang="en-US" b="1" dirty="0"/>
          </a:p>
        </p:txBody>
      </p:sp>
      <p:pic>
        <p:nvPicPr>
          <p:cNvPr id="5" name="Content Placeholder 4"/>
          <p:cNvPicPr>
            <a:picLocks noGrp="1" noChangeAspect="1"/>
          </p:cNvPicPr>
          <p:nvPr>
            <p:ph idx="1"/>
          </p:nvPr>
        </p:nvPicPr>
        <p:blipFill>
          <a:blip r:embed="rId2"/>
          <a:stretch>
            <a:fillRect/>
          </a:stretch>
        </p:blipFill>
        <p:spPr>
          <a:xfrm>
            <a:off x="5284727" y="671513"/>
            <a:ext cx="6783434" cy="3871912"/>
          </a:xfrm>
          <a:prstGeom prst="rect">
            <a:avLst/>
          </a:prstGeom>
        </p:spPr>
      </p:pic>
      <p:sp>
        <p:nvSpPr>
          <p:cNvPr id="4" name="Text Placeholder 3"/>
          <p:cNvSpPr>
            <a:spLocks noGrp="1"/>
          </p:cNvSpPr>
          <p:nvPr>
            <p:ph type="body" sz="half" idx="2"/>
          </p:nvPr>
        </p:nvSpPr>
        <p:spPr>
          <a:xfrm>
            <a:off x="427802" y="1643061"/>
            <a:ext cx="4344224" cy="4271963"/>
          </a:xfrm>
        </p:spPr>
        <p:txBody>
          <a:bodyPr>
            <a:normAutofit fontScale="92500" lnSpcReduction="10000"/>
          </a:bodyPr>
          <a:lstStyle/>
          <a:p>
            <a:r>
              <a:rPr lang="en-US" sz="2800" dirty="0" smtClean="0"/>
              <a:t>the robot asks the first person if they want some water. The person replies with "Tell me your name." The robot responds, "Sorry, I didn't understand. Can you please answer with 'yes' or 'no'?" The person then says "Yes," so the robot gives them the water.</a:t>
            </a:r>
          </a:p>
          <a:p>
            <a:endParaRPr lang="en-US" sz="2800" dirty="0"/>
          </a:p>
        </p:txBody>
      </p:sp>
    </p:spTree>
    <p:extLst>
      <p:ext uri="{BB962C8B-B14F-4D97-AF65-F5344CB8AC3E}">
        <p14:creationId xmlns:p14="http://schemas.microsoft.com/office/powerpoint/2010/main" val="9097208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100</TotalTime>
  <Words>213</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宋体</vt:lpstr>
      <vt:lpstr>Arial</vt:lpstr>
      <vt:lpstr>Century Gothic</vt:lpstr>
      <vt:lpstr>Wingdings 3</vt:lpstr>
      <vt:lpstr>Ion Boardroom</vt:lpstr>
      <vt:lpstr>Programming Project Robot in a park </vt:lpstr>
      <vt:lpstr>Project Idea: Robot in a Park Distributing Water</vt:lpstr>
      <vt:lpstr>If the answer is anything other than "Yes" or "No",</vt:lpstr>
      <vt:lpstr>In this scenario</vt:lpstr>
      <vt:lpstr>In this scenario,</vt:lpstr>
      <vt:lpstr>In this scenario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Project Robot in a park</dc:title>
  <dc:creator>Microsoft account</dc:creator>
  <cp:lastModifiedBy>Microsoft account</cp:lastModifiedBy>
  <cp:revision>9</cp:revision>
  <dcterms:created xsi:type="dcterms:W3CDTF">2024-11-10T09:51:18Z</dcterms:created>
  <dcterms:modified xsi:type="dcterms:W3CDTF">2024-11-10T11:32:02Z</dcterms:modified>
</cp:coreProperties>
</file>