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7" r:id="rId6"/>
    <p:sldId id="261" r:id="rId7"/>
    <p:sldId id="262" r:id="rId8"/>
    <p:sldId id="282" r:id="rId9"/>
    <p:sldId id="260"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AS" initials="M" lastIdx="1" clrIdx="0">
    <p:extLst>
      <p:ext uri="{19B8F6BF-5375-455C-9EA6-DF929625EA0E}">
        <p15:presenceInfo xmlns:p15="http://schemas.microsoft.com/office/powerpoint/2012/main" userId="MAN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3" d="100"/>
          <a:sy n="73" d="100"/>
        </p:scale>
        <p:origin x="8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B82580-4F2C-4905-BFD2-3EF7EAB7A12D}" type="doc">
      <dgm:prSet loTypeId="urn:microsoft.com/office/officeart/2005/8/layout/chevron2" loCatId="process" qsTypeId="urn:microsoft.com/office/officeart/2005/8/quickstyle/simple4" qsCatId="simple" csTypeId="urn:microsoft.com/office/officeart/2005/8/colors/colorful5" csCatId="colorful" phldr="1"/>
      <dgm:spPr/>
      <dgm:t>
        <a:bodyPr/>
        <a:lstStyle/>
        <a:p>
          <a:endParaRPr lang="en-IN"/>
        </a:p>
      </dgm:t>
    </dgm:pt>
    <dgm:pt modelId="{F5045311-90A3-42E8-9C8B-98E6E7602614}">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GB" sz="1200" b="1" dirty="0" smtClean="0">
              <a:latin typeface="Arial" panose="020B0604020202020204" pitchFamily="34" charset="0"/>
              <a:cs typeface="Arial" panose="020B0604020202020204" pitchFamily="34" charset="0"/>
            </a:rPr>
            <a:t>Changing the data type from ‘object’ to ‘float</a:t>
          </a:r>
          <a:r>
            <a:rPr lang="en-GB" sz="1100" b="1" dirty="0" smtClean="0">
              <a:latin typeface="Arial" panose="020B0604020202020204" pitchFamily="34" charset="0"/>
              <a:cs typeface="Arial" panose="020B0604020202020204" pitchFamily="34" charset="0"/>
            </a:rPr>
            <a:t>’</a:t>
          </a:r>
          <a:endParaRPr lang="en-IN" sz="1100" b="1" dirty="0" smtClean="0">
            <a:latin typeface="Arial" panose="020B0604020202020204" pitchFamily="34" charset="0"/>
            <a:cs typeface="Arial" panose="020B0604020202020204" pitchFamily="34" charset="0"/>
          </a:endParaRPr>
        </a:p>
      </dgm:t>
    </dgm:pt>
    <dgm:pt modelId="{A435C873-9E80-4BAE-8A3F-C0194B7397B5}" type="parTrans" cxnId="{31D1406B-EB56-462A-A495-D822F9310D9B}">
      <dgm:prSet/>
      <dgm:spPr/>
      <dgm:t>
        <a:bodyPr/>
        <a:lstStyle/>
        <a:p>
          <a:endParaRPr lang="en-IN"/>
        </a:p>
      </dgm:t>
    </dgm:pt>
    <dgm:pt modelId="{3984227C-53B3-4A21-9FF1-E716BED40828}" type="sibTrans" cxnId="{31D1406B-EB56-462A-A495-D822F9310D9B}">
      <dgm:prSet/>
      <dgm:spPr/>
      <dgm:t>
        <a:bodyPr/>
        <a:lstStyle/>
        <a:p>
          <a:endParaRPr lang="en-IN"/>
        </a:p>
      </dgm:t>
    </dgm:pt>
    <dgm:pt modelId="{B7D6832F-3464-4B5E-A4F5-DDD8E76FB6EC}">
      <dgm:prSet phldrT="[Text]"/>
      <dgm:spPr/>
      <dgm:t>
        <a:bodyPr/>
        <a:lstStyle/>
        <a:p>
          <a:r>
            <a:rPr lang="en-GB" b="1" dirty="0" smtClean="0">
              <a:latin typeface="+mn-lt"/>
              <a:ea typeface="Arial Unicode MS" panose="020B0604020202020204" pitchFamily="34" charset="-128"/>
              <a:cs typeface="Arial Unicode MS" panose="020B0604020202020204" pitchFamily="34" charset="-128"/>
            </a:rPr>
            <a:t>Cleaned the ‘Review’, ‘Price’ , ‘Size’ and ‘Installs’ column and changed the type from ‘object’ to ‘float</a:t>
          </a:r>
          <a:endParaRPr lang="en-IN" b="1" dirty="0">
            <a:latin typeface="+mn-lt"/>
            <a:ea typeface="Arial Unicode MS" panose="020B0604020202020204" pitchFamily="34" charset="-128"/>
            <a:cs typeface="Arial Unicode MS" panose="020B0604020202020204" pitchFamily="34" charset="-128"/>
          </a:endParaRPr>
        </a:p>
      </dgm:t>
    </dgm:pt>
    <dgm:pt modelId="{7A5D2862-AA73-4977-8522-716397D29E40}" type="parTrans" cxnId="{79CFED87-851D-4072-8165-517DB4C41C40}">
      <dgm:prSet/>
      <dgm:spPr/>
      <dgm:t>
        <a:bodyPr/>
        <a:lstStyle/>
        <a:p>
          <a:endParaRPr lang="en-IN"/>
        </a:p>
      </dgm:t>
    </dgm:pt>
    <dgm:pt modelId="{8A10AD24-8C99-4A85-AA46-9ACCA0E43983}" type="sibTrans" cxnId="{79CFED87-851D-4072-8165-517DB4C41C40}">
      <dgm:prSet/>
      <dgm:spPr/>
      <dgm:t>
        <a:bodyPr/>
        <a:lstStyle/>
        <a:p>
          <a:endParaRPr lang="en-IN"/>
        </a:p>
      </dgm:t>
    </dgm:pt>
    <dgm:pt modelId="{F17B41A9-EF57-4E4F-BB75-EEE88A893586}">
      <dgm:prSet phldrT="[Text]"/>
      <dgm:spPr/>
      <dgm:t>
        <a:bodyPr/>
        <a:lstStyle/>
        <a:p>
          <a:r>
            <a:rPr lang="en-GB" b="1" spc="-5" dirty="0" smtClean="0">
              <a:latin typeface="+mn-lt"/>
              <a:ea typeface="Arial Unicode MS" panose="020B0604020202020204" pitchFamily="34" charset="-128"/>
              <a:cs typeface="Arial Unicode MS" panose="020B0604020202020204" pitchFamily="34" charset="-128"/>
            </a:rPr>
            <a:t>Removed $ sign from Price column and making that as float </a:t>
          </a:r>
          <a:r>
            <a:rPr lang="en-GB" b="1" dirty="0" smtClean="0">
              <a:latin typeface="+mn-lt"/>
              <a:ea typeface="Arial Unicode MS" panose="020B0604020202020204" pitchFamily="34" charset="-128"/>
              <a:cs typeface="Arial Unicode MS" panose="020B0604020202020204" pitchFamily="34" charset="-128"/>
            </a:rPr>
            <a:t> </a:t>
          </a:r>
          <a:r>
            <a:rPr lang="en-GB" b="1" spc="-10" dirty="0" smtClean="0">
              <a:latin typeface="+mn-lt"/>
              <a:ea typeface="Arial Unicode MS" panose="020B0604020202020204" pitchFamily="34" charset="-128"/>
              <a:cs typeface="Arial Unicode MS" panose="020B0604020202020204" pitchFamily="34" charset="-128"/>
            </a:rPr>
            <a:t>type</a:t>
          </a:r>
          <a:r>
            <a:rPr lang="en-GB" b="1" spc="20" dirty="0" smtClean="0">
              <a:latin typeface="+mn-lt"/>
              <a:ea typeface="Arial Unicode MS" panose="020B0604020202020204" pitchFamily="34" charset="-128"/>
              <a:cs typeface="Arial Unicode MS" panose="020B0604020202020204" pitchFamily="34" charset="-128"/>
            </a:rPr>
            <a:t> </a:t>
          </a:r>
          <a:r>
            <a:rPr lang="en-GB" b="1" spc="-5" dirty="0" smtClean="0">
              <a:latin typeface="+mn-lt"/>
              <a:ea typeface="Arial Unicode MS" panose="020B0604020202020204" pitchFamily="34" charset="-128"/>
              <a:cs typeface="Arial Unicode MS" panose="020B0604020202020204" pitchFamily="34" charset="-128"/>
            </a:rPr>
            <a:t>from</a:t>
          </a:r>
          <a:r>
            <a:rPr lang="en-GB" b="1" dirty="0" smtClean="0">
              <a:latin typeface="+mn-lt"/>
              <a:ea typeface="Arial Unicode MS" panose="020B0604020202020204" pitchFamily="34" charset="-128"/>
              <a:cs typeface="Arial Unicode MS" panose="020B0604020202020204" pitchFamily="34" charset="-128"/>
            </a:rPr>
            <a:t> </a:t>
          </a:r>
          <a:r>
            <a:rPr lang="en-GB" b="1" spc="-5" dirty="0" smtClean="0">
              <a:latin typeface="+mn-lt"/>
              <a:ea typeface="Arial Unicode MS" panose="020B0604020202020204" pitchFamily="34" charset="-128"/>
              <a:cs typeface="Arial Unicode MS" panose="020B0604020202020204" pitchFamily="34" charset="-128"/>
            </a:rPr>
            <a:t>object.</a:t>
          </a:r>
          <a:r>
            <a:rPr lang="en-GB" b="1" dirty="0" smtClean="0">
              <a:latin typeface="+mn-lt"/>
              <a:ea typeface="Arial Unicode MS" panose="020B0604020202020204" pitchFamily="34" charset="-128"/>
              <a:cs typeface="Arial Unicode MS" panose="020B0604020202020204" pitchFamily="34" charset="-128"/>
            </a:rPr>
            <a:t> </a:t>
          </a:r>
          <a:r>
            <a:rPr lang="en-GB" b="1" spc="-5" dirty="0" smtClean="0">
              <a:latin typeface="+mn-lt"/>
              <a:ea typeface="Arial Unicode MS" panose="020B0604020202020204" pitchFamily="34" charset="-128"/>
              <a:cs typeface="Arial Unicode MS" panose="020B0604020202020204" pitchFamily="34" charset="-128"/>
            </a:rPr>
            <a:t>Updating</a:t>
          </a:r>
          <a:r>
            <a:rPr lang="en-GB" b="1" spc="10" dirty="0" smtClean="0">
              <a:latin typeface="+mn-lt"/>
              <a:ea typeface="Arial Unicode MS" panose="020B0604020202020204" pitchFamily="34" charset="-128"/>
              <a:cs typeface="Arial Unicode MS" panose="020B0604020202020204" pitchFamily="34" charset="-128"/>
            </a:rPr>
            <a:t> </a:t>
          </a:r>
          <a:r>
            <a:rPr lang="en-GB" b="1" spc="-5" dirty="0" smtClean="0">
              <a:latin typeface="+mn-lt"/>
              <a:ea typeface="Arial Unicode MS" panose="020B0604020202020204" pitchFamily="34" charset="-128"/>
              <a:cs typeface="Arial Unicode MS" panose="020B0604020202020204" pitchFamily="34" charset="-128"/>
            </a:rPr>
            <a:t>last updated</a:t>
          </a:r>
          <a:r>
            <a:rPr lang="en-GB" b="1" spc="10" dirty="0" smtClean="0">
              <a:latin typeface="+mn-lt"/>
              <a:ea typeface="Arial Unicode MS" panose="020B0604020202020204" pitchFamily="34" charset="-128"/>
              <a:cs typeface="Arial Unicode MS" panose="020B0604020202020204" pitchFamily="34" charset="-128"/>
            </a:rPr>
            <a:t> </a:t>
          </a:r>
          <a:r>
            <a:rPr lang="en-GB" b="1" spc="-5" dirty="0" smtClean="0">
              <a:latin typeface="+mn-lt"/>
              <a:ea typeface="Arial Unicode MS" panose="020B0604020202020204" pitchFamily="34" charset="-128"/>
              <a:cs typeface="Arial Unicode MS" panose="020B0604020202020204" pitchFamily="34" charset="-128"/>
            </a:rPr>
            <a:t>column</a:t>
          </a:r>
          <a:r>
            <a:rPr lang="en-GB" b="1" spc="5" dirty="0" smtClean="0">
              <a:latin typeface="+mn-lt"/>
              <a:ea typeface="Arial Unicode MS" panose="020B0604020202020204" pitchFamily="34" charset="-128"/>
              <a:cs typeface="Arial Unicode MS" panose="020B0604020202020204" pitchFamily="34" charset="-128"/>
            </a:rPr>
            <a:t> </a:t>
          </a:r>
          <a:r>
            <a:rPr lang="en-GB" b="1" spc="-5" dirty="0" smtClean="0">
              <a:latin typeface="+mn-lt"/>
              <a:ea typeface="Arial Unicode MS" panose="020B0604020202020204" pitchFamily="34" charset="-128"/>
              <a:cs typeface="Arial Unicode MS" panose="020B0604020202020204" pitchFamily="34" charset="-128"/>
            </a:rPr>
            <a:t>data</a:t>
          </a:r>
          <a:r>
            <a:rPr lang="en-GB" b="1" spc="5" dirty="0" smtClean="0">
              <a:latin typeface="+mn-lt"/>
              <a:ea typeface="Arial Unicode MS" panose="020B0604020202020204" pitchFamily="34" charset="-128"/>
              <a:cs typeface="Arial Unicode MS" panose="020B0604020202020204" pitchFamily="34" charset="-128"/>
            </a:rPr>
            <a:t> </a:t>
          </a:r>
          <a:r>
            <a:rPr lang="en-GB" b="1" spc="-10" dirty="0" smtClean="0">
              <a:latin typeface="+mn-lt"/>
              <a:ea typeface="Arial Unicode MS" panose="020B0604020202020204" pitchFamily="34" charset="-128"/>
              <a:cs typeface="Arial Unicode MS" panose="020B0604020202020204" pitchFamily="34" charset="-128"/>
            </a:rPr>
            <a:t>type</a:t>
          </a:r>
          <a:r>
            <a:rPr lang="en-GB" b="1" spc="15" dirty="0" smtClean="0">
              <a:latin typeface="+mn-lt"/>
              <a:ea typeface="Arial Unicode MS" panose="020B0604020202020204" pitchFamily="34" charset="-128"/>
              <a:cs typeface="Arial Unicode MS" panose="020B0604020202020204" pitchFamily="34" charset="-128"/>
            </a:rPr>
            <a:t> </a:t>
          </a:r>
          <a:r>
            <a:rPr lang="en-GB" b="1" spc="-5" dirty="0" smtClean="0">
              <a:latin typeface="+mn-lt"/>
              <a:ea typeface="Arial Unicode MS" panose="020B0604020202020204" pitchFamily="34" charset="-128"/>
              <a:cs typeface="Arial Unicode MS" panose="020B0604020202020204" pitchFamily="34" charset="-128"/>
            </a:rPr>
            <a:t>as</a:t>
          </a:r>
          <a:r>
            <a:rPr lang="en-GB" b="1" spc="5" dirty="0" smtClean="0">
              <a:latin typeface="+mn-lt"/>
              <a:ea typeface="Arial Unicode MS" panose="020B0604020202020204" pitchFamily="34" charset="-128"/>
              <a:cs typeface="Arial Unicode MS" panose="020B0604020202020204" pitchFamily="34" charset="-128"/>
            </a:rPr>
            <a:t> </a:t>
          </a:r>
          <a:r>
            <a:rPr lang="en-GB" b="1" spc="-5" dirty="0" smtClean="0">
              <a:latin typeface="+mn-lt"/>
              <a:ea typeface="Arial Unicode MS" panose="020B0604020202020204" pitchFamily="34" charset="-128"/>
              <a:cs typeface="Arial Unicode MS" panose="020B0604020202020204" pitchFamily="34" charset="-128"/>
            </a:rPr>
            <a:t>date-time</a:t>
          </a:r>
          <a:endParaRPr lang="en-IN" b="1" dirty="0">
            <a:latin typeface="+mn-lt"/>
            <a:ea typeface="Arial Unicode MS" panose="020B0604020202020204" pitchFamily="34" charset="-128"/>
            <a:cs typeface="Arial Unicode MS" panose="020B0604020202020204" pitchFamily="34" charset="-128"/>
          </a:endParaRPr>
        </a:p>
      </dgm:t>
    </dgm:pt>
    <dgm:pt modelId="{F35FED64-F1C9-4C8D-8510-88C7CECBE3C9}" type="parTrans" cxnId="{A6022F05-9A7E-479E-8CF3-46DA62613B5C}">
      <dgm:prSet/>
      <dgm:spPr/>
      <dgm:t>
        <a:bodyPr/>
        <a:lstStyle/>
        <a:p>
          <a:endParaRPr lang="en-IN"/>
        </a:p>
      </dgm:t>
    </dgm:pt>
    <dgm:pt modelId="{2E5FE893-953A-496F-8086-3FFF250C309A}" type="sibTrans" cxnId="{A6022F05-9A7E-479E-8CF3-46DA62613B5C}">
      <dgm:prSet/>
      <dgm:spPr/>
      <dgm:t>
        <a:bodyPr/>
        <a:lstStyle/>
        <a:p>
          <a:endParaRPr lang="en-IN"/>
        </a:p>
      </dgm:t>
    </dgm:pt>
    <dgm:pt modelId="{C689B27D-7391-4B9C-8CD8-E10A373FA962}">
      <dgm:prSet phldrT="[Text]" custT="1"/>
      <dgm:spPr/>
      <dgm:t>
        <a:bodyPr/>
        <a:lstStyle/>
        <a:p>
          <a:pPr defTabSz="444500">
            <a:lnSpc>
              <a:spcPct val="90000"/>
            </a:lnSpc>
            <a:spcBef>
              <a:spcPct val="0"/>
            </a:spcBef>
            <a:spcAft>
              <a:spcPct val="35000"/>
            </a:spcAft>
          </a:pPr>
          <a:r>
            <a:rPr lang="en-IN" sz="1400" b="1" spc="-7" smtClean="0">
              <a:latin typeface="Arial" panose="020B0604020202020204" pitchFamily="34" charset="0"/>
              <a:cs typeface="Arial" panose="020B0604020202020204" pitchFamily="34" charset="0"/>
            </a:rPr>
            <a:t>Null</a:t>
          </a:r>
          <a:r>
            <a:rPr lang="en-IN" sz="1400" b="1" spc="-53" smtClean="0">
              <a:latin typeface="Arial" panose="020B0604020202020204" pitchFamily="34" charset="0"/>
              <a:cs typeface="Arial" panose="020B0604020202020204" pitchFamily="34" charset="0"/>
            </a:rPr>
            <a:t> </a:t>
          </a:r>
          <a:r>
            <a:rPr lang="en-IN" sz="1400" b="1" spc="-27" smtClean="0">
              <a:latin typeface="Arial" panose="020B0604020202020204" pitchFamily="34" charset="0"/>
              <a:cs typeface="Arial" panose="020B0604020202020204" pitchFamily="34" charset="0"/>
            </a:rPr>
            <a:t>Values</a:t>
          </a:r>
          <a:br>
            <a:rPr lang="en-IN" sz="1400" b="1" spc="-27" smtClean="0">
              <a:latin typeface="Arial" panose="020B0604020202020204" pitchFamily="34" charset="0"/>
              <a:cs typeface="Arial" panose="020B0604020202020204" pitchFamily="34" charset="0"/>
            </a:rPr>
          </a:br>
          <a:r>
            <a:rPr lang="en-IN" sz="1400" b="1" spc="-7" smtClean="0">
              <a:latin typeface="Arial" panose="020B0604020202020204" pitchFamily="34" charset="0"/>
              <a:cs typeface="Arial" panose="020B0604020202020204" pitchFamily="34" charset="0"/>
            </a:rPr>
            <a:t>Removal</a:t>
          </a:r>
          <a:endParaRPr lang="en-IN" sz="1400" dirty="0">
            <a:latin typeface="Arial" panose="020B0604020202020204" pitchFamily="34" charset="0"/>
            <a:cs typeface="Arial" panose="020B0604020202020204" pitchFamily="34" charset="0"/>
          </a:endParaRPr>
        </a:p>
      </dgm:t>
    </dgm:pt>
    <dgm:pt modelId="{D9B5BDCE-F70C-441B-AB71-AB00A95C9791}" type="parTrans" cxnId="{C4308A47-EC64-49E5-A419-1451834E9D8A}">
      <dgm:prSet/>
      <dgm:spPr/>
      <dgm:t>
        <a:bodyPr/>
        <a:lstStyle/>
        <a:p>
          <a:endParaRPr lang="en-IN"/>
        </a:p>
      </dgm:t>
    </dgm:pt>
    <dgm:pt modelId="{4D747FA6-00AE-4846-856D-FD72ED3CBA1E}" type="sibTrans" cxnId="{C4308A47-EC64-49E5-A419-1451834E9D8A}">
      <dgm:prSet/>
      <dgm:spPr/>
      <dgm:t>
        <a:bodyPr/>
        <a:lstStyle/>
        <a:p>
          <a:endParaRPr lang="en-IN"/>
        </a:p>
      </dgm:t>
    </dgm:pt>
    <dgm:pt modelId="{A77C213D-C623-4EA1-8302-35E46F20CEAA}">
      <dgm:prSet phldrT="[Text]"/>
      <dgm:spPr/>
      <dgm:t>
        <a:bodyPr/>
        <a:lstStyle/>
        <a:p>
          <a:r>
            <a:rPr lang="en-GB" b="1" spc="-7" dirty="0" smtClean="0">
              <a:latin typeface="+mn-lt"/>
              <a:cs typeface="Arial"/>
            </a:rPr>
            <a:t>In</a:t>
          </a:r>
          <a:r>
            <a:rPr lang="en-GB" b="1" dirty="0" smtClean="0">
              <a:latin typeface="+mn-lt"/>
              <a:cs typeface="Arial"/>
            </a:rPr>
            <a:t> </a:t>
          </a:r>
          <a:r>
            <a:rPr lang="en-GB" b="1" spc="-7" dirty="0" smtClean="0">
              <a:latin typeface="+mn-lt"/>
              <a:cs typeface="Arial"/>
            </a:rPr>
            <a:t>the</a:t>
          </a:r>
          <a:r>
            <a:rPr lang="en-GB" b="1" dirty="0" smtClean="0">
              <a:latin typeface="+mn-lt"/>
              <a:cs typeface="Arial"/>
            </a:rPr>
            <a:t> </a:t>
          </a:r>
          <a:r>
            <a:rPr lang="en-GB" b="1" spc="-7" dirty="0" smtClean="0">
              <a:latin typeface="+mn-lt"/>
              <a:cs typeface="Arial"/>
            </a:rPr>
            <a:t>play</a:t>
          </a:r>
          <a:r>
            <a:rPr lang="en-GB" b="1" dirty="0" smtClean="0">
              <a:latin typeface="+mn-lt"/>
              <a:cs typeface="Arial"/>
            </a:rPr>
            <a:t> </a:t>
          </a:r>
          <a:r>
            <a:rPr lang="en-GB" b="1" spc="-7" dirty="0" smtClean="0">
              <a:latin typeface="+mn-lt"/>
              <a:cs typeface="Arial"/>
            </a:rPr>
            <a:t>store</a:t>
          </a:r>
          <a:r>
            <a:rPr lang="en-GB" b="1" dirty="0" smtClean="0">
              <a:latin typeface="+mn-lt"/>
              <a:cs typeface="Arial"/>
            </a:rPr>
            <a:t> </a:t>
          </a:r>
          <a:r>
            <a:rPr lang="en-GB" b="1" spc="-7" dirty="0" smtClean="0">
              <a:latin typeface="+mn-lt"/>
              <a:cs typeface="Arial"/>
            </a:rPr>
            <a:t>dataset,</a:t>
          </a:r>
          <a:r>
            <a:rPr lang="en-GB" b="1" dirty="0" smtClean="0">
              <a:latin typeface="+mn-lt"/>
              <a:cs typeface="Arial"/>
            </a:rPr>
            <a:t> </a:t>
          </a:r>
          <a:r>
            <a:rPr lang="en-GB" b="1" spc="-7" dirty="0" smtClean="0">
              <a:latin typeface="+mn-lt"/>
              <a:cs typeface="Arial"/>
            </a:rPr>
            <a:t>there</a:t>
          </a:r>
          <a:r>
            <a:rPr lang="en-GB" b="1" dirty="0" smtClean="0">
              <a:latin typeface="+mn-lt"/>
              <a:cs typeface="Arial"/>
            </a:rPr>
            <a:t> </a:t>
          </a:r>
          <a:r>
            <a:rPr lang="en-GB" b="1" spc="-7" dirty="0" smtClean="0">
              <a:latin typeface="+mn-lt"/>
              <a:cs typeface="Arial"/>
            </a:rPr>
            <a:t>were</a:t>
          </a:r>
          <a:r>
            <a:rPr lang="en-GB" b="1" dirty="0" smtClean="0">
              <a:latin typeface="+mn-lt"/>
              <a:cs typeface="Arial"/>
            </a:rPr>
            <a:t> </a:t>
          </a:r>
          <a:r>
            <a:rPr lang="en-GB" b="1" spc="-7" dirty="0" smtClean="0">
              <a:latin typeface="+mn-lt"/>
              <a:cs typeface="Arial"/>
            </a:rPr>
            <a:t>null</a:t>
          </a:r>
          <a:r>
            <a:rPr lang="en-GB" b="1" dirty="0" smtClean="0">
              <a:latin typeface="+mn-lt"/>
              <a:cs typeface="Arial"/>
            </a:rPr>
            <a:t> </a:t>
          </a:r>
          <a:r>
            <a:rPr lang="en-GB" b="1" spc="-7" dirty="0" smtClean="0">
              <a:latin typeface="+mn-lt"/>
              <a:cs typeface="Arial"/>
            </a:rPr>
            <a:t>values</a:t>
          </a:r>
          <a:r>
            <a:rPr lang="en-GB" b="1" dirty="0" smtClean="0">
              <a:latin typeface="+mn-lt"/>
              <a:cs typeface="Arial"/>
            </a:rPr>
            <a:t> </a:t>
          </a:r>
          <a:r>
            <a:rPr lang="en-GB" b="1" spc="-7" dirty="0" smtClean="0">
              <a:latin typeface="+mn-lt"/>
              <a:cs typeface="Arial"/>
            </a:rPr>
            <a:t>present</a:t>
          </a:r>
          <a:r>
            <a:rPr lang="en-GB" b="1" dirty="0" smtClean="0">
              <a:latin typeface="+mn-lt"/>
              <a:cs typeface="Arial"/>
            </a:rPr>
            <a:t> </a:t>
          </a:r>
          <a:r>
            <a:rPr lang="en-GB" b="1" spc="-7" dirty="0" smtClean="0">
              <a:latin typeface="+mn-lt"/>
              <a:cs typeface="Arial"/>
            </a:rPr>
            <a:t>in</a:t>
          </a:r>
          <a:r>
            <a:rPr lang="en-GB" b="1" dirty="0" smtClean="0">
              <a:latin typeface="+mn-lt"/>
              <a:cs typeface="Arial"/>
            </a:rPr>
            <a:t> </a:t>
          </a:r>
          <a:r>
            <a:rPr lang="en-GB" b="1" spc="-7" dirty="0" smtClean="0">
              <a:latin typeface="+mn-lt"/>
              <a:cs typeface="Arial"/>
            </a:rPr>
            <a:t>Rating,</a:t>
          </a:r>
          <a:r>
            <a:rPr lang="en-GB" b="1" dirty="0" smtClean="0">
              <a:latin typeface="+mn-lt"/>
              <a:cs typeface="Arial"/>
            </a:rPr>
            <a:t> </a:t>
          </a:r>
          <a:r>
            <a:rPr lang="en-GB" b="1" spc="-33" dirty="0" smtClean="0">
              <a:latin typeface="+mn-lt"/>
              <a:cs typeface="Arial"/>
            </a:rPr>
            <a:t>Type, </a:t>
          </a:r>
          <a:r>
            <a:rPr lang="en-GB" b="1" spc="-27" dirty="0" smtClean="0">
              <a:latin typeface="+mn-lt"/>
              <a:cs typeface="Arial"/>
            </a:rPr>
            <a:t> </a:t>
          </a:r>
          <a:r>
            <a:rPr lang="en-GB" b="1" spc="-7" dirty="0" smtClean="0">
              <a:latin typeface="+mn-lt"/>
              <a:cs typeface="Arial"/>
            </a:rPr>
            <a:t>Content Rating,</a:t>
          </a:r>
          <a:r>
            <a:rPr lang="en-GB" b="1" spc="-47" dirty="0" smtClean="0">
              <a:latin typeface="+mn-lt"/>
              <a:cs typeface="Arial"/>
            </a:rPr>
            <a:t> </a:t>
          </a:r>
          <a:r>
            <a:rPr lang="en-GB" b="1" spc="-27" dirty="0" smtClean="0">
              <a:latin typeface="+mn-lt"/>
              <a:cs typeface="Arial"/>
            </a:rPr>
            <a:t>Android </a:t>
          </a:r>
          <a:r>
            <a:rPr lang="en-GB" b="1" spc="-27" dirty="0" err="1" smtClean="0">
              <a:latin typeface="+mn-lt"/>
              <a:cs typeface="Arial"/>
            </a:rPr>
            <a:t>Ver</a:t>
          </a:r>
          <a:r>
            <a:rPr lang="en-GB" b="1" spc="-27" dirty="0" smtClean="0">
              <a:latin typeface="+mn-lt"/>
              <a:cs typeface="Arial"/>
            </a:rPr>
            <a:t>,</a:t>
          </a:r>
          <a:r>
            <a:rPr lang="en-GB" b="1" spc="33" dirty="0" smtClean="0">
              <a:latin typeface="+mn-lt"/>
              <a:cs typeface="Arial"/>
            </a:rPr>
            <a:t> </a:t>
          </a:r>
          <a:r>
            <a:rPr lang="en-GB" b="1" spc="-20" dirty="0" smtClean="0">
              <a:latin typeface="+mn-lt"/>
              <a:cs typeface="Arial"/>
            </a:rPr>
            <a:t>Current </a:t>
          </a:r>
          <a:r>
            <a:rPr lang="en-GB" b="1" spc="-20" dirty="0" err="1" smtClean="0">
              <a:latin typeface="+mn-lt"/>
              <a:cs typeface="Arial"/>
            </a:rPr>
            <a:t>Ver</a:t>
          </a:r>
          <a:r>
            <a:rPr lang="en-GB" b="1" spc="13" dirty="0" smtClean="0">
              <a:latin typeface="+mn-lt"/>
              <a:cs typeface="Arial"/>
            </a:rPr>
            <a:t> </a:t>
          </a:r>
          <a:r>
            <a:rPr lang="en-GB" b="1" spc="-7" dirty="0" smtClean="0">
              <a:latin typeface="+mn-lt"/>
              <a:cs typeface="Arial"/>
            </a:rPr>
            <a:t>these</a:t>
          </a:r>
          <a:r>
            <a:rPr lang="en-GB" b="1" spc="7" dirty="0" smtClean="0">
              <a:latin typeface="+mn-lt"/>
              <a:cs typeface="Arial"/>
            </a:rPr>
            <a:t> </a:t>
          </a:r>
          <a:r>
            <a:rPr lang="en-GB" b="1" spc="-7" dirty="0" smtClean="0">
              <a:latin typeface="+mn-lt"/>
              <a:cs typeface="Arial"/>
            </a:rPr>
            <a:t>columns</a:t>
          </a:r>
          <a:r>
            <a:rPr lang="en-GB" b="1" spc="27" dirty="0" smtClean="0">
              <a:latin typeface="+mn-lt"/>
              <a:cs typeface="Arial"/>
            </a:rPr>
            <a:t> </a:t>
          </a:r>
          <a:r>
            <a:rPr lang="en-GB" b="1" spc="-7" dirty="0" smtClean="0">
              <a:latin typeface="+mn-lt"/>
              <a:cs typeface="Arial"/>
            </a:rPr>
            <a:t>were</a:t>
          </a:r>
          <a:r>
            <a:rPr lang="en-GB" b="1" spc="7" dirty="0" smtClean="0">
              <a:latin typeface="+mn-lt"/>
              <a:cs typeface="Arial"/>
            </a:rPr>
            <a:t> </a:t>
          </a:r>
          <a:r>
            <a:rPr lang="en-GB" b="1" spc="-7" dirty="0" smtClean="0">
              <a:latin typeface="+mn-lt"/>
              <a:cs typeface="Arial"/>
            </a:rPr>
            <a:t>having</a:t>
          </a:r>
          <a:r>
            <a:rPr lang="en-GB" b="1" spc="13" dirty="0" smtClean="0">
              <a:latin typeface="+mn-lt"/>
              <a:cs typeface="Arial"/>
            </a:rPr>
            <a:t> </a:t>
          </a:r>
          <a:r>
            <a:rPr lang="en-GB" b="1" spc="-7" dirty="0" smtClean="0">
              <a:latin typeface="+mn-lt"/>
              <a:cs typeface="Arial"/>
            </a:rPr>
            <a:t>null</a:t>
          </a:r>
          <a:r>
            <a:rPr lang="en-GB" b="1" spc="13" dirty="0" smtClean="0">
              <a:latin typeface="+mn-lt"/>
              <a:cs typeface="Arial"/>
            </a:rPr>
            <a:t> </a:t>
          </a:r>
          <a:r>
            <a:rPr lang="en-GB" b="1" spc="-7" dirty="0" smtClean="0">
              <a:latin typeface="+mn-lt"/>
              <a:cs typeface="Arial"/>
            </a:rPr>
            <a:t>values.</a:t>
          </a:r>
          <a:endParaRPr lang="en-IN" b="1" dirty="0">
            <a:latin typeface="+mn-lt"/>
          </a:endParaRPr>
        </a:p>
      </dgm:t>
    </dgm:pt>
    <dgm:pt modelId="{2D859257-7308-46C4-9F0F-027A12FC761E}" type="parTrans" cxnId="{AB69B153-8CAA-4A55-AE32-D76172F63CC7}">
      <dgm:prSet/>
      <dgm:spPr/>
      <dgm:t>
        <a:bodyPr/>
        <a:lstStyle/>
        <a:p>
          <a:endParaRPr lang="en-IN"/>
        </a:p>
      </dgm:t>
    </dgm:pt>
    <dgm:pt modelId="{4119C751-725F-4DBF-B246-28F99CAAB284}" type="sibTrans" cxnId="{AB69B153-8CAA-4A55-AE32-D76172F63CC7}">
      <dgm:prSet/>
      <dgm:spPr/>
      <dgm:t>
        <a:bodyPr/>
        <a:lstStyle/>
        <a:p>
          <a:endParaRPr lang="en-IN"/>
        </a:p>
      </dgm:t>
    </dgm:pt>
    <dgm:pt modelId="{90D4620D-79C1-4EAA-9A55-A55092CB563F}">
      <dgm:prSet phldrT="[Text]"/>
      <dgm:spPr/>
      <dgm:t>
        <a:bodyPr/>
        <a:lstStyle/>
        <a:p>
          <a:r>
            <a:rPr lang="en-GB" b="1" spc="-5" dirty="0" smtClean="0">
              <a:latin typeface="+mn-lt"/>
              <a:ea typeface="Arial Unicode MS" panose="020B0604020202020204" pitchFamily="34" charset="-128"/>
              <a:cs typeface="Arial Unicode MS" panose="020B0604020202020204" pitchFamily="34" charset="-128"/>
            </a:rPr>
            <a:t>Rating is numerical data so I have used the median to fill the null values whereas </a:t>
          </a:r>
          <a:r>
            <a:rPr lang="en-GB" b="1" dirty="0" smtClean="0">
              <a:latin typeface="+mn-lt"/>
              <a:ea typeface="Arial Unicode MS" panose="020B0604020202020204" pitchFamily="34" charset="-128"/>
              <a:cs typeface="Arial Unicode MS" panose="020B0604020202020204" pitchFamily="34" charset="-128"/>
            </a:rPr>
            <a:t> </a:t>
          </a:r>
          <a:r>
            <a:rPr lang="en-GB" b="1" spc="-5" dirty="0" smtClean="0">
              <a:latin typeface="+mn-lt"/>
              <a:ea typeface="Arial Unicode MS" panose="020B0604020202020204" pitchFamily="34" charset="-128"/>
              <a:cs typeface="Arial Unicode MS" panose="020B0604020202020204" pitchFamily="34" charset="-128"/>
            </a:rPr>
            <a:t>other</a:t>
          </a:r>
          <a:r>
            <a:rPr lang="en-GB" b="1" dirty="0" smtClean="0">
              <a:latin typeface="+mn-lt"/>
              <a:ea typeface="Arial Unicode MS" panose="020B0604020202020204" pitchFamily="34" charset="-128"/>
              <a:cs typeface="Arial Unicode MS" panose="020B0604020202020204" pitchFamily="34" charset="-128"/>
            </a:rPr>
            <a:t> </a:t>
          </a:r>
          <a:r>
            <a:rPr lang="en-GB" b="1" spc="-5" dirty="0" smtClean="0">
              <a:latin typeface="+mn-lt"/>
              <a:ea typeface="Arial Unicode MS" panose="020B0604020202020204" pitchFamily="34" charset="-128"/>
              <a:cs typeface="Arial Unicode MS" panose="020B0604020202020204" pitchFamily="34" charset="-128"/>
            </a:rPr>
            <a:t>columns</a:t>
          </a:r>
          <a:r>
            <a:rPr lang="en-GB" b="1" dirty="0" smtClean="0">
              <a:latin typeface="+mn-lt"/>
              <a:ea typeface="Arial Unicode MS" panose="020B0604020202020204" pitchFamily="34" charset="-128"/>
              <a:cs typeface="Arial Unicode MS" panose="020B0604020202020204" pitchFamily="34" charset="-128"/>
            </a:rPr>
            <a:t> are </a:t>
          </a:r>
          <a:r>
            <a:rPr lang="en-GB" b="1" spc="-5" dirty="0" smtClean="0">
              <a:latin typeface="+mn-lt"/>
              <a:ea typeface="Arial Unicode MS" panose="020B0604020202020204" pitchFamily="34" charset="-128"/>
              <a:cs typeface="Arial Unicode MS" panose="020B0604020202020204" pitchFamily="34" charset="-128"/>
            </a:rPr>
            <a:t>categorical</a:t>
          </a:r>
          <a:r>
            <a:rPr lang="en-GB" b="1" dirty="0" smtClean="0">
              <a:latin typeface="+mn-lt"/>
              <a:ea typeface="Arial Unicode MS" panose="020B0604020202020204" pitchFamily="34" charset="-128"/>
              <a:cs typeface="Arial Unicode MS" panose="020B0604020202020204" pitchFamily="34" charset="-128"/>
            </a:rPr>
            <a:t> </a:t>
          </a:r>
          <a:r>
            <a:rPr lang="en-GB" b="1" spc="-5" dirty="0" smtClean="0">
              <a:latin typeface="+mn-lt"/>
              <a:ea typeface="Arial Unicode MS" panose="020B0604020202020204" pitchFamily="34" charset="-128"/>
              <a:cs typeface="Arial Unicode MS" panose="020B0604020202020204" pitchFamily="34" charset="-128"/>
            </a:rPr>
            <a:t>values</a:t>
          </a:r>
          <a:r>
            <a:rPr lang="en-GB" b="1" dirty="0" smtClean="0">
              <a:latin typeface="+mn-lt"/>
              <a:ea typeface="Arial Unicode MS" panose="020B0604020202020204" pitchFamily="34" charset="-128"/>
              <a:cs typeface="Arial Unicode MS" panose="020B0604020202020204" pitchFamily="34" charset="-128"/>
            </a:rPr>
            <a:t> </a:t>
          </a:r>
          <a:r>
            <a:rPr lang="en-GB" b="1" spc="-5" dirty="0" smtClean="0">
              <a:latin typeface="+mn-lt"/>
              <a:ea typeface="Arial Unicode MS" panose="020B0604020202020204" pitchFamily="34" charset="-128"/>
              <a:cs typeface="Arial Unicode MS" panose="020B0604020202020204" pitchFamily="34" charset="-128"/>
            </a:rPr>
            <a:t>for that</a:t>
          </a:r>
          <a:r>
            <a:rPr lang="en-GB" b="1" dirty="0" smtClean="0">
              <a:latin typeface="+mn-lt"/>
              <a:ea typeface="Arial Unicode MS" panose="020B0604020202020204" pitchFamily="34" charset="-128"/>
              <a:cs typeface="Arial Unicode MS" panose="020B0604020202020204" pitchFamily="34" charset="-128"/>
            </a:rPr>
            <a:t> </a:t>
          </a:r>
          <a:r>
            <a:rPr lang="en-GB" b="1" spc="-5" dirty="0" smtClean="0">
              <a:latin typeface="+mn-lt"/>
              <a:ea typeface="Arial Unicode MS" panose="020B0604020202020204" pitchFamily="34" charset="-128"/>
              <a:cs typeface="Arial Unicode MS" panose="020B0604020202020204" pitchFamily="34" charset="-128"/>
            </a:rPr>
            <a:t>I</a:t>
          </a:r>
          <a:r>
            <a:rPr lang="en-GB" b="1" dirty="0" smtClean="0">
              <a:latin typeface="+mn-lt"/>
              <a:ea typeface="Arial Unicode MS" panose="020B0604020202020204" pitchFamily="34" charset="-128"/>
              <a:cs typeface="Arial Unicode MS" panose="020B0604020202020204" pitchFamily="34" charset="-128"/>
            </a:rPr>
            <a:t> </a:t>
          </a:r>
          <a:r>
            <a:rPr lang="en-GB" b="1" spc="-5" dirty="0" smtClean="0">
              <a:latin typeface="+mn-lt"/>
              <a:ea typeface="Arial Unicode MS" panose="020B0604020202020204" pitchFamily="34" charset="-128"/>
              <a:cs typeface="Arial Unicode MS" panose="020B0604020202020204" pitchFamily="34" charset="-128"/>
            </a:rPr>
            <a:t>have</a:t>
          </a:r>
          <a:r>
            <a:rPr lang="en-GB" b="1" dirty="0" smtClean="0">
              <a:latin typeface="+mn-lt"/>
              <a:ea typeface="Arial Unicode MS" panose="020B0604020202020204" pitchFamily="34" charset="-128"/>
              <a:cs typeface="Arial Unicode MS" panose="020B0604020202020204" pitchFamily="34" charset="-128"/>
            </a:rPr>
            <a:t> </a:t>
          </a:r>
          <a:r>
            <a:rPr lang="en-GB" b="1" spc="-5" dirty="0" smtClean="0">
              <a:latin typeface="+mn-lt"/>
              <a:ea typeface="Arial Unicode MS" panose="020B0604020202020204" pitchFamily="34" charset="-128"/>
              <a:cs typeface="Arial Unicode MS" panose="020B0604020202020204" pitchFamily="34" charset="-128"/>
            </a:rPr>
            <a:t>used </a:t>
          </a:r>
          <a:r>
            <a:rPr lang="en-GB" b="1" spc="-10" dirty="0" smtClean="0">
              <a:latin typeface="+mn-lt"/>
              <a:ea typeface="Arial Unicode MS" panose="020B0604020202020204" pitchFamily="34" charset="-128"/>
              <a:cs typeface="Arial Unicode MS" panose="020B0604020202020204" pitchFamily="34" charset="-128"/>
            </a:rPr>
            <a:t>mode</a:t>
          </a:r>
          <a:r>
            <a:rPr lang="en-GB" b="1" spc="-5" dirty="0" smtClean="0">
              <a:latin typeface="+mn-lt"/>
              <a:ea typeface="Arial Unicode MS" panose="020B0604020202020204" pitchFamily="34" charset="-128"/>
              <a:cs typeface="Arial Unicode MS" panose="020B0604020202020204" pitchFamily="34" charset="-128"/>
            </a:rPr>
            <a:t> to fill</a:t>
          </a:r>
          <a:r>
            <a:rPr lang="en-GB" b="1" spc="375" dirty="0" smtClean="0">
              <a:latin typeface="+mn-lt"/>
              <a:ea typeface="Arial Unicode MS" panose="020B0604020202020204" pitchFamily="34" charset="-128"/>
              <a:cs typeface="Arial Unicode MS" panose="020B0604020202020204" pitchFamily="34" charset="-128"/>
            </a:rPr>
            <a:t> </a:t>
          </a:r>
          <a:r>
            <a:rPr lang="en-GB" b="1" spc="-5" dirty="0" smtClean="0">
              <a:latin typeface="+mn-lt"/>
              <a:ea typeface="Arial Unicode MS" panose="020B0604020202020204" pitchFamily="34" charset="-128"/>
              <a:cs typeface="Arial Unicode MS" panose="020B0604020202020204" pitchFamily="34" charset="-128"/>
            </a:rPr>
            <a:t>the null </a:t>
          </a:r>
          <a:r>
            <a:rPr lang="en-GB" b="1" dirty="0" smtClean="0">
              <a:latin typeface="+mn-lt"/>
              <a:ea typeface="Arial Unicode MS" panose="020B0604020202020204" pitchFamily="34" charset="-128"/>
              <a:cs typeface="Arial Unicode MS" panose="020B0604020202020204" pitchFamily="34" charset="-128"/>
            </a:rPr>
            <a:t> </a:t>
          </a:r>
          <a:r>
            <a:rPr lang="en-GB" b="1" spc="-5" dirty="0" smtClean="0">
              <a:latin typeface="+mn-lt"/>
              <a:ea typeface="Arial Unicode MS" panose="020B0604020202020204" pitchFamily="34" charset="-128"/>
              <a:cs typeface="Arial Unicode MS" panose="020B0604020202020204" pitchFamily="34" charset="-128"/>
            </a:rPr>
            <a:t>values</a:t>
          </a:r>
          <a:endParaRPr lang="en-IN" b="1" dirty="0">
            <a:latin typeface="+mn-lt"/>
          </a:endParaRPr>
        </a:p>
      </dgm:t>
    </dgm:pt>
    <dgm:pt modelId="{6D69A3B5-437F-427B-AE4B-62BA460B13B6}" type="parTrans" cxnId="{AED5B975-0553-4AAF-AA23-599811D2AA1A}">
      <dgm:prSet/>
      <dgm:spPr/>
      <dgm:t>
        <a:bodyPr/>
        <a:lstStyle/>
        <a:p>
          <a:endParaRPr lang="en-IN"/>
        </a:p>
      </dgm:t>
    </dgm:pt>
    <dgm:pt modelId="{DB70D523-E067-43BA-A8A0-85B47AB48831}" type="sibTrans" cxnId="{AED5B975-0553-4AAF-AA23-599811D2AA1A}">
      <dgm:prSet/>
      <dgm:spPr/>
      <dgm:t>
        <a:bodyPr/>
        <a:lstStyle/>
        <a:p>
          <a:endParaRPr lang="en-IN"/>
        </a:p>
      </dgm:t>
    </dgm:pt>
    <dgm:pt modelId="{1FC27B9E-5B40-46CE-85C1-F0746CAAC90F}">
      <dgm:prSet phldrT="[Text]" custT="1"/>
      <dgm:spPr/>
      <dgm:t>
        <a:bodyPr/>
        <a:lstStyle/>
        <a:p>
          <a:r>
            <a:rPr lang="en-IN" sz="1400" b="1" spc="-7" smtClean="0">
              <a:latin typeface="Arial" panose="020B0604020202020204" pitchFamily="34" charset="0"/>
              <a:cs typeface="Arial" panose="020B0604020202020204" pitchFamily="34" charset="0"/>
            </a:rPr>
            <a:t>Removing </a:t>
          </a:r>
          <a:r>
            <a:rPr lang="en-IN" sz="1400" b="1" spc="-500" smtClean="0">
              <a:latin typeface="Arial" panose="020B0604020202020204" pitchFamily="34" charset="0"/>
              <a:cs typeface="Arial" panose="020B0604020202020204" pitchFamily="34" charset="0"/>
            </a:rPr>
            <a:t> </a:t>
          </a:r>
          <a:r>
            <a:rPr lang="en-IN" sz="1400" b="1" spc="-13" smtClean="0">
              <a:latin typeface="Arial" panose="020B0604020202020204" pitchFamily="34" charset="0"/>
              <a:cs typeface="Arial" panose="020B0604020202020204" pitchFamily="34" charset="0"/>
            </a:rPr>
            <a:t>Dup</a:t>
          </a:r>
          <a:r>
            <a:rPr lang="en-IN" sz="1400" b="1" spc="-7" smtClean="0">
              <a:latin typeface="Arial" panose="020B0604020202020204" pitchFamily="34" charset="0"/>
              <a:cs typeface="Arial" panose="020B0604020202020204" pitchFamily="34" charset="0"/>
            </a:rPr>
            <a:t>licates</a:t>
          </a:r>
          <a:endParaRPr lang="en-IN" sz="1400" dirty="0">
            <a:latin typeface="Arial" panose="020B0604020202020204" pitchFamily="34" charset="0"/>
            <a:cs typeface="Arial" panose="020B0604020202020204" pitchFamily="34" charset="0"/>
          </a:endParaRPr>
        </a:p>
      </dgm:t>
    </dgm:pt>
    <dgm:pt modelId="{B156DC9A-8966-4E00-A6D7-CBDCCF49EBBA}" type="parTrans" cxnId="{5BE4057D-3F5C-4FB8-A99E-618524BF52C0}">
      <dgm:prSet/>
      <dgm:spPr/>
      <dgm:t>
        <a:bodyPr/>
        <a:lstStyle/>
        <a:p>
          <a:endParaRPr lang="en-IN"/>
        </a:p>
      </dgm:t>
    </dgm:pt>
    <dgm:pt modelId="{C1CE1005-16B5-4D7A-A6A9-27F0E0CECC3D}" type="sibTrans" cxnId="{5BE4057D-3F5C-4FB8-A99E-618524BF52C0}">
      <dgm:prSet/>
      <dgm:spPr/>
      <dgm:t>
        <a:bodyPr/>
        <a:lstStyle/>
        <a:p>
          <a:endParaRPr lang="en-IN"/>
        </a:p>
      </dgm:t>
    </dgm:pt>
    <dgm:pt modelId="{91FF1DB3-A53E-41F3-97B1-DBC16A073D38}">
      <dgm:prSet phldrT="[Text]"/>
      <dgm:spPr/>
      <dgm:t>
        <a:bodyPr/>
        <a:lstStyle/>
        <a:p>
          <a:r>
            <a:rPr lang="en-GB" b="1" dirty="0" smtClean="0">
              <a:latin typeface="+mn-lt"/>
              <a:ea typeface="Arial Unicode MS" panose="020B0604020202020204" pitchFamily="34" charset="-128"/>
              <a:cs typeface="Arial Unicode MS" panose="020B0604020202020204" pitchFamily="34" charset="-128"/>
            </a:rPr>
            <a:t>There</a:t>
          </a:r>
          <a:r>
            <a:rPr lang="en-GB" b="1" spc="-13" dirty="0" smtClean="0">
              <a:latin typeface="+mn-lt"/>
              <a:ea typeface="Arial Unicode MS" panose="020B0604020202020204" pitchFamily="34" charset="-128"/>
              <a:cs typeface="Arial Unicode MS" panose="020B0604020202020204" pitchFamily="34" charset="-128"/>
            </a:rPr>
            <a:t> </a:t>
          </a:r>
          <a:r>
            <a:rPr lang="en-GB" b="1" dirty="0" smtClean="0">
              <a:latin typeface="+mn-lt"/>
              <a:ea typeface="Arial Unicode MS" panose="020B0604020202020204" pitchFamily="34" charset="-128"/>
              <a:cs typeface="Arial Unicode MS" panose="020B0604020202020204" pitchFamily="34" charset="-128"/>
            </a:rPr>
            <a:t>were</a:t>
          </a:r>
          <a:r>
            <a:rPr lang="en-GB" b="1" spc="-20" dirty="0" smtClean="0">
              <a:latin typeface="+mn-lt"/>
              <a:ea typeface="Arial Unicode MS" panose="020B0604020202020204" pitchFamily="34" charset="-128"/>
              <a:cs typeface="Arial Unicode MS" panose="020B0604020202020204" pitchFamily="34" charset="-128"/>
            </a:rPr>
            <a:t> </a:t>
          </a:r>
          <a:r>
            <a:rPr lang="en-GB" b="1" spc="-7" dirty="0" smtClean="0">
              <a:latin typeface="+mn-lt"/>
              <a:ea typeface="Arial Unicode MS" panose="020B0604020202020204" pitchFamily="34" charset="-128"/>
              <a:cs typeface="Arial Unicode MS" panose="020B0604020202020204" pitchFamily="34" charset="-128"/>
            </a:rPr>
            <a:t>duplicates</a:t>
          </a:r>
          <a:r>
            <a:rPr lang="en-GB" b="1" spc="-20" dirty="0" smtClean="0">
              <a:latin typeface="+mn-lt"/>
              <a:ea typeface="Arial Unicode MS" panose="020B0604020202020204" pitchFamily="34" charset="-128"/>
              <a:cs typeface="Arial Unicode MS" panose="020B0604020202020204" pitchFamily="34" charset="-128"/>
            </a:rPr>
            <a:t> </a:t>
          </a:r>
          <a:r>
            <a:rPr lang="en-GB" b="1" dirty="0" smtClean="0">
              <a:latin typeface="+mn-lt"/>
              <a:ea typeface="Arial Unicode MS" panose="020B0604020202020204" pitchFamily="34" charset="-128"/>
              <a:cs typeface="Arial Unicode MS" panose="020B0604020202020204" pitchFamily="34" charset="-128"/>
            </a:rPr>
            <a:t>present</a:t>
          </a:r>
          <a:r>
            <a:rPr lang="en-GB" b="1" spc="-20" dirty="0" smtClean="0">
              <a:latin typeface="+mn-lt"/>
              <a:ea typeface="Arial Unicode MS" panose="020B0604020202020204" pitchFamily="34" charset="-128"/>
              <a:cs typeface="Arial Unicode MS" panose="020B0604020202020204" pitchFamily="34" charset="-128"/>
            </a:rPr>
            <a:t> </a:t>
          </a:r>
          <a:r>
            <a:rPr lang="en-GB" b="1" spc="-7" dirty="0" smtClean="0">
              <a:latin typeface="+mn-lt"/>
              <a:ea typeface="Arial Unicode MS" panose="020B0604020202020204" pitchFamily="34" charset="-128"/>
              <a:cs typeface="Arial Unicode MS" panose="020B0604020202020204" pitchFamily="34" charset="-128"/>
            </a:rPr>
            <a:t>in</a:t>
          </a:r>
          <a:r>
            <a:rPr lang="en-GB" b="1" dirty="0" smtClean="0">
              <a:latin typeface="+mn-lt"/>
              <a:ea typeface="Arial Unicode MS" panose="020B0604020202020204" pitchFamily="34" charset="-128"/>
              <a:cs typeface="Arial Unicode MS" panose="020B0604020202020204" pitchFamily="34" charset="-128"/>
            </a:rPr>
            <a:t> </a:t>
          </a:r>
          <a:r>
            <a:rPr lang="en-GB" b="1" spc="-7" dirty="0" smtClean="0">
              <a:latin typeface="+mn-lt"/>
              <a:ea typeface="Arial Unicode MS" panose="020B0604020202020204" pitchFamily="34" charset="-128"/>
              <a:cs typeface="Arial Unicode MS" panose="020B0604020202020204" pitchFamily="34" charset="-128"/>
            </a:rPr>
            <a:t>the</a:t>
          </a:r>
          <a:r>
            <a:rPr lang="en-GB" b="1" spc="7" dirty="0" smtClean="0">
              <a:latin typeface="+mn-lt"/>
              <a:ea typeface="Arial Unicode MS" panose="020B0604020202020204" pitchFamily="34" charset="-128"/>
              <a:cs typeface="Arial Unicode MS" panose="020B0604020202020204" pitchFamily="34" charset="-128"/>
            </a:rPr>
            <a:t> </a:t>
          </a:r>
          <a:r>
            <a:rPr lang="en-GB" b="1" spc="-7" dirty="0" smtClean="0">
              <a:latin typeface="+mn-lt"/>
              <a:ea typeface="Arial Unicode MS" panose="020B0604020202020204" pitchFamily="34" charset="-128"/>
              <a:cs typeface="Arial Unicode MS" panose="020B0604020202020204" pitchFamily="34" charset="-128"/>
            </a:rPr>
            <a:t>play store dataset.</a:t>
          </a:r>
          <a:endParaRPr lang="en-IN" b="1" dirty="0">
            <a:latin typeface="+mn-lt"/>
            <a:ea typeface="Arial Unicode MS" panose="020B0604020202020204" pitchFamily="34" charset="-128"/>
            <a:cs typeface="Arial Unicode MS" panose="020B0604020202020204" pitchFamily="34" charset="-128"/>
          </a:endParaRPr>
        </a:p>
      </dgm:t>
    </dgm:pt>
    <dgm:pt modelId="{F61AF9B8-7CC6-4C69-A0A1-4B84665937B5}" type="parTrans" cxnId="{969264D4-3012-4EAB-B031-C59060F5FE11}">
      <dgm:prSet/>
      <dgm:spPr/>
      <dgm:t>
        <a:bodyPr/>
        <a:lstStyle/>
        <a:p>
          <a:endParaRPr lang="en-IN"/>
        </a:p>
      </dgm:t>
    </dgm:pt>
    <dgm:pt modelId="{2965A8B5-F020-47EE-9791-08EA10F8FEC9}" type="sibTrans" cxnId="{969264D4-3012-4EAB-B031-C59060F5FE11}">
      <dgm:prSet/>
      <dgm:spPr/>
      <dgm:t>
        <a:bodyPr/>
        <a:lstStyle/>
        <a:p>
          <a:endParaRPr lang="en-IN"/>
        </a:p>
      </dgm:t>
    </dgm:pt>
    <dgm:pt modelId="{A802D7BB-2D84-4178-A371-BE381C3CCD51}">
      <dgm:prSet phldrT="[Text]"/>
      <dgm:spPr/>
      <dgm:t>
        <a:bodyPr/>
        <a:lstStyle/>
        <a:p>
          <a:r>
            <a:rPr lang="en-GB" b="1" dirty="0" smtClean="0">
              <a:latin typeface="+mn-lt"/>
              <a:ea typeface="Arial Unicode MS" panose="020B0604020202020204" pitchFamily="34" charset="-128"/>
              <a:cs typeface="Arial Unicode MS" panose="020B0604020202020204" pitchFamily="34" charset="-128"/>
            </a:rPr>
            <a:t>I dropped the duplicate rows based on ‘App’ column</a:t>
          </a:r>
          <a:endParaRPr lang="en-IN" b="1" dirty="0">
            <a:latin typeface="+mn-lt"/>
            <a:ea typeface="Arial Unicode MS" panose="020B0604020202020204" pitchFamily="34" charset="-128"/>
            <a:cs typeface="Arial Unicode MS" panose="020B0604020202020204" pitchFamily="34" charset="-128"/>
          </a:endParaRPr>
        </a:p>
      </dgm:t>
    </dgm:pt>
    <dgm:pt modelId="{710A5E6E-69D6-43F6-BC62-F0084B211305}" type="parTrans" cxnId="{7D996F69-325D-403A-953F-895207E71FF8}">
      <dgm:prSet/>
      <dgm:spPr/>
      <dgm:t>
        <a:bodyPr/>
        <a:lstStyle/>
        <a:p>
          <a:endParaRPr lang="en-IN"/>
        </a:p>
      </dgm:t>
    </dgm:pt>
    <dgm:pt modelId="{D9752621-FE5A-4965-B963-ECA2937175F6}" type="sibTrans" cxnId="{7D996F69-325D-403A-953F-895207E71FF8}">
      <dgm:prSet/>
      <dgm:spPr/>
      <dgm:t>
        <a:bodyPr/>
        <a:lstStyle/>
        <a:p>
          <a:endParaRPr lang="en-IN"/>
        </a:p>
      </dgm:t>
    </dgm:pt>
    <dgm:pt modelId="{99A8013E-688B-42E8-9565-5A4E14B52FC1}" type="pres">
      <dgm:prSet presAssocID="{EBB82580-4F2C-4905-BFD2-3EF7EAB7A12D}" presName="linearFlow" presStyleCnt="0">
        <dgm:presLayoutVars>
          <dgm:dir/>
          <dgm:animLvl val="lvl"/>
          <dgm:resizeHandles val="exact"/>
        </dgm:presLayoutVars>
      </dgm:prSet>
      <dgm:spPr/>
      <dgm:t>
        <a:bodyPr/>
        <a:lstStyle/>
        <a:p>
          <a:endParaRPr lang="en-IN"/>
        </a:p>
      </dgm:t>
    </dgm:pt>
    <dgm:pt modelId="{92EE3497-0903-444C-9EB6-435ECE672316}" type="pres">
      <dgm:prSet presAssocID="{F5045311-90A3-42E8-9C8B-98E6E7602614}" presName="composite" presStyleCnt="0"/>
      <dgm:spPr/>
    </dgm:pt>
    <dgm:pt modelId="{C096D309-ED96-47B9-A493-DCA7E1023F47}" type="pres">
      <dgm:prSet presAssocID="{F5045311-90A3-42E8-9C8B-98E6E7602614}" presName="parentText" presStyleLbl="alignNode1" presStyleIdx="0" presStyleCnt="3">
        <dgm:presLayoutVars>
          <dgm:chMax val="1"/>
          <dgm:bulletEnabled val="1"/>
        </dgm:presLayoutVars>
      </dgm:prSet>
      <dgm:spPr/>
      <dgm:t>
        <a:bodyPr/>
        <a:lstStyle/>
        <a:p>
          <a:endParaRPr lang="en-IN"/>
        </a:p>
      </dgm:t>
    </dgm:pt>
    <dgm:pt modelId="{472B81E4-AE89-42F2-83C0-3E4145A6E564}" type="pres">
      <dgm:prSet presAssocID="{F5045311-90A3-42E8-9C8B-98E6E7602614}" presName="descendantText" presStyleLbl="alignAcc1" presStyleIdx="0" presStyleCnt="3">
        <dgm:presLayoutVars>
          <dgm:bulletEnabled val="1"/>
        </dgm:presLayoutVars>
      </dgm:prSet>
      <dgm:spPr/>
      <dgm:t>
        <a:bodyPr/>
        <a:lstStyle/>
        <a:p>
          <a:endParaRPr lang="en-IN"/>
        </a:p>
      </dgm:t>
    </dgm:pt>
    <dgm:pt modelId="{2656EBE8-F3D9-4CA2-BC13-1702ECC1D9AC}" type="pres">
      <dgm:prSet presAssocID="{3984227C-53B3-4A21-9FF1-E716BED40828}" presName="sp" presStyleCnt="0"/>
      <dgm:spPr/>
    </dgm:pt>
    <dgm:pt modelId="{796E5D9C-AFF7-43AC-A63A-AD32754DD2F2}" type="pres">
      <dgm:prSet presAssocID="{C689B27D-7391-4B9C-8CD8-E10A373FA962}" presName="composite" presStyleCnt="0"/>
      <dgm:spPr/>
    </dgm:pt>
    <dgm:pt modelId="{EFDA7831-8171-4899-91D6-33296268FE93}" type="pres">
      <dgm:prSet presAssocID="{C689B27D-7391-4B9C-8CD8-E10A373FA962}" presName="parentText" presStyleLbl="alignNode1" presStyleIdx="1" presStyleCnt="3">
        <dgm:presLayoutVars>
          <dgm:chMax val="1"/>
          <dgm:bulletEnabled val="1"/>
        </dgm:presLayoutVars>
      </dgm:prSet>
      <dgm:spPr/>
      <dgm:t>
        <a:bodyPr/>
        <a:lstStyle/>
        <a:p>
          <a:endParaRPr lang="en-IN"/>
        </a:p>
      </dgm:t>
    </dgm:pt>
    <dgm:pt modelId="{CAA4A986-674E-4CEC-A814-A9C8AB713514}" type="pres">
      <dgm:prSet presAssocID="{C689B27D-7391-4B9C-8CD8-E10A373FA962}" presName="descendantText" presStyleLbl="alignAcc1" presStyleIdx="1" presStyleCnt="3">
        <dgm:presLayoutVars>
          <dgm:bulletEnabled val="1"/>
        </dgm:presLayoutVars>
      </dgm:prSet>
      <dgm:spPr/>
      <dgm:t>
        <a:bodyPr/>
        <a:lstStyle/>
        <a:p>
          <a:endParaRPr lang="en-IN"/>
        </a:p>
      </dgm:t>
    </dgm:pt>
    <dgm:pt modelId="{13A8A3A5-34F1-4304-871C-98078DFE680B}" type="pres">
      <dgm:prSet presAssocID="{4D747FA6-00AE-4846-856D-FD72ED3CBA1E}" presName="sp" presStyleCnt="0"/>
      <dgm:spPr/>
    </dgm:pt>
    <dgm:pt modelId="{EAA898BD-8636-4721-822D-ABD97AEFAE24}" type="pres">
      <dgm:prSet presAssocID="{1FC27B9E-5B40-46CE-85C1-F0746CAAC90F}" presName="composite" presStyleCnt="0"/>
      <dgm:spPr/>
    </dgm:pt>
    <dgm:pt modelId="{CB02E498-D101-4542-8832-3AE18A28AC68}" type="pres">
      <dgm:prSet presAssocID="{1FC27B9E-5B40-46CE-85C1-F0746CAAC90F}" presName="parentText" presStyleLbl="alignNode1" presStyleIdx="2" presStyleCnt="3">
        <dgm:presLayoutVars>
          <dgm:chMax val="1"/>
          <dgm:bulletEnabled val="1"/>
        </dgm:presLayoutVars>
      </dgm:prSet>
      <dgm:spPr/>
      <dgm:t>
        <a:bodyPr/>
        <a:lstStyle/>
        <a:p>
          <a:endParaRPr lang="en-IN"/>
        </a:p>
      </dgm:t>
    </dgm:pt>
    <dgm:pt modelId="{A46ABDEB-082D-4968-BFE3-65364106342F}" type="pres">
      <dgm:prSet presAssocID="{1FC27B9E-5B40-46CE-85C1-F0746CAAC90F}" presName="descendantText" presStyleLbl="alignAcc1" presStyleIdx="2" presStyleCnt="3">
        <dgm:presLayoutVars>
          <dgm:bulletEnabled val="1"/>
        </dgm:presLayoutVars>
      </dgm:prSet>
      <dgm:spPr/>
      <dgm:t>
        <a:bodyPr/>
        <a:lstStyle/>
        <a:p>
          <a:endParaRPr lang="en-IN"/>
        </a:p>
      </dgm:t>
    </dgm:pt>
  </dgm:ptLst>
  <dgm:cxnLst>
    <dgm:cxn modelId="{865A6C1D-0C94-4BE2-842B-B63E35CBD0AD}" type="presOf" srcId="{A802D7BB-2D84-4178-A371-BE381C3CCD51}" destId="{A46ABDEB-082D-4968-BFE3-65364106342F}" srcOrd="0" destOrd="1" presId="urn:microsoft.com/office/officeart/2005/8/layout/chevron2"/>
    <dgm:cxn modelId="{CB35FF4D-3675-49C6-8505-F12335CD4E56}" type="presOf" srcId="{F17B41A9-EF57-4E4F-BB75-EEE88A893586}" destId="{472B81E4-AE89-42F2-83C0-3E4145A6E564}" srcOrd="0" destOrd="1" presId="urn:microsoft.com/office/officeart/2005/8/layout/chevron2"/>
    <dgm:cxn modelId="{E4B1B69B-FB41-4EEE-936E-9D002CEBC714}" type="presOf" srcId="{91FF1DB3-A53E-41F3-97B1-DBC16A073D38}" destId="{A46ABDEB-082D-4968-BFE3-65364106342F}" srcOrd="0" destOrd="0" presId="urn:microsoft.com/office/officeart/2005/8/layout/chevron2"/>
    <dgm:cxn modelId="{C4308A47-EC64-49E5-A419-1451834E9D8A}" srcId="{EBB82580-4F2C-4905-BFD2-3EF7EAB7A12D}" destId="{C689B27D-7391-4B9C-8CD8-E10A373FA962}" srcOrd="1" destOrd="0" parTransId="{D9B5BDCE-F70C-441B-AB71-AB00A95C9791}" sibTransId="{4D747FA6-00AE-4846-856D-FD72ED3CBA1E}"/>
    <dgm:cxn modelId="{A6022F05-9A7E-479E-8CF3-46DA62613B5C}" srcId="{F5045311-90A3-42E8-9C8B-98E6E7602614}" destId="{F17B41A9-EF57-4E4F-BB75-EEE88A893586}" srcOrd="1" destOrd="0" parTransId="{F35FED64-F1C9-4C8D-8510-88C7CECBE3C9}" sibTransId="{2E5FE893-953A-496F-8086-3FFF250C309A}"/>
    <dgm:cxn modelId="{7D996F69-325D-403A-953F-895207E71FF8}" srcId="{1FC27B9E-5B40-46CE-85C1-F0746CAAC90F}" destId="{A802D7BB-2D84-4178-A371-BE381C3CCD51}" srcOrd="1" destOrd="0" parTransId="{710A5E6E-69D6-43F6-BC62-F0084B211305}" sibTransId="{D9752621-FE5A-4965-B963-ECA2937175F6}"/>
    <dgm:cxn modelId="{4E922122-21A6-4624-AAFC-C1FB3D8FF81F}" type="presOf" srcId="{F5045311-90A3-42E8-9C8B-98E6E7602614}" destId="{C096D309-ED96-47B9-A493-DCA7E1023F47}" srcOrd="0" destOrd="0" presId="urn:microsoft.com/office/officeart/2005/8/layout/chevron2"/>
    <dgm:cxn modelId="{F9C4FD39-1ED8-4D25-AED4-5EBC401EBCC0}" type="presOf" srcId="{90D4620D-79C1-4EAA-9A55-A55092CB563F}" destId="{CAA4A986-674E-4CEC-A814-A9C8AB713514}" srcOrd="0" destOrd="1" presId="urn:microsoft.com/office/officeart/2005/8/layout/chevron2"/>
    <dgm:cxn modelId="{AED5B975-0553-4AAF-AA23-599811D2AA1A}" srcId="{C689B27D-7391-4B9C-8CD8-E10A373FA962}" destId="{90D4620D-79C1-4EAA-9A55-A55092CB563F}" srcOrd="1" destOrd="0" parTransId="{6D69A3B5-437F-427B-AE4B-62BA460B13B6}" sibTransId="{DB70D523-E067-43BA-A8A0-85B47AB48831}"/>
    <dgm:cxn modelId="{966933B3-3D84-437F-B57F-7ED7D30C9D14}" type="presOf" srcId="{1FC27B9E-5B40-46CE-85C1-F0746CAAC90F}" destId="{CB02E498-D101-4542-8832-3AE18A28AC68}" srcOrd="0" destOrd="0" presId="urn:microsoft.com/office/officeart/2005/8/layout/chevron2"/>
    <dgm:cxn modelId="{AB69B153-8CAA-4A55-AE32-D76172F63CC7}" srcId="{C689B27D-7391-4B9C-8CD8-E10A373FA962}" destId="{A77C213D-C623-4EA1-8302-35E46F20CEAA}" srcOrd="0" destOrd="0" parTransId="{2D859257-7308-46C4-9F0F-027A12FC761E}" sibTransId="{4119C751-725F-4DBF-B246-28F99CAAB284}"/>
    <dgm:cxn modelId="{D76EEF6E-76B3-4956-8141-35CCAFD61F1A}" type="presOf" srcId="{A77C213D-C623-4EA1-8302-35E46F20CEAA}" destId="{CAA4A986-674E-4CEC-A814-A9C8AB713514}" srcOrd="0" destOrd="0" presId="urn:microsoft.com/office/officeart/2005/8/layout/chevron2"/>
    <dgm:cxn modelId="{9268A856-CED9-4B51-A63E-4A2468B8A719}" type="presOf" srcId="{C689B27D-7391-4B9C-8CD8-E10A373FA962}" destId="{EFDA7831-8171-4899-91D6-33296268FE93}" srcOrd="0" destOrd="0" presId="urn:microsoft.com/office/officeart/2005/8/layout/chevron2"/>
    <dgm:cxn modelId="{02FF5334-00DB-4639-8BA3-D62E69237DE6}" type="presOf" srcId="{EBB82580-4F2C-4905-BFD2-3EF7EAB7A12D}" destId="{99A8013E-688B-42E8-9565-5A4E14B52FC1}" srcOrd="0" destOrd="0" presId="urn:microsoft.com/office/officeart/2005/8/layout/chevron2"/>
    <dgm:cxn modelId="{31D1406B-EB56-462A-A495-D822F9310D9B}" srcId="{EBB82580-4F2C-4905-BFD2-3EF7EAB7A12D}" destId="{F5045311-90A3-42E8-9C8B-98E6E7602614}" srcOrd="0" destOrd="0" parTransId="{A435C873-9E80-4BAE-8A3F-C0194B7397B5}" sibTransId="{3984227C-53B3-4A21-9FF1-E716BED40828}"/>
    <dgm:cxn modelId="{E80FD33D-4981-4B57-9C0B-B794FB67587E}" type="presOf" srcId="{B7D6832F-3464-4B5E-A4F5-DDD8E76FB6EC}" destId="{472B81E4-AE89-42F2-83C0-3E4145A6E564}" srcOrd="0" destOrd="0" presId="urn:microsoft.com/office/officeart/2005/8/layout/chevron2"/>
    <dgm:cxn modelId="{79CFED87-851D-4072-8165-517DB4C41C40}" srcId="{F5045311-90A3-42E8-9C8B-98E6E7602614}" destId="{B7D6832F-3464-4B5E-A4F5-DDD8E76FB6EC}" srcOrd="0" destOrd="0" parTransId="{7A5D2862-AA73-4977-8522-716397D29E40}" sibTransId="{8A10AD24-8C99-4A85-AA46-9ACCA0E43983}"/>
    <dgm:cxn modelId="{969264D4-3012-4EAB-B031-C59060F5FE11}" srcId="{1FC27B9E-5B40-46CE-85C1-F0746CAAC90F}" destId="{91FF1DB3-A53E-41F3-97B1-DBC16A073D38}" srcOrd="0" destOrd="0" parTransId="{F61AF9B8-7CC6-4C69-A0A1-4B84665937B5}" sibTransId="{2965A8B5-F020-47EE-9791-08EA10F8FEC9}"/>
    <dgm:cxn modelId="{5BE4057D-3F5C-4FB8-A99E-618524BF52C0}" srcId="{EBB82580-4F2C-4905-BFD2-3EF7EAB7A12D}" destId="{1FC27B9E-5B40-46CE-85C1-F0746CAAC90F}" srcOrd="2" destOrd="0" parTransId="{B156DC9A-8966-4E00-A6D7-CBDCCF49EBBA}" sibTransId="{C1CE1005-16B5-4D7A-A6A9-27F0E0CECC3D}"/>
    <dgm:cxn modelId="{D2D7099A-F65F-4D9B-B748-694A8902AB9A}" type="presParOf" srcId="{99A8013E-688B-42E8-9565-5A4E14B52FC1}" destId="{92EE3497-0903-444C-9EB6-435ECE672316}" srcOrd="0" destOrd="0" presId="urn:microsoft.com/office/officeart/2005/8/layout/chevron2"/>
    <dgm:cxn modelId="{733BA93B-0D2F-492C-951F-879EDD65C17D}" type="presParOf" srcId="{92EE3497-0903-444C-9EB6-435ECE672316}" destId="{C096D309-ED96-47B9-A493-DCA7E1023F47}" srcOrd="0" destOrd="0" presId="urn:microsoft.com/office/officeart/2005/8/layout/chevron2"/>
    <dgm:cxn modelId="{BAB70075-BF94-4BDA-B325-29F52FCAA7BA}" type="presParOf" srcId="{92EE3497-0903-444C-9EB6-435ECE672316}" destId="{472B81E4-AE89-42F2-83C0-3E4145A6E564}" srcOrd="1" destOrd="0" presId="urn:microsoft.com/office/officeart/2005/8/layout/chevron2"/>
    <dgm:cxn modelId="{11BED8DA-13C7-4FCC-95D6-DECAF2FF1D1C}" type="presParOf" srcId="{99A8013E-688B-42E8-9565-5A4E14B52FC1}" destId="{2656EBE8-F3D9-4CA2-BC13-1702ECC1D9AC}" srcOrd="1" destOrd="0" presId="urn:microsoft.com/office/officeart/2005/8/layout/chevron2"/>
    <dgm:cxn modelId="{CD6A236F-FFFC-4BE6-A8AC-E87D97140860}" type="presParOf" srcId="{99A8013E-688B-42E8-9565-5A4E14B52FC1}" destId="{796E5D9C-AFF7-43AC-A63A-AD32754DD2F2}" srcOrd="2" destOrd="0" presId="urn:microsoft.com/office/officeart/2005/8/layout/chevron2"/>
    <dgm:cxn modelId="{74672046-B12B-4B58-889D-F2BFB90D5AE2}" type="presParOf" srcId="{796E5D9C-AFF7-43AC-A63A-AD32754DD2F2}" destId="{EFDA7831-8171-4899-91D6-33296268FE93}" srcOrd="0" destOrd="0" presId="urn:microsoft.com/office/officeart/2005/8/layout/chevron2"/>
    <dgm:cxn modelId="{92D8B2C5-E680-4103-88E1-EEB68AF6B5D2}" type="presParOf" srcId="{796E5D9C-AFF7-43AC-A63A-AD32754DD2F2}" destId="{CAA4A986-674E-4CEC-A814-A9C8AB713514}" srcOrd="1" destOrd="0" presId="urn:microsoft.com/office/officeart/2005/8/layout/chevron2"/>
    <dgm:cxn modelId="{78E082D6-95D7-410D-BCC3-0344845305AE}" type="presParOf" srcId="{99A8013E-688B-42E8-9565-5A4E14B52FC1}" destId="{13A8A3A5-34F1-4304-871C-98078DFE680B}" srcOrd="3" destOrd="0" presId="urn:microsoft.com/office/officeart/2005/8/layout/chevron2"/>
    <dgm:cxn modelId="{A72877B8-0D6D-4B6C-9A5C-4229D3DB4B9A}" type="presParOf" srcId="{99A8013E-688B-42E8-9565-5A4E14B52FC1}" destId="{EAA898BD-8636-4721-822D-ABD97AEFAE24}" srcOrd="4" destOrd="0" presId="urn:microsoft.com/office/officeart/2005/8/layout/chevron2"/>
    <dgm:cxn modelId="{BAC75650-A435-4E5D-AAAD-874D7923DC0C}" type="presParOf" srcId="{EAA898BD-8636-4721-822D-ABD97AEFAE24}" destId="{CB02E498-D101-4542-8832-3AE18A28AC68}" srcOrd="0" destOrd="0" presId="urn:microsoft.com/office/officeart/2005/8/layout/chevron2"/>
    <dgm:cxn modelId="{F5B69448-B737-4510-84CA-A4DE370E71B7}" type="presParOf" srcId="{EAA898BD-8636-4721-822D-ABD97AEFAE24}" destId="{A46ABDEB-082D-4968-BFE3-65364106342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6D309-ED96-47B9-A493-DCA7E1023F47}">
      <dsp:nvSpPr>
        <dsp:cNvPr id="0" name=""/>
        <dsp:cNvSpPr/>
      </dsp:nvSpPr>
      <dsp:spPr>
        <a:xfrm rot="5400000">
          <a:off x="-289718" y="292805"/>
          <a:ext cx="1931458" cy="135202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GB" sz="1200" b="1" kern="1200" dirty="0" smtClean="0">
              <a:latin typeface="Arial" panose="020B0604020202020204" pitchFamily="34" charset="0"/>
              <a:cs typeface="Arial" panose="020B0604020202020204" pitchFamily="34" charset="0"/>
            </a:rPr>
            <a:t>Changing the data type from ‘object’ to ‘float</a:t>
          </a:r>
          <a:r>
            <a:rPr lang="en-GB" sz="1100" b="1" kern="1200" dirty="0" smtClean="0">
              <a:latin typeface="Arial" panose="020B0604020202020204" pitchFamily="34" charset="0"/>
              <a:cs typeface="Arial" panose="020B0604020202020204" pitchFamily="34" charset="0"/>
            </a:rPr>
            <a:t>’</a:t>
          </a:r>
          <a:endParaRPr lang="en-IN" sz="1100" b="1" kern="1200" dirty="0" smtClean="0">
            <a:latin typeface="Arial" panose="020B0604020202020204" pitchFamily="34" charset="0"/>
            <a:cs typeface="Arial" panose="020B0604020202020204" pitchFamily="34" charset="0"/>
          </a:endParaRPr>
        </a:p>
      </dsp:txBody>
      <dsp:txXfrm rot="-5400000">
        <a:off x="1" y="679096"/>
        <a:ext cx="1352020" cy="579438"/>
      </dsp:txXfrm>
    </dsp:sp>
    <dsp:sp modelId="{472B81E4-AE89-42F2-83C0-3E4145A6E564}">
      <dsp:nvSpPr>
        <dsp:cNvPr id="0" name=""/>
        <dsp:cNvSpPr/>
      </dsp:nvSpPr>
      <dsp:spPr>
        <a:xfrm rot="5400000">
          <a:off x="4112286" y="-2757179"/>
          <a:ext cx="1255447" cy="6775979"/>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GB" sz="1500" b="1" kern="1200" dirty="0" smtClean="0">
              <a:latin typeface="+mn-lt"/>
              <a:ea typeface="Arial Unicode MS" panose="020B0604020202020204" pitchFamily="34" charset="-128"/>
              <a:cs typeface="Arial Unicode MS" panose="020B0604020202020204" pitchFamily="34" charset="-128"/>
            </a:rPr>
            <a:t>Cleaned the ‘Review’, ‘Price’ , ‘Size’ and ‘Installs’ column and changed the type from ‘object’ to ‘float</a:t>
          </a:r>
          <a:endParaRPr lang="en-IN" sz="1500" b="1" kern="1200" dirty="0">
            <a:latin typeface="+mn-lt"/>
            <a:ea typeface="Arial Unicode MS" panose="020B0604020202020204" pitchFamily="34" charset="-128"/>
            <a:cs typeface="Arial Unicode MS" panose="020B0604020202020204" pitchFamily="34" charset="-128"/>
          </a:endParaRPr>
        </a:p>
        <a:p>
          <a:pPr marL="114300" lvl="1" indent="-114300" algn="l" defTabSz="666750">
            <a:lnSpc>
              <a:spcPct val="90000"/>
            </a:lnSpc>
            <a:spcBef>
              <a:spcPct val="0"/>
            </a:spcBef>
            <a:spcAft>
              <a:spcPct val="15000"/>
            </a:spcAft>
            <a:buChar char="••"/>
          </a:pPr>
          <a:r>
            <a:rPr lang="en-GB" sz="1500" b="1" kern="1200" spc="-5" dirty="0" smtClean="0">
              <a:latin typeface="+mn-lt"/>
              <a:ea typeface="Arial Unicode MS" panose="020B0604020202020204" pitchFamily="34" charset="-128"/>
              <a:cs typeface="Arial Unicode MS" panose="020B0604020202020204" pitchFamily="34" charset="-128"/>
            </a:rPr>
            <a:t>Removed $ sign from Price column and making that as float </a:t>
          </a:r>
          <a:r>
            <a:rPr lang="en-GB" sz="1500" b="1" kern="1200" dirty="0" smtClean="0">
              <a:latin typeface="+mn-lt"/>
              <a:ea typeface="Arial Unicode MS" panose="020B0604020202020204" pitchFamily="34" charset="-128"/>
              <a:cs typeface="Arial Unicode MS" panose="020B0604020202020204" pitchFamily="34" charset="-128"/>
            </a:rPr>
            <a:t> </a:t>
          </a:r>
          <a:r>
            <a:rPr lang="en-GB" sz="1500" b="1" kern="1200" spc="-10" dirty="0" smtClean="0">
              <a:latin typeface="+mn-lt"/>
              <a:ea typeface="Arial Unicode MS" panose="020B0604020202020204" pitchFamily="34" charset="-128"/>
              <a:cs typeface="Arial Unicode MS" panose="020B0604020202020204" pitchFamily="34" charset="-128"/>
            </a:rPr>
            <a:t>type</a:t>
          </a:r>
          <a:r>
            <a:rPr lang="en-GB" sz="1500" b="1" kern="1200" spc="20" dirty="0" smtClean="0">
              <a:latin typeface="+mn-lt"/>
              <a:ea typeface="Arial Unicode MS" panose="020B0604020202020204" pitchFamily="34" charset="-128"/>
              <a:cs typeface="Arial Unicode MS" panose="020B0604020202020204" pitchFamily="34" charset="-128"/>
            </a:rPr>
            <a:t> </a:t>
          </a:r>
          <a:r>
            <a:rPr lang="en-GB" sz="1500" b="1" kern="1200" spc="-5" dirty="0" smtClean="0">
              <a:latin typeface="+mn-lt"/>
              <a:ea typeface="Arial Unicode MS" panose="020B0604020202020204" pitchFamily="34" charset="-128"/>
              <a:cs typeface="Arial Unicode MS" panose="020B0604020202020204" pitchFamily="34" charset="-128"/>
            </a:rPr>
            <a:t>from</a:t>
          </a:r>
          <a:r>
            <a:rPr lang="en-GB" sz="1500" b="1" kern="1200" dirty="0" smtClean="0">
              <a:latin typeface="+mn-lt"/>
              <a:ea typeface="Arial Unicode MS" panose="020B0604020202020204" pitchFamily="34" charset="-128"/>
              <a:cs typeface="Arial Unicode MS" panose="020B0604020202020204" pitchFamily="34" charset="-128"/>
            </a:rPr>
            <a:t> </a:t>
          </a:r>
          <a:r>
            <a:rPr lang="en-GB" sz="1500" b="1" kern="1200" spc="-5" dirty="0" smtClean="0">
              <a:latin typeface="+mn-lt"/>
              <a:ea typeface="Arial Unicode MS" panose="020B0604020202020204" pitchFamily="34" charset="-128"/>
              <a:cs typeface="Arial Unicode MS" panose="020B0604020202020204" pitchFamily="34" charset="-128"/>
            </a:rPr>
            <a:t>object.</a:t>
          </a:r>
          <a:r>
            <a:rPr lang="en-GB" sz="1500" b="1" kern="1200" dirty="0" smtClean="0">
              <a:latin typeface="+mn-lt"/>
              <a:ea typeface="Arial Unicode MS" panose="020B0604020202020204" pitchFamily="34" charset="-128"/>
              <a:cs typeface="Arial Unicode MS" panose="020B0604020202020204" pitchFamily="34" charset="-128"/>
            </a:rPr>
            <a:t> </a:t>
          </a:r>
          <a:r>
            <a:rPr lang="en-GB" sz="1500" b="1" kern="1200" spc="-5" dirty="0" smtClean="0">
              <a:latin typeface="+mn-lt"/>
              <a:ea typeface="Arial Unicode MS" panose="020B0604020202020204" pitchFamily="34" charset="-128"/>
              <a:cs typeface="Arial Unicode MS" panose="020B0604020202020204" pitchFamily="34" charset="-128"/>
            </a:rPr>
            <a:t>Updating</a:t>
          </a:r>
          <a:r>
            <a:rPr lang="en-GB" sz="1500" b="1" kern="1200" spc="10" dirty="0" smtClean="0">
              <a:latin typeface="+mn-lt"/>
              <a:ea typeface="Arial Unicode MS" panose="020B0604020202020204" pitchFamily="34" charset="-128"/>
              <a:cs typeface="Arial Unicode MS" panose="020B0604020202020204" pitchFamily="34" charset="-128"/>
            </a:rPr>
            <a:t> </a:t>
          </a:r>
          <a:r>
            <a:rPr lang="en-GB" sz="1500" b="1" kern="1200" spc="-5" dirty="0" smtClean="0">
              <a:latin typeface="+mn-lt"/>
              <a:ea typeface="Arial Unicode MS" panose="020B0604020202020204" pitchFamily="34" charset="-128"/>
              <a:cs typeface="Arial Unicode MS" panose="020B0604020202020204" pitchFamily="34" charset="-128"/>
            </a:rPr>
            <a:t>last updated</a:t>
          </a:r>
          <a:r>
            <a:rPr lang="en-GB" sz="1500" b="1" kern="1200" spc="10" dirty="0" smtClean="0">
              <a:latin typeface="+mn-lt"/>
              <a:ea typeface="Arial Unicode MS" panose="020B0604020202020204" pitchFamily="34" charset="-128"/>
              <a:cs typeface="Arial Unicode MS" panose="020B0604020202020204" pitchFamily="34" charset="-128"/>
            </a:rPr>
            <a:t> </a:t>
          </a:r>
          <a:r>
            <a:rPr lang="en-GB" sz="1500" b="1" kern="1200" spc="-5" dirty="0" smtClean="0">
              <a:latin typeface="+mn-lt"/>
              <a:ea typeface="Arial Unicode MS" panose="020B0604020202020204" pitchFamily="34" charset="-128"/>
              <a:cs typeface="Arial Unicode MS" panose="020B0604020202020204" pitchFamily="34" charset="-128"/>
            </a:rPr>
            <a:t>column</a:t>
          </a:r>
          <a:r>
            <a:rPr lang="en-GB" sz="1500" b="1" kern="1200" spc="5" dirty="0" smtClean="0">
              <a:latin typeface="+mn-lt"/>
              <a:ea typeface="Arial Unicode MS" panose="020B0604020202020204" pitchFamily="34" charset="-128"/>
              <a:cs typeface="Arial Unicode MS" panose="020B0604020202020204" pitchFamily="34" charset="-128"/>
            </a:rPr>
            <a:t> </a:t>
          </a:r>
          <a:r>
            <a:rPr lang="en-GB" sz="1500" b="1" kern="1200" spc="-5" dirty="0" smtClean="0">
              <a:latin typeface="+mn-lt"/>
              <a:ea typeface="Arial Unicode MS" panose="020B0604020202020204" pitchFamily="34" charset="-128"/>
              <a:cs typeface="Arial Unicode MS" panose="020B0604020202020204" pitchFamily="34" charset="-128"/>
            </a:rPr>
            <a:t>data</a:t>
          </a:r>
          <a:r>
            <a:rPr lang="en-GB" sz="1500" b="1" kern="1200" spc="5" dirty="0" smtClean="0">
              <a:latin typeface="+mn-lt"/>
              <a:ea typeface="Arial Unicode MS" panose="020B0604020202020204" pitchFamily="34" charset="-128"/>
              <a:cs typeface="Arial Unicode MS" panose="020B0604020202020204" pitchFamily="34" charset="-128"/>
            </a:rPr>
            <a:t> </a:t>
          </a:r>
          <a:r>
            <a:rPr lang="en-GB" sz="1500" b="1" kern="1200" spc="-10" dirty="0" smtClean="0">
              <a:latin typeface="+mn-lt"/>
              <a:ea typeface="Arial Unicode MS" panose="020B0604020202020204" pitchFamily="34" charset="-128"/>
              <a:cs typeface="Arial Unicode MS" panose="020B0604020202020204" pitchFamily="34" charset="-128"/>
            </a:rPr>
            <a:t>type</a:t>
          </a:r>
          <a:r>
            <a:rPr lang="en-GB" sz="1500" b="1" kern="1200" spc="15" dirty="0" smtClean="0">
              <a:latin typeface="+mn-lt"/>
              <a:ea typeface="Arial Unicode MS" panose="020B0604020202020204" pitchFamily="34" charset="-128"/>
              <a:cs typeface="Arial Unicode MS" panose="020B0604020202020204" pitchFamily="34" charset="-128"/>
            </a:rPr>
            <a:t> </a:t>
          </a:r>
          <a:r>
            <a:rPr lang="en-GB" sz="1500" b="1" kern="1200" spc="-5" dirty="0" smtClean="0">
              <a:latin typeface="+mn-lt"/>
              <a:ea typeface="Arial Unicode MS" panose="020B0604020202020204" pitchFamily="34" charset="-128"/>
              <a:cs typeface="Arial Unicode MS" panose="020B0604020202020204" pitchFamily="34" charset="-128"/>
            </a:rPr>
            <a:t>as</a:t>
          </a:r>
          <a:r>
            <a:rPr lang="en-GB" sz="1500" b="1" kern="1200" spc="5" dirty="0" smtClean="0">
              <a:latin typeface="+mn-lt"/>
              <a:ea typeface="Arial Unicode MS" panose="020B0604020202020204" pitchFamily="34" charset="-128"/>
              <a:cs typeface="Arial Unicode MS" panose="020B0604020202020204" pitchFamily="34" charset="-128"/>
            </a:rPr>
            <a:t> </a:t>
          </a:r>
          <a:r>
            <a:rPr lang="en-GB" sz="1500" b="1" kern="1200" spc="-5" dirty="0" smtClean="0">
              <a:latin typeface="+mn-lt"/>
              <a:ea typeface="Arial Unicode MS" panose="020B0604020202020204" pitchFamily="34" charset="-128"/>
              <a:cs typeface="Arial Unicode MS" panose="020B0604020202020204" pitchFamily="34" charset="-128"/>
            </a:rPr>
            <a:t>date-time</a:t>
          </a:r>
          <a:endParaRPr lang="en-IN" sz="1500" b="1" kern="1200" dirty="0">
            <a:latin typeface="+mn-lt"/>
            <a:ea typeface="Arial Unicode MS" panose="020B0604020202020204" pitchFamily="34" charset="-128"/>
            <a:cs typeface="Arial Unicode MS" panose="020B0604020202020204" pitchFamily="34" charset="-128"/>
          </a:endParaRPr>
        </a:p>
      </dsp:txBody>
      <dsp:txXfrm rot="-5400000">
        <a:off x="1352020" y="64373"/>
        <a:ext cx="6714693" cy="1132875"/>
      </dsp:txXfrm>
    </dsp:sp>
    <dsp:sp modelId="{EFDA7831-8171-4899-91D6-33296268FE93}">
      <dsp:nvSpPr>
        <dsp:cNvPr id="0" name=""/>
        <dsp:cNvSpPr/>
      </dsp:nvSpPr>
      <dsp:spPr>
        <a:xfrm rot="5400000">
          <a:off x="-289718" y="2033323"/>
          <a:ext cx="1931458" cy="1352020"/>
        </a:xfrm>
        <a:prstGeom prst="chevron">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w="6350" cap="flat" cmpd="sng" algn="ctr">
          <a:solidFill>
            <a:schemeClr val="accent5">
              <a:hueOff val="-3676672"/>
              <a:satOff val="-5114"/>
              <a:lumOff val="-196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444500">
            <a:lnSpc>
              <a:spcPct val="90000"/>
            </a:lnSpc>
            <a:spcBef>
              <a:spcPct val="0"/>
            </a:spcBef>
            <a:spcAft>
              <a:spcPct val="35000"/>
            </a:spcAft>
          </a:pPr>
          <a:r>
            <a:rPr lang="en-IN" sz="1400" b="1" kern="1200" spc="-7" smtClean="0">
              <a:latin typeface="Arial" panose="020B0604020202020204" pitchFamily="34" charset="0"/>
              <a:cs typeface="Arial" panose="020B0604020202020204" pitchFamily="34" charset="0"/>
            </a:rPr>
            <a:t>Null</a:t>
          </a:r>
          <a:r>
            <a:rPr lang="en-IN" sz="1400" b="1" kern="1200" spc="-53" smtClean="0">
              <a:latin typeface="Arial" panose="020B0604020202020204" pitchFamily="34" charset="0"/>
              <a:cs typeface="Arial" panose="020B0604020202020204" pitchFamily="34" charset="0"/>
            </a:rPr>
            <a:t> </a:t>
          </a:r>
          <a:r>
            <a:rPr lang="en-IN" sz="1400" b="1" kern="1200" spc="-27" smtClean="0">
              <a:latin typeface="Arial" panose="020B0604020202020204" pitchFamily="34" charset="0"/>
              <a:cs typeface="Arial" panose="020B0604020202020204" pitchFamily="34" charset="0"/>
            </a:rPr>
            <a:t>Values</a:t>
          </a:r>
          <a:br>
            <a:rPr lang="en-IN" sz="1400" b="1" kern="1200" spc="-27" smtClean="0">
              <a:latin typeface="Arial" panose="020B0604020202020204" pitchFamily="34" charset="0"/>
              <a:cs typeface="Arial" panose="020B0604020202020204" pitchFamily="34" charset="0"/>
            </a:rPr>
          </a:br>
          <a:r>
            <a:rPr lang="en-IN" sz="1400" b="1" kern="1200" spc="-7" smtClean="0">
              <a:latin typeface="Arial" panose="020B0604020202020204" pitchFamily="34" charset="0"/>
              <a:cs typeface="Arial" panose="020B0604020202020204" pitchFamily="34" charset="0"/>
            </a:rPr>
            <a:t>Removal</a:t>
          </a:r>
          <a:endParaRPr lang="en-IN" sz="1400" kern="1200" dirty="0">
            <a:latin typeface="Arial" panose="020B0604020202020204" pitchFamily="34" charset="0"/>
            <a:cs typeface="Arial" panose="020B0604020202020204" pitchFamily="34" charset="0"/>
          </a:endParaRPr>
        </a:p>
      </dsp:txBody>
      <dsp:txXfrm rot="-5400000">
        <a:off x="1" y="2419614"/>
        <a:ext cx="1352020" cy="579438"/>
      </dsp:txXfrm>
    </dsp:sp>
    <dsp:sp modelId="{CAA4A986-674E-4CEC-A814-A9C8AB713514}">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6350" cap="flat" cmpd="sng" algn="ctr">
          <a:solidFill>
            <a:schemeClr val="accent5">
              <a:hueOff val="-3676672"/>
              <a:satOff val="-5114"/>
              <a:lumOff val="-196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GB" sz="1500" b="1" kern="1200" spc="-7" dirty="0" smtClean="0">
              <a:latin typeface="+mn-lt"/>
              <a:cs typeface="Arial"/>
            </a:rPr>
            <a:t>In</a:t>
          </a:r>
          <a:r>
            <a:rPr lang="en-GB" sz="1500" b="1" kern="1200" dirty="0" smtClean="0">
              <a:latin typeface="+mn-lt"/>
              <a:cs typeface="Arial"/>
            </a:rPr>
            <a:t> </a:t>
          </a:r>
          <a:r>
            <a:rPr lang="en-GB" sz="1500" b="1" kern="1200" spc="-7" dirty="0" smtClean="0">
              <a:latin typeface="+mn-lt"/>
              <a:cs typeface="Arial"/>
            </a:rPr>
            <a:t>the</a:t>
          </a:r>
          <a:r>
            <a:rPr lang="en-GB" sz="1500" b="1" kern="1200" dirty="0" smtClean="0">
              <a:latin typeface="+mn-lt"/>
              <a:cs typeface="Arial"/>
            </a:rPr>
            <a:t> </a:t>
          </a:r>
          <a:r>
            <a:rPr lang="en-GB" sz="1500" b="1" kern="1200" spc="-7" dirty="0" smtClean="0">
              <a:latin typeface="+mn-lt"/>
              <a:cs typeface="Arial"/>
            </a:rPr>
            <a:t>play</a:t>
          </a:r>
          <a:r>
            <a:rPr lang="en-GB" sz="1500" b="1" kern="1200" dirty="0" smtClean="0">
              <a:latin typeface="+mn-lt"/>
              <a:cs typeface="Arial"/>
            </a:rPr>
            <a:t> </a:t>
          </a:r>
          <a:r>
            <a:rPr lang="en-GB" sz="1500" b="1" kern="1200" spc="-7" dirty="0" smtClean="0">
              <a:latin typeface="+mn-lt"/>
              <a:cs typeface="Arial"/>
            </a:rPr>
            <a:t>store</a:t>
          </a:r>
          <a:r>
            <a:rPr lang="en-GB" sz="1500" b="1" kern="1200" dirty="0" smtClean="0">
              <a:latin typeface="+mn-lt"/>
              <a:cs typeface="Arial"/>
            </a:rPr>
            <a:t> </a:t>
          </a:r>
          <a:r>
            <a:rPr lang="en-GB" sz="1500" b="1" kern="1200" spc="-7" dirty="0" smtClean="0">
              <a:latin typeface="+mn-lt"/>
              <a:cs typeface="Arial"/>
            </a:rPr>
            <a:t>dataset,</a:t>
          </a:r>
          <a:r>
            <a:rPr lang="en-GB" sz="1500" b="1" kern="1200" dirty="0" smtClean="0">
              <a:latin typeface="+mn-lt"/>
              <a:cs typeface="Arial"/>
            </a:rPr>
            <a:t> </a:t>
          </a:r>
          <a:r>
            <a:rPr lang="en-GB" sz="1500" b="1" kern="1200" spc="-7" dirty="0" smtClean="0">
              <a:latin typeface="+mn-lt"/>
              <a:cs typeface="Arial"/>
            </a:rPr>
            <a:t>there</a:t>
          </a:r>
          <a:r>
            <a:rPr lang="en-GB" sz="1500" b="1" kern="1200" dirty="0" smtClean="0">
              <a:latin typeface="+mn-lt"/>
              <a:cs typeface="Arial"/>
            </a:rPr>
            <a:t> </a:t>
          </a:r>
          <a:r>
            <a:rPr lang="en-GB" sz="1500" b="1" kern="1200" spc="-7" dirty="0" smtClean="0">
              <a:latin typeface="+mn-lt"/>
              <a:cs typeface="Arial"/>
            </a:rPr>
            <a:t>were</a:t>
          </a:r>
          <a:r>
            <a:rPr lang="en-GB" sz="1500" b="1" kern="1200" dirty="0" smtClean="0">
              <a:latin typeface="+mn-lt"/>
              <a:cs typeface="Arial"/>
            </a:rPr>
            <a:t> </a:t>
          </a:r>
          <a:r>
            <a:rPr lang="en-GB" sz="1500" b="1" kern="1200" spc="-7" dirty="0" smtClean="0">
              <a:latin typeface="+mn-lt"/>
              <a:cs typeface="Arial"/>
            </a:rPr>
            <a:t>null</a:t>
          </a:r>
          <a:r>
            <a:rPr lang="en-GB" sz="1500" b="1" kern="1200" dirty="0" smtClean="0">
              <a:latin typeface="+mn-lt"/>
              <a:cs typeface="Arial"/>
            </a:rPr>
            <a:t> </a:t>
          </a:r>
          <a:r>
            <a:rPr lang="en-GB" sz="1500" b="1" kern="1200" spc="-7" dirty="0" smtClean="0">
              <a:latin typeface="+mn-lt"/>
              <a:cs typeface="Arial"/>
            </a:rPr>
            <a:t>values</a:t>
          </a:r>
          <a:r>
            <a:rPr lang="en-GB" sz="1500" b="1" kern="1200" dirty="0" smtClean="0">
              <a:latin typeface="+mn-lt"/>
              <a:cs typeface="Arial"/>
            </a:rPr>
            <a:t> </a:t>
          </a:r>
          <a:r>
            <a:rPr lang="en-GB" sz="1500" b="1" kern="1200" spc="-7" dirty="0" smtClean="0">
              <a:latin typeface="+mn-lt"/>
              <a:cs typeface="Arial"/>
            </a:rPr>
            <a:t>present</a:t>
          </a:r>
          <a:r>
            <a:rPr lang="en-GB" sz="1500" b="1" kern="1200" dirty="0" smtClean="0">
              <a:latin typeface="+mn-lt"/>
              <a:cs typeface="Arial"/>
            </a:rPr>
            <a:t> </a:t>
          </a:r>
          <a:r>
            <a:rPr lang="en-GB" sz="1500" b="1" kern="1200" spc="-7" dirty="0" smtClean="0">
              <a:latin typeface="+mn-lt"/>
              <a:cs typeface="Arial"/>
            </a:rPr>
            <a:t>in</a:t>
          </a:r>
          <a:r>
            <a:rPr lang="en-GB" sz="1500" b="1" kern="1200" dirty="0" smtClean="0">
              <a:latin typeface="+mn-lt"/>
              <a:cs typeface="Arial"/>
            </a:rPr>
            <a:t> </a:t>
          </a:r>
          <a:r>
            <a:rPr lang="en-GB" sz="1500" b="1" kern="1200" spc="-7" dirty="0" smtClean="0">
              <a:latin typeface="+mn-lt"/>
              <a:cs typeface="Arial"/>
            </a:rPr>
            <a:t>Rating,</a:t>
          </a:r>
          <a:r>
            <a:rPr lang="en-GB" sz="1500" b="1" kern="1200" dirty="0" smtClean="0">
              <a:latin typeface="+mn-lt"/>
              <a:cs typeface="Arial"/>
            </a:rPr>
            <a:t> </a:t>
          </a:r>
          <a:r>
            <a:rPr lang="en-GB" sz="1500" b="1" kern="1200" spc="-33" dirty="0" smtClean="0">
              <a:latin typeface="+mn-lt"/>
              <a:cs typeface="Arial"/>
            </a:rPr>
            <a:t>Type, </a:t>
          </a:r>
          <a:r>
            <a:rPr lang="en-GB" sz="1500" b="1" kern="1200" spc="-27" dirty="0" smtClean="0">
              <a:latin typeface="+mn-lt"/>
              <a:cs typeface="Arial"/>
            </a:rPr>
            <a:t> </a:t>
          </a:r>
          <a:r>
            <a:rPr lang="en-GB" sz="1500" b="1" kern="1200" spc="-7" dirty="0" smtClean="0">
              <a:latin typeface="+mn-lt"/>
              <a:cs typeface="Arial"/>
            </a:rPr>
            <a:t>Content Rating,</a:t>
          </a:r>
          <a:r>
            <a:rPr lang="en-GB" sz="1500" b="1" kern="1200" spc="-47" dirty="0" smtClean="0">
              <a:latin typeface="+mn-lt"/>
              <a:cs typeface="Arial"/>
            </a:rPr>
            <a:t> </a:t>
          </a:r>
          <a:r>
            <a:rPr lang="en-GB" sz="1500" b="1" kern="1200" spc="-27" dirty="0" smtClean="0">
              <a:latin typeface="+mn-lt"/>
              <a:cs typeface="Arial"/>
            </a:rPr>
            <a:t>Android </a:t>
          </a:r>
          <a:r>
            <a:rPr lang="en-GB" sz="1500" b="1" kern="1200" spc="-27" dirty="0" err="1" smtClean="0">
              <a:latin typeface="+mn-lt"/>
              <a:cs typeface="Arial"/>
            </a:rPr>
            <a:t>Ver</a:t>
          </a:r>
          <a:r>
            <a:rPr lang="en-GB" sz="1500" b="1" kern="1200" spc="-27" dirty="0" smtClean="0">
              <a:latin typeface="+mn-lt"/>
              <a:cs typeface="Arial"/>
            </a:rPr>
            <a:t>,</a:t>
          </a:r>
          <a:r>
            <a:rPr lang="en-GB" sz="1500" b="1" kern="1200" spc="33" dirty="0" smtClean="0">
              <a:latin typeface="+mn-lt"/>
              <a:cs typeface="Arial"/>
            </a:rPr>
            <a:t> </a:t>
          </a:r>
          <a:r>
            <a:rPr lang="en-GB" sz="1500" b="1" kern="1200" spc="-20" dirty="0" smtClean="0">
              <a:latin typeface="+mn-lt"/>
              <a:cs typeface="Arial"/>
            </a:rPr>
            <a:t>Current </a:t>
          </a:r>
          <a:r>
            <a:rPr lang="en-GB" sz="1500" b="1" kern="1200" spc="-20" dirty="0" err="1" smtClean="0">
              <a:latin typeface="+mn-lt"/>
              <a:cs typeface="Arial"/>
            </a:rPr>
            <a:t>Ver</a:t>
          </a:r>
          <a:r>
            <a:rPr lang="en-GB" sz="1500" b="1" kern="1200" spc="13" dirty="0" smtClean="0">
              <a:latin typeface="+mn-lt"/>
              <a:cs typeface="Arial"/>
            </a:rPr>
            <a:t> </a:t>
          </a:r>
          <a:r>
            <a:rPr lang="en-GB" sz="1500" b="1" kern="1200" spc="-7" dirty="0" smtClean="0">
              <a:latin typeface="+mn-lt"/>
              <a:cs typeface="Arial"/>
            </a:rPr>
            <a:t>these</a:t>
          </a:r>
          <a:r>
            <a:rPr lang="en-GB" sz="1500" b="1" kern="1200" spc="7" dirty="0" smtClean="0">
              <a:latin typeface="+mn-lt"/>
              <a:cs typeface="Arial"/>
            </a:rPr>
            <a:t> </a:t>
          </a:r>
          <a:r>
            <a:rPr lang="en-GB" sz="1500" b="1" kern="1200" spc="-7" dirty="0" smtClean="0">
              <a:latin typeface="+mn-lt"/>
              <a:cs typeface="Arial"/>
            </a:rPr>
            <a:t>columns</a:t>
          </a:r>
          <a:r>
            <a:rPr lang="en-GB" sz="1500" b="1" kern="1200" spc="27" dirty="0" smtClean="0">
              <a:latin typeface="+mn-lt"/>
              <a:cs typeface="Arial"/>
            </a:rPr>
            <a:t> </a:t>
          </a:r>
          <a:r>
            <a:rPr lang="en-GB" sz="1500" b="1" kern="1200" spc="-7" dirty="0" smtClean="0">
              <a:latin typeface="+mn-lt"/>
              <a:cs typeface="Arial"/>
            </a:rPr>
            <a:t>were</a:t>
          </a:r>
          <a:r>
            <a:rPr lang="en-GB" sz="1500" b="1" kern="1200" spc="7" dirty="0" smtClean="0">
              <a:latin typeface="+mn-lt"/>
              <a:cs typeface="Arial"/>
            </a:rPr>
            <a:t> </a:t>
          </a:r>
          <a:r>
            <a:rPr lang="en-GB" sz="1500" b="1" kern="1200" spc="-7" dirty="0" smtClean="0">
              <a:latin typeface="+mn-lt"/>
              <a:cs typeface="Arial"/>
            </a:rPr>
            <a:t>having</a:t>
          </a:r>
          <a:r>
            <a:rPr lang="en-GB" sz="1500" b="1" kern="1200" spc="13" dirty="0" smtClean="0">
              <a:latin typeface="+mn-lt"/>
              <a:cs typeface="Arial"/>
            </a:rPr>
            <a:t> </a:t>
          </a:r>
          <a:r>
            <a:rPr lang="en-GB" sz="1500" b="1" kern="1200" spc="-7" dirty="0" smtClean="0">
              <a:latin typeface="+mn-lt"/>
              <a:cs typeface="Arial"/>
            </a:rPr>
            <a:t>null</a:t>
          </a:r>
          <a:r>
            <a:rPr lang="en-GB" sz="1500" b="1" kern="1200" spc="13" dirty="0" smtClean="0">
              <a:latin typeface="+mn-lt"/>
              <a:cs typeface="Arial"/>
            </a:rPr>
            <a:t> </a:t>
          </a:r>
          <a:r>
            <a:rPr lang="en-GB" sz="1500" b="1" kern="1200" spc="-7" dirty="0" smtClean="0">
              <a:latin typeface="+mn-lt"/>
              <a:cs typeface="Arial"/>
            </a:rPr>
            <a:t>values.</a:t>
          </a:r>
          <a:endParaRPr lang="en-IN" sz="1500" b="1" kern="1200" dirty="0">
            <a:latin typeface="+mn-lt"/>
          </a:endParaRPr>
        </a:p>
        <a:p>
          <a:pPr marL="114300" lvl="1" indent="-114300" algn="l" defTabSz="666750">
            <a:lnSpc>
              <a:spcPct val="90000"/>
            </a:lnSpc>
            <a:spcBef>
              <a:spcPct val="0"/>
            </a:spcBef>
            <a:spcAft>
              <a:spcPct val="15000"/>
            </a:spcAft>
            <a:buChar char="••"/>
          </a:pPr>
          <a:r>
            <a:rPr lang="en-GB" sz="1500" b="1" kern="1200" spc="-5" dirty="0" smtClean="0">
              <a:latin typeface="+mn-lt"/>
              <a:ea typeface="Arial Unicode MS" panose="020B0604020202020204" pitchFamily="34" charset="-128"/>
              <a:cs typeface="Arial Unicode MS" panose="020B0604020202020204" pitchFamily="34" charset="-128"/>
            </a:rPr>
            <a:t>Rating is numerical data so I have used the median to fill the null values whereas </a:t>
          </a:r>
          <a:r>
            <a:rPr lang="en-GB" sz="1500" b="1" kern="1200" dirty="0" smtClean="0">
              <a:latin typeface="+mn-lt"/>
              <a:ea typeface="Arial Unicode MS" panose="020B0604020202020204" pitchFamily="34" charset="-128"/>
              <a:cs typeface="Arial Unicode MS" panose="020B0604020202020204" pitchFamily="34" charset="-128"/>
            </a:rPr>
            <a:t> </a:t>
          </a:r>
          <a:r>
            <a:rPr lang="en-GB" sz="1500" b="1" kern="1200" spc="-5" dirty="0" smtClean="0">
              <a:latin typeface="+mn-lt"/>
              <a:ea typeface="Arial Unicode MS" panose="020B0604020202020204" pitchFamily="34" charset="-128"/>
              <a:cs typeface="Arial Unicode MS" panose="020B0604020202020204" pitchFamily="34" charset="-128"/>
            </a:rPr>
            <a:t>other</a:t>
          </a:r>
          <a:r>
            <a:rPr lang="en-GB" sz="1500" b="1" kern="1200" dirty="0" smtClean="0">
              <a:latin typeface="+mn-lt"/>
              <a:ea typeface="Arial Unicode MS" panose="020B0604020202020204" pitchFamily="34" charset="-128"/>
              <a:cs typeface="Arial Unicode MS" panose="020B0604020202020204" pitchFamily="34" charset="-128"/>
            </a:rPr>
            <a:t> </a:t>
          </a:r>
          <a:r>
            <a:rPr lang="en-GB" sz="1500" b="1" kern="1200" spc="-5" dirty="0" smtClean="0">
              <a:latin typeface="+mn-lt"/>
              <a:ea typeface="Arial Unicode MS" panose="020B0604020202020204" pitchFamily="34" charset="-128"/>
              <a:cs typeface="Arial Unicode MS" panose="020B0604020202020204" pitchFamily="34" charset="-128"/>
            </a:rPr>
            <a:t>columns</a:t>
          </a:r>
          <a:r>
            <a:rPr lang="en-GB" sz="1500" b="1" kern="1200" dirty="0" smtClean="0">
              <a:latin typeface="+mn-lt"/>
              <a:ea typeface="Arial Unicode MS" panose="020B0604020202020204" pitchFamily="34" charset="-128"/>
              <a:cs typeface="Arial Unicode MS" panose="020B0604020202020204" pitchFamily="34" charset="-128"/>
            </a:rPr>
            <a:t> are </a:t>
          </a:r>
          <a:r>
            <a:rPr lang="en-GB" sz="1500" b="1" kern="1200" spc="-5" dirty="0" smtClean="0">
              <a:latin typeface="+mn-lt"/>
              <a:ea typeface="Arial Unicode MS" panose="020B0604020202020204" pitchFamily="34" charset="-128"/>
              <a:cs typeface="Arial Unicode MS" panose="020B0604020202020204" pitchFamily="34" charset="-128"/>
            </a:rPr>
            <a:t>categorical</a:t>
          </a:r>
          <a:r>
            <a:rPr lang="en-GB" sz="1500" b="1" kern="1200" dirty="0" smtClean="0">
              <a:latin typeface="+mn-lt"/>
              <a:ea typeface="Arial Unicode MS" panose="020B0604020202020204" pitchFamily="34" charset="-128"/>
              <a:cs typeface="Arial Unicode MS" panose="020B0604020202020204" pitchFamily="34" charset="-128"/>
            </a:rPr>
            <a:t> </a:t>
          </a:r>
          <a:r>
            <a:rPr lang="en-GB" sz="1500" b="1" kern="1200" spc="-5" dirty="0" smtClean="0">
              <a:latin typeface="+mn-lt"/>
              <a:ea typeface="Arial Unicode MS" panose="020B0604020202020204" pitchFamily="34" charset="-128"/>
              <a:cs typeface="Arial Unicode MS" panose="020B0604020202020204" pitchFamily="34" charset="-128"/>
            </a:rPr>
            <a:t>values</a:t>
          </a:r>
          <a:r>
            <a:rPr lang="en-GB" sz="1500" b="1" kern="1200" dirty="0" smtClean="0">
              <a:latin typeface="+mn-lt"/>
              <a:ea typeface="Arial Unicode MS" panose="020B0604020202020204" pitchFamily="34" charset="-128"/>
              <a:cs typeface="Arial Unicode MS" panose="020B0604020202020204" pitchFamily="34" charset="-128"/>
            </a:rPr>
            <a:t> </a:t>
          </a:r>
          <a:r>
            <a:rPr lang="en-GB" sz="1500" b="1" kern="1200" spc="-5" dirty="0" smtClean="0">
              <a:latin typeface="+mn-lt"/>
              <a:ea typeface="Arial Unicode MS" panose="020B0604020202020204" pitchFamily="34" charset="-128"/>
              <a:cs typeface="Arial Unicode MS" panose="020B0604020202020204" pitchFamily="34" charset="-128"/>
            </a:rPr>
            <a:t>for that</a:t>
          </a:r>
          <a:r>
            <a:rPr lang="en-GB" sz="1500" b="1" kern="1200" dirty="0" smtClean="0">
              <a:latin typeface="+mn-lt"/>
              <a:ea typeface="Arial Unicode MS" panose="020B0604020202020204" pitchFamily="34" charset="-128"/>
              <a:cs typeface="Arial Unicode MS" panose="020B0604020202020204" pitchFamily="34" charset="-128"/>
            </a:rPr>
            <a:t> </a:t>
          </a:r>
          <a:r>
            <a:rPr lang="en-GB" sz="1500" b="1" kern="1200" spc="-5" dirty="0" smtClean="0">
              <a:latin typeface="+mn-lt"/>
              <a:ea typeface="Arial Unicode MS" panose="020B0604020202020204" pitchFamily="34" charset="-128"/>
              <a:cs typeface="Arial Unicode MS" panose="020B0604020202020204" pitchFamily="34" charset="-128"/>
            </a:rPr>
            <a:t>I</a:t>
          </a:r>
          <a:r>
            <a:rPr lang="en-GB" sz="1500" b="1" kern="1200" dirty="0" smtClean="0">
              <a:latin typeface="+mn-lt"/>
              <a:ea typeface="Arial Unicode MS" panose="020B0604020202020204" pitchFamily="34" charset="-128"/>
              <a:cs typeface="Arial Unicode MS" panose="020B0604020202020204" pitchFamily="34" charset="-128"/>
            </a:rPr>
            <a:t> </a:t>
          </a:r>
          <a:r>
            <a:rPr lang="en-GB" sz="1500" b="1" kern="1200" spc="-5" dirty="0" smtClean="0">
              <a:latin typeface="+mn-lt"/>
              <a:ea typeface="Arial Unicode MS" panose="020B0604020202020204" pitchFamily="34" charset="-128"/>
              <a:cs typeface="Arial Unicode MS" panose="020B0604020202020204" pitchFamily="34" charset="-128"/>
            </a:rPr>
            <a:t>have</a:t>
          </a:r>
          <a:r>
            <a:rPr lang="en-GB" sz="1500" b="1" kern="1200" dirty="0" smtClean="0">
              <a:latin typeface="+mn-lt"/>
              <a:ea typeface="Arial Unicode MS" panose="020B0604020202020204" pitchFamily="34" charset="-128"/>
              <a:cs typeface="Arial Unicode MS" panose="020B0604020202020204" pitchFamily="34" charset="-128"/>
            </a:rPr>
            <a:t> </a:t>
          </a:r>
          <a:r>
            <a:rPr lang="en-GB" sz="1500" b="1" kern="1200" spc="-5" dirty="0" smtClean="0">
              <a:latin typeface="+mn-lt"/>
              <a:ea typeface="Arial Unicode MS" panose="020B0604020202020204" pitchFamily="34" charset="-128"/>
              <a:cs typeface="Arial Unicode MS" panose="020B0604020202020204" pitchFamily="34" charset="-128"/>
            </a:rPr>
            <a:t>used </a:t>
          </a:r>
          <a:r>
            <a:rPr lang="en-GB" sz="1500" b="1" kern="1200" spc="-10" dirty="0" smtClean="0">
              <a:latin typeface="+mn-lt"/>
              <a:ea typeface="Arial Unicode MS" panose="020B0604020202020204" pitchFamily="34" charset="-128"/>
              <a:cs typeface="Arial Unicode MS" panose="020B0604020202020204" pitchFamily="34" charset="-128"/>
            </a:rPr>
            <a:t>mode</a:t>
          </a:r>
          <a:r>
            <a:rPr lang="en-GB" sz="1500" b="1" kern="1200" spc="-5" dirty="0" smtClean="0">
              <a:latin typeface="+mn-lt"/>
              <a:ea typeface="Arial Unicode MS" panose="020B0604020202020204" pitchFamily="34" charset="-128"/>
              <a:cs typeface="Arial Unicode MS" panose="020B0604020202020204" pitchFamily="34" charset="-128"/>
            </a:rPr>
            <a:t> to fill</a:t>
          </a:r>
          <a:r>
            <a:rPr lang="en-GB" sz="1500" b="1" kern="1200" spc="375" dirty="0" smtClean="0">
              <a:latin typeface="+mn-lt"/>
              <a:ea typeface="Arial Unicode MS" panose="020B0604020202020204" pitchFamily="34" charset="-128"/>
              <a:cs typeface="Arial Unicode MS" panose="020B0604020202020204" pitchFamily="34" charset="-128"/>
            </a:rPr>
            <a:t> </a:t>
          </a:r>
          <a:r>
            <a:rPr lang="en-GB" sz="1500" b="1" kern="1200" spc="-5" dirty="0" smtClean="0">
              <a:latin typeface="+mn-lt"/>
              <a:ea typeface="Arial Unicode MS" panose="020B0604020202020204" pitchFamily="34" charset="-128"/>
              <a:cs typeface="Arial Unicode MS" panose="020B0604020202020204" pitchFamily="34" charset="-128"/>
            </a:rPr>
            <a:t>the null </a:t>
          </a:r>
          <a:r>
            <a:rPr lang="en-GB" sz="1500" b="1" kern="1200" dirty="0" smtClean="0">
              <a:latin typeface="+mn-lt"/>
              <a:ea typeface="Arial Unicode MS" panose="020B0604020202020204" pitchFamily="34" charset="-128"/>
              <a:cs typeface="Arial Unicode MS" panose="020B0604020202020204" pitchFamily="34" charset="-128"/>
            </a:rPr>
            <a:t> </a:t>
          </a:r>
          <a:r>
            <a:rPr lang="en-GB" sz="1500" b="1" kern="1200" spc="-5" dirty="0" smtClean="0">
              <a:latin typeface="+mn-lt"/>
              <a:ea typeface="Arial Unicode MS" panose="020B0604020202020204" pitchFamily="34" charset="-128"/>
              <a:cs typeface="Arial Unicode MS" panose="020B0604020202020204" pitchFamily="34" charset="-128"/>
            </a:rPr>
            <a:t>values</a:t>
          </a:r>
          <a:endParaRPr lang="en-IN" sz="1500" b="1" kern="1200" dirty="0">
            <a:latin typeface="+mn-lt"/>
          </a:endParaRPr>
        </a:p>
      </dsp:txBody>
      <dsp:txXfrm rot="-5400000">
        <a:off x="1352020" y="1804891"/>
        <a:ext cx="6714693" cy="1132875"/>
      </dsp:txXfrm>
    </dsp:sp>
    <dsp:sp modelId="{CB02E498-D101-4542-8832-3AE18A28AC68}">
      <dsp:nvSpPr>
        <dsp:cNvPr id="0" name=""/>
        <dsp:cNvSpPr/>
      </dsp:nvSpPr>
      <dsp:spPr>
        <a:xfrm rot="5400000">
          <a:off x="-289718" y="3773840"/>
          <a:ext cx="1931458" cy="1352020"/>
        </a:xfrm>
        <a:prstGeom prst="chevron">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w="6350" cap="flat" cmpd="sng" algn="ctr">
          <a:solidFill>
            <a:schemeClr val="accent5">
              <a:hueOff val="-7353344"/>
              <a:satOff val="-10228"/>
              <a:lumOff val="-392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b="1" kern="1200" spc="-7" smtClean="0">
              <a:latin typeface="Arial" panose="020B0604020202020204" pitchFamily="34" charset="0"/>
              <a:cs typeface="Arial" panose="020B0604020202020204" pitchFamily="34" charset="0"/>
            </a:rPr>
            <a:t>Removing </a:t>
          </a:r>
          <a:r>
            <a:rPr lang="en-IN" sz="1400" b="1" kern="1200" spc="-500" smtClean="0">
              <a:latin typeface="Arial" panose="020B0604020202020204" pitchFamily="34" charset="0"/>
              <a:cs typeface="Arial" panose="020B0604020202020204" pitchFamily="34" charset="0"/>
            </a:rPr>
            <a:t> </a:t>
          </a:r>
          <a:r>
            <a:rPr lang="en-IN" sz="1400" b="1" kern="1200" spc="-13" smtClean="0">
              <a:latin typeface="Arial" panose="020B0604020202020204" pitchFamily="34" charset="0"/>
              <a:cs typeface="Arial" panose="020B0604020202020204" pitchFamily="34" charset="0"/>
            </a:rPr>
            <a:t>Dup</a:t>
          </a:r>
          <a:r>
            <a:rPr lang="en-IN" sz="1400" b="1" kern="1200" spc="-7" smtClean="0">
              <a:latin typeface="Arial" panose="020B0604020202020204" pitchFamily="34" charset="0"/>
              <a:cs typeface="Arial" panose="020B0604020202020204" pitchFamily="34" charset="0"/>
            </a:rPr>
            <a:t>licates</a:t>
          </a:r>
          <a:endParaRPr lang="en-IN" sz="1400" kern="1200" dirty="0">
            <a:latin typeface="Arial" panose="020B0604020202020204" pitchFamily="34" charset="0"/>
            <a:cs typeface="Arial" panose="020B0604020202020204" pitchFamily="34" charset="0"/>
          </a:endParaRPr>
        </a:p>
      </dsp:txBody>
      <dsp:txXfrm rot="-5400000">
        <a:off x="1" y="4160131"/>
        <a:ext cx="1352020" cy="579438"/>
      </dsp:txXfrm>
    </dsp:sp>
    <dsp:sp modelId="{A46ABDEB-082D-4968-BFE3-65364106342F}">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6350" cap="flat" cmpd="sng" algn="ctr">
          <a:solidFill>
            <a:schemeClr val="accent5">
              <a:hueOff val="-7353344"/>
              <a:satOff val="-10228"/>
              <a:lumOff val="-392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GB" sz="1500" b="1" kern="1200" dirty="0" smtClean="0">
              <a:latin typeface="+mn-lt"/>
              <a:ea typeface="Arial Unicode MS" panose="020B0604020202020204" pitchFamily="34" charset="-128"/>
              <a:cs typeface="Arial Unicode MS" panose="020B0604020202020204" pitchFamily="34" charset="-128"/>
            </a:rPr>
            <a:t>There</a:t>
          </a:r>
          <a:r>
            <a:rPr lang="en-GB" sz="1500" b="1" kern="1200" spc="-13" dirty="0" smtClean="0">
              <a:latin typeface="+mn-lt"/>
              <a:ea typeface="Arial Unicode MS" panose="020B0604020202020204" pitchFamily="34" charset="-128"/>
              <a:cs typeface="Arial Unicode MS" panose="020B0604020202020204" pitchFamily="34" charset="-128"/>
            </a:rPr>
            <a:t> </a:t>
          </a:r>
          <a:r>
            <a:rPr lang="en-GB" sz="1500" b="1" kern="1200" dirty="0" smtClean="0">
              <a:latin typeface="+mn-lt"/>
              <a:ea typeface="Arial Unicode MS" panose="020B0604020202020204" pitchFamily="34" charset="-128"/>
              <a:cs typeface="Arial Unicode MS" panose="020B0604020202020204" pitchFamily="34" charset="-128"/>
            </a:rPr>
            <a:t>were</a:t>
          </a:r>
          <a:r>
            <a:rPr lang="en-GB" sz="1500" b="1" kern="1200" spc="-20" dirty="0" smtClean="0">
              <a:latin typeface="+mn-lt"/>
              <a:ea typeface="Arial Unicode MS" panose="020B0604020202020204" pitchFamily="34" charset="-128"/>
              <a:cs typeface="Arial Unicode MS" panose="020B0604020202020204" pitchFamily="34" charset="-128"/>
            </a:rPr>
            <a:t> </a:t>
          </a:r>
          <a:r>
            <a:rPr lang="en-GB" sz="1500" b="1" kern="1200" spc="-7" dirty="0" smtClean="0">
              <a:latin typeface="+mn-lt"/>
              <a:ea typeface="Arial Unicode MS" panose="020B0604020202020204" pitchFamily="34" charset="-128"/>
              <a:cs typeface="Arial Unicode MS" panose="020B0604020202020204" pitchFamily="34" charset="-128"/>
            </a:rPr>
            <a:t>duplicates</a:t>
          </a:r>
          <a:r>
            <a:rPr lang="en-GB" sz="1500" b="1" kern="1200" spc="-20" dirty="0" smtClean="0">
              <a:latin typeface="+mn-lt"/>
              <a:ea typeface="Arial Unicode MS" panose="020B0604020202020204" pitchFamily="34" charset="-128"/>
              <a:cs typeface="Arial Unicode MS" panose="020B0604020202020204" pitchFamily="34" charset="-128"/>
            </a:rPr>
            <a:t> </a:t>
          </a:r>
          <a:r>
            <a:rPr lang="en-GB" sz="1500" b="1" kern="1200" dirty="0" smtClean="0">
              <a:latin typeface="+mn-lt"/>
              <a:ea typeface="Arial Unicode MS" panose="020B0604020202020204" pitchFamily="34" charset="-128"/>
              <a:cs typeface="Arial Unicode MS" panose="020B0604020202020204" pitchFamily="34" charset="-128"/>
            </a:rPr>
            <a:t>present</a:t>
          </a:r>
          <a:r>
            <a:rPr lang="en-GB" sz="1500" b="1" kern="1200" spc="-20" dirty="0" smtClean="0">
              <a:latin typeface="+mn-lt"/>
              <a:ea typeface="Arial Unicode MS" panose="020B0604020202020204" pitchFamily="34" charset="-128"/>
              <a:cs typeface="Arial Unicode MS" panose="020B0604020202020204" pitchFamily="34" charset="-128"/>
            </a:rPr>
            <a:t> </a:t>
          </a:r>
          <a:r>
            <a:rPr lang="en-GB" sz="1500" b="1" kern="1200" spc="-7" dirty="0" smtClean="0">
              <a:latin typeface="+mn-lt"/>
              <a:ea typeface="Arial Unicode MS" panose="020B0604020202020204" pitchFamily="34" charset="-128"/>
              <a:cs typeface="Arial Unicode MS" panose="020B0604020202020204" pitchFamily="34" charset="-128"/>
            </a:rPr>
            <a:t>in</a:t>
          </a:r>
          <a:r>
            <a:rPr lang="en-GB" sz="1500" b="1" kern="1200" dirty="0" smtClean="0">
              <a:latin typeface="+mn-lt"/>
              <a:ea typeface="Arial Unicode MS" panose="020B0604020202020204" pitchFamily="34" charset="-128"/>
              <a:cs typeface="Arial Unicode MS" panose="020B0604020202020204" pitchFamily="34" charset="-128"/>
            </a:rPr>
            <a:t> </a:t>
          </a:r>
          <a:r>
            <a:rPr lang="en-GB" sz="1500" b="1" kern="1200" spc="-7" dirty="0" smtClean="0">
              <a:latin typeface="+mn-lt"/>
              <a:ea typeface="Arial Unicode MS" panose="020B0604020202020204" pitchFamily="34" charset="-128"/>
              <a:cs typeface="Arial Unicode MS" panose="020B0604020202020204" pitchFamily="34" charset="-128"/>
            </a:rPr>
            <a:t>the</a:t>
          </a:r>
          <a:r>
            <a:rPr lang="en-GB" sz="1500" b="1" kern="1200" spc="7" dirty="0" smtClean="0">
              <a:latin typeface="+mn-lt"/>
              <a:ea typeface="Arial Unicode MS" panose="020B0604020202020204" pitchFamily="34" charset="-128"/>
              <a:cs typeface="Arial Unicode MS" panose="020B0604020202020204" pitchFamily="34" charset="-128"/>
            </a:rPr>
            <a:t> </a:t>
          </a:r>
          <a:r>
            <a:rPr lang="en-GB" sz="1500" b="1" kern="1200" spc="-7" dirty="0" smtClean="0">
              <a:latin typeface="+mn-lt"/>
              <a:ea typeface="Arial Unicode MS" panose="020B0604020202020204" pitchFamily="34" charset="-128"/>
              <a:cs typeface="Arial Unicode MS" panose="020B0604020202020204" pitchFamily="34" charset="-128"/>
            </a:rPr>
            <a:t>play store dataset.</a:t>
          </a:r>
          <a:endParaRPr lang="en-IN" sz="1500" b="1" kern="1200" dirty="0">
            <a:latin typeface="+mn-lt"/>
            <a:ea typeface="Arial Unicode MS" panose="020B0604020202020204" pitchFamily="34" charset="-128"/>
            <a:cs typeface="Arial Unicode MS" panose="020B0604020202020204" pitchFamily="34" charset="-128"/>
          </a:endParaRPr>
        </a:p>
        <a:p>
          <a:pPr marL="114300" lvl="1" indent="-114300" algn="l" defTabSz="666750">
            <a:lnSpc>
              <a:spcPct val="90000"/>
            </a:lnSpc>
            <a:spcBef>
              <a:spcPct val="0"/>
            </a:spcBef>
            <a:spcAft>
              <a:spcPct val="15000"/>
            </a:spcAft>
            <a:buChar char="••"/>
          </a:pPr>
          <a:r>
            <a:rPr lang="en-GB" sz="1500" b="1" kern="1200" dirty="0" smtClean="0">
              <a:latin typeface="+mn-lt"/>
              <a:ea typeface="Arial Unicode MS" panose="020B0604020202020204" pitchFamily="34" charset="-128"/>
              <a:cs typeface="Arial Unicode MS" panose="020B0604020202020204" pitchFamily="34" charset="-128"/>
            </a:rPr>
            <a:t>I dropped the duplicate rows based on ‘App’ column</a:t>
          </a:r>
          <a:endParaRPr lang="en-IN" sz="1500" b="1" kern="1200" dirty="0">
            <a:latin typeface="+mn-lt"/>
            <a:ea typeface="Arial Unicode MS" panose="020B0604020202020204" pitchFamily="34" charset="-128"/>
            <a:cs typeface="Arial Unicode MS" panose="020B0604020202020204" pitchFamily="34" charset="-128"/>
          </a:endParaRPr>
        </a:p>
      </dsp:txBody>
      <dsp:txXfrm rot="-5400000">
        <a:off x="1352020" y="3545408"/>
        <a:ext cx="6714693" cy="11328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D16BC-F4B2-4BFD-B60F-657E29594181}" type="datetimeFigureOut">
              <a:rPr lang="en-IN" smtClean="0"/>
              <a:t>09-05-2022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09708-4C39-46C1-A16B-B963500173BB}" type="slidenum">
              <a:rPr lang="en-IN" smtClean="0"/>
              <a:t>‹#›</a:t>
            </a:fld>
            <a:endParaRPr lang="en-IN"/>
          </a:p>
        </p:txBody>
      </p:sp>
    </p:spTree>
    <p:extLst>
      <p:ext uri="{BB962C8B-B14F-4D97-AF65-F5344CB8AC3E}">
        <p14:creationId xmlns:p14="http://schemas.microsoft.com/office/powerpoint/2010/main" val="362732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0009708-4C39-46C1-A16B-B963500173BB}" type="slidenum">
              <a:rPr lang="en-IN" smtClean="0"/>
              <a:t>24</a:t>
            </a:fld>
            <a:endParaRPr lang="en-IN"/>
          </a:p>
        </p:txBody>
      </p:sp>
    </p:spTree>
    <p:extLst>
      <p:ext uri="{BB962C8B-B14F-4D97-AF65-F5344CB8AC3E}">
        <p14:creationId xmlns:p14="http://schemas.microsoft.com/office/powerpoint/2010/main" val="687832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806F907-FC34-43F6-BEED-BCBAE27325F1}"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7DB34-6AB9-4C76-9F7F-3BC2DB329AEF}" type="slidenum">
              <a:rPr lang="en-IN" smtClean="0"/>
              <a:t>‹#›</a:t>
            </a:fld>
            <a:endParaRPr lang="en-IN"/>
          </a:p>
        </p:txBody>
      </p:sp>
    </p:spTree>
    <p:extLst>
      <p:ext uri="{BB962C8B-B14F-4D97-AF65-F5344CB8AC3E}">
        <p14:creationId xmlns:p14="http://schemas.microsoft.com/office/powerpoint/2010/main" val="284224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06F907-FC34-43F6-BEED-BCBAE27325F1}"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7DB34-6AB9-4C76-9F7F-3BC2DB329AEF}" type="slidenum">
              <a:rPr lang="en-IN" smtClean="0"/>
              <a:t>‹#›</a:t>
            </a:fld>
            <a:endParaRPr lang="en-IN"/>
          </a:p>
        </p:txBody>
      </p:sp>
    </p:spTree>
    <p:extLst>
      <p:ext uri="{BB962C8B-B14F-4D97-AF65-F5344CB8AC3E}">
        <p14:creationId xmlns:p14="http://schemas.microsoft.com/office/powerpoint/2010/main" val="1668621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06F907-FC34-43F6-BEED-BCBAE27325F1}"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7DB34-6AB9-4C76-9F7F-3BC2DB329AEF}" type="slidenum">
              <a:rPr lang="en-IN" smtClean="0"/>
              <a:t>‹#›</a:t>
            </a:fld>
            <a:endParaRPr lang="en-IN"/>
          </a:p>
        </p:txBody>
      </p:sp>
    </p:spTree>
    <p:extLst>
      <p:ext uri="{BB962C8B-B14F-4D97-AF65-F5344CB8AC3E}">
        <p14:creationId xmlns:p14="http://schemas.microsoft.com/office/powerpoint/2010/main" val="4153461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06F907-FC34-43F6-BEED-BCBAE27325F1}"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7DB34-6AB9-4C76-9F7F-3BC2DB329AEF}" type="slidenum">
              <a:rPr lang="en-IN" smtClean="0"/>
              <a:t>‹#›</a:t>
            </a:fld>
            <a:endParaRPr lang="en-IN"/>
          </a:p>
        </p:txBody>
      </p:sp>
    </p:spTree>
    <p:extLst>
      <p:ext uri="{BB962C8B-B14F-4D97-AF65-F5344CB8AC3E}">
        <p14:creationId xmlns:p14="http://schemas.microsoft.com/office/powerpoint/2010/main" val="4093080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06F907-FC34-43F6-BEED-BCBAE27325F1}"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7DB34-6AB9-4C76-9F7F-3BC2DB329AEF}" type="slidenum">
              <a:rPr lang="en-IN" smtClean="0"/>
              <a:t>‹#›</a:t>
            </a:fld>
            <a:endParaRPr lang="en-IN"/>
          </a:p>
        </p:txBody>
      </p:sp>
    </p:spTree>
    <p:extLst>
      <p:ext uri="{BB962C8B-B14F-4D97-AF65-F5344CB8AC3E}">
        <p14:creationId xmlns:p14="http://schemas.microsoft.com/office/powerpoint/2010/main" val="348034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806F907-FC34-43F6-BEED-BCBAE27325F1}"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C7DB34-6AB9-4C76-9F7F-3BC2DB329AEF}" type="slidenum">
              <a:rPr lang="en-IN" smtClean="0"/>
              <a:t>‹#›</a:t>
            </a:fld>
            <a:endParaRPr lang="en-IN"/>
          </a:p>
        </p:txBody>
      </p:sp>
    </p:spTree>
    <p:extLst>
      <p:ext uri="{BB962C8B-B14F-4D97-AF65-F5344CB8AC3E}">
        <p14:creationId xmlns:p14="http://schemas.microsoft.com/office/powerpoint/2010/main" val="215101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806F907-FC34-43F6-BEED-BCBAE27325F1}" type="datetimeFigureOut">
              <a:rPr lang="en-IN" smtClean="0"/>
              <a:t>09-05-2022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C7DB34-6AB9-4C76-9F7F-3BC2DB329AEF}" type="slidenum">
              <a:rPr lang="en-IN" smtClean="0"/>
              <a:t>‹#›</a:t>
            </a:fld>
            <a:endParaRPr lang="en-IN"/>
          </a:p>
        </p:txBody>
      </p:sp>
    </p:spTree>
    <p:extLst>
      <p:ext uri="{BB962C8B-B14F-4D97-AF65-F5344CB8AC3E}">
        <p14:creationId xmlns:p14="http://schemas.microsoft.com/office/powerpoint/2010/main" val="1902696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806F907-FC34-43F6-BEED-BCBAE27325F1}" type="datetimeFigureOut">
              <a:rPr lang="en-IN" smtClean="0"/>
              <a:t>09-05-2022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C7DB34-6AB9-4C76-9F7F-3BC2DB329AEF}" type="slidenum">
              <a:rPr lang="en-IN" smtClean="0"/>
              <a:t>‹#›</a:t>
            </a:fld>
            <a:endParaRPr lang="en-IN"/>
          </a:p>
        </p:txBody>
      </p:sp>
    </p:spTree>
    <p:extLst>
      <p:ext uri="{BB962C8B-B14F-4D97-AF65-F5344CB8AC3E}">
        <p14:creationId xmlns:p14="http://schemas.microsoft.com/office/powerpoint/2010/main" val="1320618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6F907-FC34-43F6-BEED-BCBAE27325F1}" type="datetimeFigureOut">
              <a:rPr lang="en-IN" smtClean="0"/>
              <a:t>09-05-2022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C7DB34-6AB9-4C76-9F7F-3BC2DB329AEF}" type="slidenum">
              <a:rPr lang="en-IN" smtClean="0"/>
              <a:t>‹#›</a:t>
            </a:fld>
            <a:endParaRPr lang="en-IN"/>
          </a:p>
        </p:txBody>
      </p:sp>
    </p:spTree>
    <p:extLst>
      <p:ext uri="{BB962C8B-B14F-4D97-AF65-F5344CB8AC3E}">
        <p14:creationId xmlns:p14="http://schemas.microsoft.com/office/powerpoint/2010/main" val="1259918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06F907-FC34-43F6-BEED-BCBAE27325F1}"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C7DB34-6AB9-4C76-9F7F-3BC2DB329AEF}" type="slidenum">
              <a:rPr lang="en-IN" smtClean="0"/>
              <a:t>‹#›</a:t>
            </a:fld>
            <a:endParaRPr lang="en-IN"/>
          </a:p>
        </p:txBody>
      </p:sp>
    </p:spTree>
    <p:extLst>
      <p:ext uri="{BB962C8B-B14F-4D97-AF65-F5344CB8AC3E}">
        <p14:creationId xmlns:p14="http://schemas.microsoft.com/office/powerpoint/2010/main" val="81842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06F907-FC34-43F6-BEED-BCBAE27325F1}"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C7DB34-6AB9-4C76-9F7F-3BC2DB329AEF}" type="slidenum">
              <a:rPr lang="en-IN" smtClean="0"/>
              <a:t>‹#›</a:t>
            </a:fld>
            <a:endParaRPr lang="en-IN"/>
          </a:p>
        </p:txBody>
      </p:sp>
    </p:spTree>
    <p:extLst>
      <p:ext uri="{BB962C8B-B14F-4D97-AF65-F5344CB8AC3E}">
        <p14:creationId xmlns:p14="http://schemas.microsoft.com/office/powerpoint/2010/main" val="3156706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06F907-FC34-43F6-BEED-BCBAE27325F1}" type="datetimeFigureOut">
              <a:rPr lang="en-IN" smtClean="0"/>
              <a:t>09-05-2022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C7DB34-6AB9-4C76-9F7F-3BC2DB329AEF}" type="slidenum">
              <a:rPr lang="en-IN" smtClean="0"/>
              <a:t>‹#›</a:t>
            </a:fld>
            <a:endParaRPr lang="en-IN"/>
          </a:p>
        </p:txBody>
      </p:sp>
    </p:spTree>
    <p:extLst>
      <p:ext uri="{BB962C8B-B14F-4D97-AF65-F5344CB8AC3E}">
        <p14:creationId xmlns:p14="http://schemas.microsoft.com/office/powerpoint/2010/main" val="312111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 Diagonal Corner Rectangle 8"/>
          <p:cNvSpPr/>
          <p:nvPr/>
        </p:nvSpPr>
        <p:spPr>
          <a:xfrm>
            <a:off x="215660" y="215660"/>
            <a:ext cx="11703169" cy="6409427"/>
          </a:xfrm>
          <a:prstGeom prst="round2Diag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p:cNvSpPr>
            <a:spLocks noGrp="1"/>
          </p:cNvSpPr>
          <p:nvPr>
            <p:ph type="title" idx="4294967295"/>
          </p:nvPr>
        </p:nvSpPr>
        <p:spPr>
          <a:xfrm>
            <a:off x="0" y="508958"/>
            <a:ext cx="12192000" cy="5909095"/>
          </a:xfrm>
        </p:spPr>
        <p:txBody>
          <a:bodyPr>
            <a:normAutofit/>
          </a:bodyPr>
          <a:lstStyle/>
          <a:p>
            <a:pPr algn="ctr"/>
            <a:r>
              <a:rPr lang="en-GB" sz="6000" b="1" u="sng" dirty="0" smtClean="0">
                <a:solidFill>
                  <a:srgbClr val="C00000"/>
                </a:solidFill>
                <a:latin typeface="+mn-lt"/>
              </a:rPr>
              <a:t>Capstone Project – 1</a:t>
            </a:r>
            <a:br>
              <a:rPr lang="en-GB" sz="6000" b="1" u="sng" dirty="0" smtClean="0">
                <a:solidFill>
                  <a:srgbClr val="C00000"/>
                </a:solidFill>
                <a:latin typeface="+mn-lt"/>
              </a:rPr>
            </a:br>
            <a:r>
              <a:rPr lang="en-GB" sz="6000" b="1" u="sng" dirty="0" smtClean="0">
                <a:solidFill>
                  <a:srgbClr val="C00000"/>
                </a:solidFill>
                <a:latin typeface="+mn-lt"/>
              </a:rPr>
              <a:t/>
            </a:r>
            <a:br>
              <a:rPr lang="en-GB" sz="6000" b="1" u="sng" dirty="0" smtClean="0">
                <a:solidFill>
                  <a:srgbClr val="C00000"/>
                </a:solidFill>
                <a:latin typeface="+mn-lt"/>
              </a:rPr>
            </a:br>
            <a:r>
              <a:rPr lang="en-GB" sz="6000" b="1" dirty="0" smtClean="0">
                <a:solidFill>
                  <a:srgbClr val="C00000"/>
                </a:solidFill>
                <a:latin typeface="+mn-lt"/>
              </a:rPr>
              <a:t/>
            </a:r>
            <a:br>
              <a:rPr lang="en-GB" sz="6000" b="1" dirty="0" smtClean="0">
                <a:solidFill>
                  <a:srgbClr val="C00000"/>
                </a:solidFill>
                <a:latin typeface="+mn-lt"/>
              </a:rPr>
            </a:br>
            <a:r>
              <a:rPr lang="en-GB" spc="-150" dirty="0" smtClean="0">
                <a:solidFill>
                  <a:srgbClr val="0070C0"/>
                </a:solidFill>
                <a:latin typeface="Arial Black" panose="020B0A04020102020204" pitchFamily="34" charset="0"/>
              </a:rPr>
              <a:t>PLAY STORE APP REVIEW ANALYSIS</a:t>
            </a:r>
            <a:br>
              <a:rPr lang="en-GB" spc="-150" dirty="0" smtClean="0">
                <a:solidFill>
                  <a:srgbClr val="0070C0"/>
                </a:solidFill>
                <a:latin typeface="Arial Black" panose="020B0A04020102020204" pitchFamily="34" charset="0"/>
              </a:rPr>
            </a:br>
            <a:r>
              <a:rPr lang="en-GB" spc="-150" dirty="0" smtClean="0">
                <a:solidFill>
                  <a:srgbClr val="0070C0"/>
                </a:solidFill>
                <a:latin typeface="Arial Black" panose="020B0A04020102020204" pitchFamily="34" charset="0"/>
              </a:rPr>
              <a:t/>
            </a:r>
            <a:br>
              <a:rPr lang="en-GB" spc="-150" dirty="0" smtClean="0">
                <a:solidFill>
                  <a:srgbClr val="0070C0"/>
                </a:solidFill>
                <a:latin typeface="Arial Black" panose="020B0A04020102020204" pitchFamily="34" charset="0"/>
              </a:rPr>
            </a:br>
            <a:r>
              <a:rPr lang="en-GB" sz="2000" u="sng" spc="-150" dirty="0" smtClean="0">
                <a:solidFill>
                  <a:srgbClr val="00B050"/>
                </a:solidFill>
                <a:latin typeface="Arial Black" panose="020B0A04020102020204" pitchFamily="34" charset="0"/>
              </a:rPr>
              <a:t>TEAM MEMBERS:-</a:t>
            </a:r>
            <a:br>
              <a:rPr lang="en-GB" sz="2000" u="sng" spc="-150" dirty="0" smtClean="0">
                <a:solidFill>
                  <a:srgbClr val="00B050"/>
                </a:solidFill>
                <a:latin typeface="Arial Black" panose="020B0A04020102020204" pitchFamily="34" charset="0"/>
              </a:rPr>
            </a:br>
            <a:r>
              <a:rPr lang="en-GB" sz="2000" u="sng" spc="-150" dirty="0" smtClean="0">
                <a:solidFill>
                  <a:srgbClr val="00B050"/>
                </a:solidFill>
                <a:latin typeface="Arial Black" panose="020B0A04020102020204" pitchFamily="34" charset="0"/>
              </a:rPr>
              <a:t/>
            </a:r>
            <a:br>
              <a:rPr lang="en-GB" sz="2000" u="sng" spc="-150" dirty="0" smtClean="0">
                <a:solidFill>
                  <a:srgbClr val="00B050"/>
                </a:solidFill>
                <a:latin typeface="Arial Black" panose="020B0A04020102020204" pitchFamily="34" charset="0"/>
              </a:rPr>
            </a:br>
            <a:r>
              <a:rPr lang="en-GB" sz="2000" spc="-150" dirty="0" err="1" smtClean="0">
                <a:solidFill>
                  <a:srgbClr val="0070C0"/>
                </a:solidFill>
                <a:latin typeface="Arial Black" panose="020B0A04020102020204" pitchFamily="34" charset="0"/>
              </a:rPr>
              <a:t>Manas</a:t>
            </a:r>
            <a:r>
              <a:rPr lang="en-GB" sz="2000" spc="-150" dirty="0" smtClean="0">
                <a:solidFill>
                  <a:srgbClr val="0070C0"/>
                </a:solidFill>
                <a:latin typeface="Arial Black" panose="020B0A04020102020204" pitchFamily="34" charset="0"/>
              </a:rPr>
              <a:t> </a:t>
            </a:r>
            <a:r>
              <a:rPr lang="en-GB" sz="2000" spc="-150" dirty="0" err="1" smtClean="0">
                <a:solidFill>
                  <a:srgbClr val="0070C0"/>
                </a:solidFill>
                <a:latin typeface="Arial Black" panose="020B0A04020102020204" pitchFamily="34" charset="0"/>
              </a:rPr>
              <a:t>Ranjan</a:t>
            </a:r>
            <a:r>
              <a:rPr lang="en-GB" sz="2000" spc="-150" dirty="0" smtClean="0">
                <a:solidFill>
                  <a:srgbClr val="0070C0"/>
                </a:solidFill>
                <a:latin typeface="Arial Black" panose="020B0A04020102020204" pitchFamily="34" charset="0"/>
              </a:rPr>
              <a:t> </a:t>
            </a:r>
            <a:r>
              <a:rPr lang="en-GB" sz="2000" spc="-150" dirty="0" err="1" smtClean="0">
                <a:solidFill>
                  <a:srgbClr val="0070C0"/>
                </a:solidFill>
                <a:latin typeface="Arial Black" panose="020B0A04020102020204" pitchFamily="34" charset="0"/>
              </a:rPr>
              <a:t>Behera</a:t>
            </a:r>
            <a:r>
              <a:rPr lang="en-GB" sz="2000" spc="-150" dirty="0" smtClean="0">
                <a:solidFill>
                  <a:srgbClr val="0070C0"/>
                </a:solidFill>
                <a:latin typeface="Arial Black" panose="020B0A04020102020204" pitchFamily="34" charset="0"/>
              </a:rPr>
              <a:t/>
            </a:r>
            <a:br>
              <a:rPr lang="en-GB" sz="2000" spc="-150" dirty="0" smtClean="0">
                <a:solidFill>
                  <a:srgbClr val="0070C0"/>
                </a:solidFill>
                <a:latin typeface="Arial Black" panose="020B0A04020102020204" pitchFamily="34" charset="0"/>
              </a:rPr>
            </a:br>
            <a:r>
              <a:rPr lang="en-GB" sz="2000" spc="-150" dirty="0" smtClean="0">
                <a:solidFill>
                  <a:srgbClr val="0070C0"/>
                </a:solidFill>
                <a:latin typeface="Arial Black" panose="020B0A04020102020204" pitchFamily="34" charset="0"/>
              </a:rPr>
              <a:t>Yamuna</a:t>
            </a:r>
            <a:br>
              <a:rPr lang="en-GB" sz="2000" spc="-150" dirty="0" smtClean="0">
                <a:solidFill>
                  <a:srgbClr val="0070C0"/>
                </a:solidFill>
                <a:latin typeface="Arial Black" panose="020B0A04020102020204" pitchFamily="34" charset="0"/>
              </a:rPr>
            </a:br>
            <a:r>
              <a:rPr lang="en-GB" sz="2000" spc="-150" dirty="0" err="1" smtClean="0">
                <a:solidFill>
                  <a:srgbClr val="0070C0"/>
                </a:solidFill>
                <a:latin typeface="Arial Black" panose="020B0A04020102020204" pitchFamily="34" charset="0"/>
              </a:rPr>
              <a:t>Nitish</a:t>
            </a:r>
            <a:r>
              <a:rPr lang="en-GB" sz="2000" spc="-150" dirty="0" smtClean="0">
                <a:solidFill>
                  <a:srgbClr val="0070C0"/>
                </a:solidFill>
                <a:latin typeface="Arial Black" panose="020B0A04020102020204" pitchFamily="34" charset="0"/>
              </a:rPr>
              <a:t> Singh</a:t>
            </a:r>
            <a:endParaRPr lang="en-IN" b="1" spc="-150" dirty="0">
              <a:solidFill>
                <a:srgbClr val="C00000"/>
              </a:solidFill>
              <a:latin typeface="Arial Black" panose="020B0A04020102020204" pitchFamily="34" charset="0"/>
            </a:endParaRP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0191" y="1952385"/>
            <a:ext cx="1311617" cy="1311617"/>
          </a:xfrm>
          <a:prstGeom prst="rect">
            <a:avLst/>
          </a:prstGeom>
        </p:spPr>
      </p:pic>
    </p:spTree>
    <p:extLst>
      <p:ext uri="{BB962C8B-B14F-4D97-AF65-F5344CB8AC3E}">
        <p14:creationId xmlns:p14="http://schemas.microsoft.com/office/powerpoint/2010/main" val="1628147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l="7979" t="4691" r="17037" b="4764"/>
          <a:stretch/>
        </p:blipFill>
        <p:spPr>
          <a:xfrm>
            <a:off x="6166047" y="162909"/>
            <a:ext cx="6025106" cy="6695091"/>
          </a:xfrm>
          <a:prstGeom prst="rect">
            <a:avLst/>
          </a:prstGeom>
        </p:spPr>
      </p:pic>
      <p:graphicFrame>
        <p:nvGraphicFramePr>
          <p:cNvPr id="4" name="Diagram 3"/>
          <p:cNvGraphicFramePr/>
          <p:nvPr>
            <p:extLst>
              <p:ext uri="{D42A27DB-BD31-4B8C-83A1-F6EECF244321}">
                <p14:modId xmlns:p14="http://schemas.microsoft.com/office/powerpoint/2010/main" val="1811930185"/>
              </p:ext>
            </p:extLst>
          </p:nvPr>
        </p:nvGraphicFramePr>
        <p:xfrm>
          <a:off x="530006" y="126072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383589" y="211674"/>
            <a:ext cx="6250124" cy="769441"/>
          </a:xfrm>
          <a:prstGeom prst="rect">
            <a:avLst/>
          </a:prstGeom>
        </p:spPr>
        <p:txBody>
          <a:bodyPr wrap="square">
            <a:spAutoFit/>
          </a:bodyPr>
          <a:lstStyle/>
          <a:p>
            <a:r>
              <a:rPr lang="en-IN" sz="4400" dirty="0" smtClean="0">
                <a:solidFill>
                  <a:srgbClr val="C00000"/>
                </a:solidFill>
                <a:latin typeface="Arial Black" panose="020B0A04020102020204" pitchFamily="34" charset="0"/>
              </a:rPr>
              <a:t>DATA CLEANING:-</a:t>
            </a:r>
            <a:endParaRPr lang="en-IN" sz="4400" dirty="0">
              <a:solidFill>
                <a:srgbClr val="C00000"/>
              </a:solidFill>
              <a:latin typeface="Arial Black" panose="020B0A04020102020204" pitchFamily="34" charset="0"/>
            </a:endParaRPr>
          </a:p>
        </p:txBody>
      </p:sp>
      <p:grpSp>
        <p:nvGrpSpPr>
          <p:cNvPr id="7" name="object 2"/>
          <p:cNvGrpSpPr/>
          <p:nvPr/>
        </p:nvGrpSpPr>
        <p:grpSpPr>
          <a:xfrm>
            <a:off x="0" y="1013584"/>
            <a:ext cx="12191153" cy="161625"/>
            <a:chOff x="0" y="774954"/>
            <a:chExt cx="9144000" cy="107441"/>
          </a:xfrm>
        </p:grpSpPr>
        <p:pic>
          <p:nvPicPr>
            <p:cNvPr id="8" name="object 3"/>
            <p:cNvPicPr/>
            <p:nvPr/>
          </p:nvPicPr>
          <p:blipFill>
            <a:blip r:embed="rId8" cstate="print"/>
            <a:stretch>
              <a:fillRect/>
            </a:stretch>
          </p:blipFill>
          <p:spPr>
            <a:xfrm>
              <a:off x="0" y="774954"/>
              <a:ext cx="9144000" cy="107441"/>
            </a:xfrm>
            <a:prstGeom prst="rect">
              <a:avLst/>
            </a:prstGeom>
          </p:spPr>
        </p:pic>
        <p:sp>
          <p:nvSpPr>
            <p:cNvPr id="9"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a:p>
          </p:txBody>
        </p:sp>
      </p:grpSp>
      <p:pic>
        <p:nvPicPr>
          <p:cNvPr id="10" name="Picture 9"/>
          <p:cNvPicPr>
            <a:picLocks noChangeAspect="1"/>
          </p:cNvPicPr>
          <p:nvPr/>
        </p:nvPicPr>
        <p:blipFill rotWithShape="1">
          <a:blip r:embed="rId9"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spTree>
    <p:extLst>
      <p:ext uri="{BB962C8B-B14F-4D97-AF65-F5344CB8AC3E}">
        <p14:creationId xmlns:p14="http://schemas.microsoft.com/office/powerpoint/2010/main" val="574107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16089" y="2460978"/>
            <a:ext cx="3928533" cy="120791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 name="Rectangle 3"/>
          <p:cNvSpPr/>
          <p:nvPr/>
        </p:nvSpPr>
        <p:spPr>
          <a:xfrm>
            <a:off x="364975" y="2460978"/>
            <a:ext cx="3913513" cy="1200329"/>
          </a:xfrm>
          <a:prstGeom prst="rect">
            <a:avLst/>
          </a:prstGeom>
        </p:spPr>
        <p:txBody>
          <a:bodyPr wrap="square">
            <a:spAutoFit/>
          </a:bodyPr>
          <a:lstStyle/>
          <a:p>
            <a:pPr marL="285750" indent="-285750">
              <a:buFont typeface="Arial" panose="020B0604020202020204" pitchFamily="34" charset="0"/>
              <a:buChar char="•"/>
            </a:pPr>
            <a:r>
              <a:rPr lang="en-GB" b="0" i="0" dirty="0" smtClean="0">
                <a:solidFill>
                  <a:srgbClr val="002060"/>
                </a:solidFill>
                <a:effectLst/>
                <a:latin typeface="Roboto"/>
              </a:rPr>
              <a:t>Most of the apps in Play Store belongs to the category of 'Family'.</a:t>
            </a:r>
          </a:p>
          <a:p>
            <a:pPr marL="285750" indent="-285750">
              <a:buFont typeface="Arial" panose="020B0604020202020204" pitchFamily="34" charset="0"/>
              <a:buChar char="•"/>
            </a:pPr>
            <a:r>
              <a:rPr lang="en-GB" b="0" i="0" dirty="0" smtClean="0">
                <a:solidFill>
                  <a:srgbClr val="002060"/>
                </a:solidFill>
                <a:effectLst/>
                <a:latin typeface="Roboto"/>
              </a:rPr>
              <a:t>And then 'Game' and 'Tools'.</a:t>
            </a:r>
            <a:endParaRPr lang="en-GB" b="0" i="0" dirty="0">
              <a:solidFill>
                <a:srgbClr val="002060"/>
              </a:solidFill>
              <a:effectLst/>
              <a:latin typeface="Roboto"/>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518" y="1413294"/>
            <a:ext cx="7488262" cy="5363709"/>
          </a:xfrm>
          <a:prstGeom prst="rect">
            <a:avLst/>
          </a:prstGeom>
        </p:spPr>
      </p:pic>
      <p:grpSp>
        <p:nvGrpSpPr>
          <p:cNvPr id="8" name="object 2"/>
          <p:cNvGrpSpPr/>
          <p:nvPr/>
        </p:nvGrpSpPr>
        <p:grpSpPr>
          <a:xfrm>
            <a:off x="0" y="1166155"/>
            <a:ext cx="12191153" cy="161625"/>
            <a:chOff x="0" y="774954"/>
            <a:chExt cx="9144000" cy="107441"/>
          </a:xfrm>
        </p:grpSpPr>
        <p:pic>
          <p:nvPicPr>
            <p:cNvPr id="9" name="object 3"/>
            <p:cNvPicPr/>
            <p:nvPr/>
          </p:nvPicPr>
          <p:blipFill>
            <a:blip r:embed="rId3" cstate="print"/>
            <a:stretch>
              <a:fillRect/>
            </a:stretch>
          </p:blipFill>
          <p:spPr>
            <a:xfrm>
              <a:off x="0" y="774954"/>
              <a:ext cx="9144000" cy="107441"/>
            </a:xfrm>
            <a:prstGeom prst="rect">
              <a:avLst/>
            </a:prstGeom>
          </p:spPr>
        </p:pic>
        <p:sp>
          <p:nvSpPr>
            <p:cNvPr id="10"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a:p>
          </p:txBody>
        </p:sp>
      </p:gr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sp>
        <p:nvSpPr>
          <p:cNvPr id="12" name="Rectangle 11"/>
          <p:cNvSpPr/>
          <p:nvPr/>
        </p:nvSpPr>
        <p:spPr>
          <a:xfrm>
            <a:off x="313586" y="246507"/>
            <a:ext cx="7979076" cy="769441"/>
          </a:xfrm>
          <a:prstGeom prst="rect">
            <a:avLst/>
          </a:prstGeom>
        </p:spPr>
        <p:txBody>
          <a:bodyPr wrap="square">
            <a:spAutoFit/>
          </a:bodyPr>
          <a:lstStyle/>
          <a:p>
            <a:r>
              <a:rPr lang="en-IN" sz="4400" spc="-5" dirty="0">
                <a:solidFill>
                  <a:srgbClr val="CC0000"/>
                </a:solidFill>
                <a:latin typeface="Arial Black" panose="020B0A04020102020204" pitchFamily="34" charset="0"/>
                <a:cs typeface="Arial"/>
              </a:rPr>
              <a:t>DATA</a:t>
            </a:r>
            <a:r>
              <a:rPr lang="en-IN" sz="4400" spc="-55" dirty="0">
                <a:solidFill>
                  <a:srgbClr val="CC0000"/>
                </a:solidFill>
                <a:latin typeface="Arial Black" panose="020B0A04020102020204" pitchFamily="34" charset="0"/>
                <a:cs typeface="Arial"/>
              </a:rPr>
              <a:t> </a:t>
            </a:r>
            <a:r>
              <a:rPr lang="en-IN" sz="4400" spc="-5" dirty="0" smtClean="0">
                <a:solidFill>
                  <a:srgbClr val="CC0000"/>
                </a:solidFill>
                <a:latin typeface="Arial Black" panose="020B0A04020102020204" pitchFamily="34" charset="0"/>
                <a:cs typeface="Arial"/>
              </a:rPr>
              <a:t>VISUALIZATIONS:-</a:t>
            </a:r>
            <a:endParaRPr lang="en-IN" sz="4400"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3057433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48356" y="2997202"/>
            <a:ext cx="4789561" cy="92568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9517" y="1325744"/>
            <a:ext cx="7052483" cy="5532256"/>
          </a:xfrm>
          <a:prstGeom prst="rect">
            <a:avLst/>
          </a:prstGeom>
        </p:spPr>
      </p:pic>
      <p:sp>
        <p:nvSpPr>
          <p:cNvPr id="3" name="Rectangle 2"/>
          <p:cNvSpPr/>
          <p:nvPr/>
        </p:nvSpPr>
        <p:spPr>
          <a:xfrm>
            <a:off x="299155" y="2999560"/>
            <a:ext cx="4789562" cy="923330"/>
          </a:xfrm>
          <a:prstGeom prst="rect">
            <a:avLst/>
          </a:prstGeom>
        </p:spPr>
        <p:txBody>
          <a:bodyPr wrap="square">
            <a:spAutoFit/>
          </a:bodyPr>
          <a:lstStyle/>
          <a:p>
            <a:r>
              <a:rPr lang="en-GB" dirty="0" smtClean="0"/>
              <a:t>Most of the downloaded and installed apps are from the category of 'Games'.</a:t>
            </a:r>
          </a:p>
          <a:p>
            <a:r>
              <a:rPr lang="en-GB" dirty="0" smtClean="0"/>
              <a:t>And then 'Communication' and 'Tools'.</a:t>
            </a:r>
            <a:endParaRPr lang="en-GB" dirty="0"/>
          </a:p>
        </p:txBody>
      </p:sp>
      <p:grpSp>
        <p:nvGrpSpPr>
          <p:cNvPr id="6" name="object 2"/>
          <p:cNvGrpSpPr/>
          <p:nvPr/>
        </p:nvGrpSpPr>
        <p:grpSpPr>
          <a:xfrm>
            <a:off x="0" y="1166155"/>
            <a:ext cx="12191153" cy="161625"/>
            <a:chOff x="0" y="774954"/>
            <a:chExt cx="9144000" cy="107441"/>
          </a:xfrm>
        </p:grpSpPr>
        <p:pic>
          <p:nvPicPr>
            <p:cNvPr id="7" name="object 3"/>
            <p:cNvPicPr/>
            <p:nvPr/>
          </p:nvPicPr>
          <p:blipFill>
            <a:blip r:embed="rId3" cstate="print"/>
            <a:stretch>
              <a:fillRect/>
            </a:stretch>
          </p:blipFill>
          <p:spPr>
            <a:xfrm>
              <a:off x="0" y="774954"/>
              <a:ext cx="9144000" cy="107441"/>
            </a:xfrm>
            <a:prstGeom prst="rect">
              <a:avLst/>
            </a:prstGeom>
          </p:spPr>
        </p:pic>
        <p:sp>
          <p:nvSpPr>
            <p:cNvPr id="8"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a:p>
          </p:txBody>
        </p:sp>
      </p:gr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sp>
        <p:nvSpPr>
          <p:cNvPr id="10" name="Rectangle 9"/>
          <p:cNvSpPr/>
          <p:nvPr/>
        </p:nvSpPr>
        <p:spPr>
          <a:xfrm>
            <a:off x="313586" y="246507"/>
            <a:ext cx="7566358" cy="769441"/>
          </a:xfrm>
          <a:prstGeom prst="rect">
            <a:avLst/>
          </a:prstGeom>
        </p:spPr>
        <p:txBody>
          <a:bodyPr wrap="square">
            <a:spAutoFit/>
          </a:bodyPr>
          <a:lstStyle/>
          <a:p>
            <a:r>
              <a:rPr lang="en-GB" sz="4400" dirty="0" smtClean="0">
                <a:solidFill>
                  <a:srgbClr val="C00000"/>
                </a:solidFill>
                <a:latin typeface="Arial Black" panose="020B0A04020102020204" pitchFamily="34" charset="0"/>
              </a:rPr>
              <a:t>IMPORTANT FINDINGS:-</a:t>
            </a:r>
            <a:endParaRPr lang="en-IN" sz="4400"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04809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85333" y="5718794"/>
            <a:ext cx="8780923" cy="94826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477" y="1247375"/>
            <a:ext cx="8688779" cy="4471419"/>
          </a:xfrm>
          <a:prstGeom prst="rect">
            <a:avLst/>
          </a:prstGeom>
        </p:spPr>
      </p:pic>
      <p:sp>
        <p:nvSpPr>
          <p:cNvPr id="3" name="Rectangle 2"/>
          <p:cNvSpPr/>
          <p:nvPr/>
        </p:nvSpPr>
        <p:spPr>
          <a:xfrm>
            <a:off x="1198454" y="5743731"/>
            <a:ext cx="8767802" cy="923330"/>
          </a:xfrm>
          <a:prstGeom prst="rect">
            <a:avLst/>
          </a:prstGeom>
        </p:spPr>
        <p:txBody>
          <a:bodyPr wrap="square">
            <a:spAutoFit/>
          </a:bodyPr>
          <a:lstStyle/>
          <a:p>
            <a:r>
              <a:rPr lang="en-GB" dirty="0" smtClean="0"/>
              <a:t>The highest rating is 4.3.</a:t>
            </a:r>
          </a:p>
          <a:p>
            <a:r>
              <a:rPr lang="en-GB" dirty="0" smtClean="0"/>
              <a:t>There very few apps (less than 500) are having 5.0 rating.</a:t>
            </a:r>
          </a:p>
          <a:p>
            <a:r>
              <a:rPr lang="en-GB" dirty="0" smtClean="0"/>
              <a:t>Most of the apps in the Play Store are having rating higher than 4 or in the range of 4 to 4.7.</a:t>
            </a:r>
            <a:endParaRPr lang="en-IN" dirty="0"/>
          </a:p>
        </p:txBody>
      </p:sp>
      <p:grpSp>
        <p:nvGrpSpPr>
          <p:cNvPr id="6" name="object 2"/>
          <p:cNvGrpSpPr/>
          <p:nvPr/>
        </p:nvGrpSpPr>
        <p:grpSpPr>
          <a:xfrm>
            <a:off x="0" y="1166155"/>
            <a:ext cx="12191153" cy="161625"/>
            <a:chOff x="0" y="774954"/>
            <a:chExt cx="9144000" cy="107441"/>
          </a:xfrm>
        </p:grpSpPr>
        <p:pic>
          <p:nvPicPr>
            <p:cNvPr id="7" name="object 3"/>
            <p:cNvPicPr/>
            <p:nvPr/>
          </p:nvPicPr>
          <p:blipFill>
            <a:blip r:embed="rId3" cstate="print"/>
            <a:stretch>
              <a:fillRect/>
            </a:stretch>
          </p:blipFill>
          <p:spPr>
            <a:xfrm>
              <a:off x="0" y="774954"/>
              <a:ext cx="9144000" cy="107441"/>
            </a:xfrm>
            <a:prstGeom prst="rect">
              <a:avLst/>
            </a:prstGeom>
          </p:spPr>
        </p:pic>
        <p:sp>
          <p:nvSpPr>
            <p:cNvPr id="8"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a:p>
          </p:txBody>
        </p:sp>
      </p:gr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sp>
        <p:nvSpPr>
          <p:cNvPr id="10" name="Rectangle 9"/>
          <p:cNvSpPr/>
          <p:nvPr/>
        </p:nvSpPr>
        <p:spPr>
          <a:xfrm>
            <a:off x="313586" y="246507"/>
            <a:ext cx="7566358" cy="769441"/>
          </a:xfrm>
          <a:prstGeom prst="rect">
            <a:avLst/>
          </a:prstGeom>
        </p:spPr>
        <p:txBody>
          <a:bodyPr wrap="square">
            <a:spAutoFit/>
          </a:bodyPr>
          <a:lstStyle/>
          <a:p>
            <a:r>
              <a:rPr lang="en-GB" sz="4400" dirty="0" smtClean="0">
                <a:solidFill>
                  <a:srgbClr val="C00000"/>
                </a:solidFill>
                <a:latin typeface="Arial Black" panose="020B0A04020102020204" pitchFamily="34" charset="0"/>
              </a:rPr>
              <a:t>IMPORTANT FINDINGS:-</a:t>
            </a:r>
            <a:endParaRPr lang="en-IN" sz="4400"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046223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38667" y="4854222"/>
            <a:ext cx="11514666" cy="1490134"/>
          </a:xfrm>
          <a:prstGeom prst="roundRect">
            <a:avLst>
              <a:gd name="adj" fmla="val 10606"/>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88221"/>
            <a:ext cx="12192000" cy="2481558"/>
          </a:xfrm>
          <a:prstGeom prst="rect">
            <a:avLst/>
          </a:prstGeom>
        </p:spPr>
      </p:pic>
      <p:sp>
        <p:nvSpPr>
          <p:cNvPr id="3" name="Rectangle 2"/>
          <p:cNvSpPr/>
          <p:nvPr/>
        </p:nvSpPr>
        <p:spPr>
          <a:xfrm>
            <a:off x="349955" y="4861690"/>
            <a:ext cx="11492089" cy="1477328"/>
          </a:xfrm>
          <a:prstGeom prst="rect">
            <a:avLst/>
          </a:prstGeom>
        </p:spPr>
        <p:txBody>
          <a:bodyPr wrap="square">
            <a:spAutoFit/>
          </a:bodyPr>
          <a:lstStyle/>
          <a:p>
            <a:r>
              <a:rPr lang="en-GB" dirty="0" smtClean="0"/>
              <a:t>Most of the apps with higher rating range of 4.0 - 4.7 are having high amount of reviews, size, and installs.</a:t>
            </a:r>
          </a:p>
          <a:p>
            <a:r>
              <a:rPr lang="en-GB" dirty="0" smtClean="0"/>
              <a:t>So, users generally prefer apps having higher rating.</a:t>
            </a:r>
          </a:p>
          <a:p>
            <a:r>
              <a:rPr lang="en-GB" dirty="0" smtClean="0"/>
              <a:t>In terms of price, it doesn't reflect a direct relationship with rating, as we could see a fluctuation in term of pricing even at the range of high rating.</a:t>
            </a:r>
          </a:p>
          <a:p>
            <a:r>
              <a:rPr lang="en-GB" dirty="0" smtClean="0"/>
              <a:t>But, the apps having higher prices have the good rating.</a:t>
            </a:r>
            <a:endParaRPr lang="en-IN" dirty="0"/>
          </a:p>
        </p:txBody>
      </p:sp>
      <p:grpSp>
        <p:nvGrpSpPr>
          <p:cNvPr id="9" name="object 2"/>
          <p:cNvGrpSpPr/>
          <p:nvPr/>
        </p:nvGrpSpPr>
        <p:grpSpPr>
          <a:xfrm>
            <a:off x="0" y="1166155"/>
            <a:ext cx="12191153" cy="161625"/>
            <a:chOff x="0" y="774954"/>
            <a:chExt cx="9144000" cy="107441"/>
          </a:xfrm>
        </p:grpSpPr>
        <p:pic>
          <p:nvPicPr>
            <p:cNvPr id="10" name="object 3"/>
            <p:cNvPicPr/>
            <p:nvPr/>
          </p:nvPicPr>
          <p:blipFill>
            <a:blip r:embed="rId3" cstate="print"/>
            <a:stretch>
              <a:fillRect/>
            </a:stretch>
          </p:blipFill>
          <p:spPr>
            <a:xfrm>
              <a:off x="0" y="774954"/>
              <a:ext cx="9144000" cy="107441"/>
            </a:xfrm>
            <a:prstGeom prst="rect">
              <a:avLst/>
            </a:prstGeom>
          </p:spPr>
        </p:pic>
        <p:sp>
          <p:nvSpPr>
            <p:cNvPr id="11"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a:p>
          </p:txBody>
        </p:sp>
      </p:grpSp>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sp>
        <p:nvSpPr>
          <p:cNvPr id="13" name="Rectangle 12"/>
          <p:cNvSpPr/>
          <p:nvPr/>
        </p:nvSpPr>
        <p:spPr>
          <a:xfrm>
            <a:off x="313586" y="246507"/>
            <a:ext cx="7566358" cy="769441"/>
          </a:xfrm>
          <a:prstGeom prst="rect">
            <a:avLst/>
          </a:prstGeom>
        </p:spPr>
        <p:txBody>
          <a:bodyPr wrap="square">
            <a:spAutoFit/>
          </a:bodyPr>
          <a:lstStyle/>
          <a:p>
            <a:r>
              <a:rPr lang="en-GB" sz="4400" dirty="0" smtClean="0">
                <a:solidFill>
                  <a:srgbClr val="C00000"/>
                </a:solidFill>
                <a:latin typeface="Arial Black" panose="020B0A04020102020204" pitchFamily="34" charset="0"/>
              </a:rPr>
              <a:t>IMPORTANT FINDINGS:-</a:t>
            </a:r>
            <a:endParaRPr lang="en-IN" sz="4400"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134671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32178" y="3793067"/>
            <a:ext cx="3984978" cy="38382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3081" y="1477987"/>
            <a:ext cx="7059357" cy="5934974"/>
          </a:xfrm>
          <a:prstGeom prst="rect">
            <a:avLst/>
          </a:prstGeom>
        </p:spPr>
      </p:pic>
      <p:sp>
        <p:nvSpPr>
          <p:cNvPr id="3" name="Rectangle 2"/>
          <p:cNvSpPr/>
          <p:nvPr/>
        </p:nvSpPr>
        <p:spPr>
          <a:xfrm>
            <a:off x="634377" y="3805956"/>
            <a:ext cx="3969292" cy="369332"/>
          </a:xfrm>
          <a:prstGeom prst="rect">
            <a:avLst/>
          </a:prstGeom>
        </p:spPr>
        <p:txBody>
          <a:bodyPr wrap="none">
            <a:spAutoFit/>
          </a:bodyPr>
          <a:lstStyle/>
          <a:p>
            <a:r>
              <a:rPr lang="en-GB" dirty="0" smtClean="0"/>
              <a:t>Most of the apps in Play Store are 'Free'.</a:t>
            </a:r>
            <a:endParaRPr lang="en-IN" dirty="0"/>
          </a:p>
        </p:txBody>
      </p:sp>
      <p:grpSp>
        <p:nvGrpSpPr>
          <p:cNvPr id="9" name="object 2"/>
          <p:cNvGrpSpPr/>
          <p:nvPr/>
        </p:nvGrpSpPr>
        <p:grpSpPr>
          <a:xfrm>
            <a:off x="0" y="1166155"/>
            <a:ext cx="12191153" cy="161625"/>
            <a:chOff x="0" y="774954"/>
            <a:chExt cx="9144000" cy="107441"/>
          </a:xfrm>
        </p:grpSpPr>
        <p:pic>
          <p:nvPicPr>
            <p:cNvPr id="10" name="object 3"/>
            <p:cNvPicPr/>
            <p:nvPr/>
          </p:nvPicPr>
          <p:blipFill>
            <a:blip r:embed="rId3" cstate="print"/>
            <a:stretch>
              <a:fillRect/>
            </a:stretch>
          </p:blipFill>
          <p:spPr>
            <a:xfrm>
              <a:off x="0" y="774954"/>
              <a:ext cx="9144000" cy="107441"/>
            </a:xfrm>
            <a:prstGeom prst="rect">
              <a:avLst/>
            </a:prstGeom>
          </p:spPr>
        </p:pic>
        <p:sp>
          <p:nvSpPr>
            <p:cNvPr id="11"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a:p>
          </p:txBody>
        </p:sp>
      </p:grpSp>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sp>
        <p:nvSpPr>
          <p:cNvPr id="13" name="Rectangle 12"/>
          <p:cNvSpPr/>
          <p:nvPr/>
        </p:nvSpPr>
        <p:spPr>
          <a:xfrm>
            <a:off x="313586" y="246507"/>
            <a:ext cx="7566358" cy="769441"/>
          </a:xfrm>
          <a:prstGeom prst="rect">
            <a:avLst/>
          </a:prstGeom>
        </p:spPr>
        <p:txBody>
          <a:bodyPr wrap="square">
            <a:spAutoFit/>
          </a:bodyPr>
          <a:lstStyle/>
          <a:p>
            <a:r>
              <a:rPr lang="en-GB" sz="4400" dirty="0" smtClean="0">
                <a:solidFill>
                  <a:srgbClr val="C00000"/>
                </a:solidFill>
                <a:latin typeface="Arial Black" panose="020B0A04020102020204" pitchFamily="34" charset="0"/>
              </a:rPr>
              <a:t>IMPORTANT FINDINGS:-</a:t>
            </a:r>
            <a:endParaRPr lang="en-IN" sz="4400"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149093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0311" y="3443111"/>
            <a:ext cx="2980267" cy="120791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578" y="1234692"/>
            <a:ext cx="9121422" cy="5623308"/>
          </a:xfrm>
          <a:prstGeom prst="rect">
            <a:avLst/>
          </a:prstGeom>
        </p:spPr>
      </p:pic>
      <p:sp>
        <p:nvSpPr>
          <p:cNvPr id="3" name="Rectangle 2"/>
          <p:cNvSpPr/>
          <p:nvPr/>
        </p:nvSpPr>
        <p:spPr>
          <a:xfrm>
            <a:off x="101601" y="3446181"/>
            <a:ext cx="2968977" cy="1200329"/>
          </a:xfrm>
          <a:prstGeom prst="rect">
            <a:avLst/>
          </a:prstGeom>
        </p:spPr>
        <p:txBody>
          <a:bodyPr wrap="square">
            <a:spAutoFit/>
          </a:bodyPr>
          <a:lstStyle/>
          <a:p>
            <a:r>
              <a:rPr lang="en-GB" dirty="0" smtClean="0"/>
              <a:t>Most of the free apps are small in size (within 40 MB).</a:t>
            </a:r>
          </a:p>
          <a:p>
            <a:r>
              <a:rPr lang="en-GB" dirty="0" smtClean="0"/>
              <a:t>Most of the high rating apps are also smaller in size.</a:t>
            </a:r>
            <a:endParaRPr lang="en-IN" dirty="0"/>
          </a:p>
        </p:txBody>
      </p:sp>
      <p:grpSp>
        <p:nvGrpSpPr>
          <p:cNvPr id="6" name="object 2"/>
          <p:cNvGrpSpPr/>
          <p:nvPr/>
        </p:nvGrpSpPr>
        <p:grpSpPr>
          <a:xfrm>
            <a:off x="0" y="1166155"/>
            <a:ext cx="12191153" cy="161625"/>
            <a:chOff x="0" y="774954"/>
            <a:chExt cx="9144000" cy="107441"/>
          </a:xfrm>
        </p:grpSpPr>
        <p:pic>
          <p:nvPicPr>
            <p:cNvPr id="7" name="object 3"/>
            <p:cNvPicPr/>
            <p:nvPr/>
          </p:nvPicPr>
          <p:blipFill>
            <a:blip r:embed="rId3" cstate="print"/>
            <a:stretch>
              <a:fillRect/>
            </a:stretch>
          </p:blipFill>
          <p:spPr>
            <a:xfrm>
              <a:off x="0" y="774954"/>
              <a:ext cx="9144000" cy="107441"/>
            </a:xfrm>
            <a:prstGeom prst="rect">
              <a:avLst/>
            </a:prstGeom>
          </p:spPr>
        </p:pic>
        <p:sp>
          <p:nvSpPr>
            <p:cNvPr id="8"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a:p>
          </p:txBody>
        </p:sp>
      </p:gr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sp>
        <p:nvSpPr>
          <p:cNvPr id="10" name="Rectangle 9"/>
          <p:cNvSpPr/>
          <p:nvPr/>
        </p:nvSpPr>
        <p:spPr>
          <a:xfrm>
            <a:off x="313586" y="246507"/>
            <a:ext cx="7566358" cy="769441"/>
          </a:xfrm>
          <a:prstGeom prst="rect">
            <a:avLst/>
          </a:prstGeom>
        </p:spPr>
        <p:txBody>
          <a:bodyPr wrap="square">
            <a:spAutoFit/>
          </a:bodyPr>
          <a:lstStyle/>
          <a:p>
            <a:r>
              <a:rPr lang="en-GB" sz="4400" dirty="0" smtClean="0">
                <a:solidFill>
                  <a:srgbClr val="C00000"/>
                </a:solidFill>
                <a:latin typeface="Arial Black" panose="020B0A04020102020204" pitchFamily="34" charset="0"/>
              </a:rPr>
              <a:t>IMPORTANT FINDINGS:-</a:t>
            </a:r>
            <a:endParaRPr lang="en-IN" sz="4400"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1522160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24178" y="3036711"/>
            <a:ext cx="4865511" cy="123048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9627" y="1090886"/>
            <a:ext cx="5856034" cy="5767114"/>
          </a:xfrm>
          <a:prstGeom prst="rect">
            <a:avLst/>
          </a:prstGeom>
        </p:spPr>
      </p:pic>
      <p:sp>
        <p:nvSpPr>
          <p:cNvPr id="5" name="Rectangle 4"/>
          <p:cNvSpPr/>
          <p:nvPr/>
        </p:nvSpPr>
        <p:spPr>
          <a:xfrm>
            <a:off x="135467" y="3051113"/>
            <a:ext cx="4854222" cy="1200329"/>
          </a:xfrm>
          <a:prstGeom prst="rect">
            <a:avLst/>
          </a:prstGeom>
        </p:spPr>
        <p:txBody>
          <a:bodyPr wrap="square">
            <a:spAutoFit/>
          </a:bodyPr>
          <a:lstStyle/>
          <a:p>
            <a:r>
              <a:rPr lang="en-GB" dirty="0" smtClean="0"/>
              <a:t>The number of installs is  greater if reviews are  higher.</a:t>
            </a:r>
          </a:p>
          <a:p>
            <a:r>
              <a:rPr lang="en-GB" dirty="0" smtClean="0"/>
              <a:t>A positive correlation  exists between Installs and  reviews i.e., 0.63.</a:t>
            </a:r>
            <a:endParaRPr lang="en-GB" dirty="0"/>
          </a:p>
        </p:txBody>
      </p:sp>
      <p:grpSp>
        <p:nvGrpSpPr>
          <p:cNvPr id="8" name="object 2"/>
          <p:cNvGrpSpPr/>
          <p:nvPr/>
        </p:nvGrpSpPr>
        <p:grpSpPr>
          <a:xfrm>
            <a:off x="0" y="1166155"/>
            <a:ext cx="12191153" cy="161625"/>
            <a:chOff x="0" y="774954"/>
            <a:chExt cx="9144000" cy="107441"/>
          </a:xfrm>
        </p:grpSpPr>
        <p:pic>
          <p:nvPicPr>
            <p:cNvPr id="9" name="object 3"/>
            <p:cNvPicPr/>
            <p:nvPr/>
          </p:nvPicPr>
          <p:blipFill>
            <a:blip r:embed="rId3" cstate="print"/>
            <a:stretch>
              <a:fillRect/>
            </a:stretch>
          </p:blipFill>
          <p:spPr>
            <a:xfrm>
              <a:off x="0" y="774954"/>
              <a:ext cx="9144000" cy="107441"/>
            </a:xfrm>
            <a:prstGeom prst="rect">
              <a:avLst/>
            </a:prstGeom>
          </p:spPr>
        </p:pic>
        <p:sp>
          <p:nvSpPr>
            <p:cNvPr id="10"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a:p>
          </p:txBody>
        </p:sp>
      </p:gr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sp>
        <p:nvSpPr>
          <p:cNvPr id="12" name="Rectangle 11"/>
          <p:cNvSpPr/>
          <p:nvPr/>
        </p:nvSpPr>
        <p:spPr>
          <a:xfrm>
            <a:off x="313586" y="246507"/>
            <a:ext cx="7566358" cy="769441"/>
          </a:xfrm>
          <a:prstGeom prst="rect">
            <a:avLst/>
          </a:prstGeom>
        </p:spPr>
        <p:txBody>
          <a:bodyPr wrap="square">
            <a:spAutoFit/>
          </a:bodyPr>
          <a:lstStyle/>
          <a:p>
            <a:r>
              <a:rPr lang="en-GB" sz="4400" dirty="0" smtClean="0">
                <a:solidFill>
                  <a:srgbClr val="C00000"/>
                </a:solidFill>
                <a:latin typeface="Arial Black" panose="020B0A04020102020204" pitchFamily="34" charset="0"/>
              </a:rPr>
              <a:t>IMPORTANT FINDINGS:-</a:t>
            </a:r>
            <a:endParaRPr lang="en-IN" sz="4400"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9791424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78676" y="3216166"/>
            <a:ext cx="4017359" cy="66215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6035" y="914400"/>
            <a:ext cx="7821153" cy="5943600"/>
          </a:xfrm>
          <a:prstGeom prst="rect">
            <a:avLst/>
          </a:prstGeom>
        </p:spPr>
      </p:pic>
      <p:sp>
        <p:nvSpPr>
          <p:cNvPr id="3" name="Rectangle 2"/>
          <p:cNvSpPr/>
          <p:nvPr/>
        </p:nvSpPr>
        <p:spPr>
          <a:xfrm>
            <a:off x="189186" y="3239869"/>
            <a:ext cx="4006849" cy="646331"/>
          </a:xfrm>
          <a:prstGeom prst="rect">
            <a:avLst/>
          </a:prstGeom>
        </p:spPr>
        <p:txBody>
          <a:bodyPr wrap="square">
            <a:spAutoFit/>
          </a:bodyPr>
          <a:lstStyle/>
          <a:p>
            <a:r>
              <a:rPr lang="en-GB" dirty="0" smtClean="0"/>
              <a:t>Most of the apps in Play store are smaller in size (within 10 MB).</a:t>
            </a:r>
            <a:endParaRPr lang="en-IN" dirty="0"/>
          </a:p>
        </p:txBody>
      </p:sp>
      <p:grpSp>
        <p:nvGrpSpPr>
          <p:cNvPr id="6" name="object 2"/>
          <p:cNvGrpSpPr/>
          <p:nvPr/>
        </p:nvGrpSpPr>
        <p:grpSpPr>
          <a:xfrm>
            <a:off x="0" y="1166155"/>
            <a:ext cx="12191153" cy="161625"/>
            <a:chOff x="0" y="774954"/>
            <a:chExt cx="9144000" cy="107441"/>
          </a:xfrm>
        </p:grpSpPr>
        <p:pic>
          <p:nvPicPr>
            <p:cNvPr id="7" name="object 3"/>
            <p:cNvPicPr/>
            <p:nvPr/>
          </p:nvPicPr>
          <p:blipFill>
            <a:blip r:embed="rId3" cstate="print"/>
            <a:stretch>
              <a:fillRect/>
            </a:stretch>
          </p:blipFill>
          <p:spPr>
            <a:xfrm>
              <a:off x="0" y="774954"/>
              <a:ext cx="9144000" cy="107441"/>
            </a:xfrm>
            <a:prstGeom prst="rect">
              <a:avLst/>
            </a:prstGeom>
          </p:spPr>
        </p:pic>
        <p:sp>
          <p:nvSpPr>
            <p:cNvPr id="8"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a:p>
          </p:txBody>
        </p:sp>
      </p:gr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sp>
        <p:nvSpPr>
          <p:cNvPr id="10" name="Rectangle 9"/>
          <p:cNvSpPr/>
          <p:nvPr/>
        </p:nvSpPr>
        <p:spPr>
          <a:xfrm>
            <a:off x="313586" y="246507"/>
            <a:ext cx="7566358" cy="769441"/>
          </a:xfrm>
          <a:prstGeom prst="rect">
            <a:avLst/>
          </a:prstGeom>
        </p:spPr>
        <p:txBody>
          <a:bodyPr wrap="square">
            <a:spAutoFit/>
          </a:bodyPr>
          <a:lstStyle/>
          <a:p>
            <a:r>
              <a:rPr lang="en-GB" sz="4400" dirty="0" smtClean="0">
                <a:solidFill>
                  <a:srgbClr val="C00000"/>
                </a:solidFill>
                <a:latin typeface="Arial Black" panose="020B0A04020102020204" pitchFamily="34" charset="0"/>
              </a:rPr>
              <a:t>IMPORTANT FINDINGS:-</a:t>
            </a:r>
            <a:endParaRPr lang="en-IN" sz="4400"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1196355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2091559"/>
            <a:ext cx="3664796" cy="2017986"/>
          </a:xfrm>
          <a:prstGeom prst="roundRect">
            <a:avLst>
              <a:gd name="adj" fmla="val 11459"/>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4796" y="1313793"/>
            <a:ext cx="8383537" cy="5544207"/>
          </a:xfrm>
          <a:prstGeom prst="rect">
            <a:avLst/>
          </a:prstGeom>
        </p:spPr>
      </p:pic>
      <p:sp>
        <p:nvSpPr>
          <p:cNvPr id="3" name="Rectangle 2"/>
          <p:cNvSpPr/>
          <p:nvPr/>
        </p:nvSpPr>
        <p:spPr>
          <a:xfrm>
            <a:off x="0" y="2089382"/>
            <a:ext cx="3664796" cy="2031325"/>
          </a:xfrm>
          <a:prstGeom prst="rect">
            <a:avLst/>
          </a:prstGeom>
        </p:spPr>
        <p:txBody>
          <a:bodyPr wrap="square">
            <a:spAutoFit/>
          </a:bodyPr>
          <a:lstStyle/>
          <a:p>
            <a:r>
              <a:rPr lang="en-GB" dirty="0" smtClean="0"/>
              <a:t>The maximum number of positive review belongs to the genre 'Game'.</a:t>
            </a:r>
          </a:p>
          <a:p>
            <a:r>
              <a:rPr lang="en-GB" dirty="0" smtClean="0"/>
              <a:t>The maximum number of negative review also belongs to the genre 'Game'.</a:t>
            </a:r>
          </a:p>
          <a:p>
            <a:r>
              <a:rPr lang="en-GB" dirty="0" smtClean="0"/>
              <a:t>And the maximum number of neutral review belongs to the genre 'Family'.</a:t>
            </a:r>
            <a:endParaRPr lang="en-IN" dirty="0"/>
          </a:p>
        </p:txBody>
      </p:sp>
      <p:grpSp>
        <p:nvGrpSpPr>
          <p:cNvPr id="6" name="object 2"/>
          <p:cNvGrpSpPr/>
          <p:nvPr/>
        </p:nvGrpSpPr>
        <p:grpSpPr>
          <a:xfrm>
            <a:off x="0" y="1166155"/>
            <a:ext cx="12191153" cy="161625"/>
            <a:chOff x="0" y="774954"/>
            <a:chExt cx="9144000" cy="107441"/>
          </a:xfrm>
        </p:grpSpPr>
        <p:pic>
          <p:nvPicPr>
            <p:cNvPr id="7" name="object 3"/>
            <p:cNvPicPr/>
            <p:nvPr/>
          </p:nvPicPr>
          <p:blipFill>
            <a:blip r:embed="rId3" cstate="print"/>
            <a:stretch>
              <a:fillRect/>
            </a:stretch>
          </p:blipFill>
          <p:spPr>
            <a:xfrm>
              <a:off x="0" y="774954"/>
              <a:ext cx="9144000" cy="107441"/>
            </a:xfrm>
            <a:prstGeom prst="rect">
              <a:avLst/>
            </a:prstGeom>
          </p:spPr>
        </p:pic>
        <p:sp>
          <p:nvSpPr>
            <p:cNvPr id="8"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a:p>
          </p:txBody>
        </p:sp>
      </p:gr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sp>
        <p:nvSpPr>
          <p:cNvPr id="10" name="Rectangle 9"/>
          <p:cNvSpPr/>
          <p:nvPr/>
        </p:nvSpPr>
        <p:spPr>
          <a:xfrm>
            <a:off x="313586" y="246507"/>
            <a:ext cx="7566358" cy="769441"/>
          </a:xfrm>
          <a:prstGeom prst="rect">
            <a:avLst/>
          </a:prstGeom>
        </p:spPr>
        <p:txBody>
          <a:bodyPr wrap="square">
            <a:spAutoFit/>
          </a:bodyPr>
          <a:lstStyle/>
          <a:p>
            <a:r>
              <a:rPr lang="en-GB" sz="4400" dirty="0" smtClean="0">
                <a:solidFill>
                  <a:srgbClr val="C00000"/>
                </a:solidFill>
                <a:latin typeface="Arial Black" panose="020B0A04020102020204" pitchFamily="34" charset="0"/>
              </a:rPr>
              <a:t>IMPORTANT FINDINGS:-</a:t>
            </a:r>
            <a:endParaRPr lang="en-IN" sz="4400"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1357634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sp>
        <p:nvSpPr>
          <p:cNvPr id="3" name="Title 2"/>
          <p:cNvSpPr>
            <a:spLocks noGrp="1"/>
          </p:cNvSpPr>
          <p:nvPr>
            <p:ph type="title"/>
          </p:nvPr>
        </p:nvSpPr>
        <p:spPr>
          <a:xfrm>
            <a:off x="632778" y="2217"/>
            <a:ext cx="10515600" cy="1325563"/>
          </a:xfrm>
        </p:spPr>
        <p:txBody>
          <a:bodyPr/>
          <a:lstStyle/>
          <a:p>
            <a:r>
              <a:rPr lang="en-GB" b="1" dirty="0" smtClean="0">
                <a:solidFill>
                  <a:srgbClr val="C00000"/>
                </a:solidFill>
                <a:latin typeface="Arial Black" panose="020B0A04020102020204" pitchFamily="34" charset="0"/>
              </a:rPr>
              <a:t>EDA APPROACH:-</a:t>
            </a:r>
            <a:endParaRPr lang="en-IN" b="1" dirty="0">
              <a:solidFill>
                <a:srgbClr val="C00000"/>
              </a:solidFill>
              <a:latin typeface="Arial Black" panose="020B0A04020102020204" pitchFamily="34" charset="0"/>
            </a:endParaRPr>
          </a:p>
        </p:txBody>
      </p:sp>
      <p:sp>
        <p:nvSpPr>
          <p:cNvPr id="4" name="Content Placeholder 3"/>
          <p:cNvSpPr>
            <a:spLocks noGrp="1"/>
          </p:cNvSpPr>
          <p:nvPr>
            <p:ph sz="half" idx="1"/>
          </p:nvPr>
        </p:nvSpPr>
        <p:spPr/>
        <p:txBody>
          <a:bodyPr/>
          <a:lstStyle/>
          <a:p>
            <a:pPr>
              <a:buClr>
                <a:srgbClr val="FF0000"/>
              </a:buClr>
              <a:buFont typeface="Wingdings" panose="05000000000000000000" pitchFamily="2" charset="2"/>
              <a:buChar char="ü"/>
            </a:pPr>
            <a:r>
              <a:rPr lang="en-GB" b="1" dirty="0" smtClean="0"/>
              <a:t> Problem Statement</a:t>
            </a:r>
          </a:p>
          <a:p>
            <a:pPr>
              <a:buClr>
                <a:srgbClr val="FF0000"/>
              </a:buClr>
              <a:buFont typeface="Wingdings" panose="05000000000000000000" pitchFamily="2" charset="2"/>
              <a:buChar char="ü"/>
            </a:pPr>
            <a:r>
              <a:rPr lang="en-GB" b="1" dirty="0" smtClean="0"/>
              <a:t> Introduction</a:t>
            </a:r>
          </a:p>
          <a:p>
            <a:pPr>
              <a:buClr>
                <a:srgbClr val="FF0000"/>
              </a:buClr>
              <a:buFont typeface="Wingdings" panose="05000000000000000000" pitchFamily="2" charset="2"/>
              <a:buChar char="ü"/>
            </a:pPr>
            <a:r>
              <a:rPr lang="en-GB" b="1" dirty="0" smtClean="0"/>
              <a:t> Loading the Libraries</a:t>
            </a:r>
          </a:p>
          <a:p>
            <a:pPr>
              <a:buClr>
                <a:srgbClr val="FF0000"/>
              </a:buClr>
              <a:buFont typeface="Wingdings" panose="05000000000000000000" pitchFamily="2" charset="2"/>
              <a:buChar char="ü"/>
            </a:pPr>
            <a:r>
              <a:rPr lang="en-GB" b="1" dirty="0" smtClean="0"/>
              <a:t> Loading Data Frame</a:t>
            </a:r>
          </a:p>
          <a:p>
            <a:pPr>
              <a:buClr>
                <a:srgbClr val="FF0000"/>
              </a:buClr>
              <a:buFont typeface="Wingdings" panose="05000000000000000000" pitchFamily="2" charset="2"/>
              <a:buChar char="ü"/>
            </a:pPr>
            <a:r>
              <a:rPr lang="en-GB" b="1" dirty="0" smtClean="0"/>
              <a:t> Exploring The Data</a:t>
            </a:r>
          </a:p>
          <a:p>
            <a:pPr>
              <a:buClr>
                <a:srgbClr val="FF0000"/>
              </a:buClr>
              <a:buFont typeface="Wingdings" panose="05000000000000000000" pitchFamily="2" charset="2"/>
              <a:buChar char="ü"/>
            </a:pPr>
            <a:r>
              <a:rPr lang="en-GB" b="1" dirty="0" smtClean="0"/>
              <a:t> Cleaning</a:t>
            </a:r>
          </a:p>
          <a:p>
            <a:pPr>
              <a:buClr>
                <a:srgbClr val="FF0000"/>
              </a:buClr>
              <a:buFont typeface="Wingdings" panose="05000000000000000000" pitchFamily="2" charset="2"/>
              <a:buChar char="ü"/>
            </a:pPr>
            <a:r>
              <a:rPr lang="en-GB" b="1" dirty="0" smtClean="0"/>
              <a:t> Data Wrangling</a:t>
            </a:r>
          </a:p>
          <a:p>
            <a:pPr>
              <a:buClr>
                <a:schemeClr val="tx1"/>
              </a:buClr>
            </a:pPr>
            <a:endParaRPr lang="en-IN" dirty="0"/>
          </a:p>
        </p:txBody>
      </p:sp>
      <p:sp>
        <p:nvSpPr>
          <p:cNvPr id="5" name="Content Placeholder 4"/>
          <p:cNvSpPr>
            <a:spLocks noGrp="1"/>
          </p:cNvSpPr>
          <p:nvPr>
            <p:ph sz="half" idx="2"/>
          </p:nvPr>
        </p:nvSpPr>
        <p:spPr/>
        <p:txBody>
          <a:bodyPr/>
          <a:lstStyle/>
          <a:p>
            <a:pPr>
              <a:buClr>
                <a:srgbClr val="FF0000"/>
              </a:buClr>
              <a:buFont typeface="Wingdings" panose="05000000000000000000" pitchFamily="2" charset="2"/>
              <a:buChar char="ü"/>
            </a:pPr>
            <a:r>
              <a:rPr lang="en-GB" b="1" dirty="0" smtClean="0"/>
              <a:t> Data Visualisation</a:t>
            </a:r>
          </a:p>
          <a:p>
            <a:pPr>
              <a:buClr>
                <a:srgbClr val="FF0000"/>
              </a:buClr>
              <a:buFont typeface="Wingdings" panose="05000000000000000000" pitchFamily="2" charset="2"/>
              <a:buChar char="ü"/>
            </a:pPr>
            <a:r>
              <a:rPr lang="en-GB" b="1" dirty="0" smtClean="0"/>
              <a:t> Conclusion</a:t>
            </a:r>
          </a:p>
          <a:p>
            <a:pPr>
              <a:buClr>
                <a:srgbClr val="FF0000"/>
              </a:buClr>
              <a:buFont typeface="Wingdings" panose="05000000000000000000" pitchFamily="2" charset="2"/>
              <a:buChar char="ü"/>
            </a:pPr>
            <a:r>
              <a:rPr lang="en-GB" b="1" dirty="0" smtClean="0"/>
              <a:t> Challenges</a:t>
            </a:r>
          </a:p>
        </p:txBody>
      </p:sp>
      <p:grpSp>
        <p:nvGrpSpPr>
          <p:cNvPr id="7" name="object 2"/>
          <p:cNvGrpSpPr/>
          <p:nvPr/>
        </p:nvGrpSpPr>
        <p:grpSpPr>
          <a:xfrm>
            <a:off x="0" y="1166155"/>
            <a:ext cx="12191153" cy="161625"/>
            <a:chOff x="0" y="774954"/>
            <a:chExt cx="9144000" cy="107441"/>
          </a:xfrm>
        </p:grpSpPr>
        <p:pic>
          <p:nvPicPr>
            <p:cNvPr id="8" name="object 3"/>
            <p:cNvPicPr/>
            <p:nvPr/>
          </p:nvPicPr>
          <p:blipFill>
            <a:blip r:embed="rId3" cstate="print"/>
            <a:stretch>
              <a:fillRect/>
            </a:stretch>
          </p:blipFill>
          <p:spPr>
            <a:xfrm>
              <a:off x="0" y="774954"/>
              <a:ext cx="9144000" cy="107441"/>
            </a:xfrm>
            <a:prstGeom prst="rect">
              <a:avLst/>
            </a:prstGeom>
          </p:spPr>
        </p:pic>
        <p:sp>
          <p:nvSpPr>
            <p:cNvPr id="9"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a:p>
          </p:txBody>
        </p:sp>
      </p:gr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11903" t="7704" r="-1"/>
          <a:stretch/>
        </p:blipFill>
        <p:spPr>
          <a:xfrm>
            <a:off x="8847082" y="3341523"/>
            <a:ext cx="3344918" cy="3516477"/>
          </a:xfrm>
          <a:prstGeom prst="rect">
            <a:avLst/>
          </a:prstGeom>
        </p:spPr>
      </p:pic>
    </p:spTree>
    <p:extLst>
      <p:ext uri="{BB962C8B-B14F-4D97-AF65-F5344CB8AC3E}">
        <p14:creationId xmlns:p14="http://schemas.microsoft.com/office/powerpoint/2010/main" val="14300982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174124"/>
            <a:ext cx="3570778" cy="17762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0778" y="2091559"/>
            <a:ext cx="8621221" cy="4566084"/>
          </a:xfrm>
          <a:prstGeom prst="rect">
            <a:avLst/>
          </a:prstGeom>
        </p:spPr>
      </p:pic>
      <p:sp>
        <p:nvSpPr>
          <p:cNvPr id="3" name="Rectangle 2"/>
          <p:cNvSpPr/>
          <p:nvPr/>
        </p:nvSpPr>
        <p:spPr>
          <a:xfrm>
            <a:off x="0" y="3186188"/>
            <a:ext cx="3570778" cy="1754326"/>
          </a:xfrm>
          <a:prstGeom prst="rect">
            <a:avLst/>
          </a:prstGeom>
        </p:spPr>
        <p:txBody>
          <a:bodyPr wrap="square">
            <a:spAutoFit/>
          </a:bodyPr>
          <a:lstStyle/>
          <a:p>
            <a:r>
              <a:rPr lang="en-GB" dirty="0" smtClean="0"/>
              <a:t>Maximum number of sentiment subjectivity lies between 0.5 to 0.6.</a:t>
            </a:r>
          </a:p>
          <a:p>
            <a:r>
              <a:rPr lang="en-GB" dirty="0" smtClean="0"/>
              <a:t>From this we can conclude that maximum number of users give reviews to the applications, according to their experience.</a:t>
            </a:r>
            <a:endParaRPr lang="en-IN" dirty="0"/>
          </a:p>
        </p:txBody>
      </p:sp>
      <p:grpSp>
        <p:nvGrpSpPr>
          <p:cNvPr id="6" name="object 2"/>
          <p:cNvGrpSpPr/>
          <p:nvPr/>
        </p:nvGrpSpPr>
        <p:grpSpPr>
          <a:xfrm>
            <a:off x="0" y="1166155"/>
            <a:ext cx="12191153" cy="161625"/>
            <a:chOff x="0" y="774954"/>
            <a:chExt cx="9144000" cy="107441"/>
          </a:xfrm>
        </p:grpSpPr>
        <p:pic>
          <p:nvPicPr>
            <p:cNvPr id="7" name="object 3"/>
            <p:cNvPicPr/>
            <p:nvPr/>
          </p:nvPicPr>
          <p:blipFill>
            <a:blip r:embed="rId3" cstate="print"/>
            <a:stretch>
              <a:fillRect/>
            </a:stretch>
          </p:blipFill>
          <p:spPr>
            <a:xfrm>
              <a:off x="0" y="774954"/>
              <a:ext cx="9144000" cy="107441"/>
            </a:xfrm>
            <a:prstGeom prst="rect">
              <a:avLst/>
            </a:prstGeom>
          </p:spPr>
        </p:pic>
        <p:sp>
          <p:nvSpPr>
            <p:cNvPr id="8"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a:p>
          </p:txBody>
        </p:sp>
      </p:gr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sp>
        <p:nvSpPr>
          <p:cNvPr id="11" name="Rectangle 10"/>
          <p:cNvSpPr/>
          <p:nvPr/>
        </p:nvSpPr>
        <p:spPr>
          <a:xfrm>
            <a:off x="313586" y="246507"/>
            <a:ext cx="7566358" cy="769441"/>
          </a:xfrm>
          <a:prstGeom prst="rect">
            <a:avLst/>
          </a:prstGeom>
        </p:spPr>
        <p:txBody>
          <a:bodyPr wrap="square">
            <a:spAutoFit/>
          </a:bodyPr>
          <a:lstStyle/>
          <a:p>
            <a:r>
              <a:rPr lang="en-GB" sz="4400" dirty="0" smtClean="0">
                <a:solidFill>
                  <a:srgbClr val="C00000"/>
                </a:solidFill>
                <a:latin typeface="Arial Black" panose="020B0A04020102020204" pitchFamily="34" charset="0"/>
              </a:rPr>
              <a:t>IMPORTANT FINDINGS:-</a:t>
            </a:r>
            <a:endParaRPr lang="en-IN" sz="4400"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42246866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2774731"/>
            <a:ext cx="3668110" cy="148195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681" y="1639614"/>
            <a:ext cx="8365319" cy="4472152"/>
          </a:xfrm>
          <a:prstGeom prst="rect">
            <a:avLst/>
          </a:prstGeom>
        </p:spPr>
      </p:pic>
      <p:sp>
        <p:nvSpPr>
          <p:cNvPr id="3" name="Rectangle 2"/>
          <p:cNvSpPr/>
          <p:nvPr/>
        </p:nvSpPr>
        <p:spPr>
          <a:xfrm>
            <a:off x="1" y="2786795"/>
            <a:ext cx="3668110" cy="1477328"/>
          </a:xfrm>
          <a:prstGeom prst="rect">
            <a:avLst/>
          </a:prstGeom>
        </p:spPr>
        <p:txBody>
          <a:bodyPr wrap="square">
            <a:spAutoFit/>
          </a:bodyPr>
          <a:lstStyle/>
          <a:p>
            <a:r>
              <a:rPr lang="en-GB" dirty="0" smtClean="0"/>
              <a:t>Sentiment subjectivity is not always proportional to sentiment polarity.</a:t>
            </a:r>
          </a:p>
          <a:p>
            <a:r>
              <a:rPr lang="en-GB" dirty="0" smtClean="0"/>
              <a:t>But in maximum number of cases, it shows a proportional behaviour when variance is too high or low.</a:t>
            </a:r>
            <a:endParaRPr lang="en-IN" dirty="0"/>
          </a:p>
        </p:txBody>
      </p:sp>
      <p:sp>
        <p:nvSpPr>
          <p:cNvPr id="7" name="Rectangle 6"/>
          <p:cNvSpPr/>
          <p:nvPr/>
        </p:nvSpPr>
        <p:spPr>
          <a:xfrm>
            <a:off x="313586" y="246507"/>
            <a:ext cx="7566358" cy="769441"/>
          </a:xfrm>
          <a:prstGeom prst="rect">
            <a:avLst/>
          </a:prstGeom>
        </p:spPr>
        <p:txBody>
          <a:bodyPr wrap="square">
            <a:spAutoFit/>
          </a:bodyPr>
          <a:lstStyle/>
          <a:p>
            <a:r>
              <a:rPr lang="en-GB" sz="4400" dirty="0" smtClean="0">
                <a:solidFill>
                  <a:srgbClr val="C00000"/>
                </a:solidFill>
                <a:latin typeface="Arial Black" panose="020B0A04020102020204" pitchFamily="34" charset="0"/>
              </a:rPr>
              <a:t>IMPORTANT FINDINGS:-</a:t>
            </a:r>
            <a:endParaRPr lang="en-IN" sz="4400" dirty="0">
              <a:solidFill>
                <a:srgbClr val="C00000"/>
              </a:solidFill>
              <a:latin typeface="Arial Black" panose="020B0A04020102020204" pitchFamily="34" charset="0"/>
            </a:endParaRPr>
          </a:p>
        </p:txBody>
      </p:sp>
      <p:grpSp>
        <p:nvGrpSpPr>
          <p:cNvPr id="8" name="object 2"/>
          <p:cNvGrpSpPr/>
          <p:nvPr/>
        </p:nvGrpSpPr>
        <p:grpSpPr>
          <a:xfrm>
            <a:off x="0" y="1166155"/>
            <a:ext cx="12191153" cy="161625"/>
            <a:chOff x="0" y="774954"/>
            <a:chExt cx="9144000" cy="107441"/>
          </a:xfrm>
        </p:grpSpPr>
        <p:pic>
          <p:nvPicPr>
            <p:cNvPr id="9" name="object 3"/>
            <p:cNvPicPr/>
            <p:nvPr/>
          </p:nvPicPr>
          <p:blipFill>
            <a:blip r:embed="rId3" cstate="print"/>
            <a:stretch>
              <a:fillRect/>
            </a:stretch>
          </p:blipFill>
          <p:spPr>
            <a:xfrm>
              <a:off x="0" y="774954"/>
              <a:ext cx="9144000" cy="107441"/>
            </a:xfrm>
            <a:prstGeom prst="rect">
              <a:avLst/>
            </a:prstGeom>
          </p:spPr>
        </p:pic>
        <p:sp>
          <p:nvSpPr>
            <p:cNvPr id="10"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a:p>
          </p:txBody>
        </p:sp>
      </p:grpSp>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spTree>
    <p:extLst>
      <p:ext uri="{BB962C8B-B14F-4D97-AF65-F5344CB8AC3E}">
        <p14:creationId xmlns:p14="http://schemas.microsoft.com/office/powerpoint/2010/main" val="2157782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838200" y="1589558"/>
            <a:ext cx="10515600" cy="4361793"/>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2217"/>
            <a:ext cx="10515600" cy="1325563"/>
          </a:xfrm>
        </p:spPr>
        <p:txBody>
          <a:bodyPr/>
          <a:lstStyle/>
          <a:p>
            <a:r>
              <a:rPr lang="en-GB" b="1" dirty="0" smtClean="0">
                <a:solidFill>
                  <a:srgbClr val="C00000"/>
                </a:solidFill>
                <a:latin typeface="Arial Black" panose="020B0A04020102020204" pitchFamily="34" charset="0"/>
              </a:rPr>
              <a:t>CONCLUSION:-</a:t>
            </a:r>
            <a:endParaRPr lang="en-IN" b="1"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838200" y="1690204"/>
            <a:ext cx="10515600" cy="4351338"/>
          </a:xfrm>
        </p:spPr>
        <p:txBody>
          <a:bodyPr/>
          <a:lstStyle/>
          <a:p>
            <a:endParaRPr lang="en-GB" sz="2400" dirty="0" smtClean="0"/>
          </a:p>
          <a:p>
            <a:r>
              <a:rPr lang="en-GB" sz="2400" dirty="0" smtClean="0"/>
              <a:t>The </a:t>
            </a:r>
            <a:r>
              <a:rPr lang="en-GB" sz="2400" dirty="0"/>
              <a:t>Google Play Store Apps report provides some useful insights regarding the trending of the apps in the play store. as per the graphs visualizations shown above, most of the trending apps (in terms of users' installs) are from the categories like GAME, COMMUNICATION and TOOL even though the amount of available apps from these categories are twice as much lesser then the category FAMILY. The trending of these apps are most probably due to their nature of being able to entertain or assist the user. Besides, it also shows a good trend where we can see that developers from these categories are focusing on the quality of the apps.</a:t>
            </a:r>
          </a:p>
          <a:p>
            <a:endParaRPr lang="en-IN" dirty="0"/>
          </a:p>
        </p:txBody>
      </p:sp>
      <p:grpSp>
        <p:nvGrpSpPr>
          <p:cNvPr id="7" name="object 2"/>
          <p:cNvGrpSpPr/>
          <p:nvPr/>
        </p:nvGrpSpPr>
        <p:grpSpPr>
          <a:xfrm>
            <a:off x="0" y="1166155"/>
            <a:ext cx="12191153" cy="161625"/>
            <a:chOff x="0" y="774954"/>
            <a:chExt cx="9144000" cy="107441"/>
          </a:xfrm>
        </p:grpSpPr>
        <p:pic>
          <p:nvPicPr>
            <p:cNvPr id="8" name="object 3"/>
            <p:cNvPicPr/>
            <p:nvPr/>
          </p:nvPicPr>
          <p:blipFill>
            <a:blip r:embed="rId2" cstate="print"/>
            <a:stretch>
              <a:fillRect/>
            </a:stretch>
          </p:blipFill>
          <p:spPr>
            <a:xfrm>
              <a:off x="0" y="774954"/>
              <a:ext cx="9144000" cy="107441"/>
            </a:xfrm>
            <a:prstGeom prst="rect">
              <a:avLst/>
            </a:prstGeom>
          </p:spPr>
        </p:pic>
        <p:sp>
          <p:nvSpPr>
            <p:cNvPr id="9"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a:p>
          </p:txBody>
        </p:sp>
      </p:gr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sp>
        <p:nvSpPr>
          <p:cNvPr id="11" name="TextBox 10"/>
          <p:cNvSpPr txBox="1"/>
          <p:nvPr/>
        </p:nvSpPr>
        <p:spPr>
          <a:xfrm>
            <a:off x="10003145" y="6159260"/>
            <a:ext cx="1263945" cy="369332"/>
          </a:xfrm>
          <a:prstGeom prst="rect">
            <a:avLst/>
          </a:prstGeom>
          <a:noFill/>
        </p:spPr>
        <p:txBody>
          <a:bodyPr wrap="square" rtlCol="0">
            <a:spAutoFit/>
          </a:bodyPr>
          <a:lstStyle/>
          <a:p>
            <a:r>
              <a:rPr lang="en-GB" b="1" dirty="0" smtClean="0">
                <a:solidFill>
                  <a:schemeClr val="accent2">
                    <a:lumMod val="50000"/>
                  </a:schemeClr>
                </a:solidFill>
              </a:rPr>
              <a:t>CONTD…</a:t>
            </a:r>
            <a:endParaRPr lang="en-IN" b="1" dirty="0">
              <a:solidFill>
                <a:schemeClr val="accent2">
                  <a:lumMod val="50000"/>
                </a:schemeClr>
              </a:solidFill>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5579" y="5432151"/>
            <a:ext cx="1096441" cy="1096441"/>
          </a:xfrm>
          <a:prstGeom prst="rect">
            <a:avLst/>
          </a:prstGeom>
        </p:spPr>
      </p:pic>
    </p:spTree>
    <p:extLst>
      <p:ext uri="{BB962C8B-B14F-4D97-AF65-F5344CB8AC3E}">
        <p14:creationId xmlns:p14="http://schemas.microsoft.com/office/powerpoint/2010/main" val="22871138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17"/>
            <a:ext cx="10515600" cy="1325563"/>
          </a:xfrm>
        </p:spPr>
        <p:txBody>
          <a:bodyPr/>
          <a:lstStyle/>
          <a:p>
            <a:r>
              <a:rPr lang="en-GB" b="1" dirty="0" smtClean="0">
                <a:solidFill>
                  <a:srgbClr val="C00000"/>
                </a:solidFill>
                <a:latin typeface="Arial Black" panose="020B0A04020102020204" pitchFamily="34" charset="0"/>
              </a:rPr>
              <a:t>CONCLUSION:-</a:t>
            </a:r>
            <a:endParaRPr lang="en-IN" dirty="0"/>
          </a:p>
        </p:txBody>
      </p:sp>
      <p:sp>
        <p:nvSpPr>
          <p:cNvPr id="4" name="Content Placeholder 3"/>
          <p:cNvSpPr>
            <a:spLocks noGrp="1"/>
          </p:cNvSpPr>
          <p:nvPr>
            <p:ph idx="1"/>
          </p:nvPr>
        </p:nvSpPr>
        <p:spPr>
          <a:xfrm>
            <a:off x="837776" y="1629033"/>
            <a:ext cx="10515600" cy="4351338"/>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r>
              <a:rPr lang="en-GB" sz="2400" dirty="0">
                <a:solidFill>
                  <a:schemeClr val="tx1"/>
                </a:solidFill>
              </a:rPr>
              <a:t>Other than that, the charts shown above actually implies that most of the apps having good ratings of above 4.0 are mostly confirmed to have high number of reviews and user installs. There are some spikes in term of size and price but it shouldn't reflect that apps with high rating are mostly big in size and pricy as by looking at the graphs they are most probably are due to some minority. Furthermore, most of the apps that are having high number of reviews are from the categories of SOCIAL, COMMUNICATION and GAME like Facebook, </a:t>
            </a:r>
            <a:r>
              <a:rPr lang="en-GB" sz="2400" dirty="0" err="1">
                <a:solidFill>
                  <a:schemeClr val="tx1"/>
                </a:solidFill>
              </a:rPr>
              <a:t>WhatsApp</a:t>
            </a:r>
            <a:r>
              <a:rPr lang="en-GB" sz="2400" dirty="0">
                <a:solidFill>
                  <a:schemeClr val="tx1"/>
                </a:solidFill>
              </a:rPr>
              <a:t> Messenger, </a:t>
            </a:r>
            <a:r>
              <a:rPr lang="en-GB" sz="2400" dirty="0" err="1">
                <a:solidFill>
                  <a:schemeClr val="tx1"/>
                </a:solidFill>
              </a:rPr>
              <a:t>Instagram</a:t>
            </a:r>
            <a:r>
              <a:rPr lang="en-GB" sz="2400" dirty="0">
                <a:solidFill>
                  <a:schemeClr val="tx1"/>
                </a:solidFill>
              </a:rPr>
              <a:t>, Messenger – Text and Video Chat for Free, Clash of Clans etc.</a:t>
            </a:r>
          </a:p>
          <a:p>
            <a:endParaRPr lang="en-IN" dirty="0"/>
          </a:p>
        </p:txBody>
      </p:sp>
      <p:grpSp>
        <p:nvGrpSpPr>
          <p:cNvPr id="7" name="object 2"/>
          <p:cNvGrpSpPr/>
          <p:nvPr/>
        </p:nvGrpSpPr>
        <p:grpSpPr>
          <a:xfrm>
            <a:off x="0" y="1166155"/>
            <a:ext cx="12191153" cy="161625"/>
            <a:chOff x="0" y="774954"/>
            <a:chExt cx="9144000" cy="107441"/>
          </a:xfrm>
        </p:grpSpPr>
        <p:pic>
          <p:nvPicPr>
            <p:cNvPr id="8" name="object 3"/>
            <p:cNvPicPr/>
            <p:nvPr/>
          </p:nvPicPr>
          <p:blipFill>
            <a:blip r:embed="rId2" cstate="print"/>
            <a:stretch>
              <a:fillRect/>
            </a:stretch>
          </p:blipFill>
          <p:spPr>
            <a:xfrm>
              <a:off x="0" y="774954"/>
              <a:ext cx="9144000" cy="107441"/>
            </a:xfrm>
            <a:prstGeom prst="rect">
              <a:avLst/>
            </a:prstGeom>
          </p:spPr>
        </p:pic>
        <p:sp>
          <p:nvSpPr>
            <p:cNvPr id="9"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a:p>
          </p:txBody>
        </p:sp>
      </p:gr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sp>
        <p:nvSpPr>
          <p:cNvPr id="11" name="TextBox 10"/>
          <p:cNvSpPr txBox="1"/>
          <p:nvPr/>
        </p:nvSpPr>
        <p:spPr>
          <a:xfrm>
            <a:off x="10003145" y="6159260"/>
            <a:ext cx="1263945" cy="369332"/>
          </a:xfrm>
          <a:prstGeom prst="rect">
            <a:avLst/>
          </a:prstGeom>
          <a:noFill/>
        </p:spPr>
        <p:txBody>
          <a:bodyPr wrap="square" rtlCol="0">
            <a:spAutoFit/>
          </a:bodyPr>
          <a:lstStyle/>
          <a:p>
            <a:r>
              <a:rPr lang="en-GB" b="1" dirty="0" smtClean="0">
                <a:solidFill>
                  <a:schemeClr val="accent2">
                    <a:lumMod val="50000"/>
                  </a:schemeClr>
                </a:solidFill>
              </a:rPr>
              <a:t>CONTD…</a:t>
            </a:r>
            <a:endParaRPr lang="en-IN" b="1" dirty="0">
              <a:solidFill>
                <a:schemeClr val="accent2">
                  <a:lumMod val="50000"/>
                </a:schemeClr>
              </a:solidFill>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5579" y="5432151"/>
            <a:ext cx="1096441" cy="1096441"/>
          </a:xfrm>
          <a:prstGeom prst="rect">
            <a:avLst/>
          </a:prstGeom>
        </p:spPr>
      </p:pic>
    </p:spTree>
    <p:extLst>
      <p:ext uri="{BB962C8B-B14F-4D97-AF65-F5344CB8AC3E}">
        <p14:creationId xmlns:p14="http://schemas.microsoft.com/office/powerpoint/2010/main" val="2501773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17"/>
            <a:ext cx="10515600" cy="1325563"/>
          </a:xfrm>
        </p:spPr>
        <p:txBody>
          <a:bodyPr/>
          <a:lstStyle/>
          <a:p>
            <a:r>
              <a:rPr lang="en-GB" b="1" dirty="0" smtClean="0">
                <a:solidFill>
                  <a:srgbClr val="C00000"/>
                </a:solidFill>
                <a:latin typeface="Arial Black" panose="020B0A04020102020204" pitchFamily="34" charset="0"/>
              </a:rPr>
              <a:t>CONCLUSION:-</a:t>
            </a:r>
            <a:endParaRPr lang="en-IN" dirty="0"/>
          </a:p>
        </p:txBody>
      </p:sp>
      <p:sp>
        <p:nvSpPr>
          <p:cNvPr id="4" name="Content Placeholder 3"/>
          <p:cNvSpPr>
            <a:spLocks noGrp="1"/>
          </p:cNvSpPr>
          <p:nvPr>
            <p:ph idx="1"/>
          </p:nvPr>
        </p:nvSpPr>
        <p:spPr>
          <a:xfrm>
            <a:off x="838200" y="1825625"/>
            <a:ext cx="10428890" cy="3471589"/>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r>
              <a:rPr lang="en-GB" sz="2400" dirty="0">
                <a:solidFill>
                  <a:schemeClr val="tx1"/>
                </a:solidFill>
              </a:rPr>
              <a:t>Even though apps from the categories like GAME, SOCIAL, COMMUNICATION and TOOL of having the highest number of installs, rating and reviews are reflecting the current trend of Android users, they are not even appearing as category in the top 5 most expensive apps in the store (which are mostly from FINANCE and LIFESTYLE). As a conclusion, we learnt that the current trend in the Android market is mostly from these categories which either assisting, communicating or entertaining apps.</a:t>
            </a:r>
          </a:p>
          <a:p>
            <a:endParaRPr lang="en-IN" dirty="0"/>
          </a:p>
        </p:txBody>
      </p:sp>
      <p:grpSp>
        <p:nvGrpSpPr>
          <p:cNvPr id="7" name="object 2"/>
          <p:cNvGrpSpPr/>
          <p:nvPr/>
        </p:nvGrpSpPr>
        <p:grpSpPr>
          <a:xfrm>
            <a:off x="0" y="1166155"/>
            <a:ext cx="12191153" cy="161625"/>
            <a:chOff x="0" y="774954"/>
            <a:chExt cx="9144000" cy="107441"/>
          </a:xfrm>
        </p:grpSpPr>
        <p:pic>
          <p:nvPicPr>
            <p:cNvPr id="8" name="object 3"/>
            <p:cNvPicPr/>
            <p:nvPr/>
          </p:nvPicPr>
          <p:blipFill>
            <a:blip r:embed="rId3" cstate="print"/>
            <a:stretch>
              <a:fillRect/>
            </a:stretch>
          </p:blipFill>
          <p:spPr>
            <a:xfrm>
              <a:off x="0" y="774954"/>
              <a:ext cx="9144000" cy="107441"/>
            </a:xfrm>
            <a:prstGeom prst="rect">
              <a:avLst/>
            </a:prstGeom>
          </p:spPr>
        </p:pic>
        <p:sp>
          <p:nvSpPr>
            <p:cNvPr id="9"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a:p>
          </p:txBody>
        </p:sp>
      </p:grpSp>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spTree>
    <p:extLst>
      <p:ext uri="{BB962C8B-B14F-4D97-AF65-F5344CB8AC3E}">
        <p14:creationId xmlns:p14="http://schemas.microsoft.com/office/powerpoint/2010/main" val="37732952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l="6737" t="14795" r="5615" b="13369"/>
          <a:stretch/>
        </p:blipFill>
        <p:spPr>
          <a:xfrm>
            <a:off x="4112580" y="3381555"/>
            <a:ext cx="8079420" cy="3476445"/>
          </a:xfrm>
          <a:prstGeom prst="rect">
            <a:avLst/>
          </a:prstGeom>
        </p:spPr>
      </p:pic>
      <p:sp>
        <p:nvSpPr>
          <p:cNvPr id="14" name="Oval 13"/>
          <p:cNvSpPr/>
          <p:nvPr/>
        </p:nvSpPr>
        <p:spPr>
          <a:xfrm>
            <a:off x="116037" y="1299655"/>
            <a:ext cx="5508386" cy="2737508"/>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8" name="object 11"/>
          <p:cNvSpPr txBox="1"/>
          <p:nvPr/>
        </p:nvSpPr>
        <p:spPr>
          <a:xfrm>
            <a:off x="632792" y="2015987"/>
            <a:ext cx="4474875" cy="1304844"/>
          </a:xfrm>
          <a:prstGeom prst="rect">
            <a:avLst/>
          </a:prstGeom>
        </p:spPr>
        <p:txBody>
          <a:bodyPr vert="horz" wrap="square" lIns="0" tIns="12065" rIns="0" bIns="0" rtlCol="0">
            <a:spAutoFit/>
          </a:bodyPr>
          <a:lstStyle/>
          <a:p>
            <a:pPr marL="297815" marR="5080" indent="-285750" algn="just">
              <a:lnSpc>
                <a:spcPct val="100000"/>
              </a:lnSpc>
              <a:spcBef>
                <a:spcPts val="95"/>
              </a:spcBef>
              <a:buChar char="•"/>
              <a:tabLst>
                <a:tab pos="299085" algn="l"/>
              </a:tabLst>
            </a:pPr>
            <a:r>
              <a:rPr sz="1400" spc="-5" dirty="0">
                <a:latin typeface="Arial"/>
                <a:cs typeface="Arial"/>
              </a:rPr>
              <a:t>While data cleaning there were columns with a lot </a:t>
            </a:r>
            <a:r>
              <a:rPr sz="1400" spc="-10" dirty="0">
                <a:latin typeface="Arial"/>
                <a:cs typeface="Arial"/>
              </a:rPr>
              <a:t>of </a:t>
            </a:r>
            <a:r>
              <a:rPr sz="1400" spc="-5" dirty="0">
                <a:latin typeface="Arial"/>
                <a:cs typeface="Arial"/>
              </a:rPr>
              <a:t> unnecessary data. </a:t>
            </a:r>
            <a:r>
              <a:rPr sz="1400" spc="-10" dirty="0">
                <a:latin typeface="Arial"/>
                <a:cs typeface="Arial"/>
              </a:rPr>
              <a:t>For </a:t>
            </a:r>
            <a:r>
              <a:rPr sz="1400" spc="-5" dirty="0">
                <a:latin typeface="Arial"/>
                <a:cs typeface="Arial"/>
              </a:rPr>
              <a:t>ex. In the Current Ver column, </a:t>
            </a:r>
            <a:r>
              <a:rPr sz="1400" dirty="0">
                <a:latin typeface="Arial"/>
                <a:cs typeface="Arial"/>
              </a:rPr>
              <a:t> </a:t>
            </a:r>
            <a:r>
              <a:rPr sz="1400" spc="-5" dirty="0">
                <a:latin typeface="Arial"/>
                <a:cs typeface="Arial"/>
              </a:rPr>
              <a:t>there were hyphens and it was also containing </a:t>
            </a:r>
            <a:r>
              <a:rPr sz="1400" spc="-10" dirty="0">
                <a:latin typeface="Arial"/>
                <a:cs typeface="Arial"/>
              </a:rPr>
              <a:t>random </a:t>
            </a:r>
            <a:r>
              <a:rPr sz="1400" spc="-5" dirty="0">
                <a:latin typeface="Arial"/>
                <a:cs typeface="Arial"/>
              </a:rPr>
              <a:t> strings</a:t>
            </a:r>
            <a:r>
              <a:rPr sz="1400" spc="-30" dirty="0">
                <a:latin typeface="Arial"/>
                <a:cs typeface="Arial"/>
              </a:rPr>
              <a:t> </a:t>
            </a:r>
            <a:r>
              <a:rPr sz="1400" spc="-5" dirty="0">
                <a:latin typeface="Arial"/>
                <a:cs typeface="Arial"/>
              </a:rPr>
              <a:t>at</a:t>
            </a:r>
            <a:r>
              <a:rPr sz="1400" spc="-10" dirty="0">
                <a:latin typeface="Arial"/>
                <a:cs typeface="Arial"/>
              </a:rPr>
              <a:t> </a:t>
            </a:r>
            <a:r>
              <a:rPr sz="1400" spc="-5" dirty="0">
                <a:latin typeface="Arial"/>
                <a:cs typeface="Arial"/>
              </a:rPr>
              <a:t>the</a:t>
            </a:r>
            <a:r>
              <a:rPr sz="1400" spc="-10" dirty="0">
                <a:latin typeface="Arial"/>
                <a:cs typeface="Arial"/>
              </a:rPr>
              <a:t> </a:t>
            </a:r>
            <a:r>
              <a:rPr sz="1400" spc="-5" dirty="0">
                <a:latin typeface="Arial"/>
                <a:cs typeface="Arial"/>
              </a:rPr>
              <a:t>end.</a:t>
            </a:r>
            <a:endParaRPr sz="1400" dirty="0">
              <a:latin typeface="Arial"/>
              <a:cs typeface="Arial"/>
            </a:endParaRPr>
          </a:p>
          <a:p>
            <a:pPr marL="297815" marR="5715" indent="-285750" algn="just">
              <a:lnSpc>
                <a:spcPct val="100000"/>
              </a:lnSpc>
              <a:spcBef>
                <a:spcPts val="5"/>
              </a:spcBef>
              <a:buChar char="•"/>
              <a:tabLst>
                <a:tab pos="298450" algn="l"/>
              </a:tabLst>
            </a:pPr>
            <a:r>
              <a:rPr sz="1400" spc="-5" dirty="0">
                <a:latin typeface="Arial"/>
                <a:cs typeface="Arial"/>
              </a:rPr>
              <a:t>In</a:t>
            </a:r>
            <a:r>
              <a:rPr sz="1400" spc="360" dirty="0">
                <a:latin typeface="Arial"/>
                <a:cs typeface="Arial"/>
              </a:rPr>
              <a:t> </a:t>
            </a:r>
            <a:r>
              <a:rPr sz="1400" spc="-5" dirty="0">
                <a:latin typeface="Arial"/>
                <a:cs typeface="Arial"/>
              </a:rPr>
              <a:t>some</a:t>
            </a:r>
            <a:r>
              <a:rPr sz="1400" spc="365" dirty="0">
                <a:latin typeface="Arial"/>
                <a:cs typeface="Arial"/>
              </a:rPr>
              <a:t> </a:t>
            </a:r>
            <a:r>
              <a:rPr sz="1400" spc="-5" dirty="0">
                <a:latin typeface="Arial"/>
                <a:cs typeface="Arial"/>
              </a:rPr>
              <a:t>app</a:t>
            </a:r>
            <a:r>
              <a:rPr sz="1400" spc="355" dirty="0">
                <a:latin typeface="Arial"/>
                <a:cs typeface="Arial"/>
              </a:rPr>
              <a:t> </a:t>
            </a:r>
            <a:r>
              <a:rPr sz="1400" spc="-5" dirty="0">
                <a:latin typeface="Arial"/>
                <a:cs typeface="Arial"/>
              </a:rPr>
              <a:t>names</a:t>
            </a:r>
            <a:r>
              <a:rPr sz="1400" spc="360" dirty="0">
                <a:latin typeface="Arial"/>
                <a:cs typeface="Arial"/>
              </a:rPr>
              <a:t> </a:t>
            </a:r>
            <a:r>
              <a:rPr sz="1400" spc="-5" dirty="0">
                <a:latin typeface="Arial"/>
                <a:cs typeface="Arial"/>
              </a:rPr>
              <a:t>emojis</a:t>
            </a:r>
            <a:r>
              <a:rPr sz="1400" spc="370" dirty="0">
                <a:latin typeface="Arial"/>
                <a:cs typeface="Arial"/>
              </a:rPr>
              <a:t> </a:t>
            </a:r>
            <a:r>
              <a:rPr sz="1400" spc="-5" dirty="0">
                <a:latin typeface="Arial"/>
                <a:cs typeface="Arial"/>
              </a:rPr>
              <a:t>were</a:t>
            </a:r>
            <a:r>
              <a:rPr sz="1400" spc="370" dirty="0">
                <a:latin typeface="Arial"/>
                <a:cs typeface="Arial"/>
              </a:rPr>
              <a:t> </a:t>
            </a:r>
            <a:r>
              <a:rPr sz="1400" spc="-5" dirty="0">
                <a:latin typeface="Arial"/>
                <a:cs typeface="Arial"/>
              </a:rPr>
              <a:t>there</a:t>
            </a:r>
            <a:r>
              <a:rPr sz="1400" spc="355" dirty="0">
                <a:latin typeface="Arial"/>
                <a:cs typeface="Arial"/>
              </a:rPr>
              <a:t> </a:t>
            </a:r>
            <a:r>
              <a:rPr sz="1400" spc="-5" dirty="0">
                <a:latin typeface="Arial"/>
                <a:cs typeface="Arial"/>
              </a:rPr>
              <a:t>we</a:t>
            </a:r>
            <a:r>
              <a:rPr sz="1400" spc="365" dirty="0">
                <a:latin typeface="Arial"/>
                <a:cs typeface="Arial"/>
              </a:rPr>
              <a:t> </a:t>
            </a:r>
            <a:r>
              <a:rPr sz="1400" spc="-5" dirty="0">
                <a:latin typeface="Arial"/>
                <a:cs typeface="Arial"/>
              </a:rPr>
              <a:t>need</a:t>
            </a:r>
            <a:r>
              <a:rPr sz="1400" spc="355" dirty="0">
                <a:latin typeface="Arial"/>
                <a:cs typeface="Arial"/>
              </a:rPr>
              <a:t> </a:t>
            </a:r>
            <a:r>
              <a:rPr sz="1400" spc="-10" dirty="0">
                <a:latin typeface="Arial"/>
                <a:cs typeface="Arial"/>
              </a:rPr>
              <a:t>to </a:t>
            </a:r>
            <a:r>
              <a:rPr sz="1400" spc="-375" dirty="0">
                <a:latin typeface="Arial"/>
                <a:cs typeface="Arial"/>
              </a:rPr>
              <a:t> </a:t>
            </a:r>
            <a:r>
              <a:rPr sz="1400" spc="-5" dirty="0">
                <a:latin typeface="Arial"/>
                <a:cs typeface="Arial"/>
              </a:rPr>
              <a:t>clean</a:t>
            </a:r>
            <a:r>
              <a:rPr sz="1400" spc="-20" dirty="0">
                <a:latin typeface="Arial"/>
                <a:cs typeface="Arial"/>
              </a:rPr>
              <a:t> </a:t>
            </a:r>
            <a:r>
              <a:rPr sz="1400" spc="-5" dirty="0">
                <a:latin typeface="Arial"/>
                <a:cs typeface="Arial"/>
              </a:rPr>
              <a:t>those</a:t>
            </a:r>
            <a:r>
              <a:rPr sz="1400" spc="-25" dirty="0">
                <a:latin typeface="Arial"/>
                <a:cs typeface="Arial"/>
              </a:rPr>
              <a:t> </a:t>
            </a:r>
            <a:r>
              <a:rPr sz="1400" spc="-5" dirty="0">
                <a:latin typeface="Arial"/>
                <a:cs typeface="Arial"/>
              </a:rPr>
              <a:t>as well.</a:t>
            </a:r>
            <a:endParaRPr sz="1400" dirty="0">
              <a:latin typeface="Arial"/>
              <a:cs typeface="Arial"/>
            </a:endParaRPr>
          </a:p>
        </p:txBody>
      </p:sp>
      <p:sp>
        <p:nvSpPr>
          <p:cNvPr id="10" name="object 2"/>
          <p:cNvSpPr txBox="1">
            <a:spLocks/>
          </p:cNvSpPr>
          <p:nvPr/>
        </p:nvSpPr>
        <p:spPr>
          <a:xfrm>
            <a:off x="390423" y="198876"/>
            <a:ext cx="4265659"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IN" spc="-5" dirty="0" smtClean="0">
                <a:solidFill>
                  <a:srgbClr val="CC0000"/>
                </a:solidFill>
                <a:latin typeface="Arial"/>
                <a:cs typeface="Arial"/>
              </a:rPr>
              <a:t>CHALLENGES:-</a:t>
            </a:r>
            <a:endParaRPr lang="en-IN" dirty="0">
              <a:latin typeface="Arial"/>
              <a:cs typeface="Arial"/>
            </a:endParaRPr>
          </a:p>
        </p:txBody>
      </p:sp>
      <p:grpSp>
        <p:nvGrpSpPr>
          <p:cNvPr id="11" name="object 2"/>
          <p:cNvGrpSpPr/>
          <p:nvPr/>
        </p:nvGrpSpPr>
        <p:grpSpPr>
          <a:xfrm>
            <a:off x="847" y="921014"/>
            <a:ext cx="12191153" cy="161625"/>
            <a:chOff x="0" y="774954"/>
            <a:chExt cx="9144000" cy="107441"/>
          </a:xfrm>
        </p:grpSpPr>
        <p:pic>
          <p:nvPicPr>
            <p:cNvPr id="12" name="object 3"/>
            <p:cNvPicPr/>
            <p:nvPr/>
          </p:nvPicPr>
          <p:blipFill>
            <a:blip r:embed="rId3" cstate="print"/>
            <a:stretch>
              <a:fillRect/>
            </a:stretch>
          </p:blipFill>
          <p:spPr>
            <a:xfrm>
              <a:off x="0" y="774954"/>
              <a:ext cx="9144000" cy="107441"/>
            </a:xfrm>
            <a:prstGeom prst="rect">
              <a:avLst/>
            </a:prstGeom>
          </p:spPr>
        </p:pic>
        <p:sp>
          <p:nvSpPr>
            <p:cNvPr id="13"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a:p>
          </p:txBody>
        </p:sp>
      </p:grpSp>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spTree>
    <p:extLst>
      <p:ext uri="{BB962C8B-B14F-4D97-AF65-F5344CB8AC3E}">
        <p14:creationId xmlns:p14="http://schemas.microsoft.com/office/powerpoint/2010/main" val="142281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1377" y="1328468"/>
            <a:ext cx="9874133" cy="4081157"/>
          </a:xfrm>
          <a:prstGeom prst="rect">
            <a:avLst/>
          </a:prstGeom>
        </p:spPr>
      </p:pic>
    </p:spTree>
    <p:extLst>
      <p:ext uri="{BB962C8B-B14F-4D97-AF65-F5344CB8AC3E}">
        <p14:creationId xmlns:p14="http://schemas.microsoft.com/office/powerpoint/2010/main" val="278908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84517" y="-65385"/>
            <a:ext cx="10515600" cy="1325563"/>
          </a:xfrm>
        </p:spPr>
        <p:txBody>
          <a:bodyPr/>
          <a:lstStyle/>
          <a:p>
            <a:r>
              <a:rPr lang="en-GB" b="1" dirty="0" smtClean="0">
                <a:solidFill>
                  <a:srgbClr val="C00000"/>
                </a:solidFill>
                <a:latin typeface="Arial Black" panose="020B0A04020102020204" pitchFamily="34" charset="0"/>
              </a:rPr>
              <a:t>PROBLEM STATEMENT:-</a:t>
            </a:r>
            <a:endParaRPr lang="en-IN" b="1" dirty="0">
              <a:solidFill>
                <a:srgbClr val="C00000"/>
              </a:solidFill>
              <a:latin typeface="Arial Black" panose="020B0A04020102020204" pitchFamily="34" charset="0"/>
            </a:endParaRPr>
          </a:p>
        </p:txBody>
      </p:sp>
      <p:sp>
        <p:nvSpPr>
          <p:cNvPr id="6" name="Content Placeholder 5"/>
          <p:cNvSpPr>
            <a:spLocks noGrp="1"/>
          </p:cNvSpPr>
          <p:nvPr>
            <p:ph idx="1"/>
          </p:nvPr>
        </p:nvSpPr>
        <p:spPr>
          <a:xfrm>
            <a:off x="484517" y="1796776"/>
            <a:ext cx="10515600" cy="4351338"/>
          </a:xfrm>
        </p:spPr>
        <p:txBody>
          <a:bodyPr>
            <a:normAutofit/>
          </a:bodyPr>
          <a:lstStyle/>
          <a:p>
            <a:pPr>
              <a:buClr>
                <a:srgbClr val="FF0000"/>
              </a:buClr>
              <a:buFont typeface="Wingdings" panose="05000000000000000000" pitchFamily="2" charset="2"/>
              <a:buChar char="q"/>
            </a:pPr>
            <a:r>
              <a:rPr lang="en-GB" sz="2400" dirty="0" smtClean="0"/>
              <a:t>   </a:t>
            </a:r>
            <a:r>
              <a:rPr lang="en-GB" sz="2400" dirty="0" smtClean="0"/>
              <a:t>The </a:t>
            </a:r>
            <a:r>
              <a:rPr lang="en-GB" sz="2400" dirty="0"/>
              <a:t>Play Store apps data has enormous potential to drive app-making </a:t>
            </a:r>
            <a:r>
              <a:rPr lang="en-GB" sz="2400" dirty="0" smtClean="0"/>
              <a:t>businesses to </a:t>
            </a:r>
            <a:r>
              <a:rPr lang="en-GB" sz="2400" dirty="0"/>
              <a:t>success. </a:t>
            </a:r>
            <a:endParaRPr lang="en-GB" sz="2400" dirty="0" smtClean="0"/>
          </a:p>
          <a:p>
            <a:pPr>
              <a:buClr>
                <a:srgbClr val="FF0000"/>
              </a:buClr>
              <a:buFont typeface="Wingdings" panose="05000000000000000000" pitchFamily="2" charset="2"/>
              <a:buChar char="q"/>
            </a:pPr>
            <a:r>
              <a:rPr lang="en-GB" sz="2400" dirty="0" smtClean="0"/>
              <a:t> Actionable </a:t>
            </a:r>
            <a:r>
              <a:rPr lang="en-GB" sz="2400" dirty="0"/>
              <a:t>insights can be drawn for developers to work on and </a:t>
            </a:r>
            <a:r>
              <a:rPr lang="en-GB" sz="2400" dirty="0" smtClean="0"/>
              <a:t>capture </a:t>
            </a:r>
            <a:r>
              <a:rPr lang="en-GB" sz="2400" dirty="0"/>
              <a:t>the Android market.</a:t>
            </a:r>
          </a:p>
          <a:p>
            <a:pPr>
              <a:buClr>
                <a:srgbClr val="FF0000"/>
              </a:buClr>
              <a:buFont typeface="Wingdings" panose="05000000000000000000" pitchFamily="2" charset="2"/>
              <a:buChar char="q"/>
            </a:pPr>
            <a:r>
              <a:rPr lang="en-GB" sz="2400" dirty="0" smtClean="0"/>
              <a:t> </a:t>
            </a:r>
            <a:r>
              <a:rPr lang="en-GB" sz="2400" dirty="0" smtClean="0"/>
              <a:t> Each </a:t>
            </a:r>
            <a:r>
              <a:rPr lang="en-GB" sz="2400" dirty="0" smtClean="0"/>
              <a:t>App Containing values of the category, rating, size and much more.</a:t>
            </a:r>
          </a:p>
          <a:p>
            <a:pPr>
              <a:buClr>
                <a:srgbClr val="FF0000"/>
              </a:buClr>
              <a:buFont typeface="Wingdings" panose="05000000000000000000" pitchFamily="2" charset="2"/>
              <a:buChar char="q"/>
            </a:pPr>
            <a:r>
              <a:rPr lang="en-GB" sz="2400" dirty="0" smtClean="0"/>
              <a:t> </a:t>
            </a:r>
            <a:r>
              <a:rPr lang="en-GB" sz="2400" dirty="0" smtClean="0"/>
              <a:t> Another </a:t>
            </a:r>
            <a:r>
              <a:rPr lang="en-GB" sz="2400" dirty="0" smtClean="0"/>
              <a:t>dataset contains customer reviews of the android apps.</a:t>
            </a:r>
          </a:p>
          <a:p>
            <a:pPr>
              <a:buClr>
                <a:srgbClr val="FF0000"/>
              </a:buClr>
              <a:buFont typeface="Wingdings" panose="05000000000000000000" pitchFamily="2" charset="2"/>
              <a:buChar char="q"/>
            </a:pPr>
            <a:r>
              <a:rPr lang="en-GB" sz="2400" dirty="0" smtClean="0"/>
              <a:t> </a:t>
            </a:r>
            <a:r>
              <a:rPr lang="en-GB" sz="2400" dirty="0" smtClean="0"/>
              <a:t> In </a:t>
            </a:r>
            <a:r>
              <a:rPr lang="en-GB" sz="2400" dirty="0" smtClean="0"/>
              <a:t>user has given reviews which are measured in positive, negative, or neutral sentiment. </a:t>
            </a:r>
          </a:p>
        </p:txBody>
      </p:sp>
      <p:grpSp>
        <p:nvGrpSpPr>
          <p:cNvPr id="8" name="object 2"/>
          <p:cNvGrpSpPr/>
          <p:nvPr/>
        </p:nvGrpSpPr>
        <p:grpSpPr>
          <a:xfrm>
            <a:off x="847" y="1098553"/>
            <a:ext cx="12191153" cy="161625"/>
            <a:chOff x="0" y="774954"/>
            <a:chExt cx="9144000" cy="107441"/>
          </a:xfrm>
        </p:grpSpPr>
        <p:pic>
          <p:nvPicPr>
            <p:cNvPr id="9" name="object 3"/>
            <p:cNvPicPr/>
            <p:nvPr/>
          </p:nvPicPr>
          <p:blipFill>
            <a:blip r:embed="rId2" cstate="print"/>
            <a:stretch>
              <a:fillRect/>
            </a:stretch>
          </p:blipFill>
          <p:spPr>
            <a:xfrm>
              <a:off x="0" y="774954"/>
              <a:ext cx="9144000" cy="107441"/>
            </a:xfrm>
            <a:prstGeom prst="rect">
              <a:avLst/>
            </a:prstGeom>
          </p:spPr>
        </p:pic>
        <p:sp>
          <p:nvSpPr>
            <p:cNvPr id="10"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a:p>
          </p:txBody>
        </p:sp>
      </p:gr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pic>
        <p:nvPicPr>
          <p:cNvPr id="12" name="object 5"/>
          <p:cNvPicPr/>
          <p:nvPr/>
        </p:nvPicPr>
        <p:blipFill rotWithShape="1">
          <a:blip r:embed="rId4" cstate="print"/>
          <a:srcRect l="4739" t="13587" r="-4739" b="10605"/>
          <a:stretch/>
        </p:blipFill>
        <p:spPr>
          <a:xfrm>
            <a:off x="8098221" y="133540"/>
            <a:ext cx="1224455" cy="922256"/>
          </a:xfrm>
          <a:prstGeom prst="rect">
            <a:avLst/>
          </a:prstGeom>
        </p:spPr>
      </p:pic>
    </p:spTree>
    <p:extLst>
      <p:ext uri="{BB962C8B-B14F-4D97-AF65-F5344CB8AC3E}">
        <p14:creationId xmlns:p14="http://schemas.microsoft.com/office/powerpoint/2010/main" val="1385104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542" y="32889"/>
            <a:ext cx="10515600" cy="1325563"/>
          </a:xfrm>
        </p:spPr>
        <p:txBody>
          <a:bodyPr>
            <a:normAutofit/>
          </a:bodyPr>
          <a:lstStyle/>
          <a:p>
            <a:r>
              <a:rPr lang="en-GB" b="1" dirty="0" smtClean="0">
                <a:solidFill>
                  <a:srgbClr val="C00000"/>
                </a:solidFill>
                <a:latin typeface="Arial Black" panose="020B0A04020102020204" pitchFamily="34" charset="0"/>
              </a:rPr>
              <a:t>INTRODUCTION:-</a:t>
            </a:r>
            <a:endParaRPr lang="en-IN" b="1"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838200" y="1690688"/>
            <a:ext cx="10515600" cy="4781549"/>
          </a:xfrm>
        </p:spPr>
        <p:style>
          <a:lnRef idx="2">
            <a:schemeClr val="accent6">
              <a:shade val="50000"/>
            </a:schemeClr>
          </a:lnRef>
          <a:fillRef idx="1">
            <a:schemeClr val="accent6"/>
          </a:fillRef>
          <a:effectRef idx="0">
            <a:schemeClr val="accent6"/>
          </a:effectRef>
          <a:fontRef idx="minor">
            <a:schemeClr val="lt1"/>
          </a:fontRef>
        </p:style>
        <p:txBody>
          <a:bodyPr/>
          <a:lstStyle/>
          <a:p>
            <a:pPr marL="0" indent="0">
              <a:buNone/>
            </a:pPr>
            <a:endParaRPr lang="en-GB" dirty="0" smtClean="0"/>
          </a:p>
          <a:p>
            <a:pPr marL="0" indent="0">
              <a:buNone/>
            </a:pPr>
            <a:endParaRPr lang="en-IN" dirty="0"/>
          </a:p>
        </p:txBody>
      </p:sp>
      <p:sp>
        <p:nvSpPr>
          <p:cNvPr id="7" name="Rounded Rectangle 6"/>
          <p:cNvSpPr/>
          <p:nvPr/>
        </p:nvSpPr>
        <p:spPr>
          <a:xfrm>
            <a:off x="1413222" y="3254650"/>
            <a:ext cx="4094920" cy="283596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u="sng" dirty="0" smtClean="0">
                <a:solidFill>
                  <a:schemeClr val="tx1"/>
                </a:solidFill>
                <a:latin typeface="Arial Black" panose="020B0A04020102020204" pitchFamily="34" charset="0"/>
              </a:rPr>
              <a:t>Play Store Data Frame</a:t>
            </a:r>
            <a:r>
              <a:rPr lang="en-GB" u="sng" dirty="0" smtClean="0">
                <a:solidFill>
                  <a:schemeClr val="tx1"/>
                </a:solidFill>
                <a:latin typeface="Arial Black" panose="020B0A04020102020204" pitchFamily="34" charset="0"/>
              </a:rPr>
              <a:t>:</a:t>
            </a:r>
          </a:p>
          <a:p>
            <a:pPr algn="ctr"/>
            <a:r>
              <a:rPr lang="en-GB" dirty="0"/>
              <a:t>Play Store is a platform for browsing and downloading Android applications provided by Google. It is an official app store for certified Android applications developed using the Android Software Development Kit. </a:t>
            </a:r>
            <a:r>
              <a:rPr lang="en-GB" dirty="0" smtClean="0"/>
              <a:t>Each app has values for the category, rating, size and more.</a:t>
            </a:r>
            <a:endParaRPr lang="en-IN" dirty="0"/>
          </a:p>
        </p:txBody>
      </p:sp>
      <p:sp>
        <p:nvSpPr>
          <p:cNvPr id="8" name="Rounded Rectangle 7"/>
          <p:cNvSpPr/>
          <p:nvPr/>
        </p:nvSpPr>
        <p:spPr>
          <a:xfrm>
            <a:off x="6858000" y="3254650"/>
            <a:ext cx="4070280" cy="283596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u="sng" dirty="0" smtClean="0">
                <a:solidFill>
                  <a:schemeClr val="tx1"/>
                </a:solidFill>
                <a:latin typeface="Arial Black" panose="020B0A04020102020204" pitchFamily="34" charset="0"/>
              </a:rPr>
              <a:t>User Review Data Frame:</a:t>
            </a:r>
          </a:p>
          <a:p>
            <a:pPr algn="ctr"/>
            <a:r>
              <a:rPr lang="en-GB" dirty="0" smtClean="0"/>
              <a:t>Mostly user reviews will accompany the ratings to elaborate on how and why they have a positive, negative or neutral opinion. The user ratings and reviews serve as social proof that helps other users to decide if they want to install the </a:t>
            </a:r>
            <a:r>
              <a:rPr lang="en-GB" dirty="0" smtClean="0"/>
              <a:t>app or not.</a:t>
            </a:r>
            <a:endParaRPr lang="en-IN" dirty="0"/>
          </a:p>
        </p:txBody>
      </p:sp>
      <p:cxnSp>
        <p:nvCxnSpPr>
          <p:cNvPr id="10" name="Straight Arrow Connector 9"/>
          <p:cNvCxnSpPr/>
          <p:nvPr/>
        </p:nvCxnSpPr>
        <p:spPr>
          <a:xfrm>
            <a:off x="6096000" y="2590179"/>
            <a:ext cx="762000" cy="6959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4" idx="2"/>
          </p:cNvCxnSpPr>
          <p:nvPr/>
        </p:nvCxnSpPr>
        <p:spPr>
          <a:xfrm flipH="1">
            <a:off x="5368994" y="2590179"/>
            <a:ext cx="727006" cy="6959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3917156" y="1891231"/>
            <a:ext cx="4357688" cy="698948"/>
          </a:xfrm>
          <a:prstGeom prst="roundRect">
            <a:avLst/>
          </a:prstGeom>
          <a:solidFill>
            <a:srgbClr val="0070C0"/>
          </a:solidFill>
          <a:ln>
            <a:solidFill>
              <a:srgbClr val="0070C0">
                <a:alpha val="9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u="sng" dirty="0" smtClean="0">
                <a:solidFill>
                  <a:srgbClr val="C00000"/>
                </a:solidFill>
                <a:latin typeface="Arial Black" panose="020B0A04020102020204" pitchFamily="34" charset="0"/>
              </a:rPr>
              <a:t>There are two datasets</a:t>
            </a:r>
            <a:r>
              <a:rPr lang="en-GB" sz="2400" dirty="0" smtClean="0">
                <a:solidFill>
                  <a:srgbClr val="C00000"/>
                </a:solidFill>
                <a:latin typeface="Arial Black" panose="020B0A04020102020204" pitchFamily="34" charset="0"/>
              </a:rPr>
              <a:t>-</a:t>
            </a:r>
            <a:endParaRPr lang="en-IN" sz="2400" dirty="0">
              <a:solidFill>
                <a:srgbClr val="C00000"/>
              </a:solidFill>
              <a:latin typeface="Arial Black" panose="020B0A04020102020204" pitchFamily="34" charset="0"/>
            </a:endParaRPr>
          </a:p>
        </p:txBody>
      </p:sp>
      <p:pic>
        <p:nvPicPr>
          <p:cNvPr id="17" name="object 3"/>
          <p:cNvPicPr/>
          <p:nvPr/>
        </p:nvPicPr>
        <p:blipFill>
          <a:blip r:embed="rId2" cstate="print"/>
          <a:stretch>
            <a:fillRect/>
          </a:stretch>
        </p:blipFill>
        <p:spPr>
          <a:xfrm>
            <a:off x="0" y="1165774"/>
            <a:ext cx="12191153" cy="161625"/>
          </a:xfrm>
          <a:prstGeom prst="rect">
            <a:avLst/>
          </a:prstGeom>
        </p:spPr>
      </p:pic>
      <p:grpSp>
        <p:nvGrpSpPr>
          <p:cNvPr id="18" name="object 2"/>
          <p:cNvGrpSpPr/>
          <p:nvPr/>
        </p:nvGrpSpPr>
        <p:grpSpPr>
          <a:xfrm>
            <a:off x="0" y="1166155"/>
            <a:ext cx="12191153" cy="161625"/>
            <a:chOff x="0" y="774954"/>
            <a:chExt cx="9144000" cy="107441"/>
          </a:xfrm>
        </p:grpSpPr>
        <p:pic>
          <p:nvPicPr>
            <p:cNvPr id="19" name="object 3"/>
            <p:cNvPicPr/>
            <p:nvPr/>
          </p:nvPicPr>
          <p:blipFill>
            <a:blip r:embed="rId2" cstate="print"/>
            <a:stretch>
              <a:fillRect/>
            </a:stretch>
          </p:blipFill>
          <p:spPr>
            <a:xfrm>
              <a:off x="0" y="774954"/>
              <a:ext cx="9144000" cy="107441"/>
            </a:xfrm>
            <a:prstGeom prst="rect">
              <a:avLst/>
            </a:prstGeom>
          </p:spPr>
        </p:pic>
        <p:sp>
          <p:nvSpPr>
            <p:cNvPr id="20"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a:p>
          </p:txBody>
        </p:sp>
      </p:grpSp>
      <p:pic>
        <p:nvPicPr>
          <p:cNvPr id="21" name="Picture 20"/>
          <p:cNvPicPr>
            <a:picLocks noChangeAspect="1"/>
          </p:cNvPicPr>
          <p:nvPr/>
        </p:nvPicPr>
        <p:blipFill rotWithShape="1">
          <a:blip r:embed="rId3"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spTree>
    <p:extLst>
      <p:ext uri="{BB962C8B-B14F-4D97-AF65-F5344CB8AC3E}">
        <p14:creationId xmlns:p14="http://schemas.microsoft.com/office/powerpoint/2010/main" val="975415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7914" y="174451"/>
            <a:ext cx="6838056" cy="646331"/>
          </a:xfrm>
          <a:prstGeom prst="rect">
            <a:avLst/>
          </a:prstGeom>
        </p:spPr>
        <p:txBody>
          <a:bodyPr wrap="square">
            <a:spAutoFit/>
          </a:bodyPr>
          <a:lstStyle/>
          <a:p>
            <a:r>
              <a:rPr lang="en-IN" sz="3600" b="1" dirty="0" smtClean="0">
                <a:solidFill>
                  <a:srgbClr val="C00000"/>
                </a:solidFill>
                <a:latin typeface="Arial Black" panose="020B0A04020102020204" pitchFamily="34" charset="0"/>
              </a:rPr>
              <a:t>DATASET PREPAIRATION:-</a:t>
            </a:r>
            <a:endParaRPr lang="en-IN" sz="3600" b="1" dirty="0">
              <a:solidFill>
                <a:srgbClr val="C00000"/>
              </a:solidFill>
              <a:latin typeface="Arial Black" panose="020B0A04020102020204" pitchFamily="34" charset="0"/>
            </a:endParaRPr>
          </a:p>
        </p:txBody>
      </p:sp>
      <p:sp>
        <p:nvSpPr>
          <p:cNvPr id="5" name="Rectangle 4"/>
          <p:cNvSpPr/>
          <p:nvPr/>
        </p:nvSpPr>
        <p:spPr>
          <a:xfrm>
            <a:off x="597914" y="1092344"/>
            <a:ext cx="10961908" cy="1508105"/>
          </a:xfrm>
          <a:prstGeom prst="rect">
            <a:avLst/>
          </a:prstGeom>
        </p:spPr>
        <p:txBody>
          <a:bodyPr wrap="square">
            <a:spAutoFit/>
          </a:bodyPr>
          <a:lstStyle/>
          <a:p>
            <a:pPr marL="342900" indent="-342900">
              <a:buFont typeface="Arial" panose="020B0604020202020204" pitchFamily="34" charset="0"/>
              <a:buChar char="•"/>
            </a:pPr>
            <a:r>
              <a:rPr lang="en-GB" sz="2300" dirty="0" smtClean="0">
                <a:solidFill>
                  <a:srgbClr val="00B050"/>
                </a:solidFill>
                <a:latin typeface="Arial" panose="020B0604020202020204" pitchFamily="34" charset="0"/>
                <a:cs typeface="Arial" panose="020B0604020202020204" pitchFamily="34" charset="0"/>
              </a:rPr>
              <a:t>Loading the data sets: </a:t>
            </a:r>
            <a:r>
              <a:rPr lang="en-GB" sz="2300" dirty="0" smtClean="0">
                <a:latin typeface="Arial" panose="020B0604020202020204" pitchFamily="34" charset="0"/>
                <a:cs typeface="Arial" panose="020B0604020202020204" pitchFamily="34" charset="0"/>
              </a:rPr>
              <a:t>Two datasets, First Play store app dataset and User Reviews dataset.</a:t>
            </a:r>
          </a:p>
          <a:p>
            <a:pPr marL="342900" indent="-342900">
              <a:buFont typeface="Arial" panose="020B0604020202020204" pitchFamily="34" charset="0"/>
              <a:buChar char="•"/>
            </a:pPr>
            <a:endParaRPr lang="en-GB" sz="23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300" dirty="0" smtClean="0">
                <a:solidFill>
                  <a:srgbClr val="00B050"/>
                </a:solidFill>
                <a:latin typeface="Arial" panose="020B0604020202020204" pitchFamily="34" charset="0"/>
                <a:cs typeface="Arial" panose="020B0604020202020204" pitchFamily="34" charset="0"/>
              </a:rPr>
              <a:t>Import Libraries:</a:t>
            </a:r>
            <a:r>
              <a:rPr lang="en-GB" sz="2300" dirty="0" smtClean="0">
                <a:latin typeface="Arial" panose="020B0604020202020204" pitchFamily="34" charset="0"/>
                <a:cs typeface="Arial" panose="020B0604020202020204" pitchFamily="34" charset="0"/>
              </a:rPr>
              <a:t> </a:t>
            </a:r>
            <a:r>
              <a:rPr lang="en-GB" sz="2300" dirty="0" err="1" smtClean="0">
                <a:latin typeface="Arial" panose="020B0604020202020204" pitchFamily="34" charset="0"/>
                <a:cs typeface="Arial" panose="020B0604020202020204" pitchFamily="34" charset="0"/>
              </a:rPr>
              <a:t>NumPy</a:t>
            </a:r>
            <a:r>
              <a:rPr lang="en-GB" sz="2300" dirty="0" smtClean="0">
                <a:latin typeface="Arial" panose="020B0604020202020204" pitchFamily="34" charset="0"/>
                <a:cs typeface="Arial" panose="020B0604020202020204" pitchFamily="34" charset="0"/>
              </a:rPr>
              <a:t>, Pandas, </a:t>
            </a:r>
            <a:r>
              <a:rPr lang="en-GB" sz="2300" dirty="0" err="1" smtClean="0">
                <a:latin typeface="Arial" panose="020B0604020202020204" pitchFamily="34" charset="0"/>
                <a:cs typeface="Arial" panose="020B0604020202020204" pitchFamily="34" charset="0"/>
              </a:rPr>
              <a:t>Seaborn</a:t>
            </a:r>
            <a:r>
              <a:rPr lang="en-GB" sz="2300" dirty="0" smtClean="0">
                <a:latin typeface="Arial" panose="020B0604020202020204" pitchFamily="34" charset="0"/>
                <a:cs typeface="Arial" panose="020B0604020202020204" pitchFamily="34" charset="0"/>
              </a:rPr>
              <a:t> and </a:t>
            </a:r>
            <a:r>
              <a:rPr lang="en-GB" sz="2300" dirty="0" err="1" smtClean="0">
                <a:latin typeface="Arial" panose="020B0604020202020204" pitchFamily="34" charset="0"/>
                <a:cs typeface="Arial" panose="020B0604020202020204" pitchFamily="34" charset="0"/>
              </a:rPr>
              <a:t>Matplotlib</a:t>
            </a:r>
            <a:endParaRPr lang="en-GB" sz="2300" dirty="0" smtClean="0">
              <a:latin typeface="Arial" panose="020B0604020202020204" pitchFamily="34" charset="0"/>
              <a:cs typeface="Arial" panose="020B0604020202020204" pitchFamily="34" charset="0"/>
            </a:endParaRPr>
          </a:p>
        </p:txBody>
      </p:sp>
      <p:grpSp>
        <p:nvGrpSpPr>
          <p:cNvPr id="7" name="object 2"/>
          <p:cNvGrpSpPr/>
          <p:nvPr/>
        </p:nvGrpSpPr>
        <p:grpSpPr>
          <a:xfrm>
            <a:off x="-16709" y="820782"/>
            <a:ext cx="12191153" cy="161625"/>
            <a:chOff x="0" y="774954"/>
            <a:chExt cx="9144000" cy="107441"/>
          </a:xfrm>
        </p:grpSpPr>
        <p:pic>
          <p:nvPicPr>
            <p:cNvPr id="8" name="object 3"/>
            <p:cNvPicPr/>
            <p:nvPr/>
          </p:nvPicPr>
          <p:blipFill>
            <a:blip r:embed="rId2" cstate="print"/>
            <a:stretch>
              <a:fillRect/>
            </a:stretch>
          </p:blipFill>
          <p:spPr>
            <a:xfrm>
              <a:off x="0" y="774954"/>
              <a:ext cx="9144000" cy="107441"/>
            </a:xfrm>
            <a:prstGeom prst="rect">
              <a:avLst/>
            </a:prstGeom>
          </p:spPr>
        </p:pic>
        <p:sp>
          <p:nvSpPr>
            <p:cNvPr id="9"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a:p>
          </p:txBody>
        </p:sp>
      </p:gr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t="5508" b="17163"/>
          <a:stretch/>
        </p:blipFill>
        <p:spPr>
          <a:xfrm>
            <a:off x="1764006" y="2710386"/>
            <a:ext cx="10410438" cy="4182076"/>
          </a:xfrm>
          <a:prstGeom prst="rect">
            <a:avLst/>
          </a:prstGeom>
        </p:spPr>
      </p:pic>
    </p:spTree>
    <p:extLst>
      <p:ext uri="{BB962C8B-B14F-4D97-AF65-F5344CB8AC3E}">
        <p14:creationId xmlns:p14="http://schemas.microsoft.com/office/powerpoint/2010/main" val="1743442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442930" y="230560"/>
            <a:ext cx="5103855" cy="694207"/>
          </a:xfrm>
          <a:prstGeom prst="rect">
            <a:avLst/>
          </a:prstGeom>
        </p:spPr>
        <p:txBody>
          <a:bodyPr vert="horz" wrap="square" lIns="0" tIns="16933" rIns="0" bIns="0" rtlCol="0" anchor="ctr">
            <a:spAutoFit/>
          </a:bodyPr>
          <a:lstStyle/>
          <a:p>
            <a:pPr marL="16933">
              <a:lnSpc>
                <a:spcPct val="100000"/>
              </a:lnSpc>
              <a:spcBef>
                <a:spcPts val="133"/>
              </a:spcBef>
            </a:pPr>
            <a:r>
              <a:rPr lang="en-GB" b="1" spc="-7" dirty="0" smtClean="0">
                <a:solidFill>
                  <a:srgbClr val="CC0000"/>
                </a:solidFill>
                <a:latin typeface="Arial"/>
                <a:cs typeface="Arial"/>
              </a:rPr>
              <a:t>DATA SUMMARY :-</a:t>
            </a:r>
            <a:endParaRPr b="1" dirty="0">
              <a:latin typeface="Arial"/>
              <a:cs typeface="Arial"/>
            </a:endParaRPr>
          </a:p>
        </p:txBody>
      </p:sp>
      <p:sp>
        <p:nvSpPr>
          <p:cNvPr id="7" name="object 7"/>
          <p:cNvSpPr txBox="1"/>
          <p:nvPr/>
        </p:nvSpPr>
        <p:spPr>
          <a:xfrm>
            <a:off x="677900" y="1525853"/>
            <a:ext cx="8624993" cy="1066168"/>
          </a:xfrm>
          <a:prstGeom prst="rect">
            <a:avLst/>
          </a:prstGeom>
        </p:spPr>
        <p:txBody>
          <a:bodyPr vert="horz" wrap="square" lIns="0" tIns="16933" rIns="0" bIns="0" rtlCol="0">
            <a:spAutoFit/>
          </a:bodyPr>
          <a:lstStyle/>
          <a:p>
            <a:pPr marL="2829489">
              <a:spcBef>
                <a:spcPts val="133"/>
              </a:spcBef>
            </a:pPr>
            <a:r>
              <a:rPr sz="3200" b="1" u="sng" spc="-7" dirty="0">
                <a:solidFill>
                  <a:srgbClr val="CC0000"/>
                </a:solidFill>
                <a:uFill>
                  <a:solidFill>
                    <a:srgbClr val="CC0000"/>
                  </a:solidFill>
                </a:uFill>
                <a:latin typeface="Arial"/>
                <a:cs typeface="Arial"/>
              </a:rPr>
              <a:t>PLAY</a:t>
            </a:r>
            <a:r>
              <a:rPr sz="3200" b="1" u="sng" spc="-47" dirty="0">
                <a:solidFill>
                  <a:srgbClr val="CC0000"/>
                </a:solidFill>
                <a:uFill>
                  <a:solidFill>
                    <a:srgbClr val="CC0000"/>
                  </a:solidFill>
                </a:uFill>
                <a:latin typeface="Arial"/>
                <a:cs typeface="Arial"/>
              </a:rPr>
              <a:t> </a:t>
            </a:r>
            <a:r>
              <a:rPr sz="3200" b="1" u="sng" spc="-7" dirty="0">
                <a:solidFill>
                  <a:srgbClr val="CC0000"/>
                </a:solidFill>
                <a:uFill>
                  <a:solidFill>
                    <a:srgbClr val="CC0000"/>
                  </a:solidFill>
                </a:uFill>
                <a:latin typeface="Arial"/>
                <a:cs typeface="Arial"/>
              </a:rPr>
              <a:t>STORE</a:t>
            </a:r>
            <a:r>
              <a:rPr sz="3200" b="1" u="sng" spc="-47" dirty="0">
                <a:solidFill>
                  <a:srgbClr val="CC0000"/>
                </a:solidFill>
                <a:uFill>
                  <a:solidFill>
                    <a:srgbClr val="CC0000"/>
                  </a:solidFill>
                </a:uFill>
                <a:latin typeface="Arial"/>
                <a:cs typeface="Arial"/>
              </a:rPr>
              <a:t> </a:t>
            </a:r>
            <a:r>
              <a:rPr sz="3200" b="1" u="sng" spc="-7" dirty="0">
                <a:solidFill>
                  <a:srgbClr val="CC0000"/>
                </a:solidFill>
                <a:uFill>
                  <a:solidFill>
                    <a:srgbClr val="CC0000"/>
                  </a:solidFill>
                </a:uFill>
                <a:latin typeface="Arial"/>
                <a:cs typeface="Arial"/>
              </a:rPr>
              <a:t>DATASET</a:t>
            </a:r>
            <a:endParaRPr sz="3200" dirty="0">
              <a:latin typeface="Arial"/>
              <a:cs typeface="Arial"/>
            </a:endParaRPr>
          </a:p>
          <a:p>
            <a:pPr marL="245527" indent="-229441">
              <a:spcBef>
                <a:spcPts val="2140"/>
              </a:spcBef>
              <a:buFont typeface="Arial"/>
              <a:buChar char="●"/>
              <a:tabLst>
                <a:tab pos="246374" algn="l"/>
                <a:tab pos="5537908" algn="l"/>
                <a:tab pos="5918899" algn="l"/>
                <a:tab pos="7699394" algn="l"/>
              </a:tabLst>
            </a:pPr>
            <a:r>
              <a:rPr sz="1867" b="1" spc="-13" dirty="0">
                <a:solidFill>
                  <a:srgbClr val="134F5C"/>
                </a:solidFill>
                <a:latin typeface="Arial"/>
                <a:cs typeface="Arial"/>
              </a:rPr>
              <a:t>App</a:t>
            </a:r>
            <a:r>
              <a:rPr sz="1867" b="1" spc="-7" dirty="0">
                <a:solidFill>
                  <a:srgbClr val="134F5C"/>
                </a:solidFill>
                <a:latin typeface="Arial"/>
                <a:cs typeface="Arial"/>
              </a:rPr>
              <a:t>: </a:t>
            </a:r>
            <a:r>
              <a:rPr sz="1867" b="1" spc="-13" dirty="0">
                <a:solidFill>
                  <a:srgbClr val="134F5C"/>
                </a:solidFill>
                <a:latin typeface="Arial"/>
                <a:cs typeface="Arial"/>
              </a:rPr>
              <a:t>N</a:t>
            </a:r>
            <a:r>
              <a:rPr sz="1867" b="1" spc="-7" dirty="0">
                <a:solidFill>
                  <a:srgbClr val="134F5C"/>
                </a:solidFill>
                <a:latin typeface="Arial"/>
                <a:cs typeface="Arial"/>
              </a:rPr>
              <a:t>a</a:t>
            </a:r>
            <a:r>
              <a:rPr sz="1867" b="1" spc="-13" dirty="0">
                <a:solidFill>
                  <a:srgbClr val="134F5C"/>
                </a:solidFill>
                <a:latin typeface="Arial"/>
                <a:cs typeface="Arial"/>
              </a:rPr>
              <a:t>m</a:t>
            </a:r>
            <a:r>
              <a:rPr sz="1867" b="1" spc="-7" dirty="0">
                <a:solidFill>
                  <a:srgbClr val="134F5C"/>
                </a:solidFill>
                <a:latin typeface="Arial"/>
                <a:cs typeface="Arial"/>
              </a:rPr>
              <a:t>e</a:t>
            </a:r>
            <a:r>
              <a:rPr sz="1867" b="1" dirty="0">
                <a:solidFill>
                  <a:srgbClr val="134F5C"/>
                </a:solidFill>
                <a:latin typeface="Arial"/>
                <a:cs typeface="Arial"/>
              </a:rPr>
              <a:t> </a:t>
            </a:r>
            <a:r>
              <a:rPr sz="1867" b="1" spc="-13" dirty="0">
                <a:solidFill>
                  <a:srgbClr val="134F5C"/>
                </a:solidFill>
                <a:latin typeface="Arial"/>
                <a:cs typeface="Arial"/>
              </a:rPr>
              <a:t>o</a:t>
            </a:r>
            <a:r>
              <a:rPr sz="1867" b="1" spc="-7" dirty="0">
                <a:solidFill>
                  <a:srgbClr val="134F5C"/>
                </a:solidFill>
                <a:latin typeface="Arial"/>
                <a:cs typeface="Arial"/>
              </a:rPr>
              <a:t>f</a:t>
            </a:r>
            <a:r>
              <a:rPr sz="1867" b="1" spc="-13" dirty="0">
                <a:solidFill>
                  <a:srgbClr val="134F5C"/>
                </a:solidFill>
                <a:latin typeface="Arial"/>
                <a:cs typeface="Arial"/>
              </a:rPr>
              <a:t> </a:t>
            </a:r>
            <a:r>
              <a:rPr sz="1867" b="1" spc="-7" dirty="0">
                <a:solidFill>
                  <a:srgbClr val="134F5C"/>
                </a:solidFill>
                <a:latin typeface="Arial"/>
                <a:cs typeface="Arial"/>
              </a:rPr>
              <a:t>t</a:t>
            </a:r>
            <a:r>
              <a:rPr sz="1867" b="1" spc="-13" dirty="0">
                <a:solidFill>
                  <a:srgbClr val="134F5C"/>
                </a:solidFill>
                <a:latin typeface="Arial"/>
                <a:cs typeface="Arial"/>
              </a:rPr>
              <a:t>h</a:t>
            </a:r>
            <a:r>
              <a:rPr sz="1867" b="1" spc="-7" dirty="0">
                <a:solidFill>
                  <a:srgbClr val="134F5C"/>
                </a:solidFill>
                <a:latin typeface="Arial"/>
                <a:cs typeface="Arial"/>
              </a:rPr>
              <a:t>e</a:t>
            </a:r>
            <a:r>
              <a:rPr sz="1867" b="1" spc="-13" dirty="0">
                <a:solidFill>
                  <a:srgbClr val="134F5C"/>
                </a:solidFill>
                <a:latin typeface="Arial"/>
                <a:cs typeface="Arial"/>
              </a:rPr>
              <a:t> </a:t>
            </a:r>
            <a:r>
              <a:rPr sz="1867" b="1" spc="-7" dirty="0">
                <a:solidFill>
                  <a:srgbClr val="134F5C"/>
                </a:solidFill>
                <a:latin typeface="Arial"/>
                <a:cs typeface="Arial"/>
              </a:rPr>
              <a:t>a</a:t>
            </a:r>
            <a:r>
              <a:rPr sz="1867" b="1" spc="-13" dirty="0">
                <a:solidFill>
                  <a:srgbClr val="134F5C"/>
                </a:solidFill>
                <a:latin typeface="Arial"/>
                <a:cs typeface="Arial"/>
              </a:rPr>
              <a:t>pp</a:t>
            </a:r>
            <a:r>
              <a:rPr sz="1867" b="1" spc="-7" dirty="0">
                <a:solidFill>
                  <a:srgbClr val="134F5C"/>
                </a:solidFill>
                <a:latin typeface="Arial"/>
                <a:cs typeface="Arial"/>
              </a:rPr>
              <a:t>li</a:t>
            </a:r>
            <a:r>
              <a:rPr sz="1867" b="1" spc="-13" dirty="0">
                <a:solidFill>
                  <a:srgbClr val="134F5C"/>
                </a:solidFill>
                <a:latin typeface="Arial"/>
                <a:cs typeface="Arial"/>
              </a:rPr>
              <a:t>c</a:t>
            </a:r>
            <a:r>
              <a:rPr sz="1867" b="1" spc="-7" dirty="0">
                <a:solidFill>
                  <a:srgbClr val="134F5C"/>
                </a:solidFill>
                <a:latin typeface="Arial"/>
                <a:cs typeface="Arial"/>
              </a:rPr>
              <a:t>a</a:t>
            </a:r>
            <a:r>
              <a:rPr sz="1867" b="1" spc="-13" dirty="0">
                <a:solidFill>
                  <a:srgbClr val="134F5C"/>
                </a:solidFill>
                <a:latin typeface="Arial"/>
                <a:cs typeface="Arial"/>
              </a:rPr>
              <a:t>tion</a:t>
            </a:r>
            <a:r>
              <a:rPr sz="1867" b="1" spc="-7" dirty="0">
                <a:solidFill>
                  <a:srgbClr val="134F5C"/>
                </a:solidFill>
                <a:latin typeface="Arial"/>
                <a:cs typeface="Arial"/>
              </a:rPr>
              <a:t>.</a:t>
            </a:r>
            <a:r>
              <a:rPr sz="1867" b="1" dirty="0">
                <a:solidFill>
                  <a:srgbClr val="134F5C"/>
                </a:solidFill>
                <a:latin typeface="Arial"/>
                <a:cs typeface="Arial"/>
              </a:rPr>
              <a:t>	</a:t>
            </a:r>
            <a:r>
              <a:rPr sz="1867" spc="-7" dirty="0">
                <a:solidFill>
                  <a:srgbClr val="134F5C"/>
                </a:solidFill>
                <a:latin typeface="Arial"/>
                <a:cs typeface="Arial"/>
              </a:rPr>
              <a:t>●</a:t>
            </a:r>
            <a:r>
              <a:rPr sz="1867" dirty="0">
                <a:solidFill>
                  <a:srgbClr val="134F5C"/>
                </a:solidFill>
                <a:latin typeface="Arial"/>
                <a:cs typeface="Arial"/>
              </a:rPr>
              <a:t>	</a:t>
            </a:r>
            <a:r>
              <a:rPr sz="1867" b="1" spc="-13" dirty="0">
                <a:solidFill>
                  <a:srgbClr val="134F5C"/>
                </a:solidFill>
                <a:latin typeface="Arial"/>
                <a:cs typeface="Arial"/>
              </a:rPr>
              <a:t>S</a:t>
            </a:r>
            <a:r>
              <a:rPr sz="1867" b="1" spc="-7" dirty="0">
                <a:solidFill>
                  <a:srgbClr val="134F5C"/>
                </a:solidFill>
                <a:latin typeface="Arial"/>
                <a:cs typeface="Arial"/>
              </a:rPr>
              <a:t>ize</a:t>
            </a:r>
            <a:r>
              <a:rPr sz="1867" b="1" spc="-13" dirty="0">
                <a:solidFill>
                  <a:srgbClr val="134F5C"/>
                </a:solidFill>
                <a:latin typeface="Arial"/>
                <a:cs typeface="Arial"/>
              </a:rPr>
              <a:t>_</a:t>
            </a:r>
            <a:r>
              <a:rPr sz="1867" b="1" spc="-7" dirty="0">
                <a:solidFill>
                  <a:srgbClr val="134F5C"/>
                </a:solidFill>
                <a:latin typeface="Arial"/>
                <a:cs typeface="Arial"/>
              </a:rPr>
              <a:t>i</a:t>
            </a:r>
            <a:r>
              <a:rPr sz="1867" b="1" spc="-20" dirty="0">
                <a:solidFill>
                  <a:srgbClr val="134F5C"/>
                </a:solidFill>
                <a:latin typeface="Arial"/>
                <a:cs typeface="Arial"/>
              </a:rPr>
              <a:t>n</a:t>
            </a:r>
            <a:r>
              <a:rPr sz="1867" b="1" spc="-13" dirty="0">
                <a:solidFill>
                  <a:srgbClr val="134F5C"/>
                </a:solidFill>
                <a:latin typeface="Arial"/>
                <a:cs typeface="Arial"/>
              </a:rPr>
              <a:t>_MB</a:t>
            </a:r>
            <a:r>
              <a:rPr sz="1867" b="1" spc="-7" dirty="0">
                <a:solidFill>
                  <a:srgbClr val="134F5C"/>
                </a:solidFill>
                <a:latin typeface="Arial"/>
                <a:cs typeface="Arial"/>
              </a:rPr>
              <a:t>:</a:t>
            </a:r>
            <a:r>
              <a:rPr sz="1867" b="1" dirty="0">
                <a:solidFill>
                  <a:srgbClr val="134F5C"/>
                </a:solidFill>
                <a:latin typeface="Arial"/>
                <a:cs typeface="Arial"/>
              </a:rPr>
              <a:t>	</a:t>
            </a:r>
            <a:r>
              <a:rPr sz="1867" b="1" spc="-20" dirty="0">
                <a:solidFill>
                  <a:srgbClr val="134F5C"/>
                </a:solidFill>
                <a:latin typeface="Arial"/>
                <a:cs typeface="Arial"/>
              </a:rPr>
              <a:t>M</a:t>
            </a:r>
            <a:r>
              <a:rPr sz="1867" b="1" spc="-7" dirty="0">
                <a:solidFill>
                  <a:srgbClr val="134F5C"/>
                </a:solidFill>
                <a:latin typeface="Arial"/>
                <a:cs typeface="Arial"/>
              </a:rPr>
              <a:t>e</a:t>
            </a:r>
            <a:r>
              <a:rPr sz="1867" b="1" spc="-13" dirty="0">
                <a:solidFill>
                  <a:srgbClr val="134F5C"/>
                </a:solidFill>
                <a:latin typeface="Arial"/>
                <a:cs typeface="Arial"/>
              </a:rPr>
              <a:t>mo</a:t>
            </a:r>
            <a:r>
              <a:rPr sz="1867" b="1" dirty="0">
                <a:solidFill>
                  <a:srgbClr val="134F5C"/>
                </a:solidFill>
                <a:latin typeface="Arial"/>
                <a:cs typeface="Arial"/>
              </a:rPr>
              <a:t>r</a:t>
            </a:r>
            <a:r>
              <a:rPr sz="1867" b="1" spc="-7" dirty="0">
                <a:solidFill>
                  <a:srgbClr val="134F5C"/>
                </a:solidFill>
                <a:latin typeface="Arial"/>
                <a:cs typeface="Arial"/>
              </a:rPr>
              <a:t>y</a:t>
            </a:r>
            <a:endParaRPr sz="1867" dirty="0">
              <a:latin typeface="Arial"/>
              <a:cs typeface="Arial"/>
            </a:endParaRPr>
          </a:p>
        </p:txBody>
      </p:sp>
      <p:sp>
        <p:nvSpPr>
          <p:cNvPr id="8" name="object 8"/>
          <p:cNvSpPr txBox="1"/>
          <p:nvPr/>
        </p:nvSpPr>
        <p:spPr>
          <a:xfrm>
            <a:off x="678610" y="2775407"/>
            <a:ext cx="5123180" cy="1338742"/>
          </a:xfrm>
          <a:prstGeom prst="rect">
            <a:avLst/>
          </a:prstGeom>
        </p:spPr>
        <p:txBody>
          <a:bodyPr vert="horz" wrap="square" lIns="0" tIns="16933" rIns="0" bIns="0" rtlCol="0">
            <a:spAutoFit/>
          </a:bodyPr>
          <a:lstStyle/>
          <a:p>
            <a:pPr marL="244681" marR="6773" indent="-228594" algn="just">
              <a:lnSpc>
                <a:spcPct val="114999"/>
              </a:lnSpc>
              <a:spcBef>
                <a:spcPts val="133"/>
              </a:spcBef>
              <a:buFont typeface="Arial"/>
              <a:buChar char="●"/>
              <a:tabLst>
                <a:tab pos="246374" algn="l"/>
              </a:tabLst>
            </a:pPr>
            <a:r>
              <a:rPr sz="1867" b="1" spc="-7" dirty="0">
                <a:solidFill>
                  <a:srgbClr val="134F5C"/>
                </a:solidFill>
                <a:latin typeface="Arial"/>
                <a:cs typeface="Arial"/>
              </a:rPr>
              <a:t>Category</a:t>
            </a:r>
            <a:r>
              <a:rPr sz="1867" b="1" spc="-7" dirty="0" smtClean="0">
                <a:solidFill>
                  <a:srgbClr val="134F5C"/>
                </a:solidFill>
                <a:latin typeface="Arial"/>
                <a:cs typeface="Arial"/>
              </a:rPr>
              <a:t>:</a:t>
            </a:r>
            <a:r>
              <a:rPr lang="en-GB" sz="1867" b="1" spc="-7" dirty="0">
                <a:solidFill>
                  <a:srgbClr val="134F5C"/>
                </a:solidFill>
                <a:latin typeface="Arial"/>
                <a:cs typeface="Arial"/>
              </a:rPr>
              <a:t> Apps are divided into different categories. Those categories are mentioned in this column such as Games, Travel,  Books, Family, etc.</a:t>
            </a:r>
            <a:endParaRPr sz="1867" dirty="0">
              <a:latin typeface="Arial"/>
              <a:cs typeface="Arial"/>
            </a:endParaRPr>
          </a:p>
        </p:txBody>
      </p:sp>
      <p:sp>
        <p:nvSpPr>
          <p:cNvPr id="9" name="object 9"/>
          <p:cNvSpPr txBox="1"/>
          <p:nvPr/>
        </p:nvSpPr>
        <p:spPr>
          <a:xfrm>
            <a:off x="677900" y="4269870"/>
            <a:ext cx="5122333" cy="1008332"/>
          </a:xfrm>
          <a:prstGeom prst="rect">
            <a:avLst/>
          </a:prstGeom>
        </p:spPr>
        <p:txBody>
          <a:bodyPr vert="horz" wrap="square" lIns="0" tIns="16933" rIns="0" bIns="0" rtlCol="0">
            <a:spAutoFit/>
          </a:bodyPr>
          <a:lstStyle/>
          <a:p>
            <a:pPr marL="245527" marR="6773" indent="-229441" algn="just">
              <a:lnSpc>
                <a:spcPct val="114999"/>
              </a:lnSpc>
              <a:spcBef>
                <a:spcPts val="133"/>
              </a:spcBef>
              <a:buFont typeface="Arial"/>
              <a:buChar char="●"/>
              <a:tabLst>
                <a:tab pos="246374" algn="l"/>
              </a:tabLst>
            </a:pPr>
            <a:r>
              <a:rPr sz="1867" b="1" spc="-7" dirty="0">
                <a:solidFill>
                  <a:srgbClr val="134F5C"/>
                </a:solidFill>
                <a:latin typeface="Arial"/>
                <a:cs typeface="Arial"/>
              </a:rPr>
              <a:t>Rating:</a:t>
            </a:r>
            <a:r>
              <a:rPr sz="1867" b="1" dirty="0">
                <a:solidFill>
                  <a:srgbClr val="134F5C"/>
                </a:solidFill>
                <a:latin typeface="Arial"/>
                <a:cs typeface="Arial"/>
              </a:rPr>
              <a:t> </a:t>
            </a:r>
            <a:r>
              <a:rPr sz="1867" b="1" spc="-7" dirty="0">
                <a:solidFill>
                  <a:srgbClr val="134F5C"/>
                </a:solidFill>
                <a:latin typeface="Arial"/>
                <a:cs typeface="Arial"/>
              </a:rPr>
              <a:t>Rating</a:t>
            </a:r>
            <a:r>
              <a:rPr sz="1867" b="1" dirty="0">
                <a:solidFill>
                  <a:srgbClr val="134F5C"/>
                </a:solidFill>
                <a:latin typeface="Arial"/>
                <a:cs typeface="Arial"/>
              </a:rPr>
              <a:t> </a:t>
            </a:r>
            <a:r>
              <a:rPr sz="1867" b="1" spc="-7" dirty="0">
                <a:solidFill>
                  <a:srgbClr val="134F5C"/>
                </a:solidFill>
                <a:latin typeface="Arial"/>
                <a:cs typeface="Arial"/>
              </a:rPr>
              <a:t>is</a:t>
            </a:r>
            <a:r>
              <a:rPr sz="1867" b="1" dirty="0">
                <a:solidFill>
                  <a:srgbClr val="134F5C"/>
                </a:solidFill>
                <a:latin typeface="Arial"/>
                <a:cs typeface="Arial"/>
              </a:rPr>
              <a:t> </a:t>
            </a:r>
            <a:r>
              <a:rPr sz="1867" b="1" spc="-13" dirty="0">
                <a:solidFill>
                  <a:srgbClr val="134F5C"/>
                </a:solidFill>
                <a:latin typeface="Arial"/>
                <a:cs typeface="Arial"/>
              </a:rPr>
              <a:t>been</a:t>
            </a:r>
            <a:r>
              <a:rPr sz="1867" b="1" spc="-7" dirty="0">
                <a:solidFill>
                  <a:srgbClr val="134F5C"/>
                </a:solidFill>
                <a:latin typeface="Arial"/>
                <a:cs typeface="Arial"/>
              </a:rPr>
              <a:t> given</a:t>
            </a:r>
            <a:r>
              <a:rPr sz="1867" b="1" dirty="0">
                <a:solidFill>
                  <a:srgbClr val="134F5C"/>
                </a:solidFill>
                <a:latin typeface="Arial"/>
                <a:cs typeface="Arial"/>
              </a:rPr>
              <a:t> </a:t>
            </a:r>
            <a:r>
              <a:rPr sz="1867" b="1" spc="-13" dirty="0">
                <a:solidFill>
                  <a:srgbClr val="134F5C"/>
                </a:solidFill>
                <a:latin typeface="Arial"/>
                <a:cs typeface="Arial"/>
              </a:rPr>
              <a:t>out</a:t>
            </a:r>
            <a:r>
              <a:rPr sz="1867" b="1" spc="487" dirty="0">
                <a:solidFill>
                  <a:srgbClr val="134F5C"/>
                </a:solidFill>
                <a:latin typeface="Arial"/>
                <a:cs typeface="Arial"/>
              </a:rPr>
              <a:t> </a:t>
            </a:r>
            <a:r>
              <a:rPr sz="1867" b="1" spc="-13" dirty="0">
                <a:solidFill>
                  <a:srgbClr val="134F5C"/>
                </a:solidFill>
                <a:latin typeface="Arial"/>
                <a:cs typeface="Arial"/>
              </a:rPr>
              <a:t>of</a:t>
            </a:r>
            <a:r>
              <a:rPr sz="1867" b="1" spc="493" dirty="0">
                <a:solidFill>
                  <a:srgbClr val="134F5C"/>
                </a:solidFill>
                <a:latin typeface="Arial"/>
                <a:cs typeface="Arial"/>
              </a:rPr>
              <a:t> </a:t>
            </a:r>
            <a:r>
              <a:rPr sz="1867" b="1" spc="-7" dirty="0">
                <a:solidFill>
                  <a:srgbClr val="134F5C"/>
                </a:solidFill>
                <a:latin typeface="Arial"/>
                <a:cs typeface="Arial"/>
              </a:rPr>
              <a:t>5 </a:t>
            </a:r>
            <a:r>
              <a:rPr sz="1867" b="1" dirty="0">
                <a:solidFill>
                  <a:srgbClr val="134F5C"/>
                </a:solidFill>
                <a:latin typeface="Arial"/>
                <a:cs typeface="Arial"/>
              </a:rPr>
              <a:t> </a:t>
            </a:r>
            <a:r>
              <a:rPr sz="1867" b="1" spc="-7" dirty="0">
                <a:solidFill>
                  <a:srgbClr val="134F5C"/>
                </a:solidFill>
                <a:latin typeface="Arial"/>
                <a:cs typeface="Arial"/>
              </a:rPr>
              <a:t>which</a:t>
            </a:r>
            <a:r>
              <a:rPr sz="1867" b="1" dirty="0">
                <a:solidFill>
                  <a:srgbClr val="134F5C"/>
                </a:solidFill>
                <a:latin typeface="Arial"/>
                <a:cs typeface="Arial"/>
              </a:rPr>
              <a:t> </a:t>
            </a:r>
            <a:r>
              <a:rPr sz="1867" b="1" spc="-7" dirty="0">
                <a:solidFill>
                  <a:srgbClr val="134F5C"/>
                </a:solidFill>
                <a:latin typeface="Arial"/>
                <a:cs typeface="Arial"/>
              </a:rPr>
              <a:t>is</a:t>
            </a:r>
            <a:r>
              <a:rPr sz="1867" b="1" dirty="0">
                <a:solidFill>
                  <a:srgbClr val="134F5C"/>
                </a:solidFill>
                <a:latin typeface="Arial"/>
                <a:cs typeface="Arial"/>
              </a:rPr>
              <a:t> </a:t>
            </a:r>
            <a:r>
              <a:rPr sz="1867" b="1" spc="-7" dirty="0">
                <a:solidFill>
                  <a:srgbClr val="134F5C"/>
                </a:solidFill>
                <a:latin typeface="Arial"/>
                <a:cs typeface="Arial"/>
              </a:rPr>
              <a:t>calculated</a:t>
            </a:r>
            <a:r>
              <a:rPr sz="1867" b="1" dirty="0">
                <a:solidFill>
                  <a:srgbClr val="134F5C"/>
                </a:solidFill>
                <a:latin typeface="Arial"/>
                <a:cs typeface="Arial"/>
              </a:rPr>
              <a:t> </a:t>
            </a:r>
            <a:r>
              <a:rPr sz="1867" b="1" spc="-7" dirty="0">
                <a:solidFill>
                  <a:srgbClr val="134F5C"/>
                </a:solidFill>
                <a:latin typeface="Arial"/>
                <a:cs typeface="Arial"/>
              </a:rPr>
              <a:t>as</a:t>
            </a:r>
            <a:r>
              <a:rPr sz="1867" b="1" dirty="0">
                <a:solidFill>
                  <a:srgbClr val="134F5C"/>
                </a:solidFill>
                <a:latin typeface="Arial"/>
                <a:cs typeface="Arial"/>
              </a:rPr>
              <a:t> </a:t>
            </a:r>
            <a:r>
              <a:rPr sz="1867" b="1" spc="-7" dirty="0">
                <a:solidFill>
                  <a:srgbClr val="134F5C"/>
                </a:solidFill>
                <a:latin typeface="Arial"/>
                <a:cs typeface="Arial"/>
              </a:rPr>
              <a:t>the</a:t>
            </a:r>
            <a:r>
              <a:rPr sz="1867" b="1" dirty="0">
                <a:solidFill>
                  <a:srgbClr val="134F5C"/>
                </a:solidFill>
                <a:latin typeface="Arial"/>
                <a:cs typeface="Arial"/>
              </a:rPr>
              <a:t> </a:t>
            </a:r>
            <a:r>
              <a:rPr sz="1867" b="1" spc="-7" dirty="0">
                <a:solidFill>
                  <a:srgbClr val="134F5C"/>
                </a:solidFill>
                <a:latin typeface="Arial"/>
                <a:cs typeface="Arial"/>
              </a:rPr>
              <a:t>avg</a:t>
            </a:r>
            <a:r>
              <a:rPr sz="1867" b="1" spc="500" dirty="0">
                <a:solidFill>
                  <a:srgbClr val="134F5C"/>
                </a:solidFill>
                <a:latin typeface="Arial"/>
                <a:cs typeface="Arial"/>
              </a:rPr>
              <a:t> </a:t>
            </a:r>
            <a:r>
              <a:rPr sz="1867" b="1" spc="-13" dirty="0">
                <a:solidFill>
                  <a:srgbClr val="134F5C"/>
                </a:solidFill>
                <a:latin typeface="Arial"/>
                <a:cs typeface="Arial"/>
              </a:rPr>
              <a:t>ratings </a:t>
            </a:r>
            <a:r>
              <a:rPr sz="1867" b="1" spc="-7" dirty="0">
                <a:solidFill>
                  <a:srgbClr val="134F5C"/>
                </a:solidFill>
                <a:latin typeface="Arial"/>
                <a:cs typeface="Arial"/>
              </a:rPr>
              <a:t> given</a:t>
            </a:r>
            <a:r>
              <a:rPr sz="1867" b="1" spc="-33" dirty="0">
                <a:solidFill>
                  <a:srgbClr val="134F5C"/>
                </a:solidFill>
                <a:latin typeface="Arial"/>
                <a:cs typeface="Arial"/>
              </a:rPr>
              <a:t> </a:t>
            </a:r>
            <a:r>
              <a:rPr sz="1867" b="1" spc="-7" dirty="0">
                <a:solidFill>
                  <a:srgbClr val="134F5C"/>
                </a:solidFill>
                <a:latin typeface="Arial"/>
                <a:cs typeface="Arial"/>
              </a:rPr>
              <a:t>by</a:t>
            </a:r>
            <a:r>
              <a:rPr sz="1867" b="1" spc="-13" dirty="0">
                <a:solidFill>
                  <a:srgbClr val="134F5C"/>
                </a:solidFill>
                <a:latin typeface="Arial"/>
                <a:cs typeface="Arial"/>
              </a:rPr>
              <a:t> </a:t>
            </a:r>
            <a:r>
              <a:rPr sz="1867" b="1" spc="-7" dirty="0">
                <a:solidFill>
                  <a:srgbClr val="134F5C"/>
                </a:solidFill>
                <a:latin typeface="Arial"/>
                <a:cs typeface="Arial"/>
              </a:rPr>
              <a:t>the</a:t>
            </a:r>
            <a:r>
              <a:rPr sz="1867" b="1" spc="-13" dirty="0">
                <a:solidFill>
                  <a:srgbClr val="134F5C"/>
                </a:solidFill>
                <a:latin typeface="Arial"/>
                <a:cs typeface="Arial"/>
              </a:rPr>
              <a:t> </a:t>
            </a:r>
            <a:r>
              <a:rPr sz="1867" b="1" spc="-7" dirty="0">
                <a:solidFill>
                  <a:srgbClr val="134F5C"/>
                </a:solidFill>
                <a:latin typeface="Arial"/>
                <a:cs typeface="Arial"/>
              </a:rPr>
              <a:t>user.</a:t>
            </a:r>
            <a:endParaRPr sz="1867">
              <a:latin typeface="Arial"/>
              <a:cs typeface="Arial"/>
            </a:endParaRPr>
          </a:p>
        </p:txBody>
      </p:sp>
      <p:sp>
        <p:nvSpPr>
          <p:cNvPr id="10" name="object 10"/>
          <p:cNvSpPr txBox="1"/>
          <p:nvPr/>
        </p:nvSpPr>
        <p:spPr>
          <a:xfrm>
            <a:off x="678372" y="5438359"/>
            <a:ext cx="5122333" cy="677920"/>
          </a:xfrm>
          <a:prstGeom prst="rect">
            <a:avLst/>
          </a:prstGeom>
        </p:spPr>
        <p:txBody>
          <a:bodyPr vert="horz" wrap="square" lIns="0" tIns="16933" rIns="0" bIns="0" rtlCol="0">
            <a:spAutoFit/>
          </a:bodyPr>
          <a:lstStyle/>
          <a:p>
            <a:pPr marL="244681" marR="6773" indent="-228594">
              <a:lnSpc>
                <a:spcPct val="114999"/>
              </a:lnSpc>
              <a:spcBef>
                <a:spcPts val="133"/>
              </a:spcBef>
              <a:buFont typeface="Arial"/>
              <a:buChar char="●"/>
              <a:tabLst>
                <a:tab pos="246374" algn="l"/>
              </a:tabLst>
            </a:pPr>
            <a:r>
              <a:rPr sz="1867" b="1" spc="-7" dirty="0">
                <a:solidFill>
                  <a:srgbClr val="134F5C"/>
                </a:solidFill>
                <a:latin typeface="Arial"/>
                <a:cs typeface="Arial"/>
              </a:rPr>
              <a:t>Reviews:</a:t>
            </a:r>
            <a:r>
              <a:rPr sz="1867" b="1" spc="27" dirty="0">
                <a:solidFill>
                  <a:srgbClr val="134F5C"/>
                </a:solidFill>
                <a:latin typeface="Arial"/>
                <a:cs typeface="Arial"/>
              </a:rPr>
              <a:t> </a:t>
            </a:r>
            <a:r>
              <a:rPr sz="1867" b="1" spc="-7" dirty="0">
                <a:solidFill>
                  <a:srgbClr val="134F5C"/>
                </a:solidFill>
                <a:latin typeface="Arial"/>
                <a:cs typeface="Arial"/>
              </a:rPr>
              <a:t>Number</a:t>
            </a:r>
            <a:r>
              <a:rPr sz="1867" b="1" spc="53" dirty="0">
                <a:solidFill>
                  <a:srgbClr val="134F5C"/>
                </a:solidFill>
                <a:latin typeface="Arial"/>
                <a:cs typeface="Arial"/>
              </a:rPr>
              <a:t> </a:t>
            </a:r>
            <a:r>
              <a:rPr sz="1867" b="1" spc="-13" dirty="0">
                <a:solidFill>
                  <a:srgbClr val="134F5C"/>
                </a:solidFill>
                <a:latin typeface="Arial"/>
                <a:cs typeface="Arial"/>
              </a:rPr>
              <a:t>of</a:t>
            </a:r>
            <a:r>
              <a:rPr sz="1867" b="1" spc="47" dirty="0">
                <a:solidFill>
                  <a:srgbClr val="134F5C"/>
                </a:solidFill>
                <a:latin typeface="Arial"/>
                <a:cs typeface="Arial"/>
              </a:rPr>
              <a:t> </a:t>
            </a:r>
            <a:r>
              <a:rPr sz="1867" b="1" spc="-7" dirty="0">
                <a:solidFill>
                  <a:srgbClr val="134F5C"/>
                </a:solidFill>
                <a:latin typeface="Arial"/>
                <a:cs typeface="Arial"/>
              </a:rPr>
              <a:t>reviews</a:t>
            </a:r>
            <a:r>
              <a:rPr sz="1867" b="1" spc="40" dirty="0">
                <a:solidFill>
                  <a:srgbClr val="134F5C"/>
                </a:solidFill>
                <a:latin typeface="Arial"/>
                <a:cs typeface="Arial"/>
              </a:rPr>
              <a:t> </a:t>
            </a:r>
            <a:r>
              <a:rPr sz="1867" b="1" spc="-7" dirty="0">
                <a:solidFill>
                  <a:srgbClr val="134F5C"/>
                </a:solidFill>
                <a:latin typeface="Arial"/>
                <a:cs typeface="Arial"/>
              </a:rPr>
              <a:t>received</a:t>
            </a:r>
            <a:r>
              <a:rPr sz="1867" b="1" spc="27" dirty="0">
                <a:solidFill>
                  <a:srgbClr val="134F5C"/>
                </a:solidFill>
                <a:latin typeface="Arial"/>
                <a:cs typeface="Arial"/>
              </a:rPr>
              <a:t> </a:t>
            </a:r>
            <a:r>
              <a:rPr sz="1867" b="1" spc="-7" dirty="0">
                <a:solidFill>
                  <a:srgbClr val="134F5C"/>
                </a:solidFill>
                <a:latin typeface="Arial"/>
                <a:cs typeface="Arial"/>
              </a:rPr>
              <a:t>from </a:t>
            </a:r>
            <a:r>
              <a:rPr sz="1867" b="1" spc="-493" dirty="0">
                <a:solidFill>
                  <a:srgbClr val="134F5C"/>
                </a:solidFill>
                <a:latin typeface="Arial"/>
                <a:cs typeface="Arial"/>
              </a:rPr>
              <a:t> </a:t>
            </a:r>
            <a:r>
              <a:rPr sz="1867" b="1" spc="-7" dirty="0">
                <a:solidFill>
                  <a:srgbClr val="134F5C"/>
                </a:solidFill>
                <a:latin typeface="Arial"/>
                <a:cs typeface="Arial"/>
              </a:rPr>
              <a:t>the</a:t>
            </a:r>
            <a:r>
              <a:rPr sz="1867" b="1" spc="-20" dirty="0">
                <a:solidFill>
                  <a:srgbClr val="134F5C"/>
                </a:solidFill>
                <a:latin typeface="Arial"/>
                <a:cs typeface="Arial"/>
              </a:rPr>
              <a:t> </a:t>
            </a:r>
            <a:r>
              <a:rPr sz="1867" b="1" spc="-7" dirty="0">
                <a:solidFill>
                  <a:srgbClr val="134F5C"/>
                </a:solidFill>
                <a:latin typeface="Arial"/>
                <a:cs typeface="Arial"/>
              </a:rPr>
              <a:t>user.</a:t>
            </a:r>
            <a:endParaRPr sz="1867">
              <a:latin typeface="Arial"/>
              <a:cs typeface="Arial"/>
            </a:endParaRPr>
          </a:p>
        </p:txBody>
      </p:sp>
      <p:sp>
        <p:nvSpPr>
          <p:cNvPr id="11" name="object 11"/>
          <p:cNvSpPr txBox="1"/>
          <p:nvPr/>
        </p:nvSpPr>
        <p:spPr>
          <a:xfrm>
            <a:off x="678373" y="6321591"/>
            <a:ext cx="4635500" cy="303567"/>
          </a:xfrm>
          <a:prstGeom prst="rect">
            <a:avLst/>
          </a:prstGeom>
        </p:spPr>
        <p:txBody>
          <a:bodyPr vert="horz" wrap="square" lIns="0" tIns="16087" rIns="0" bIns="0" rtlCol="0">
            <a:spAutoFit/>
          </a:bodyPr>
          <a:lstStyle/>
          <a:p>
            <a:pPr marL="245527" indent="-229441">
              <a:spcBef>
                <a:spcPts val="127"/>
              </a:spcBef>
              <a:buFont typeface="Arial"/>
              <a:buChar char="●"/>
              <a:tabLst>
                <a:tab pos="246374" algn="l"/>
              </a:tabLst>
            </a:pPr>
            <a:r>
              <a:rPr sz="1867" b="1" spc="-7" dirty="0">
                <a:solidFill>
                  <a:srgbClr val="134F5C"/>
                </a:solidFill>
                <a:latin typeface="Arial"/>
                <a:cs typeface="Arial"/>
              </a:rPr>
              <a:t>Current_Ver:</a:t>
            </a:r>
            <a:r>
              <a:rPr sz="1867" b="1" spc="-13" dirty="0">
                <a:solidFill>
                  <a:srgbClr val="134F5C"/>
                </a:solidFill>
                <a:latin typeface="Arial"/>
                <a:cs typeface="Arial"/>
              </a:rPr>
              <a:t> </a:t>
            </a:r>
            <a:r>
              <a:rPr sz="1867" b="1" spc="-7" dirty="0">
                <a:solidFill>
                  <a:srgbClr val="134F5C"/>
                </a:solidFill>
                <a:latin typeface="Arial"/>
                <a:cs typeface="Arial"/>
              </a:rPr>
              <a:t>Latest</a:t>
            </a:r>
            <a:r>
              <a:rPr sz="1867" b="1" spc="-40" dirty="0">
                <a:solidFill>
                  <a:srgbClr val="134F5C"/>
                </a:solidFill>
                <a:latin typeface="Arial"/>
                <a:cs typeface="Arial"/>
              </a:rPr>
              <a:t> </a:t>
            </a:r>
            <a:r>
              <a:rPr sz="1867" b="1" spc="-7" dirty="0">
                <a:solidFill>
                  <a:srgbClr val="134F5C"/>
                </a:solidFill>
                <a:latin typeface="Arial"/>
                <a:cs typeface="Arial"/>
              </a:rPr>
              <a:t>version</a:t>
            </a:r>
            <a:r>
              <a:rPr sz="1867" b="1" spc="-40" dirty="0">
                <a:solidFill>
                  <a:srgbClr val="134F5C"/>
                </a:solidFill>
                <a:latin typeface="Arial"/>
                <a:cs typeface="Arial"/>
              </a:rPr>
              <a:t> </a:t>
            </a:r>
            <a:r>
              <a:rPr sz="1867" b="1" spc="-7" dirty="0">
                <a:solidFill>
                  <a:srgbClr val="134F5C"/>
                </a:solidFill>
                <a:latin typeface="Arial"/>
                <a:cs typeface="Arial"/>
              </a:rPr>
              <a:t>of the</a:t>
            </a:r>
            <a:r>
              <a:rPr sz="1867" b="1" spc="-27" dirty="0">
                <a:solidFill>
                  <a:srgbClr val="134F5C"/>
                </a:solidFill>
                <a:latin typeface="Arial"/>
                <a:cs typeface="Arial"/>
              </a:rPr>
              <a:t> </a:t>
            </a:r>
            <a:r>
              <a:rPr sz="1867" b="1" spc="-7" dirty="0">
                <a:solidFill>
                  <a:srgbClr val="134F5C"/>
                </a:solidFill>
                <a:latin typeface="Arial"/>
                <a:cs typeface="Arial"/>
              </a:rPr>
              <a:t>app.</a:t>
            </a:r>
            <a:endParaRPr sz="1867">
              <a:latin typeface="Arial"/>
              <a:cs typeface="Arial"/>
            </a:endParaRPr>
          </a:p>
        </p:txBody>
      </p:sp>
      <p:sp>
        <p:nvSpPr>
          <p:cNvPr id="12" name="object 12"/>
          <p:cNvSpPr txBox="1"/>
          <p:nvPr/>
        </p:nvSpPr>
        <p:spPr>
          <a:xfrm>
            <a:off x="9655810" y="2305263"/>
            <a:ext cx="1855047" cy="303567"/>
          </a:xfrm>
          <a:prstGeom prst="rect">
            <a:avLst/>
          </a:prstGeom>
        </p:spPr>
        <p:txBody>
          <a:bodyPr vert="horz" wrap="square" lIns="0" tIns="16087" rIns="0" bIns="0" rtlCol="0">
            <a:spAutoFit/>
          </a:bodyPr>
          <a:lstStyle/>
          <a:p>
            <a:pPr marL="16933">
              <a:spcBef>
                <a:spcPts val="127"/>
              </a:spcBef>
              <a:tabLst>
                <a:tab pos="877125" algn="l"/>
                <a:tab pos="1485016" algn="l"/>
              </a:tabLst>
            </a:pPr>
            <a:r>
              <a:rPr sz="1867" b="1" spc="-13" dirty="0">
                <a:solidFill>
                  <a:srgbClr val="134F5C"/>
                </a:solidFill>
                <a:latin typeface="Arial"/>
                <a:cs typeface="Arial"/>
              </a:rPr>
              <a:t>S</a:t>
            </a:r>
            <a:r>
              <a:rPr sz="1867" b="1" spc="-7" dirty="0">
                <a:solidFill>
                  <a:srgbClr val="134F5C"/>
                </a:solidFill>
                <a:latin typeface="Arial"/>
                <a:cs typeface="Arial"/>
              </a:rPr>
              <a:t>ize</a:t>
            </a:r>
            <a:r>
              <a:rPr sz="1867" b="1" dirty="0">
                <a:solidFill>
                  <a:srgbClr val="134F5C"/>
                </a:solidFill>
                <a:latin typeface="Arial"/>
                <a:cs typeface="Arial"/>
              </a:rPr>
              <a:t>	</a:t>
            </a:r>
            <a:r>
              <a:rPr sz="1867" b="1" spc="-20" dirty="0">
                <a:solidFill>
                  <a:srgbClr val="134F5C"/>
                </a:solidFill>
                <a:latin typeface="Arial"/>
                <a:cs typeface="Arial"/>
              </a:rPr>
              <a:t>o</a:t>
            </a:r>
            <a:r>
              <a:rPr sz="1867" b="1" spc="-7" dirty="0">
                <a:solidFill>
                  <a:srgbClr val="134F5C"/>
                </a:solidFill>
                <a:latin typeface="Arial"/>
                <a:cs typeface="Arial"/>
              </a:rPr>
              <a:t>f</a:t>
            </a:r>
            <a:r>
              <a:rPr sz="1867" b="1" dirty="0">
                <a:solidFill>
                  <a:srgbClr val="134F5C"/>
                </a:solidFill>
                <a:latin typeface="Arial"/>
                <a:cs typeface="Arial"/>
              </a:rPr>
              <a:t>	</a:t>
            </a:r>
            <a:r>
              <a:rPr sz="1867" b="1" spc="-7" dirty="0">
                <a:solidFill>
                  <a:srgbClr val="134F5C"/>
                </a:solidFill>
                <a:latin typeface="Arial"/>
                <a:cs typeface="Arial"/>
              </a:rPr>
              <a:t>t</a:t>
            </a:r>
            <a:r>
              <a:rPr sz="1867" b="1" spc="-20" dirty="0">
                <a:solidFill>
                  <a:srgbClr val="134F5C"/>
                </a:solidFill>
                <a:latin typeface="Arial"/>
                <a:cs typeface="Arial"/>
              </a:rPr>
              <a:t>he</a:t>
            </a:r>
            <a:endParaRPr sz="1867">
              <a:latin typeface="Arial"/>
              <a:cs typeface="Arial"/>
            </a:endParaRPr>
          </a:p>
        </p:txBody>
      </p:sp>
      <p:sp>
        <p:nvSpPr>
          <p:cNvPr id="13" name="object 13"/>
          <p:cNvSpPr txBox="1"/>
          <p:nvPr/>
        </p:nvSpPr>
        <p:spPr>
          <a:xfrm>
            <a:off x="6581422" y="2632422"/>
            <a:ext cx="2053167" cy="303567"/>
          </a:xfrm>
          <a:prstGeom prst="rect">
            <a:avLst/>
          </a:prstGeom>
        </p:spPr>
        <p:txBody>
          <a:bodyPr vert="horz" wrap="square" lIns="0" tIns="16087" rIns="0" bIns="0" rtlCol="0">
            <a:spAutoFit/>
          </a:bodyPr>
          <a:lstStyle/>
          <a:p>
            <a:pPr marL="16933">
              <a:spcBef>
                <a:spcPts val="127"/>
              </a:spcBef>
            </a:pPr>
            <a:r>
              <a:rPr sz="1867" b="1" spc="-7" dirty="0">
                <a:solidFill>
                  <a:srgbClr val="134F5C"/>
                </a:solidFill>
                <a:latin typeface="Arial"/>
                <a:cs typeface="Arial"/>
              </a:rPr>
              <a:t>application</a:t>
            </a:r>
            <a:r>
              <a:rPr sz="1867" b="1" spc="-67" dirty="0">
                <a:solidFill>
                  <a:srgbClr val="134F5C"/>
                </a:solidFill>
                <a:latin typeface="Arial"/>
                <a:cs typeface="Arial"/>
              </a:rPr>
              <a:t> </a:t>
            </a:r>
            <a:r>
              <a:rPr sz="1867" b="1" spc="-7" dirty="0">
                <a:solidFill>
                  <a:srgbClr val="134F5C"/>
                </a:solidFill>
                <a:latin typeface="Arial"/>
                <a:cs typeface="Arial"/>
              </a:rPr>
              <a:t>in</a:t>
            </a:r>
            <a:r>
              <a:rPr sz="1867" b="1" spc="-67" dirty="0">
                <a:solidFill>
                  <a:srgbClr val="134F5C"/>
                </a:solidFill>
                <a:latin typeface="Arial"/>
                <a:cs typeface="Arial"/>
              </a:rPr>
              <a:t> </a:t>
            </a:r>
            <a:r>
              <a:rPr sz="1867" b="1" spc="-7" dirty="0">
                <a:solidFill>
                  <a:srgbClr val="134F5C"/>
                </a:solidFill>
                <a:latin typeface="Arial"/>
                <a:cs typeface="Arial"/>
              </a:rPr>
              <a:t>MB.</a:t>
            </a:r>
            <a:endParaRPr sz="1867">
              <a:latin typeface="Arial"/>
              <a:cs typeface="Arial"/>
            </a:endParaRPr>
          </a:p>
        </p:txBody>
      </p:sp>
      <p:sp>
        <p:nvSpPr>
          <p:cNvPr id="14" name="object 14"/>
          <p:cNvSpPr txBox="1"/>
          <p:nvPr/>
        </p:nvSpPr>
        <p:spPr>
          <a:xfrm>
            <a:off x="6200527" y="3102326"/>
            <a:ext cx="5311987" cy="677920"/>
          </a:xfrm>
          <a:prstGeom prst="rect">
            <a:avLst/>
          </a:prstGeom>
        </p:spPr>
        <p:txBody>
          <a:bodyPr vert="horz" wrap="square" lIns="0" tIns="16933" rIns="0" bIns="0" rtlCol="0">
            <a:spAutoFit/>
          </a:bodyPr>
          <a:lstStyle/>
          <a:p>
            <a:pPr marL="397077" marR="6773" indent="-380990">
              <a:lnSpc>
                <a:spcPct val="114999"/>
              </a:lnSpc>
              <a:spcBef>
                <a:spcPts val="133"/>
              </a:spcBef>
              <a:buFont typeface="Arial"/>
              <a:buChar char="●"/>
              <a:tabLst>
                <a:tab pos="397077" algn="l"/>
                <a:tab pos="397923" algn="l"/>
              </a:tabLst>
            </a:pPr>
            <a:r>
              <a:rPr sz="1867" b="1" spc="-7" dirty="0">
                <a:solidFill>
                  <a:srgbClr val="134F5C"/>
                </a:solidFill>
                <a:latin typeface="Arial"/>
                <a:cs typeface="Arial"/>
              </a:rPr>
              <a:t>Installs:</a:t>
            </a:r>
            <a:r>
              <a:rPr sz="1867" b="1" spc="73" dirty="0">
                <a:solidFill>
                  <a:srgbClr val="134F5C"/>
                </a:solidFill>
                <a:latin typeface="Arial"/>
                <a:cs typeface="Arial"/>
              </a:rPr>
              <a:t> </a:t>
            </a:r>
            <a:r>
              <a:rPr sz="1867" b="1" spc="-7" dirty="0">
                <a:solidFill>
                  <a:srgbClr val="134F5C"/>
                </a:solidFill>
                <a:latin typeface="Arial"/>
                <a:cs typeface="Arial"/>
              </a:rPr>
              <a:t>The</a:t>
            </a:r>
            <a:r>
              <a:rPr sz="1867" b="1" spc="87" dirty="0">
                <a:solidFill>
                  <a:srgbClr val="134F5C"/>
                </a:solidFill>
                <a:latin typeface="Arial"/>
                <a:cs typeface="Arial"/>
              </a:rPr>
              <a:t> </a:t>
            </a:r>
            <a:r>
              <a:rPr sz="1867" b="1" spc="-7" dirty="0">
                <a:solidFill>
                  <a:srgbClr val="134F5C"/>
                </a:solidFill>
                <a:latin typeface="Arial"/>
                <a:cs typeface="Arial"/>
              </a:rPr>
              <a:t>number</a:t>
            </a:r>
            <a:r>
              <a:rPr sz="1867" b="1" spc="100" dirty="0">
                <a:solidFill>
                  <a:srgbClr val="134F5C"/>
                </a:solidFill>
                <a:latin typeface="Arial"/>
                <a:cs typeface="Arial"/>
              </a:rPr>
              <a:t> </a:t>
            </a:r>
            <a:r>
              <a:rPr sz="1867" b="1" spc="-13" dirty="0">
                <a:solidFill>
                  <a:srgbClr val="134F5C"/>
                </a:solidFill>
                <a:latin typeface="Arial"/>
                <a:cs typeface="Arial"/>
              </a:rPr>
              <a:t>of</a:t>
            </a:r>
            <a:r>
              <a:rPr sz="1867" b="1" spc="87" dirty="0">
                <a:solidFill>
                  <a:srgbClr val="134F5C"/>
                </a:solidFill>
                <a:latin typeface="Arial"/>
                <a:cs typeface="Arial"/>
              </a:rPr>
              <a:t> </a:t>
            </a:r>
            <a:r>
              <a:rPr sz="1867" b="1" spc="-13" dirty="0">
                <a:solidFill>
                  <a:srgbClr val="134F5C"/>
                </a:solidFill>
                <a:latin typeface="Arial"/>
                <a:cs typeface="Arial"/>
              </a:rPr>
              <a:t>installations</a:t>
            </a:r>
            <a:r>
              <a:rPr sz="1867" b="1" spc="80" dirty="0">
                <a:solidFill>
                  <a:srgbClr val="134F5C"/>
                </a:solidFill>
                <a:latin typeface="Arial"/>
                <a:cs typeface="Arial"/>
              </a:rPr>
              <a:t> </a:t>
            </a:r>
            <a:r>
              <a:rPr sz="1867" b="1" spc="-13" dirty="0">
                <a:solidFill>
                  <a:srgbClr val="134F5C"/>
                </a:solidFill>
                <a:latin typeface="Arial"/>
                <a:cs typeface="Arial"/>
              </a:rPr>
              <a:t>of</a:t>
            </a:r>
            <a:r>
              <a:rPr sz="1867" b="1" spc="87" dirty="0">
                <a:solidFill>
                  <a:srgbClr val="134F5C"/>
                </a:solidFill>
                <a:latin typeface="Arial"/>
                <a:cs typeface="Arial"/>
              </a:rPr>
              <a:t> </a:t>
            </a:r>
            <a:r>
              <a:rPr sz="1867" b="1" spc="-7" dirty="0">
                <a:solidFill>
                  <a:srgbClr val="134F5C"/>
                </a:solidFill>
                <a:latin typeface="Arial"/>
                <a:cs typeface="Arial"/>
              </a:rPr>
              <a:t>that </a:t>
            </a:r>
            <a:r>
              <a:rPr sz="1867" b="1" spc="-500" dirty="0">
                <a:solidFill>
                  <a:srgbClr val="134F5C"/>
                </a:solidFill>
                <a:latin typeface="Arial"/>
                <a:cs typeface="Arial"/>
              </a:rPr>
              <a:t> </a:t>
            </a:r>
            <a:r>
              <a:rPr sz="1867" b="1" spc="-7" dirty="0">
                <a:solidFill>
                  <a:srgbClr val="134F5C"/>
                </a:solidFill>
                <a:latin typeface="Arial"/>
                <a:cs typeface="Arial"/>
              </a:rPr>
              <a:t>particular</a:t>
            </a:r>
            <a:r>
              <a:rPr sz="1867" b="1" spc="-27" dirty="0">
                <a:solidFill>
                  <a:srgbClr val="134F5C"/>
                </a:solidFill>
                <a:latin typeface="Arial"/>
                <a:cs typeface="Arial"/>
              </a:rPr>
              <a:t> </a:t>
            </a:r>
            <a:r>
              <a:rPr sz="1867" b="1" spc="-7" dirty="0">
                <a:solidFill>
                  <a:srgbClr val="134F5C"/>
                </a:solidFill>
                <a:latin typeface="Arial"/>
                <a:cs typeface="Arial"/>
              </a:rPr>
              <a:t>application.</a:t>
            </a:r>
            <a:endParaRPr sz="1867">
              <a:latin typeface="Arial"/>
              <a:cs typeface="Arial"/>
            </a:endParaRPr>
          </a:p>
        </p:txBody>
      </p:sp>
      <p:sp>
        <p:nvSpPr>
          <p:cNvPr id="15" name="object 15"/>
          <p:cNvSpPr txBox="1"/>
          <p:nvPr/>
        </p:nvSpPr>
        <p:spPr>
          <a:xfrm>
            <a:off x="6200291" y="3942476"/>
            <a:ext cx="5310293" cy="677920"/>
          </a:xfrm>
          <a:prstGeom prst="rect">
            <a:avLst/>
          </a:prstGeom>
        </p:spPr>
        <p:txBody>
          <a:bodyPr vert="horz" wrap="square" lIns="0" tIns="16933" rIns="0" bIns="0" rtlCol="0">
            <a:spAutoFit/>
          </a:bodyPr>
          <a:lstStyle/>
          <a:p>
            <a:pPr marL="397077" marR="6773" indent="-380990">
              <a:lnSpc>
                <a:spcPct val="114999"/>
              </a:lnSpc>
              <a:spcBef>
                <a:spcPts val="133"/>
              </a:spcBef>
              <a:buFont typeface="Arial"/>
              <a:buChar char="●"/>
              <a:tabLst>
                <a:tab pos="397077" algn="l"/>
                <a:tab pos="397923" algn="l"/>
              </a:tabLst>
            </a:pPr>
            <a:r>
              <a:rPr sz="1867" b="1" spc="-13" dirty="0">
                <a:solidFill>
                  <a:srgbClr val="134F5C"/>
                </a:solidFill>
                <a:latin typeface="Arial"/>
                <a:cs typeface="Arial"/>
              </a:rPr>
              <a:t>Type:</a:t>
            </a:r>
            <a:r>
              <a:rPr sz="1867" b="1" spc="347" dirty="0">
                <a:solidFill>
                  <a:srgbClr val="134F5C"/>
                </a:solidFill>
                <a:latin typeface="Arial"/>
                <a:cs typeface="Arial"/>
              </a:rPr>
              <a:t> </a:t>
            </a:r>
            <a:r>
              <a:rPr sz="1867" b="1" spc="-7" dirty="0">
                <a:solidFill>
                  <a:srgbClr val="134F5C"/>
                </a:solidFill>
                <a:latin typeface="Arial"/>
                <a:cs typeface="Arial"/>
              </a:rPr>
              <a:t>Whether</a:t>
            </a:r>
            <a:r>
              <a:rPr sz="1867" b="1" spc="353" dirty="0">
                <a:solidFill>
                  <a:srgbClr val="134F5C"/>
                </a:solidFill>
                <a:latin typeface="Arial"/>
                <a:cs typeface="Arial"/>
              </a:rPr>
              <a:t> </a:t>
            </a:r>
            <a:r>
              <a:rPr sz="1867" b="1" spc="-7" dirty="0">
                <a:solidFill>
                  <a:srgbClr val="134F5C"/>
                </a:solidFill>
                <a:latin typeface="Arial"/>
                <a:cs typeface="Arial"/>
              </a:rPr>
              <a:t>that</a:t>
            </a:r>
            <a:r>
              <a:rPr sz="1867" b="1" spc="347" dirty="0">
                <a:solidFill>
                  <a:srgbClr val="134F5C"/>
                </a:solidFill>
                <a:latin typeface="Arial"/>
                <a:cs typeface="Arial"/>
              </a:rPr>
              <a:t> </a:t>
            </a:r>
            <a:r>
              <a:rPr sz="1867" b="1" spc="-7" dirty="0">
                <a:solidFill>
                  <a:srgbClr val="134F5C"/>
                </a:solidFill>
                <a:latin typeface="Arial"/>
                <a:cs typeface="Arial"/>
              </a:rPr>
              <a:t>app</a:t>
            </a:r>
            <a:r>
              <a:rPr sz="1867" b="1" spc="339" dirty="0">
                <a:solidFill>
                  <a:srgbClr val="134F5C"/>
                </a:solidFill>
                <a:latin typeface="Arial"/>
                <a:cs typeface="Arial"/>
              </a:rPr>
              <a:t> </a:t>
            </a:r>
            <a:r>
              <a:rPr sz="1867" b="1" spc="-7" dirty="0">
                <a:solidFill>
                  <a:srgbClr val="134F5C"/>
                </a:solidFill>
                <a:latin typeface="Arial"/>
                <a:cs typeface="Arial"/>
              </a:rPr>
              <a:t>is</a:t>
            </a:r>
            <a:r>
              <a:rPr sz="1867" b="1" spc="353" dirty="0">
                <a:solidFill>
                  <a:srgbClr val="134F5C"/>
                </a:solidFill>
                <a:latin typeface="Arial"/>
                <a:cs typeface="Arial"/>
              </a:rPr>
              <a:t> </a:t>
            </a:r>
            <a:r>
              <a:rPr sz="1867" b="1" spc="-7" dirty="0">
                <a:solidFill>
                  <a:srgbClr val="134F5C"/>
                </a:solidFill>
                <a:latin typeface="Arial"/>
                <a:cs typeface="Arial"/>
              </a:rPr>
              <a:t>paid</a:t>
            </a:r>
            <a:r>
              <a:rPr sz="1867" b="1" spc="339" dirty="0">
                <a:solidFill>
                  <a:srgbClr val="134F5C"/>
                </a:solidFill>
                <a:latin typeface="Arial"/>
                <a:cs typeface="Arial"/>
              </a:rPr>
              <a:t> </a:t>
            </a:r>
            <a:r>
              <a:rPr sz="1867" b="1" spc="-7" dirty="0">
                <a:solidFill>
                  <a:srgbClr val="134F5C"/>
                </a:solidFill>
                <a:latin typeface="Arial"/>
                <a:cs typeface="Arial"/>
              </a:rPr>
              <a:t>or</a:t>
            </a:r>
            <a:r>
              <a:rPr sz="1867" b="1" spc="360" dirty="0">
                <a:solidFill>
                  <a:srgbClr val="134F5C"/>
                </a:solidFill>
                <a:latin typeface="Arial"/>
                <a:cs typeface="Arial"/>
              </a:rPr>
              <a:t> </a:t>
            </a:r>
            <a:r>
              <a:rPr sz="1867" b="1" spc="-7" dirty="0">
                <a:solidFill>
                  <a:srgbClr val="134F5C"/>
                </a:solidFill>
                <a:latin typeface="Arial"/>
                <a:cs typeface="Arial"/>
              </a:rPr>
              <a:t>free</a:t>
            </a:r>
            <a:r>
              <a:rPr sz="1867" b="1" spc="347" dirty="0">
                <a:solidFill>
                  <a:srgbClr val="134F5C"/>
                </a:solidFill>
                <a:latin typeface="Arial"/>
                <a:cs typeface="Arial"/>
              </a:rPr>
              <a:t> </a:t>
            </a:r>
            <a:r>
              <a:rPr sz="1867" b="1" spc="-20" dirty="0">
                <a:solidFill>
                  <a:srgbClr val="134F5C"/>
                </a:solidFill>
                <a:latin typeface="Arial"/>
                <a:cs typeface="Arial"/>
              </a:rPr>
              <a:t>of </a:t>
            </a:r>
            <a:r>
              <a:rPr sz="1867" b="1" spc="-500" dirty="0">
                <a:solidFill>
                  <a:srgbClr val="134F5C"/>
                </a:solidFill>
                <a:latin typeface="Arial"/>
                <a:cs typeface="Arial"/>
              </a:rPr>
              <a:t> </a:t>
            </a:r>
            <a:r>
              <a:rPr sz="1867" b="1" spc="-7" dirty="0">
                <a:solidFill>
                  <a:srgbClr val="134F5C"/>
                </a:solidFill>
                <a:latin typeface="Arial"/>
                <a:cs typeface="Arial"/>
              </a:rPr>
              <a:t>cost.</a:t>
            </a:r>
            <a:endParaRPr sz="1867">
              <a:latin typeface="Arial"/>
              <a:cs typeface="Arial"/>
            </a:endParaRPr>
          </a:p>
        </p:txBody>
      </p:sp>
      <p:sp>
        <p:nvSpPr>
          <p:cNvPr id="16" name="object 16"/>
          <p:cNvSpPr txBox="1"/>
          <p:nvPr/>
        </p:nvSpPr>
        <p:spPr>
          <a:xfrm>
            <a:off x="6200291" y="4783807"/>
            <a:ext cx="5311987" cy="1861514"/>
          </a:xfrm>
          <a:prstGeom prst="rect">
            <a:avLst/>
          </a:prstGeom>
        </p:spPr>
        <p:txBody>
          <a:bodyPr vert="horz" wrap="square" lIns="0" tIns="16933" rIns="0" bIns="0" rtlCol="0">
            <a:spAutoFit/>
          </a:bodyPr>
          <a:lstStyle/>
          <a:p>
            <a:pPr marL="397923" marR="7620" indent="-381837" algn="just">
              <a:lnSpc>
                <a:spcPct val="114999"/>
              </a:lnSpc>
              <a:spcBef>
                <a:spcPts val="133"/>
              </a:spcBef>
              <a:buFont typeface="Arial"/>
              <a:buChar char="●"/>
              <a:tabLst>
                <a:tab pos="397923" algn="l"/>
              </a:tabLst>
            </a:pPr>
            <a:r>
              <a:rPr sz="1867" b="1" spc="-7" dirty="0">
                <a:solidFill>
                  <a:srgbClr val="134F5C"/>
                </a:solidFill>
                <a:latin typeface="Arial"/>
                <a:cs typeface="Arial"/>
              </a:rPr>
              <a:t>Price_in_dollars:</a:t>
            </a:r>
            <a:r>
              <a:rPr sz="1867" b="1" dirty="0">
                <a:solidFill>
                  <a:srgbClr val="134F5C"/>
                </a:solidFill>
                <a:latin typeface="Arial"/>
                <a:cs typeface="Arial"/>
              </a:rPr>
              <a:t> </a:t>
            </a:r>
            <a:r>
              <a:rPr sz="1867" b="1" spc="-7" dirty="0">
                <a:solidFill>
                  <a:srgbClr val="134F5C"/>
                </a:solidFill>
                <a:latin typeface="Arial"/>
                <a:cs typeface="Arial"/>
              </a:rPr>
              <a:t>Price</a:t>
            </a:r>
            <a:r>
              <a:rPr sz="1867" b="1" dirty="0">
                <a:solidFill>
                  <a:srgbClr val="134F5C"/>
                </a:solidFill>
                <a:latin typeface="Arial"/>
                <a:cs typeface="Arial"/>
              </a:rPr>
              <a:t> </a:t>
            </a:r>
            <a:r>
              <a:rPr sz="1867" b="1" spc="-13" dirty="0">
                <a:solidFill>
                  <a:srgbClr val="134F5C"/>
                </a:solidFill>
                <a:latin typeface="Arial"/>
                <a:cs typeface="Arial"/>
              </a:rPr>
              <a:t>of</a:t>
            </a:r>
            <a:r>
              <a:rPr sz="1867" b="1" spc="-7" dirty="0">
                <a:solidFill>
                  <a:srgbClr val="134F5C"/>
                </a:solidFill>
                <a:latin typeface="Arial"/>
                <a:cs typeface="Arial"/>
              </a:rPr>
              <a:t> the</a:t>
            </a:r>
            <a:r>
              <a:rPr sz="1867" b="1" dirty="0">
                <a:solidFill>
                  <a:srgbClr val="134F5C"/>
                </a:solidFill>
                <a:latin typeface="Arial"/>
                <a:cs typeface="Arial"/>
              </a:rPr>
              <a:t> </a:t>
            </a:r>
            <a:r>
              <a:rPr sz="1867" b="1" spc="-7" dirty="0">
                <a:solidFill>
                  <a:srgbClr val="134F5C"/>
                </a:solidFill>
                <a:latin typeface="Arial"/>
                <a:cs typeface="Arial"/>
              </a:rPr>
              <a:t>app</a:t>
            </a:r>
            <a:r>
              <a:rPr sz="1867" b="1" dirty="0">
                <a:solidFill>
                  <a:srgbClr val="134F5C"/>
                </a:solidFill>
                <a:latin typeface="Arial"/>
                <a:cs typeface="Arial"/>
              </a:rPr>
              <a:t> </a:t>
            </a:r>
            <a:r>
              <a:rPr sz="1867" b="1" spc="-7" dirty="0" smtClean="0">
                <a:solidFill>
                  <a:srgbClr val="134F5C"/>
                </a:solidFill>
                <a:latin typeface="Arial"/>
                <a:cs typeface="Arial"/>
              </a:rPr>
              <a:t>if</a:t>
            </a:r>
            <a:r>
              <a:rPr lang="en-GB" sz="1867" b="1" spc="-7" dirty="0" smtClean="0">
                <a:solidFill>
                  <a:srgbClr val="134F5C"/>
                </a:solidFill>
                <a:latin typeface="Arial"/>
                <a:cs typeface="Arial"/>
              </a:rPr>
              <a:t> its</a:t>
            </a:r>
            <a:r>
              <a:rPr sz="1867" b="1" spc="500" dirty="0" smtClean="0">
                <a:solidFill>
                  <a:srgbClr val="134F5C"/>
                </a:solidFill>
                <a:latin typeface="Arial"/>
                <a:cs typeface="Arial"/>
              </a:rPr>
              <a:t> </a:t>
            </a:r>
            <a:r>
              <a:rPr sz="1867" b="1" spc="-13" dirty="0">
                <a:solidFill>
                  <a:srgbClr val="134F5C"/>
                </a:solidFill>
                <a:latin typeface="Arial"/>
                <a:cs typeface="Arial"/>
              </a:rPr>
              <a:t>not </a:t>
            </a:r>
            <a:r>
              <a:rPr sz="1867" b="1" spc="-7" dirty="0">
                <a:solidFill>
                  <a:srgbClr val="134F5C"/>
                </a:solidFill>
                <a:latin typeface="Arial"/>
                <a:cs typeface="Arial"/>
              </a:rPr>
              <a:t> free.</a:t>
            </a:r>
            <a:endParaRPr sz="1867" dirty="0">
              <a:latin typeface="Arial"/>
              <a:cs typeface="Arial"/>
            </a:endParaRPr>
          </a:p>
          <a:p>
            <a:pPr marL="397923" marR="6773" indent="-380990" algn="just">
              <a:lnSpc>
                <a:spcPct val="114999"/>
              </a:lnSpc>
              <a:spcBef>
                <a:spcPts val="1460"/>
              </a:spcBef>
              <a:buFont typeface="Arial"/>
              <a:buChar char="●"/>
              <a:tabLst>
                <a:tab pos="398770" algn="l"/>
              </a:tabLst>
            </a:pPr>
            <a:r>
              <a:rPr sz="1867" b="1" spc="-13" dirty="0">
                <a:solidFill>
                  <a:srgbClr val="134F5C"/>
                </a:solidFill>
                <a:latin typeface="Arial"/>
                <a:cs typeface="Arial"/>
              </a:rPr>
              <a:t>Content_Rating:</a:t>
            </a:r>
            <a:r>
              <a:rPr sz="1867" b="1" spc="-7" dirty="0">
                <a:solidFill>
                  <a:srgbClr val="134F5C"/>
                </a:solidFill>
                <a:latin typeface="Arial"/>
                <a:cs typeface="Arial"/>
              </a:rPr>
              <a:t> </a:t>
            </a:r>
            <a:r>
              <a:rPr sz="1867" b="1" spc="-13" dirty="0">
                <a:solidFill>
                  <a:srgbClr val="134F5C"/>
                </a:solidFill>
                <a:latin typeface="Arial"/>
                <a:cs typeface="Arial"/>
              </a:rPr>
              <a:t>This</a:t>
            </a:r>
            <a:r>
              <a:rPr sz="1867" b="1" spc="493" dirty="0">
                <a:solidFill>
                  <a:srgbClr val="134F5C"/>
                </a:solidFill>
                <a:latin typeface="Arial"/>
                <a:cs typeface="Arial"/>
              </a:rPr>
              <a:t> </a:t>
            </a:r>
            <a:r>
              <a:rPr sz="1867" b="1" spc="-7" dirty="0">
                <a:solidFill>
                  <a:srgbClr val="134F5C"/>
                </a:solidFill>
                <a:latin typeface="Arial"/>
                <a:cs typeface="Arial"/>
              </a:rPr>
              <a:t>column</a:t>
            </a:r>
            <a:r>
              <a:rPr sz="1867" b="1" spc="507" dirty="0">
                <a:solidFill>
                  <a:srgbClr val="134F5C"/>
                </a:solidFill>
                <a:latin typeface="Arial"/>
                <a:cs typeface="Arial"/>
              </a:rPr>
              <a:t> </a:t>
            </a:r>
            <a:r>
              <a:rPr sz="1867" b="1" spc="-7" dirty="0">
                <a:solidFill>
                  <a:srgbClr val="134F5C"/>
                </a:solidFill>
                <a:latin typeface="Arial"/>
                <a:cs typeface="Arial"/>
              </a:rPr>
              <a:t>specifies </a:t>
            </a:r>
            <a:r>
              <a:rPr sz="1867" b="1" dirty="0">
                <a:solidFill>
                  <a:srgbClr val="134F5C"/>
                </a:solidFill>
                <a:latin typeface="Arial"/>
                <a:cs typeface="Arial"/>
              </a:rPr>
              <a:t> </a:t>
            </a:r>
            <a:r>
              <a:rPr sz="1867" b="1" spc="-7" dirty="0">
                <a:solidFill>
                  <a:srgbClr val="134F5C"/>
                </a:solidFill>
                <a:latin typeface="Arial"/>
                <a:cs typeface="Arial"/>
              </a:rPr>
              <a:t>who</a:t>
            </a:r>
            <a:r>
              <a:rPr sz="1867" b="1" spc="407" dirty="0">
                <a:solidFill>
                  <a:srgbClr val="134F5C"/>
                </a:solidFill>
                <a:latin typeface="Arial"/>
                <a:cs typeface="Arial"/>
              </a:rPr>
              <a:t> </a:t>
            </a:r>
            <a:r>
              <a:rPr sz="1867" b="1" spc="-7" dirty="0">
                <a:solidFill>
                  <a:srgbClr val="134F5C"/>
                </a:solidFill>
                <a:latin typeface="Arial"/>
                <a:cs typeface="Arial"/>
              </a:rPr>
              <a:t>can</a:t>
            </a:r>
            <a:r>
              <a:rPr sz="1867" b="1" spc="413" dirty="0">
                <a:solidFill>
                  <a:srgbClr val="134F5C"/>
                </a:solidFill>
                <a:latin typeface="Arial"/>
                <a:cs typeface="Arial"/>
              </a:rPr>
              <a:t> </a:t>
            </a:r>
            <a:r>
              <a:rPr sz="1867" b="1" spc="-7" dirty="0">
                <a:solidFill>
                  <a:srgbClr val="134F5C"/>
                </a:solidFill>
                <a:latin typeface="Arial"/>
                <a:cs typeface="Arial"/>
              </a:rPr>
              <a:t>access</a:t>
            </a:r>
            <a:r>
              <a:rPr sz="1867" b="1" spc="407" dirty="0">
                <a:solidFill>
                  <a:srgbClr val="134F5C"/>
                </a:solidFill>
                <a:latin typeface="Arial"/>
                <a:cs typeface="Arial"/>
              </a:rPr>
              <a:t> </a:t>
            </a:r>
            <a:r>
              <a:rPr sz="1867" b="1" spc="-7" dirty="0">
                <a:solidFill>
                  <a:srgbClr val="134F5C"/>
                </a:solidFill>
                <a:latin typeface="Arial"/>
                <a:cs typeface="Arial"/>
              </a:rPr>
              <a:t>this</a:t>
            </a:r>
            <a:r>
              <a:rPr sz="1867" b="1" spc="413" dirty="0">
                <a:solidFill>
                  <a:srgbClr val="134F5C"/>
                </a:solidFill>
                <a:latin typeface="Arial"/>
                <a:cs typeface="Arial"/>
              </a:rPr>
              <a:t> </a:t>
            </a:r>
            <a:r>
              <a:rPr sz="1867" b="1" spc="-7" dirty="0">
                <a:solidFill>
                  <a:srgbClr val="134F5C"/>
                </a:solidFill>
                <a:latin typeface="Arial"/>
                <a:cs typeface="Arial"/>
              </a:rPr>
              <a:t>application</a:t>
            </a:r>
            <a:r>
              <a:rPr sz="1867" b="1" spc="407" dirty="0">
                <a:solidFill>
                  <a:srgbClr val="134F5C"/>
                </a:solidFill>
                <a:latin typeface="Arial"/>
                <a:cs typeface="Arial"/>
              </a:rPr>
              <a:t> </a:t>
            </a:r>
            <a:r>
              <a:rPr sz="1867" b="1" spc="-7" dirty="0">
                <a:solidFill>
                  <a:srgbClr val="134F5C"/>
                </a:solidFill>
                <a:latin typeface="Arial"/>
                <a:cs typeface="Arial"/>
              </a:rPr>
              <a:t>that</a:t>
            </a:r>
            <a:r>
              <a:rPr sz="1867" b="1" spc="413" dirty="0">
                <a:solidFill>
                  <a:srgbClr val="134F5C"/>
                </a:solidFill>
                <a:latin typeface="Arial"/>
                <a:cs typeface="Arial"/>
              </a:rPr>
              <a:t> </a:t>
            </a:r>
            <a:r>
              <a:rPr sz="1867" b="1" spc="-13" dirty="0">
                <a:solidFill>
                  <a:srgbClr val="134F5C"/>
                </a:solidFill>
                <a:latin typeface="Arial"/>
                <a:cs typeface="Arial"/>
              </a:rPr>
              <a:t>can </a:t>
            </a:r>
            <a:r>
              <a:rPr sz="1867" b="1" spc="-500" dirty="0">
                <a:solidFill>
                  <a:srgbClr val="134F5C"/>
                </a:solidFill>
                <a:latin typeface="Arial"/>
                <a:cs typeface="Arial"/>
              </a:rPr>
              <a:t> </a:t>
            </a:r>
            <a:r>
              <a:rPr sz="1867" b="1" spc="-7" dirty="0">
                <a:solidFill>
                  <a:srgbClr val="134F5C"/>
                </a:solidFill>
                <a:latin typeface="Arial"/>
                <a:cs typeface="Arial"/>
              </a:rPr>
              <a:t>be</a:t>
            </a:r>
            <a:r>
              <a:rPr sz="1867" b="1" spc="-20" dirty="0">
                <a:solidFill>
                  <a:srgbClr val="134F5C"/>
                </a:solidFill>
                <a:latin typeface="Arial"/>
                <a:cs typeface="Arial"/>
              </a:rPr>
              <a:t> </a:t>
            </a:r>
            <a:r>
              <a:rPr sz="1867" b="1" spc="-7" dirty="0">
                <a:solidFill>
                  <a:srgbClr val="134F5C"/>
                </a:solidFill>
                <a:latin typeface="Arial"/>
                <a:cs typeface="Arial"/>
              </a:rPr>
              <a:t>teen,</a:t>
            </a:r>
            <a:r>
              <a:rPr sz="1867" b="1" spc="-27" dirty="0">
                <a:solidFill>
                  <a:srgbClr val="134F5C"/>
                </a:solidFill>
                <a:latin typeface="Arial"/>
                <a:cs typeface="Arial"/>
              </a:rPr>
              <a:t> </a:t>
            </a:r>
            <a:r>
              <a:rPr sz="1867" b="1" spc="-7" dirty="0">
                <a:solidFill>
                  <a:srgbClr val="134F5C"/>
                </a:solidFill>
                <a:latin typeface="Arial"/>
                <a:cs typeface="Arial"/>
              </a:rPr>
              <a:t>everyone,</a:t>
            </a:r>
            <a:r>
              <a:rPr sz="1867" b="1" spc="-13" dirty="0">
                <a:solidFill>
                  <a:srgbClr val="134F5C"/>
                </a:solidFill>
                <a:latin typeface="Arial"/>
                <a:cs typeface="Arial"/>
              </a:rPr>
              <a:t> </a:t>
            </a:r>
            <a:r>
              <a:rPr sz="1867" b="1" spc="-7" dirty="0">
                <a:solidFill>
                  <a:srgbClr val="134F5C"/>
                </a:solidFill>
                <a:latin typeface="Arial"/>
                <a:cs typeface="Arial"/>
              </a:rPr>
              <a:t>mature</a:t>
            </a:r>
            <a:r>
              <a:rPr sz="1867" b="1" spc="-20" dirty="0">
                <a:solidFill>
                  <a:srgbClr val="134F5C"/>
                </a:solidFill>
                <a:latin typeface="Arial"/>
                <a:cs typeface="Arial"/>
              </a:rPr>
              <a:t> </a:t>
            </a:r>
            <a:r>
              <a:rPr sz="1867" b="1" spc="-7" dirty="0">
                <a:solidFill>
                  <a:srgbClr val="134F5C"/>
                </a:solidFill>
                <a:latin typeface="Arial"/>
                <a:cs typeface="Arial"/>
              </a:rPr>
              <a:t>17+,</a:t>
            </a:r>
            <a:r>
              <a:rPr sz="1867" b="1" spc="-27" dirty="0">
                <a:solidFill>
                  <a:srgbClr val="134F5C"/>
                </a:solidFill>
                <a:latin typeface="Arial"/>
                <a:cs typeface="Arial"/>
              </a:rPr>
              <a:t> </a:t>
            </a:r>
            <a:r>
              <a:rPr sz="1867" b="1" spc="-7" dirty="0">
                <a:solidFill>
                  <a:srgbClr val="134F5C"/>
                </a:solidFill>
                <a:latin typeface="Arial"/>
                <a:cs typeface="Arial"/>
              </a:rPr>
              <a:t>etc.</a:t>
            </a:r>
            <a:endParaRPr sz="1867" dirty="0">
              <a:latin typeface="Arial"/>
              <a:cs typeface="Arial"/>
            </a:endParaRPr>
          </a:p>
        </p:txBody>
      </p:sp>
      <p:grpSp>
        <p:nvGrpSpPr>
          <p:cNvPr id="19" name="object 2"/>
          <p:cNvGrpSpPr/>
          <p:nvPr/>
        </p:nvGrpSpPr>
        <p:grpSpPr>
          <a:xfrm>
            <a:off x="0" y="1166155"/>
            <a:ext cx="12191153" cy="161625"/>
            <a:chOff x="0" y="774954"/>
            <a:chExt cx="9144000" cy="107441"/>
          </a:xfrm>
        </p:grpSpPr>
        <p:pic>
          <p:nvPicPr>
            <p:cNvPr id="20" name="object 3"/>
            <p:cNvPicPr/>
            <p:nvPr/>
          </p:nvPicPr>
          <p:blipFill>
            <a:blip r:embed="rId2" cstate="print"/>
            <a:stretch>
              <a:fillRect/>
            </a:stretch>
          </p:blipFill>
          <p:spPr>
            <a:xfrm>
              <a:off x="0" y="774954"/>
              <a:ext cx="9144000" cy="107441"/>
            </a:xfrm>
            <a:prstGeom prst="rect">
              <a:avLst/>
            </a:prstGeom>
          </p:spPr>
        </p:pic>
        <p:sp>
          <p:nvSpPr>
            <p:cNvPr id="21"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a:p>
          </p:txBody>
        </p:sp>
      </p:grpSp>
      <p:pic>
        <p:nvPicPr>
          <p:cNvPr id="22" name="Picture 21"/>
          <p:cNvPicPr>
            <a:picLocks noChangeAspect="1"/>
          </p:cNvPicPr>
          <p:nvPr/>
        </p:nvPicPr>
        <p:blipFill rotWithShape="1">
          <a:blip r:embed="rId3"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spTree>
    <p:extLst>
      <p:ext uri="{BB962C8B-B14F-4D97-AF65-F5344CB8AC3E}">
        <p14:creationId xmlns:p14="http://schemas.microsoft.com/office/powerpoint/2010/main" val="1250720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441069" y="218129"/>
            <a:ext cx="4700652" cy="694207"/>
          </a:xfrm>
          <a:prstGeom prst="rect">
            <a:avLst/>
          </a:prstGeom>
        </p:spPr>
        <p:txBody>
          <a:bodyPr vert="horz" wrap="square" lIns="0" tIns="16933" rIns="0" bIns="0" rtlCol="0" anchor="ctr">
            <a:spAutoFit/>
          </a:bodyPr>
          <a:lstStyle/>
          <a:p>
            <a:pPr marL="16933">
              <a:lnSpc>
                <a:spcPct val="100000"/>
              </a:lnSpc>
              <a:spcBef>
                <a:spcPts val="133"/>
              </a:spcBef>
            </a:pPr>
            <a:r>
              <a:rPr lang="en-GB" b="1" spc="-7" dirty="0" smtClean="0">
                <a:solidFill>
                  <a:srgbClr val="CC0000"/>
                </a:solidFill>
                <a:latin typeface="Arial"/>
                <a:cs typeface="Arial"/>
              </a:rPr>
              <a:t>DATA SUMMARY </a:t>
            </a:r>
            <a:endParaRPr b="1" dirty="0">
              <a:latin typeface="Arial"/>
              <a:cs typeface="Arial"/>
            </a:endParaRPr>
          </a:p>
        </p:txBody>
      </p:sp>
      <p:sp>
        <p:nvSpPr>
          <p:cNvPr id="7" name="object 7"/>
          <p:cNvSpPr txBox="1"/>
          <p:nvPr/>
        </p:nvSpPr>
        <p:spPr>
          <a:xfrm>
            <a:off x="441543" y="2260938"/>
            <a:ext cx="5122333" cy="677920"/>
          </a:xfrm>
          <a:prstGeom prst="rect">
            <a:avLst/>
          </a:prstGeom>
        </p:spPr>
        <p:txBody>
          <a:bodyPr vert="horz" wrap="square" lIns="0" tIns="16933" rIns="0" bIns="0" rtlCol="0">
            <a:spAutoFit/>
          </a:bodyPr>
          <a:lstStyle/>
          <a:p>
            <a:pPr marL="473275" marR="6773" indent="-457189">
              <a:lnSpc>
                <a:spcPct val="114999"/>
              </a:lnSpc>
              <a:spcBef>
                <a:spcPts val="133"/>
              </a:spcBef>
              <a:buFont typeface="Symbol"/>
              <a:buChar char=""/>
              <a:tabLst>
                <a:tab pos="473275" algn="l"/>
                <a:tab pos="474121" algn="l"/>
                <a:tab pos="1701757" algn="l"/>
                <a:tab pos="2456119" algn="l"/>
                <a:tab pos="4194282" algn="l"/>
                <a:tab pos="4750528" algn="l"/>
              </a:tabLst>
            </a:pPr>
            <a:r>
              <a:rPr sz="1867" b="1" spc="-13" dirty="0" smtClean="0">
                <a:solidFill>
                  <a:srgbClr val="134F5C"/>
                </a:solidFill>
                <a:latin typeface="Arial"/>
                <a:cs typeface="Arial"/>
              </a:rPr>
              <a:t>G</a:t>
            </a:r>
            <a:r>
              <a:rPr sz="1867" b="1" spc="-7" dirty="0" smtClean="0">
                <a:solidFill>
                  <a:srgbClr val="134F5C"/>
                </a:solidFill>
                <a:latin typeface="Arial"/>
                <a:cs typeface="Arial"/>
              </a:rPr>
              <a:t>e</a:t>
            </a:r>
            <a:r>
              <a:rPr sz="1867" b="1" spc="-13" dirty="0" smtClean="0">
                <a:solidFill>
                  <a:srgbClr val="134F5C"/>
                </a:solidFill>
                <a:latin typeface="Arial"/>
                <a:cs typeface="Arial"/>
              </a:rPr>
              <a:t>n</a:t>
            </a:r>
            <a:r>
              <a:rPr sz="1867" b="1" spc="-7" dirty="0" smtClean="0">
                <a:solidFill>
                  <a:srgbClr val="134F5C"/>
                </a:solidFill>
                <a:latin typeface="Arial"/>
                <a:cs typeface="Arial"/>
              </a:rPr>
              <a:t>r</a:t>
            </a:r>
            <a:r>
              <a:rPr sz="1867" b="1" spc="-13" dirty="0" smtClean="0">
                <a:solidFill>
                  <a:srgbClr val="134F5C"/>
                </a:solidFill>
                <a:latin typeface="Arial"/>
                <a:cs typeface="Arial"/>
              </a:rPr>
              <a:t>es</a:t>
            </a:r>
            <a:r>
              <a:rPr sz="1867" b="1" spc="-7" dirty="0" smtClean="0">
                <a:solidFill>
                  <a:srgbClr val="134F5C"/>
                </a:solidFill>
                <a:latin typeface="Arial"/>
                <a:cs typeface="Arial"/>
              </a:rPr>
              <a:t>:</a:t>
            </a:r>
            <a:r>
              <a:rPr lang="en-GB" sz="1867" b="1" dirty="0">
                <a:solidFill>
                  <a:srgbClr val="134F5C"/>
                </a:solidFill>
                <a:latin typeface="Arial"/>
                <a:cs typeface="Arial"/>
              </a:rPr>
              <a:t> </a:t>
            </a:r>
            <a:r>
              <a:rPr sz="1867" b="1" spc="-13" dirty="0" smtClean="0">
                <a:solidFill>
                  <a:srgbClr val="134F5C"/>
                </a:solidFill>
                <a:latin typeface="Arial"/>
                <a:cs typeface="Arial"/>
              </a:rPr>
              <a:t>T</a:t>
            </a:r>
            <a:r>
              <a:rPr sz="1867" b="1" spc="-20" dirty="0" smtClean="0">
                <a:solidFill>
                  <a:srgbClr val="134F5C"/>
                </a:solidFill>
                <a:latin typeface="Arial"/>
                <a:cs typeface="Arial"/>
              </a:rPr>
              <a:t>h</a:t>
            </a:r>
            <a:r>
              <a:rPr sz="1867" b="1" spc="-7" dirty="0" smtClean="0">
                <a:solidFill>
                  <a:srgbClr val="134F5C"/>
                </a:solidFill>
                <a:latin typeface="Arial"/>
                <a:cs typeface="Arial"/>
              </a:rPr>
              <a:t>e</a:t>
            </a:r>
            <a:r>
              <a:rPr lang="en-GB" sz="1867" b="1" dirty="0">
                <a:solidFill>
                  <a:srgbClr val="134F5C"/>
                </a:solidFill>
                <a:latin typeface="Arial"/>
                <a:cs typeface="Arial"/>
              </a:rPr>
              <a:t> </a:t>
            </a:r>
            <a:r>
              <a:rPr sz="1867" b="1" spc="-7" dirty="0" smtClean="0">
                <a:solidFill>
                  <a:srgbClr val="134F5C"/>
                </a:solidFill>
                <a:latin typeface="Arial"/>
                <a:cs typeface="Arial"/>
              </a:rPr>
              <a:t>s</a:t>
            </a:r>
            <a:r>
              <a:rPr sz="1867" b="1" spc="-20" dirty="0" smtClean="0">
                <a:solidFill>
                  <a:srgbClr val="134F5C"/>
                </a:solidFill>
                <a:latin typeface="Arial"/>
                <a:cs typeface="Arial"/>
              </a:rPr>
              <a:t>ub</a:t>
            </a:r>
            <a:r>
              <a:rPr sz="1867" b="1" spc="-7" dirty="0" smtClean="0">
                <a:solidFill>
                  <a:srgbClr val="134F5C"/>
                </a:solidFill>
                <a:latin typeface="Arial"/>
                <a:cs typeface="Arial"/>
              </a:rPr>
              <a:t>c</a:t>
            </a:r>
            <a:r>
              <a:rPr sz="1867" b="1" spc="-13" dirty="0" smtClean="0">
                <a:solidFill>
                  <a:srgbClr val="134F5C"/>
                </a:solidFill>
                <a:latin typeface="Arial"/>
                <a:cs typeface="Arial"/>
              </a:rPr>
              <a:t>at</a:t>
            </a:r>
            <a:r>
              <a:rPr sz="1867" b="1" spc="-7" dirty="0" smtClean="0">
                <a:solidFill>
                  <a:srgbClr val="134F5C"/>
                </a:solidFill>
                <a:latin typeface="Arial"/>
                <a:cs typeface="Arial"/>
              </a:rPr>
              <a:t>e</a:t>
            </a:r>
            <a:r>
              <a:rPr sz="1867" b="1" spc="-13" dirty="0" smtClean="0">
                <a:solidFill>
                  <a:srgbClr val="134F5C"/>
                </a:solidFill>
                <a:latin typeface="Arial"/>
                <a:cs typeface="Arial"/>
              </a:rPr>
              <a:t>go</a:t>
            </a:r>
            <a:r>
              <a:rPr sz="1867" b="1" spc="-7" dirty="0" smtClean="0">
                <a:solidFill>
                  <a:srgbClr val="134F5C"/>
                </a:solidFill>
                <a:latin typeface="Arial"/>
                <a:cs typeface="Arial"/>
              </a:rPr>
              <a:t>ry</a:t>
            </a:r>
            <a:r>
              <a:rPr lang="en-GB" sz="1867" b="1" dirty="0">
                <a:solidFill>
                  <a:srgbClr val="134F5C"/>
                </a:solidFill>
                <a:latin typeface="Arial"/>
                <a:cs typeface="Arial"/>
              </a:rPr>
              <a:t> </a:t>
            </a:r>
            <a:r>
              <a:rPr sz="1867" b="1" spc="-20" dirty="0" smtClean="0">
                <a:solidFill>
                  <a:srgbClr val="134F5C"/>
                </a:solidFill>
                <a:latin typeface="Arial"/>
                <a:cs typeface="Arial"/>
              </a:rPr>
              <a:t>o</a:t>
            </a:r>
            <a:r>
              <a:rPr sz="1867" b="1" spc="-7" dirty="0" smtClean="0">
                <a:solidFill>
                  <a:srgbClr val="134F5C"/>
                </a:solidFill>
                <a:latin typeface="Arial"/>
                <a:cs typeface="Arial"/>
              </a:rPr>
              <a:t>f</a:t>
            </a:r>
            <a:r>
              <a:rPr lang="en-GB" sz="1867" b="1" dirty="0">
                <a:solidFill>
                  <a:srgbClr val="134F5C"/>
                </a:solidFill>
                <a:latin typeface="Arial"/>
                <a:cs typeface="Arial"/>
              </a:rPr>
              <a:t> </a:t>
            </a:r>
            <a:r>
              <a:rPr sz="1867" b="1" spc="-13" dirty="0" smtClean="0">
                <a:solidFill>
                  <a:srgbClr val="134F5C"/>
                </a:solidFill>
                <a:latin typeface="Arial"/>
                <a:cs typeface="Arial"/>
              </a:rPr>
              <a:t>the</a:t>
            </a:r>
            <a:r>
              <a:rPr lang="en-GB" sz="1867" b="1" spc="-13" dirty="0" smtClean="0">
                <a:solidFill>
                  <a:srgbClr val="134F5C"/>
                </a:solidFill>
                <a:latin typeface="Arial"/>
                <a:cs typeface="Arial"/>
              </a:rPr>
              <a:t> </a:t>
            </a:r>
            <a:r>
              <a:rPr sz="1867" b="1" spc="-7" dirty="0" smtClean="0">
                <a:solidFill>
                  <a:srgbClr val="134F5C"/>
                </a:solidFill>
                <a:latin typeface="Arial"/>
                <a:cs typeface="Arial"/>
              </a:rPr>
              <a:t>app</a:t>
            </a:r>
            <a:r>
              <a:rPr lang="en-GB" sz="1867" b="1" spc="-7" dirty="0" smtClean="0">
                <a:solidFill>
                  <a:srgbClr val="134F5C"/>
                </a:solidFill>
                <a:latin typeface="Arial"/>
                <a:cs typeface="Arial"/>
              </a:rPr>
              <a:t>.(game, family, health &amp; fitness)</a:t>
            </a:r>
            <a:endParaRPr sz="1867" dirty="0">
              <a:latin typeface="Arial"/>
              <a:cs typeface="Arial"/>
            </a:endParaRPr>
          </a:p>
        </p:txBody>
      </p:sp>
      <p:sp>
        <p:nvSpPr>
          <p:cNvPr id="8" name="object 8"/>
          <p:cNvSpPr txBox="1"/>
          <p:nvPr/>
        </p:nvSpPr>
        <p:spPr>
          <a:xfrm>
            <a:off x="441306" y="3101084"/>
            <a:ext cx="5121487" cy="677920"/>
          </a:xfrm>
          <a:prstGeom prst="rect">
            <a:avLst/>
          </a:prstGeom>
        </p:spPr>
        <p:txBody>
          <a:bodyPr vert="horz" wrap="square" lIns="0" tIns="16933" rIns="0" bIns="0" rtlCol="0">
            <a:spAutoFit/>
          </a:bodyPr>
          <a:lstStyle/>
          <a:p>
            <a:pPr marL="473275" marR="6773" indent="-457189">
              <a:lnSpc>
                <a:spcPct val="114999"/>
              </a:lnSpc>
              <a:spcBef>
                <a:spcPts val="133"/>
              </a:spcBef>
              <a:buFont typeface="Symbol"/>
              <a:buChar char=""/>
              <a:tabLst>
                <a:tab pos="473275" algn="l"/>
                <a:tab pos="474121" algn="l"/>
              </a:tabLst>
            </a:pPr>
            <a:r>
              <a:rPr sz="1867" b="1" spc="-13" dirty="0">
                <a:solidFill>
                  <a:srgbClr val="134F5C"/>
                </a:solidFill>
                <a:latin typeface="Arial"/>
                <a:cs typeface="Arial"/>
              </a:rPr>
              <a:t>Last_Updated:</a:t>
            </a:r>
            <a:r>
              <a:rPr sz="1867" b="1" spc="339" dirty="0">
                <a:solidFill>
                  <a:srgbClr val="134F5C"/>
                </a:solidFill>
                <a:latin typeface="Arial"/>
                <a:cs typeface="Arial"/>
              </a:rPr>
              <a:t> </a:t>
            </a:r>
            <a:r>
              <a:rPr sz="1867" b="1" spc="-13" dirty="0">
                <a:solidFill>
                  <a:srgbClr val="134F5C"/>
                </a:solidFill>
                <a:latin typeface="Arial"/>
                <a:cs typeface="Arial"/>
              </a:rPr>
              <a:t>The</a:t>
            </a:r>
            <a:r>
              <a:rPr sz="1867" b="1" spc="339" dirty="0">
                <a:solidFill>
                  <a:srgbClr val="134F5C"/>
                </a:solidFill>
                <a:latin typeface="Arial"/>
                <a:cs typeface="Arial"/>
              </a:rPr>
              <a:t> </a:t>
            </a:r>
            <a:r>
              <a:rPr sz="1867" b="1" spc="-7" dirty="0">
                <a:solidFill>
                  <a:srgbClr val="134F5C"/>
                </a:solidFill>
                <a:latin typeface="Arial"/>
                <a:cs typeface="Arial"/>
              </a:rPr>
              <a:t>last</a:t>
            </a:r>
            <a:r>
              <a:rPr sz="1867" b="1" spc="333" dirty="0">
                <a:solidFill>
                  <a:srgbClr val="134F5C"/>
                </a:solidFill>
                <a:latin typeface="Arial"/>
                <a:cs typeface="Arial"/>
              </a:rPr>
              <a:t> </a:t>
            </a:r>
            <a:r>
              <a:rPr sz="1867" b="1" spc="-13" dirty="0">
                <a:solidFill>
                  <a:srgbClr val="134F5C"/>
                </a:solidFill>
                <a:latin typeface="Arial"/>
                <a:cs typeface="Arial"/>
              </a:rPr>
              <a:t>updated</a:t>
            </a:r>
            <a:r>
              <a:rPr sz="1867" b="1" spc="327" dirty="0">
                <a:solidFill>
                  <a:srgbClr val="134F5C"/>
                </a:solidFill>
                <a:latin typeface="Arial"/>
                <a:cs typeface="Arial"/>
              </a:rPr>
              <a:t> </a:t>
            </a:r>
            <a:r>
              <a:rPr sz="1867" b="1" spc="-7" dirty="0">
                <a:solidFill>
                  <a:srgbClr val="134F5C"/>
                </a:solidFill>
                <a:latin typeface="Arial"/>
                <a:cs typeface="Arial"/>
              </a:rPr>
              <a:t>date</a:t>
            </a:r>
            <a:r>
              <a:rPr sz="1867" b="1" spc="327" dirty="0">
                <a:solidFill>
                  <a:srgbClr val="134F5C"/>
                </a:solidFill>
                <a:latin typeface="Arial"/>
                <a:cs typeface="Arial"/>
              </a:rPr>
              <a:t> </a:t>
            </a:r>
            <a:r>
              <a:rPr sz="1867" b="1" spc="-20" dirty="0">
                <a:solidFill>
                  <a:srgbClr val="134F5C"/>
                </a:solidFill>
                <a:latin typeface="Arial"/>
                <a:cs typeface="Arial"/>
              </a:rPr>
              <a:t>of </a:t>
            </a:r>
            <a:r>
              <a:rPr sz="1867" b="1" spc="-493" dirty="0">
                <a:solidFill>
                  <a:srgbClr val="134F5C"/>
                </a:solidFill>
                <a:latin typeface="Arial"/>
                <a:cs typeface="Arial"/>
              </a:rPr>
              <a:t> </a:t>
            </a:r>
            <a:r>
              <a:rPr sz="1867" b="1" spc="-7" dirty="0">
                <a:solidFill>
                  <a:srgbClr val="134F5C"/>
                </a:solidFill>
                <a:latin typeface="Arial"/>
                <a:cs typeface="Arial"/>
              </a:rPr>
              <a:t>the</a:t>
            </a:r>
            <a:r>
              <a:rPr sz="1867" b="1" spc="-20" dirty="0">
                <a:solidFill>
                  <a:srgbClr val="134F5C"/>
                </a:solidFill>
                <a:latin typeface="Arial"/>
                <a:cs typeface="Arial"/>
              </a:rPr>
              <a:t> </a:t>
            </a:r>
            <a:r>
              <a:rPr sz="1867" b="1" spc="-7" dirty="0">
                <a:solidFill>
                  <a:srgbClr val="134F5C"/>
                </a:solidFill>
                <a:latin typeface="Arial"/>
                <a:cs typeface="Arial"/>
              </a:rPr>
              <a:t>app.</a:t>
            </a:r>
            <a:endParaRPr sz="1867">
              <a:latin typeface="Arial"/>
              <a:cs typeface="Arial"/>
            </a:endParaRPr>
          </a:p>
        </p:txBody>
      </p:sp>
      <p:sp>
        <p:nvSpPr>
          <p:cNvPr id="9" name="object 9"/>
          <p:cNvSpPr txBox="1"/>
          <p:nvPr/>
        </p:nvSpPr>
        <p:spPr>
          <a:xfrm>
            <a:off x="441069" y="3941233"/>
            <a:ext cx="5123180" cy="677920"/>
          </a:xfrm>
          <a:prstGeom prst="rect">
            <a:avLst/>
          </a:prstGeom>
        </p:spPr>
        <p:txBody>
          <a:bodyPr vert="horz" wrap="square" lIns="0" tIns="16933" rIns="0" bIns="0" rtlCol="0">
            <a:spAutoFit/>
          </a:bodyPr>
          <a:lstStyle/>
          <a:p>
            <a:pPr marL="473275" marR="6773" indent="-457189">
              <a:lnSpc>
                <a:spcPct val="114999"/>
              </a:lnSpc>
              <a:spcBef>
                <a:spcPts val="133"/>
              </a:spcBef>
              <a:buFont typeface="Symbol"/>
              <a:buChar char=""/>
              <a:tabLst>
                <a:tab pos="473275" algn="l"/>
                <a:tab pos="474121" algn="l"/>
                <a:tab pos="2147093" algn="l"/>
              </a:tabLst>
            </a:pPr>
            <a:r>
              <a:rPr sz="1867" b="1" spc="-7" dirty="0">
                <a:solidFill>
                  <a:srgbClr val="134F5C"/>
                </a:solidFill>
                <a:latin typeface="Arial"/>
                <a:cs typeface="Arial"/>
              </a:rPr>
              <a:t>Android_Ver:	Minimum</a:t>
            </a:r>
            <a:r>
              <a:rPr sz="1867" b="1" spc="113" dirty="0">
                <a:solidFill>
                  <a:srgbClr val="134F5C"/>
                </a:solidFill>
                <a:latin typeface="Arial"/>
                <a:cs typeface="Arial"/>
              </a:rPr>
              <a:t> </a:t>
            </a:r>
            <a:r>
              <a:rPr sz="1867" b="1" spc="-7" dirty="0">
                <a:solidFill>
                  <a:srgbClr val="134F5C"/>
                </a:solidFill>
                <a:latin typeface="Arial"/>
                <a:cs typeface="Arial"/>
              </a:rPr>
              <a:t>Android</a:t>
            </a:r>
            <a:r>
              <a:rPr sz="1867" b="1" spc="107" dirty="0">
                <a:solidFill>
                  <a:srgbClr val="134F5C"/>
                </a:solidFill>
                <a:latin typeface="Arial"/>
                <a:cs typeface="Arial"/>
              </a:rPr>
              <a:t> </a:t>
            </a:r>
            <a:r>
              <a:rPr sz="1867" b="1" spc="-7" dirty="0">
                <a:solidFill>
                  <a:srgbClr val="134F5C"/>
                </a:solidFill>
                <a:latin typeface="Arial"/>
                <a:cs typeface="Arial"/>
              </a:rPr>
              <a:t>version </a:t>
            </a:r>
            <a:r>
              <a:rPr sz="1867" b="1" spc="-500" dirty="0">
                <a:solidFill>
                  <a:srgbClr val="134F5C"/>
                </a:solidFill>
                <a:latin typeface="Arial"/>
                <a:cs typeface="Arial"/>
              </a:rPr>
              <a:t> </a:t>
            </a:r>
            <a:r>
              <a:rPr sz="1867" b="1" spc="-7" dirty="0">
                <a:solidFill>
                  <a:srgbClr val="134F5C"/>
                </a:solidFill>
                <a:latin typeface="Arial"/>
                <a:cs typeface="Arial"/>
              </a:rPr>
              <a:t>supported</a:t>
            </a:r>
            <a:r>
              <a:rPr sz="1867" b="1" spc="-47" dirty="0">
                <a:solidFill>
                  <a:srgbClr val="134F5C"/>
                </a:solidFill>
                <a:latin typeface="Arial"/>
                <a:cs typeface="Arial"/>
              </a:rPr>
              <a:t> </a:t>
            </a:r>
            <a:r>
              <a:rPr sz="1867" b="1" spc="-7" dirty="0">
                <a:solidFill>
                  <a:srgbClr val="134F5C"/>
                </a:solidFill>
                <a:latin typeface="Arial"/>
                <a:cs typeface="Arial"/>
              </a:rPr>
              <a:t>by</a:t>
            </a:r>
            <a:r>
              <a:rPr sz="1867" b="1" spc="-13" dirty="0">
                <a:solidFill>
                  <a:srgbClr val="134F5C"/>
                </a:solidFill>
                <a:latin typeface="Arial"/>
                <a:cs typeface="Arial"/>
              </a:rPr>
              <a:t> </a:t>
            </a:r>
            <a:r>
              <a:rPr sz="1867" b="1" spc="-7" dirty="0">
                <a:solidFill>
                  <a:srgbClr val="134F5C"/>
                </a:solidFill>
                <a:latin typeface="Arial"/>
                <a:cs typeface="Arial"/>
              </a:rPr>
              <a:t>the</a:t>
            </a:r>
            <a:r>
              <a:rPr sz="1867" b="1" spc="-20" dirty="0">
                <a:solidFill>
                  <a:srgbClr val="134F5C"/>
                </a:solidFill>
                <a:latin typeface="Arial"/>
                <a:cs typeface="Arial"/>
              </a:rPr>
              <a:t> </a:t>
            </a:r>
            <a:r>
              <a:rPr sz="1867" b="1" spc="-7" dirty="0">
                <a:solidFill>
                  <a:srgbClr val="134F5C"/>
                </a:solidFill>
                <a:latin typeface="Arial"/>
                <a:cs typeface="Arial"/>
              </a:rPr>
              <a:t>app.</a:t>
            </a:r>
            <a:endParaRPr sz="1867">
              <a:latin typeface="Arial"/>
              <a:cs typeface="Arial"/>
            </a:endParaRPr>
          </a:p>
        </p:txBody>
      </p:sp>
      <p:sp>
        <p:nvSpPr>
          <p:cNvPr id="10" name="object 10"/>
          <p:cNvSpPr txBox="1"/>
          <p:nvPr/>
        </p:nvSpPr>
        <p:spPr>
          <a:xfrm>
            <a:off x="441068" y="4782565"/>
            <a:ext cx="5122333" cy="677920"/>
          </a:xfrm>
          <a:prstGeom prst="rect">
            <a:avLst/>
          </a:prstGeom>
        </p:spPr>
        <p:txBody>
          <a:bodyPr vert="horz" wrap="square" lIns="0" tIns="16933" rIns="0" bIns="0" rtlCol="0">
            <a:spAutoFit/>
          </a:bodyPr>
          <a:lstStyle/>
          <a:p>
            <a:pPr marL="473275" marR="6773" indent="-457189">
              <a:lnSpc>
                <a:spcPct val="114999"/>
              </a:lnSpc>
              <a:spcBef>
                <a:spcPts val="133"/>
              </a:spcBef>
              <a:buFont typeface="Symbol"/>
              <a:buChar char=""/>
              <a:tabLst>
                <a:tab pos="473275" algn="l"/>
                <a:tab pos="474121" algn="l"/>
                <a:tab pos="3584697" algn="l"/>
                <a:tab pos="4500767" algn="l"/>
              </a:tabLst>
            </a:pPr>
            <a:r>
              <a:rPr sz="1867" b="1" spc="-13" dirty="0">
                <a:solidFill>
                  <a:srgbClr val="134F5C"/>
                </a:solidFill>
                <a:latin typeface="Arial"/>
                <a:cs typeface="Arial"/>
              </a:rPr>
              <a:t>S</a:t>
            </a:r>
            <a:r>
              <a:rPr sz="1867" b="1" spc="-7" dirty="0">
                <a:solidFill>
                  <a:srgbClr val="134F5C"/>
                </a:solidFill>
                <a:latin typeface="Arial"/>
                <a:cs typeface="Arial"/>
              </a:rPr>
              <a:t>e</a:t>
            </a:r>
            <a:r>
              <a:rPr sz="1867" b="1" spc="-13" dirty="0">
                <a:solidFill>
                  <a:srgbClr val="134F5C"/>
                </a:solidFill>
                <a:latin typeface="Arial"/>
                <a:cs typeface="Arial"/>
              </a:rPr>
              <a:t>n</a:t>
            </a:r>
            <a:r>
              <a:rPr sz="1867" b="1" spc="-7" dirty="0">
                <a:solidFill>
                  <a:srgbClr val="134F5C"/>
                </a:solidFill>
                <a:latin typeface="Arial"/>
                <a:cs typeface="Arial"/>
              </a:rPr>
              <a:t>ti</a:t>
            </a:r>
            <a:r>
              <a:rPr sz="1867" b="1" spc="-13" dirty="0">
                <a:solidFill>
                  <a:srgbClr val="134F5C"/>
                </a:solidFill>
                <a:latin typeface="Arial"/>
                <a:cs typeface="Arial"/>
              </a:rPr>
              <a:t>ment</a:t>
            </a:r>
            <a:r>
              <a:rPr sz="1867" b="1" spc="-7" dirty="0">
                <a:solidFill>
                  <a:srgbClr val="134F5C"/>
                </a:solidFill>
                <a:latin typeface="Arial"/>
                <a:cs typeface="Arial"/>
              </a:rPr>
              <a:t>_</a:t>
            </a:r>
            <a:r>
              <a:rPr sz="1867" b="1" spc="-13" dirty="0">
                <a:solidFill>
                  <a:srgbClr val="134F5C"/>
                </a:solidFill>
                <a:latin typeface="Arial"/>
                <a:cs typeface="Arial"/>
              </a:rPr>
              <a:t>Subjec</a:t>
            </a:r>
            <a:r>
              <a:rPr sz="1867" b="1" spc="-7" dirty="0">
                <a:solidFill>
                  <a:srgbClr val="134F5C"/>
                </a:solidFill>
                <a:latin typeface="Arial"/>
                <a:cs typeface="Arial"/>
              </a:rPr>
              <a:t>t</a:t>
            </a:r>
            <a:r>
              <a:rPr sz="1867" b="1" spc="-13" dirty="0">
                <a:solidFill>
                  <a:srgbClr val="134F5C"/>
                </a:solidFill>
                <a:latin typeface="Arial"/>
                <a:cs typeface="Arial"/>
              </a:rPr>
              <a:t>i</a:t>
            </a:r>
            <a:r>
              <a:rPr sz="1867" b="1" spc="-7" dirty="0">
                <a:solidFill>
                  <a:srgbClr val="134F5C"/>
                </a:solidFill>
                <a:latin typeface="Arial"/>
                <a:cs typeface="Arial"/>
              </a:rPr>
              <a:t>v</a:t>
            </a:r>
            <a:r>
              <a:rPr sz="1867" b="1" spc="-13" dirty="0">
                <a:solidFill>
                  <a:srgbClr val="134F5C"/>
                </a:solidFill>
                <a:latin typeface="Arial"/>
                <a:cs typeface="Arial"/>
              </a:rPr>
              <a:t>i</a:t>
            </a:r>
            <a:r>
              <a:rPr sz="1867" b="1" spc="-7" dirty="0">
                <a:solidFill>
                  <a:srgbClr val="134F5C"/>
                </a:solidFill>
                <a:latin typeface="Arial"/>
                <a:cs typeface="Arial"/>
              </a:rPr>
              <a:t>t</a:t>
            </a:r>
            <a:r>
              <a:rPr sz="1867" b="1" spc="-27" dirty="0">
                <a:solidFill>
                  <a:srgbClr val="134F5C"/>
                </a:solidFill>
                <a:latin typeface="Arial"/>
                <a:cs typeface="Arial"/>
              </a:rPr>
              <a:t>y</a:t>
            </a:r>
            <a:r>
              <a:rPr sz="1867" b="1" spc="-7" dirty="0">
                <a:solidFill>
                  <a:srgbClr val="134F5C"/>
                </a:solidFill>
                <a:latin typeface="Arial"/>
                <a:cs typeface="Arial"/>
              </a:rPr>
              <a:t>:</a:t>
            </a:r>
            <a:r>
              <a:rPr sz="1867" b="1" dirty="0">
                <a:solidFill>
                  <a:srgbClr val="134F5C"/>
                </a:solidFill>
                <a:latin typeface="Arial"/>
                <a:cs typeface="Arial"/>
              </a:rPr>
              <a:t>	</a:t>
            </a:r>
            <a:r>
              <a:rPr sz="1867" b="1" spc="-20" dirty="0">
                <a:solidFill>
                  <a:srgbClr val="134F5C"/>
                </a:solidFill>
                <a:latin typeface="Arial"/>
                <a:cs typeface="Arial"/>
              </a:rPr>
              <a:t>T</a:t>
            </a:r>
            <a:r>
              <a:rPr sz="1867" b="1" spc="-13" dirty="0">
                <a:solidFill>
                  <a:srgbClr val="134F5C"/>
                </a:solidFill>
                <a:latin typeface="Arial"/>
                <a:cs typeface="Arial"/>
              </a:rPr>
              <a:t>hi</a:t>
            </a:r>
            <a:r>
              <a:rPr sz="1867" b="1" spc="-7" dirty="0">
                <a:solidFill>
                  <a:srgbClr val="134F5C"/>
                </a:solidFill>
                <a:latin typeface="Arial"/>
                <a:cs typeface="Arial"/>
              </a:rPr>
              <a:t>s</a:t>
            </a:r>
            <a:r>
              <a:rPr sz="1867" b="1" dirty="0">
                <a:solidFill>
                  <a:srgbClr val="134F5C"/>
                </a:solidFill>
                <a:latin typeface="Arial"/>
                <a:cs typeface="Arial"/>
              </a:rPr>
              <a:t>	</a:t>
            </a:r>
            <a:r>
              <a:rPr sz="1867" b="1" spc="-13" dirty="0">
                <a:solidFill>
                  <a:srgbClr val="134F5C"/>
                </a:solidFill>
                <a:latin typeface="Arial"/>
                <a:cs typeface="Arial"/>
              </a:rPr>
              <a:t>v</a:t>
            </a:r>
            <a:r>
              <a:rPr sz="1867" b="1" spc="-7" dirty="0">
                <a:solidFill>
                  <a:srgbClr val="134F5C"/>
                </a:solidFill>
                <a:latin typeface="Arial"/>
                <a:cs typeface="Arial"/>
              </a:rPr>
              <a:t>al</a:t>
            </a:r>
            <a:r>
              <a:rPr sz="1867" b="1" spc="-20" dirty="0">
                <a:solidFill>
                  <a:srgbClr val="134F5C"/>
                </a:solidFill>
                <a:latin typeface="Arial"/>
                <a:cs typeface="Arial"/>
              </a:rPr>
              <a:t>ue  </a:t>
            </a:r>
            <a:r>
              <a:rPr sz="1867" b="1" spc="-7" dirty="0">
                <a:solidFill>
                  <a:srgbClr val="134F5C"/>
                </a:solidFill>
                <a:latin typeface="Arial"/>
                <a:cs typeface="Arial"/>
              </a:rPr>
              <a:t>ranges</a:t>
            </a:r>
            <a:r>
              <a:rPr sz="1867" b="1" spc="173" dirty="0">
                <a:solidFill>
                  <a:srgbClr val="134F5C"/>
                </a:solidFill>
                <a:latin typeface="Arial"/>
                <a:cs typeface="Arial"/>
              </a:rPr>
              <a:t> </a:t>
            </a:r>
            <a:r>
              <a:rPr sz="1867" b="1" spc="-7" dirty="0">
                <a:solidFill>
                  <a:srgbClr val="134F5C"/>
                </a:solidFill>
                <a:latin typeface="Arial"/>
                <a:cs typeface="Arial"/>
              </a:rPr>
              <a:t>between</a:t>
            </a:r>
            <a:r>
              <a:rPr sz="1867" b="1" spc="173" dirty="0">
                <a:solidFill>
                  <a:srgbClr val="134F5C"/>
                </a:solidFill>
                <a:latin typeface="Arial"/>
                <a:cs typeface="Arial"/>
              </a:rPr>
              <a:t> </a:t>
            </a:r>
            <a:r>
              <a:rPr sz="1867" b="1" spc="-7" dirty="0">
                <a:solidFill>
                  <a:srgbClr val="134F5C"/>
                </a:solidFill>
                <a:latin typeface="Arial"/>
                <a:cs typeface="Arial"/>
              </a:rPr>
              <a:t>0</a:t>
            </a:r>
            <a:r>
              <a:rPr sz="1867" b="1" spc="180" dirty="0">
                <a:solidFill>
                  <a:srgbClr val="134F5C"/>
                </a:solidFill>
                <a:latin typeface="Arial"/>
                <a:cs typeface="Arial"/>
              </a:rPr>
              <a:t> </a:t>
            </a:r>
            <a:r>
              <a:rPr sz="1867" b="1" spc="-7" dirty="0">
                <a:solidFill>
                  <a:srgbClr val="134F5C"/>
                </a:solidFill>
                <a:latin typeface="Arial"/>
                <a:cs typeface="Arial"/>
              </a:rPr>
              <a:t>to</a:t>
            </a:r>
            <a:r>
              <a:rPr sz="1867" b="1" spc="167" dirty="0">
                <a:solidFill>
                  <a:srgbClr val="134F5C"/>
                </a:solidFill>
                <a:latin typeface="Arial"/>
                <a:cs typeface="Arial"/>
              </a:rPr>
              <a:t> </a:t>
            </a:r>
            <a:r>
              <a:rPr sz="1867" b="1" spc="-7" dirty="0">
                <a:solidFill>
                  <a:srgbClr val="134F5C"/>
                </a:solidFill>
                <a:latin typeface="Arial"/>
                <a:cs typeface="Arial"/>
              </a:rPr>
              <a:t>1.</a:t>
            </a:r>
            <a:r>
              <a:rPr sz="1867" b="1" spc="180" dirty="0">
                <a:solidFill>
                  <a:srgbClr val="134F5C"/>
                </a:solidFill>
                <a:latin typeface="Arial"/>
                <a:cs typeface="Arial"/>
              </a:rPr>
              <a:t> </a:t>
            </a:r>
            <a:r>
              <a:rPr sz="1867" b="1" spc="-7" dirty="0">
                <a:solidFill>
                  <a:srgbClr val="134F5C"/>
                </a:solidFill>
                <a:latin typeface="Arial"/>
                <a:cs typeface="Arial"/>
              </a:rPr>
              <a:t>Lower</a:t>
            </a:r>
            <a:r>
              <a:rPr sz="1867" b="1" spc="180" dirty="0">
                <a:solidFill>
                  <a:srgbClr val="134F5C"/>
                </a:solidFill>
                <a:latin typeface="Arial"/>
                <a:cs typeface="Arial"/>
              </a:rPr>
              <a:t> </a:t>
            </a:r>
            <a:r>
              <a:rPr sz="1867" b="1" spc="-13" dirty="0">
                <a:solidFill>
                  <a:srgbClr val="134F5C"/>
                </a:solidFill>
                <a:latin typeface="Arial"/>
                <a:cs typeface="Arial"/>
              </a:rPr>
              <a:t>values</a:t>
            </a:r>
            <a:endParaRPr sz="1867">
              <a:latin typeface="Arial"/>
              <a:cs typeface="Arial"/>
            </a:endParaRPr>
          </a:p>
        </p:txBody>
      </p:sp>
      <p:sp>
        <p:nvSpPr>
          <p:cNvPr id="11" name="object 11"/>
          <p:cNvSpPr txBox="1"/>
          <p:nvPr/>
        </p:nvSpPr>
        <p:spPr>
          <a:xfrm>
            <a:off x="897717" y="5436880"/>
            <a:ext cx="4666827" cy="1008332"/>
          </a:xfrm>
          <a:prstGeom prst="rect">
            <a:avLst/>
          </a:prstGeom>
        </p:spPr>
        <p:txBody>
          <a:bodyPr vert="horz" wrap="square" lIns="0" tIns="16933" rIns="0" bIns="0" rtlCol="0">
            <a:spAutoFit/>
          </a:bodyPr>
          <a:lstStyle/>
          <a:p>
            <a:pPr marL="16933" marR="6773" algn="just">
              <a:lnSpc>
                <a:spcPct val="114999"/>
              </a:lnSpc>
              <a:spcBef>
                <a:spcPts val="133"/>
              </a:spcBef>
            </a:pPr>
            <a:r>
              <a:rPr sz="1867" b="1" spc="-7" dirty="0">
                <a:solidFill>
                  <a:srgbClr val="134F5C"/>
                </a:solidFill>
                <a:latin typeface="Arial"/>
                <a:cs typeface="Arial"/>
              </a:rPr>
              <a:t>indicate</a:t>
            </a:r>
            <a:r>
              <a:rPr sz="1867" b="1" dirty="0">
                <a:solidFill>
                  <a:srgbClr val="134F5C"/>
                </a:solidFill>
                <a:latin typeface="Arial"/>
                <a:cs typeface="Arial"/>
              </a:rPr>
              <a:t> </a:t>
            </a:r>
            <a:r>
              <a:rPr sz="1867" b="1" spc="-7" dirty="0">
                <a:solidFill>
                  <a:srgbClr val="134F5C"/>
                </a:solidFill>
                <a:latin typeface="Arial"/>
                <a:cs typeface="Arial"/>
              </a:rPr>
              <a:t>factual</a:t>
            </a:r>
            <a:r>
              <a:rPr sz="1867" b="1" dirty="0">
                <a:solidFill>
                  <a:srgbClr val="134F5C"/>
                </a:solidFill>
                <a:latin typeface="Arial"/>
                <a:cs typeface="Arial"/>
              </a:rPr>
              <a:t> </a:t>
            </a:r>
            <a:r>
              <a:rPr sz="1867" b="1" spc="-7" dirty="0">
                <a:solidFill>
                  <a:srgbClr val="134F5C"/>
                </a:solidFill>
                <a:latin typeface="Arial"/>
                <a:cs typeface="Arial"/>
              </a:rPr>
              <a:t>information</a:t>
            </a:r>
            <a:r>
              <a:rPr sz="1867" b="1" dirty="0">
                <a:solidFill>
                  <a:srgbClr val="134F5C"/>
                </a:solidFill>
                <a:latin typeface="Arial"/>
                <a:cs typeface="Arial"/>
              </a:rPr>
              <a:t> </a:t>
            </a:r>
            <a:r>
              <a:rPr sz="1867" b="1" spc="-7" dirty="0">
                <a:solidFill>
                  <a:srgbClr val="134F5C"/>
                </a:solidFill>
                <a:latin typeface="Arial"/>
                <a:cs typeface="Arial"/>
              </a:rPr>
              <a:t>and</a:t>
            </a:r>
            <a:r>
              <a:rPr sz="1867" b="1" dirty="0">
                <a:solidFill>
                  <a:srgbClr val="134F5C"/>
                </a:solidFill>
                <a:latin typeface="Arial"/>
                <a:cs typeface="Arial"/>
              </a:rPr>
              <a:t> </a:t>
            </a:r>
            <a:r>
              <a:rPr sz="1867" b="1" spc="-7" dirty="0">
                <a:solidFill>
                  <a:srgbClr val="134F5C"/>
                </a:solidFill>
                <a:latin typeface="Arial"/>
                <a:cs typeface="Arial"/>
              </a:rPr>
              <a:t>higher </a:t>
            </a:r>
            <a:r>
              <a:rPr sz="1867" b="1" spc="-500" dirty="0">
                <a:solidFill>
                  <a:srgbClr val="134F5C"/>
                </a:solidFill>
                <a:latin typeface="Arial"/>
                <a:cs typeface="Arial"/>
              </a:rPr>
              <a:t> </a:t>
            </a:r>
            <a:r>
              <a:rPr sz="1867" b="1" spc="-7" dirty="0">
                <a:solidFill>
                  <a:srgbClr val="134F5C"/>
                </a:solidFill>
                <a:latin typeface="Arial"/>
                <a:cs typeface="Arial"/>
              </a:rPr>
              <a:t>values</a:t>
            </a:r>
            <a:r>
              <a:rPr sz="1867" b="1" dirty="0">
                <a:solidFill>
                  <a:srgbClr val="134F5C"/>
                </a:solidFill>
                <a:latin typeface="Arial"/>
                <a:cs typeface="Arial"/>
              </a:rPr>
              <a:t> </a:t>
            </a:r>
            <a:r>
              <a:rPr sz="1867" b="1" spc="-7" dirty="0">
                <a:solidFill>
                  <a:srgbClr val="134F5C"/>
                </a:solidFill>
                <a:latin typeface="Arial"/>
                <a:cs typeface="Arial"/>
              </a:rPr>
              <a:t>represent</a:t>
            </a:r>
            <a:r>
              <a:rPr sz="1867" b="1" dirty="0">
                <a:solidFill>
                  <a:srgbClr val="134F5C"/>
                </a:solidFill>
                <a:latin typeface="Arial"/>
                <a:cs typeface="Arial"/>
              </a:rPr>
              <a:t> </a:t>
            </a:r>
            <a:r>
              <a:rPr sz="1867" b="1" spc="-7" dirty="0">
                <a:solidFill>
                  <a:srgbClr val="134F5C"/>
                </a:solidFill>
                <a:latin typeface="Arial"/>
                <a:cs typeface="Arial"/>
              </a:rPr>
              <a:t>values</a:t>
            </a:r>
            <a:r>
              <a:rPr sz="1867" b="1" dirty="0">
                <a:solidFill>
                  <a:srgbClr val="134F5C"/>
                </a:solidFill>
                <a:latin typeface="Arial"/>
                <a:cs typeface="Arial"/>
              </a:rPr>
              <a:t> </a:t>
            </a:r>
            <a:r>
              <a:rPr sz="1867" b="1" spc="-7" dirty="0">
                <a:solidFill>
                  <a:srgbClr val="134F5C"/>
                </a:solidFill>
                <a:latin typeface="Arial"/>
                <a:cs typeface="Arial"/>
              </a:rPr>
              <a:t>indicating </a:t>
            </a:r>
            <a:r>
              <a:rPr sz="1867" b="1" dirty="0">
                <a:solidFill>
                  <a:srgbClr val="134F5C"/>
                </a:solidFill>
                <a:latin typeface="Arial"/>
                <a:cs typeface="Arial"/>
              </a:rPr>
              <a:t> </a:t>
            </a:r>
            <a:r>
              <a:rPr sz="1867" b="1" spc="-7" dirty="0">
                <a:solidFill>
                  <a:srgbClr val="134F5C"/>
                </a:solidFill>
                <a:latin typeface="Arial"/>
                <a:cs typeface="Arial"/>
              </a:rPr>
              <a:t>personal</a:t>
            </a:r>
            <a:r>
              <a:rPr sz="1867" b="1" spc="-40" dirty="0">
                <a:solidFill>
                  <a:srgbClr val="134F5C"/>
                </a:solidFill>
                <a:latin typeface="Arial"/>
                <a:cs typeface="Arial"/>
              </a:rPr>
              <a:t> </a:t>
            </a:r>
            <a:r>
              <a:rPr sz="1867" b="1" spc="-7" dirty="0">
                <a:solidFill>
                  <a:srgbClr val="134F5C"/>
                </a:solidFill>
                <a:latin typeface="Arial"/>
                <a:cs typeface="Arial"/>
              </a:rPr>
              <a:t>or</a:t>
            </a:r>
            <a:r>
              <a:rPr sz="1867" b="1" dirty="0">
                <a:solidFill>
                  <a:srgbClr val="134F5C"/>
                </a:solidFill>
                <a:latin typeface="Arial"/>
                <a:cs typeface="Arial"/>
              </a:rPr>
              <a:t> </a:t>
            </a:r>
            <a:r>
              <a:rPr sz="1867" b="1" spc="-7" dirty="0">
                <a:solidFill>
                  <a:srgbClr val="134F5C"/>
                </a:solidFill>
                <a:latin typeface="Arial"/>
                <a:cs typeface="Arial"/>
              </a:rPr>
              <a:t>public</a:t>
            </a:r>
            <a:r>
              <a:rPr sz="1867" b="1" spc="-27" dirty="0">
                <a:solidFill>
                  <a:srgbClr val="134F5C"/>
                </a:solidFill>
                <a:latin typeface="Arial"/>
                <a:cs typeface="Arial"/>
              </a:rPr>
              <a:t> </a:t>
            </a:r>
            <a:r>
              <a:rPr sz="1867" b="1" spc="-7" dirty="0">
                <a:solidFill>
                  <a:srgbClr val="134F5C"/>
                </a:solidFill>
                <a:latin typeface="Arial"/>
                <a:cs typeface="Arial"/>
              </a:rPr>
              <a:t>opinions.</a:t>
            </a:r>
            <a:endParaRPr sz="1867">
              <a:latin typeface="Arial"/>
              <a:cs typeface="Arial"/>
            </a:endParaRPr>
          </a:p>
        </p:txBody>
      </p:sp>
      <p:sp>
        <p:nvSpPr>
          <p:cNvPr id="12" name="object 12"/>
          <p:cNvSpPr txBox="1"/>
          <p:nvPr/>
        </p:nvSpPr>
        <p:spPr>
          <a:xfrm>
            <a:off x="6200966" y="2292625"/>
            <a:ext cx="5123180" cy="1194366"/>
          </a:xfrm>
          <a:prstGeom prst="rect">
            <a:avLst/>
          </a:prstGeom>
        </p:spPr>
        <p:txBody>
          <a:bodyPr vert="horz" wrap="square" lIns="0" tIns="53340" rIns="0" bIns="0" rtlCol="0">
            <a:spAutoFit/>
          </a:bodyPr>
          <a:lstStyle/>
          <a:p>
            <a:pPr marL="474121" indent="-457189">
              <a:spcBef>
                <a:spcPts val="420"/>
              </a:spcBef>
              <a:buSzPct val="167857"/>
              <a:buFont typeface="Arial"/>
              <a:buChar char="•"/>
              <a:tabLst>
                <a:tab pos="473275" algn="l"/>
                <a:tab pos="474121" algn="l"/>
              </a:tabLst>
            </a:pPr>
            <a:r>
              <a:rPr sz="1867" b="1" spc="-7" dirty="0">
                <a:solidFill>
                  <a:srgbClr val="134F5C"/>
                </a:solidFill>
                <a:latin typeface="Arial"/>
                <a:cs typeface="Arial"/>
              </a:rPr>
              <a:t>App:</a:t>
            </a:r>
            <a:r>
              <a:rPr sz="1867" b="1" spc="-27" dirty="0">
                <a:solidFill>
                  <a:srgbClr val="134F5C"/>
                </a:solidFill>
                <a:latin typeface="Arial"/>
                <a:cs typeface="Arial"/>
              </a:rPr>
              <a:t> </a:t>
            </a:r>
            <a:r>
              <a:rPr sz="1867" b="1" spc="-7" dirty="0">
                <a:solidFill>
                  <a:srgbClr val="134F5C"/>
                </a:solidFill>
                <a:latin typeface="Arial"/>
                <a:cs typeface="Arial"/>
              </a:rPr>
              <a:t>Name</a:t>
            </a:r>
            <a:r>
              <a:rPr sz="1867" b="1" spc="-20" dirty="0">
                <a:solidFill>
                  <a:srgbClr val="134F5C"/>
                </a:solidFill>
                <a:latin typeface="Arial"/>
                <a:cs typeface="Arial"/>
              </a:rPr>
              <a:t> </a:t>
            </a:r>
            <a:r>
              <a:rPr sz="1867" b="1" spc="-7" dirty="0">
                <a:solidFill>
                  <a:srgbClr val="134F5C"/>
                </a:solidFill>
                <a:latin typeface="Arial"/>
                <a:cs typeface="Arial"/>
              </a:rPr>
              <a:t>of</a:t>
            </a:r>
            <a:r>
              <a:rPr sz="1867" b="1" spc="-33" dirty="0">
                <a:solidFill>
                  <a:srgbClr val="134F5C"/>
                </a:solidFill>
                <a:latin typeface="Arial"/>
                <a:cs typeface="Arial"/>
              </a:rPr>
              <a:t> </a:t>
            </a:r>
            <a:r>
              <a:rPr sz="1867" b="1" spc="-7" dirty="0">
                <a:solidFill>
                  <a:srgbClr val="134F5C"/>
                </a:solidFill>
                <a:latin typeface="Arial"/>
                <a:cs typeface="Arial"/>
              </a:rPr>
              <a:t>the</a:t>
            </a:r>
            <a:r>
              <a:rPr sz="1867" b="1" spc="-27" dirty="0">
                <a:solidFill>
                  <a:srgbClr val="134F5C"/>
                </a:solidFill>
                <a:latin typeface="Arial"/>
                <a:cs typeface="Arial"/>
              </a:rPr>
              <a:t> </a:t>
            </a:r>
            <a:r>
              <a:rPr sz="1867" b="1" spc="-7" dirty="0">
                <a:solidFill>
                  <a:srgbClr val="134F5C"/>
                </a:solidFill>
                <a:latin typeface="Arial"/>
                <a:cs typeface="Arial"/>
              </a:rPr>
              <a:t>application.</a:t>
            </a:r>
            <a:endParaRPr sz="1867">
              <a:latin typeface="Arial"/>
              <a:cs typeface="Arial"/>
            </a:endParaRPr>
          </a:p>
          <a:p>
            <a:pPr marL="474121" marR="6773" indent="-457189">
              <a:lnSpc>
                <a:spcPct val="114999"/>
              </a:lnSpc>
              <a:spcBef>
                <a:spcPts val="1460"/>
              </a:spcBef>
              <a:buSzPct val="167857"/>
              <a:buFont typeface="Arial"/>
              <a:buChar char="•"/>
              <a:tabLst>
                <a:tab pos="473275" algn="l"/>
                <a:tab pos="474121" algn="l"/>
                <a:tab pos="2870975" algn="l"/>
                <a:tab pos="3864937" algn="l"/>
                <a:tab pos="4251854" algn="l"/>
              </a:tabLst>
            </a:pPr>
            <a:r>
              <a:rPr sz="1867" b="1" spc="-13" dirty="0">
                <a:solidFill>
                  <a:srgbClr val="134F5C"/>
                </a:solidFill>
                <a:latin typeface="Arial"/>
                <a:cs typeface="Arial"/>
              </a:rPr>
              <a:t>T</a:t>
            </a:r>
            <a:r>
              <a:rPr sz="1867" b="1" spc="-7" dirty="0">
                <a:solidFill>
                  <a:srgbClr val="134F5C"/>
                </a:solidFill>
                <a:latin typeface="Arial"/>
                <a:cs typeface="Arial"/>
              </a:rPr>
              <a:t>ra</a:t>
            </a:r>
            <a:r>
              <a:rPr sz="1867" b="1" spc="-20" dirty="0">
                <a:solidFill>
                  <a:srgbClr val="134F5C"/>
                </a:solidFill>
                <a:latin typeface="Arial"/>
                <a:cs typeface="Arial"/>
              </a:rPr>
              <a:t>n</a:t>
            </a:r>
            <a:r>
              <a:rPr sz="1867" b="1" spc="-7" dirty="0">
                <a:solidFill>
                  <a:srgbClr val="134F5C"/>
                </a:solidFill>
                <a:latin typeface="Arial"/>
                <a:cs typeface="Arial"/>
              </a:rPr>
              <a:t>s</a:t>
            </a:r>
            <a:r>
              <a:rPr sz="1867" b="1" spc="-13" dirty="0">
                <a:solidFill>
                  <a:srgbClr val="134F5C"/>
                </a:solidFill>
                <a:latin typeface="Arial"/>
                <a:cs typeface="Arial"/>
              </a:rPr>
              <a:t>lat</a:t>
            </a:r>
            <a:r>
              <a:rPr sz="1867" b="1" spc="-7" dirty="0">
                <a:solidFill>
                  <a:srgbClr val="134F5C"/>
                </a:solidFill>
                <a:latin typeface="Arial"/>
                <a:cs typeface="Arial"/>
              </a:rPr>
              <a:t>e</a:t>
            </a:r>
            <a:r>
              <a:rPr sz="1867" b="1" spc="-20" dirty="0">
                <a:solidFill>
                  <a:srgbClr val="134F5C"/>
                </a:solidFill>
                <a:latin typeface="Arial"/>
                <a:cs typeface="Arial"/>
              </a:rPr>
              <a:t>d</a:t>
            </a:r>
            <a:r>
              <a:rPr sz="1867" b="1" spc="-7" dirty="0">
                <a:solidFill>
                  <a:srgbClr val="134F5C"/>
                </a:solidFill>
                <a:latin typeface="Arial"/>
                <a:cs typeface="Arial"/>
              </a:rPr>
              <a:t>_</a:t>
            </a:r>
            <a:r>
              <a:rPr sz="1867" b="1" spc="-13" dirty="0">
                <a:solidFill>
                  <a:srgbClr val="134F5C"/>
                </a:solidFill>
                <a:latin typeface="Arial"/>
                <a:cs typeface="Arial"/>
              </a:rPr>
              <a:t>Re</a:t>
            </a:r>
            <a:r>
              <a:rPr sz="1867" b="1" spc="-7" dirty="0">
                <a:solidFill>
                  <a:srgbClr val="134F5C"/>
                </a:solidFill>
                <a:latin typeface="Arial"/>
                <a:cs typeface="Arial"/>
              </a:rPr>
              <a:t>v</a:t>
            </a:r>
            <a:r>
              <a:rPr sz="1867" b="1" spc="-13" dirty="0">
                <a:solidFill>
                  <a:srgbClr val="134F5C"/>
                </a:solidFill>
                <a:latin typeface="Arial"/>
                <a:cs typeface="Arial"/>
              </a:rPr>
              <a:t>iew</a:t>
            </a:r>
            <a:r>
              <a:rPr sz="1867" b="1" spc="-7" dirty="0">
                <a:solidFill>
                  <a:srgbClr val="134F5C"/>
                </a:solidFill>
                <a:latin typeface="Arial"/>
                <a:cs typeface="Arial"/>
              </a:rPr>
              <a:t>:</a:t>
            </a:r>
            <a:r>
              <a:rPr sz="1867" b="1" dirty="0">
                <a:solidFill>
                  <a:srgbClr val="134F5C"/>
                </a:solidFill>
                <a:latin typeface="Arial"/>
                <a:cs typeface="Arial"/>
              </a:rPr>
              <a:t>	</a:t>
            </a:r>
            <a:r>
              <a:rPr sz="1867" b="1" spc="-13" dirty="0">
                <a:solidFill>
                  <a:srgbClr val="134F5C"/>
                </a:solidFill>
                <a:latin typeface="Arial"/>
                <a:cs typeface="Arial"/>
              </a:rPr>
              <a:t>Re</a:t>
            </a:r>
            <a:r>
              <a:rPr sz="1867" b="1" spc="-7" dirty="0">
                <a:solidFill>
                  <a:srgbClr val="134F5C"/>
                </a:solidFill>
                <a:latin typeface="Arial"/>
                <a:cs typeface="Arial"/>
              </a:rPr>
              <a:t>v</a:t>
            </a:r>
            <a:r>
              <a:rPr sz="1867" b="1" spc="-13" dirty="0">
                <a:solidFill>
                  <a:srgbClr val="134F5C"/>
                </a:solidFill>
                <a:latin typeface="Arial"/>
                <a:cs typeface="Arial"/>
              </a:rPr>
              <a:t>i</a:t>
            </a:r>
            <a:r>
              <a:rPr sz="1867" b="1" spc="-7" dirty="0">
                <a:solidFill>
                  <a:srgbClr val="134F5C"/>
                </a:solidFill>
                <a:latin typeface="Arial"/>
                <a:cs typeface="Arial"/>
              </a:rPr>
              <a:t>ew</a:t>
            </a:r>
            <a:r>
              <a:rPr sz="1867" b="1" dirty="0">
                <a:solidFill>
                  <a:srgbClr val="134F5C"/>
                </a:solidFill>
                <a:latin typeface="Arial"/>
                <a:cs typeface="Arial"/>
              </a:rPr>
              <a:t>	</a:t>
            </a:r>
            <a:r>
              <a:rPr sz="1867" b="1" spc="-13" dirty="0">
                <a:solidFill>
                  <a:srgbClr val="134F5C"/>
                </a:solidFill>
                <a:latin typeface="Arial"/>
                <a:cs typeface="Arial"/>
              </a:rPr>
              <a:t>i</a:t>
            </a:r>
            <a:r>
              <a:rPr sz="1867" b="1" spc="-7" dirty="0">
                <a:solidFill>
                  <a:srgbClr val="134F5C"/>
                </a:solidFill>
                <a:latin typeface="Arial"/>
                <a:cs typeface="Arial"/>
              </a:rPr>
              <a:t>n</a:t>
            </a:r>
            <a:r>
              <a:rPr sz="1867" b="1" dirty="0">
                <a:solidFill>
                  <a:srgbClr val="134F5C"/>
                </a:solidFill>
                <a:latin typeface="Arial"/>
                <a:cs typeface="Arial"/>
              </a:rPr>
              <a:t>	</a:t>
            </a:r>
            <a:r>
              <a:rPr sz="1867" b="1" spc="-13" dirty="0">
                <a:solidFill>
                  <a:srgbClr val="134F5C"/>
                </a:solidFill>
                <a:latin typeface="Arial"/>
                <a:cs typeface="Arial"/>
              </a:rPr>
              <a:t>Eng</a:t>
            </a:r>
            <a:r>
              <a:rPr sz="1867" b="1" spc="-7" dirty="0">
                <a:solidFill>
                  <a:srgbClr val="134F5C"/>
                </a:solidFill>
                <a:latin typeface="Arial"/>
                <a:cs typeface="Arial"/>
              </a:rPr>
              <a:t>li</a:t>
            </a:r>
            <a:r>
              <a:rPr sz="1867" b="1" spc="-13" dirty="0">
                <a:solidFill>
                  <a:srgbClr val="134F5C"/>
                </a:solidFill>
                <a:latin typeface="Arial"/>
                <a:cs typeface="Arial"/>
              </a:rPr>
              <a:t>sh  </a:t>
            </a:r>
            <a:r>
              <a:rPr sz="1867" b="1" spc="-7" dirty="0">
                <a:solidFill>
                  <a:srgbClr val="134F5C"/>
                </a:solidFill>
                <a:latin typeface="Arial"/>
                <a:cs typeface="Arial"/>
              </a:rPr>
              <a:t>by</a:t>
            </a:r>
            <a:r>
              <a:rPr sz="1867" b="1" spc="-20" dirty="0">
                <a:solidFill>
                  <a:srgbClr val="134F5C"/>
                </a:solidFill>
                <a:latin typeface="Arial"/>
                <a:cs typeface="Arial"/>
              </a:rPr>
              <a:t> </a:t>
            </a:r>
            <a:r>
              <a:rPr sz="1867" b="1" spc="-7" dirty="0">
                <a:solidFill>
                  <a:srgbClr val="134F5C"/>
                </a:solidFill>
                <a:latin typeface="Arial"/>
                <a:cs typeface="Arial"/>
              </a:rPr>
              <a:t>the</a:t>
            </a:r>
            <a:r>
              <a:rPr sz="1867" b="1" spc="-13" dirty="0">
                <a:solidFill>
                  <a:srgbClr val="134F5C"/>
                </a:solidFill>
                <a:latin typeface="Arial"/>
                <a:cs typeface="Arial"/>
              </a:rPr>
              <a:t> </a:t>
            </a:r>
            <a:r>
              <a:rPr sz="1867" b="1" spc="-7" dirty="0">
                <a:solidFill>
                  <a:srgbClr val="134F5C"/>
                </a:solidFill>
                <a:latin typeface="Arial"/>
                <a:cs typeface="Arial"/>
              </a:rPr>
              <a:t>user.</a:t>
            </a:r>
            <a:endParaRPr sz="1867">
              <a:latin typeface="Arial"/>
              <a:cs typeface="Arial"/>
            </a:endParaRPr>
          </a:p>
        </p:txBody>
      </p:sp>
      <p:sp>
        <p:nvSpPr>
          <p:cNvPr id="13" name="object 13"/>
          <p:cNvSpPr txBox="1"/>
          <p:nvPr/>
        </p:nvSpPr>
        <p:spPr>
          <a:xfrm>
            <a:off x="6200966" y="3639465"/>
            <a:ext cx="5122333" cy="677920"/>
          </a:xfrm>
          <a:prstGeom prst="rect">
            <a:avLst/>
          </a:prstGeom>
        </p:spPr>
        <p:txBody>
          <a:bodyPr vert="horz" wrap="square" lIns="0" tIns="16933" rIns="0" bIns="0" rtlCol="0">
            <a:spAutoFit/>
          </a:bodyPr>
          <a:lstStyle/>
          <a:p>
            <a:pPr marL="474121" marR="6773" indent="-457189">
              <a:lnSpc>
                <a:spcPct val="114999"/>
              </a:lnSpc>
              <a:spcBef>
                <a:spcPts val="133"/>
              </a:spcBef>
              <a:buSzPct val="167857"/>
              <a:buFont typeface="Arial"/>
              <a:buChar char="•"/>
              <a:tabLst>
                <a:tab pos="473275" algn="l"/>
                <a:tab pos="474121" algn="l"/>
              </a:tabLst>
            </a:pPr>
            <a:r>
              <a:rPr sz="1867" b="1" spc="-7" dirty="0">
                <a:solidFill>
                  <a:srgbClr val="134F5C"/>
                </a:solidFill>
                <a:latin typeface="Arial"/>
                <a:cs typeface="Arial"/>
              </a:rPr>
              <a:t>Sentiment:</a:t>
            </a:r>
            <a:r>
              <a:rPr sz="1867" b="1" spc="67" dirty="0">
                <a:solidFill>
                  <a:srgbClr val="134F5C"/>
                </a:solidFill>
                <a:latin typeface="Arial"/>
                <a:cs typeface="Arial"/>
              </a:rPr>
              <a:t> </a:t>
            </a:r>
            <a:r>
              <a:rPr sz="1867" b="1" spc="-13" dirty="0">
                <a:solidFill>
                  <a:srgbClr val="134F5C"/>
                </a:solidFill>
                <a:latin typeface="Arial"/>
                <a:cs typeface="Arial"/>
              </a:rPr>
              <a:t>The</a:t>
            </a:r>
            <a:r>
              <a:rPr sz="1867" b="1" spc="67" dirty="0">
                <a:solidFill>
                  <a:srgbClr val="134F5C"/>
                </a:solidFill>
                <a:latin typeface="Arial"/>
                <a:cs typeface="Arial"/>
              </a:rPr>
              <a:t> </a:t>
            </a:r>
            <a:r>
              <a:rPr sz="1867" b="1" spc="-7" dirty="0">
                <a:solidFill>
                  <a:srgbClr val="134F5C"/>
                </a:solidFill>
                <a:latin typeface="Arial"/>
                <a:cs typeface="Arial"/>
              </a:rPr>
              <a:t>result</a:t>
            </a:r>
            <a:r>
              <a:rPr sz="1867" b="1" spc="73" dirty="0">
                <a:solidFill>
                  <a:srgbClr val="134F5C"/>
                </a:solidFill>
                <a:latin typeface="Arial"/>
                <a:cs typeface="Arial"/>
              </a:rPr>
              <a:t> </a:t>
            </a:r>
            <a:r>
              <a:rPr sz="1867" b="1" spc="-13" dirty="0">
                <a:solidFill>
                  <a:srgbClr val="134F5C"/>
                </a:solidFill>
                <a:latin typeface="Arial"/>
                <a:cs typeface="Arial"/>
              </a:rPr>
              <a:t>of</a:t>
            </a:r>
            <a:r>
              <a:rPr sz="1867" b="1" spc="73" dirty="0">
                <a:solidFill>
                  <a:srgbClr val="134F5C"/>
                </a:solidFill>
                <a:latin typeface="Arial"/>
                <a:cs typeface="Arial"/>
              </a:rPr>
              <a:t> </a:t>
            </a:r>
            <a:r>
              <a:rPr sz="1867" b="1" spc="-13" dirty="0">
                <a:solidFill>
                  <a:srgbClr val="134F5C"/>
                </a:solidFill>
                <a:latin typeface="Arial"/>
                <a:cs typeface="Arial"/>
              </a:rPr>
              <a:t>the</a:t>
            </a:r>
            <a:r>
              <a:rPr sz="1867" b="1" spc="80" dirty="0">
                <a:solidFill>
                  <a:srgbClr val="134F5C"/>
                </a:solidFill>
                <a:latin typeface="Arial"/>
                <a:cs typeface="Arial"/>
              </a:rPr>
              <a:t> </a:t>
            </a:r>
            <a:r>
              <a:rPr sz="1867" b="1" spc="-7" dirty="0">
                <a:solidFill>
                  <a:srgbClr val="134F5C"/>
                </a:solidFill>
                <a:latin typeface="Arial"/>
                <a:cs typeface="Arial"/>
              </a:rPr>
              <a:t>review</a:t>
            </a:r>
            <a:r>
              <a:rPr sz="1867" b="1" spc="60" dirty="0">
                <a:solidFill>
                  <a:srgbClr val="134F5C"/>
                </a:solidFill>
                <a:latin typeface="Arial"/>
                <a:cs typeface="Arial"/>
              </a:rPr>
              <a:t> </a:t>
            </a:r>
            <a:r>
              <a:rPr sz="1867" b="1" spc="-13" dirty="0">
                <a:solidFill>
                  <a:srgbClr val="134F5C"/>
                </a:solidFill>
                <a:latin typeface="Arial"/>
                <a:cs typeface="Arial"/>
              </a:rPr>
              <a:t>is </a:t>
            </a:r>
            <a:r>
              <a:rPr sz="1867" b="1" spc="-500" dirty="0">
                <a:solidFill>
                  <a:srgbClr val="134F5C"/>
                </a:solidFill>
                <a:latin typeface="Arial"/>
                <a:cs typeface="Arial"/>
              </a:rPr>
              <a:t> </a:t>
            </a:r>
            <a:r>
              <a:rPr sz="1867" b="1" spc="-7" dirty="0">
                <a:solidFill>
                  <a:srgbClr val="134F5C"/>
                </a:solidFill>
                <a:latin typeface="Arial"/>
                <a:cs typeface="Arial"/>
              </a:rPr>
              <a:t>either</a:t>
            </a:r>
            <a:r>
              <a:rPr sz="1867" b="1" spc="-27" dirty="0">
                <a:solidFill>
                  <a:srgbClr val="134F5C"/>
                </a:solidFill>
                <a:latin typeface="Arial"/>
                <a:cs typeface="Arial"/>
              </a:rPr>
              <a:t> </a:t>
            </a:r>
            <a:r>
              <a:rPr sz="1867" b="1" spc="-7" dirty="0">
                <a:solidFill>
                  <a:srgbClr val="134F5C"/>
                </a:solidFill>
                <a:latin typeface="Arial"/>
                <a:cs typeface="Arial"/>
              </a:rPr>
              <a:t>positive</a:t>
            </a:r>
            <a:r>
              <a:rPr sz="1867" b="1" spc="-33" dirty="0">
                <a:solidFill>
                  <a:srgbClr val="134F5C"/>
                </a:solidFill>
                <a:latin typeface="Arial"/>
                <a:cs typeface="Arial"/>
              </a:rPr>
              <a:t> </a:t>
            </a:r>
            <a:r>
              <a:rPr sz="1867" b="1" spc="-7" dirty="0">
                <a:solidFill>
                  <a:srgbClr val="134F5C"/>
                </a:solidFill>
                <a:latin typeface="Arial"/>
                <a:cs typeface="Arial"/>
              </a:rPr>
              <a:t>or</a:t>
            </a:r>
            <a:r>
              <a:rPr sz="1867" b="1" dirty="0">
                <a:solidFill>
                  <a:srgbClr val="134F5C"/>
                </a:solidFill>
                <a:latin typeface="Arial"/>
                <a:cs typeface="Arial"/>
              </a:rPr>
              <a:t> </a:t>
            </a:r>
            <a:r>
              <a:rPr sz="1867" b="1" spc="-7" dirty="0">
                <a:solidFill>
                  <a:srgbClr val="134F5C"/>
                </a:solidFill>
                <a:latin typeface="Arial"/>
                <a:cs typeface="Arial"/>
              </a:rPr>
              <a:t>Negative.</a:t>
            </a:r>
            <a:endParaRPr sz="1867">
              <a:latin typeface="Arial"/>
              <a:cs typeface="Arial"/>
            </a:endParaRPr>
          </a:p>
        </p:txBody>
      </p:sp>
      <p:sp>
        <p:nvSpPr>
          <p:cNvPr id="14" name="object 14"/>
          <p:cNvSpPr txBox="1"/>
          <p:nvPr/>
        </p:nvSpPr>
        <p:spPr>
          <a:xfrm>
            <a:off x="6200966" y="4480713"/>
            <a:ext cx="5122333" cy="1669154"/>
          </a:xfrm>
          <a:prstGeom prst="rect">
            <a:avLst/>
          </a:prstGeom>
        </p:spPr>
        <p:txBody>
          <a:bodyPr vert="horz" wrap="square" lIns="0" tIns="16933" rIns="0" bIns="0" rtlCol="0">
            <a:spAutoFit/>
          </a:bodyPr>
          <a:lstStyle/>
          <a:p>
            <a:pPr marL="473275" marR="6773" indent="-457189" algn="just">
              <a:lnSpc>
                <a:spcPct val="114999"/>
              </a:lnSpc>
              <a:spcBef>
                <a:spcPts val="133"/>
              </a:spcBef>
              <a:buSzPct val="167857"/>
              <a:buFont typeface="Arial"/>
              <a:buChar char="•"/>
              <a:tabLst>
                <a:tab pos="474121" algn="l"/>
              </a:tabLst>
            </a:pPr>
            <a:r>
              <a:rPr sz="1867" b="1" spc="-7" dirty="0">
                <a:solidFill>
                  <a:srgbClr val="134F5C"/>
                </a:solidFill>
                <a:latin typeface="Arial"/>
                <a:cs typeface="Arial"/>
              </a:rPr>
              <a:t>Sentiment_Polarity:</a:t>
            </a:r>
            <a:r>
              <a:rPr sz="1867" b="1" dirty="0">
                <a:solidFill>
                  <a:srgbClr val="134F5C"/>
                </a:solidFill>
                <a:latin typeface="Arial"/>
                <a:cs typeface="Arial"/>
              </a:rPr>
              <a:t> </a:t>
            </a:r>
            <a:r>
              <a:rPr sz="1867" b="1" spc="-7" dirty="0">
                <a:solidFill>
                  <a:srgbClr val="134F5C"/>
                </a:solidFill>
                <a:latin typeface="Arial"/>
                <a:cs typeface="Arial"/>
              </a:rPr>
              <a:t>It</a:t>
            </a:r>
            <a:r>
              <a:rPr sz="1867" b="1" dirty="0">
                <a:solidFill>
                  <a:srgbClr val="134F5C"/>
                </a:solidFill>
                <a:latin typeface="Arial"/>
                <a:cs typeface="Arial"/>
              </a:rPr>
              <a:t> </a:t>
            </a:r>
            <a:r>
              <a:rPr sz="1867" b="1" spc="-7" dirty="0">
                <a:solidFill>
                  <a:srgbClr val="134F5C"/>
                </a:solidFill>
                <a:latin typeface="Arial"/>
                <a:cs typeface="Arial"/>
              </a:rPr>
              <a:t>expresses</a:t>
            </a:r>
            <a:r>
              <a:rPr sz="1867" b="1" dirty="0">
                <a:solidFill>
                  <a:srgbClr val="134F5C"/>
                </a:solidFill>
                <a:latin typeface="Arial"/>
                <a:cs typeface="Arial"/>
              </a:rPr>
              <a:t> </a:t>
            </a:r>
            <a:r>
              <a:rPr sz="1867" b="1" spc="-13" dirty="0">
                <a:solidFill>
                  <a:srgbClr val="134F5C"/>
                </a:solidFill>
                <a:latin typeface="Arial"/>
                <a:cs typeface="Arial"/>
              </a:rPr>
              <a:t>the </a:t>
            </a:r>
            <a:r>
              <a:rPr sz="1867" b="1" spc="-7" dirty="0">
                <a:solidFill>
                  <a:srgbClr val="134F5C"/>
                </a:solidFill>
                <a:latin typeface="Arial"/>
                <a:cs typeface="Arial"/>
              </a:rPr>
              <a:t> sentiment </a:t>
            </a:r>
            <a:r>
              <a:rPr sz="1867" b="1" spc="-13" dirty="0">
                <a:solidFill>
                  <a:srgbClr val="134F5C"/>
                </a:solidFill>
                <a:latin typeface="Arial"/>
                <a:cs typeface="Arial"/>
              </a:rPr>
              <a:t>which ranges </a:t>
            </a:r>
            <a:r>
              <a:rPr sz="1867" b="1" spc="-7" dirty="0">
                <a:solidFill>
                  <a:srgbClr val="134F5C"/>
                </a:solidFill>
                <a:latin typeface="Arial"/>
                <a:cs typeface="Arial"/>
              </a:rPr>
              <a:t>between -1 to 1 </a:t>
            </a:r>
            <a:r>
              <a:rPr sz="1867" b="1" dirty="0">
                <a:solidFill>
                  <a:srgbClr val="134F5C"/>
                </a:solidFill>
                <a:latin typeface="Arial"/>
                <a:cs typeface="Arial"/>
              </a:rPr>
              <a:t> </a:t>
            </a:r>
            <a:r>
              <a:rPr sz="1867" b="1" spc="-7" dirty="0">
                <a:solidFill>
                  <a:srgbClr val="134F5C"/>
                </a:solidFill>
                <a:latin typeface="Arial"/>
                <a:cs typeface="Arial"/>
              </a:rPr>
              <a:t>where -1 represents </a:t>
            </a:r>
            <a:r>
              <a:rPr sz="1867" b="1" spc="-13" dirty="0">
                <a:solidFill>
                  <a:srgbClr val="134F5C"/>
                </a:solidFill>
                <a:latin typeface="Arial"/>
                <a:cs typeface="Arial"/>
              </a:rPr>
              <a:t>negative </a:t>
            </a:r>
            <a:r>
              <a:rPr sz="1867" b="1" spc="-7" dirty="0">
                <a:solidFill>
                  <a:srgbClr val="134F5C"/>
                </a:solidFill>
                <a:latin typeface="Arial"/>
                <a:cs typeface="Arial"/>
              </a:rPr>
              <a:t>review </a:t>
            </a:r>
            <a:r>
              <a:rPr sz="1867" b="1" spc="-13" dirty="0">
                <a:solidFill>
                  <a:srgbClr val="134F5C"/>
                </a:solidFill>
                <a:latin typeface="Arial"/>
                <a:cs typeface="Arial"/>
              </a:rPr>
              <a:t>and </a:t>
            </a:r>
            <a:r>
              <a:rPr sz="1867" b="1" spc="-7" dirty="0">
                <a:solidFill>
                  <a:srgbClr val="134F5C"/>
                </a:solidFill>
                <a:latin typeface="Arial"/>
                <a:cs typeface="Arial"/>
              </a:rPr>
              <a:t> 1 represents positive and others </a:t>
            </a:r>
            <a:r>
              <a:rPr sz="1867" b="1" spc="-13" dirty="0">
                <a:solidFill>
                  <a:srgbClr val="134F5C"/>
                </a:solidFill>
                <a:latin typeface="Arial"/>
                <a:cs typeface="Arial"/>
              </a:rPr>
              <a:t>depend </a:t>
            </a:r>
            <a:r>
              <a:rPr sz="1867" b="1" spc="-7" dirty="0">
                <a:solidFill>
                  <a:srgbClr val="134F5C"/>
                </a:solidFill>
                <a:latin typeface="Arial"/>
                <a:cs typeface="Arial"/>
              </a:rPr>
              <a:t> on</a:t>
            </a:r>
            <a:r>
              <a:rPr sz="1867" b="1" spc="-20" dirty="0">
                <a:solidFill>
                  <a:srgbClr val="134F5C"/>
                </a:solidFill>
                <a:latin typeface="Arial"/>
                <a:cs typeface="Arial"/>
              </a:rPr>
              <a:t> </a:t>
            </a:r>
            <a:r>
              <a:rPr sz="1867" b="1" spc="-7" dirty="0">
                <a:solidFill>
                  <a:srgbClr val="134F5C"/>
                </a:solidFill>
                <a:latin typeface="Arial"/>
                <a:cs typeface="Arial"/>
              </a:rPr>
              <a:t>the</a:t>
            </a:r>
            <a:r>
              <a:rPr sz="1867" b="1" spc="-20" dirty="0">
                <a:solidFill>
                  <a:srgbClr val="134F5C"/>
                </a:solidFill>
                <a:latin typeface="Arial"/>
                <a:cs typeface="Arial"/>
              </a:rPr>
              <a:t> </a:t>
            </a:r>
            <a:r>
              <a:rPr sz="1867" b="1" spc="-13" dirty="0">
                <a:solidFill>
                  <a:srgbClr val="134F5C"/>
                </a:solidFill>
                <a:latin typeface="Arial"/>
                <a:cs typeface="Arial"/>
              </a:rPr>
              <a:t>type</a:t>
            </a:r>
            <a:r>
              <a:rPr sz="1867" b="1" dirty="0">
                <a:solidFill>
                  <a:srgbClr val="134F5C"/>
                </a:solidFill>
                <a:latin typeface="Arial"/>
                <a:cs typeface="Arial"/>
              </a:rPr>
              <a:t> </a:t>
            </a:r>
            <a:r>
              <a:rPr sz="1867" b="1" spc="-7" dirty="0">
                <a:solidFill>
                  <a:srgbClr val="134F5C"/>
                </a:solidFill>
                <a:latin typeface="Arial"/>
                <a:cs typeface="Arial"/>
              </a:rPr>
              <a:t>of</a:t>
            </a:r>
            <a:r>
              <a:rPr sz="1867" b="1" spc="-20" dirty="0">
                <a:solidFill>
                  <a:srgbClr val="134F5C"/>
                </a:solidFill>
                <a:latin typeface="Arial"/>
                <a:cs typeface="Arial"/>
              </a:rPr>
              <a:t> </a:t>
            </a:r>
            <a:r>
              <a:rPr sz="1867" b="1" spc="-7" dirty="0">
                <a:solidFill>
                  <a:srgbClr val="134F5C"/>
                </a:solidFill>
                <a:latin typeface="Arial"/>
                <a:cs typeface="Arial"/>
              </a:rPr>
              <a:t>review.</a:t>
            </a:r>
            <a:endParaRPr sz="1867">
              <a:latin typeface="Arial"/>
              <a:cs typeface="Arial"/>
            </a:endParaRPr>
          </a:p>
        </p:txBody>
      </p:sp>
      <p:sp>
        <p:nvSpPr>
          <p:cNvPr id="15" name="object 15"/>
          <p:cNvSpPr txBox="1"/>
          <p:nvPr/>
        </p:nvSpPr>
        <p:spPr>
          <a:xfrm>
            <a:off x="3167637" y="1268739"/>
            <a:ext cx="6167120" cy="509541"/>
          </a:xfrm>
          <a:prstGeom prst="rect">
            <a:avLst/>
          </a:prstGeom>
        </p:spPr>
        <p:txBody>
          <a:bodyPr vert="horz" wrap="square" lIns="0" tIns="16933" rIns="0" bIns="0" rtlCol="0">
            <a:spAutoFit/>
          </a:bodyPr>
          <a:lstStyle/>
          <a:p>
            <a:pPr marL="16933">
              <a:spcBef>
                <a:spcPts val="133"/>
              </a:spcBef>
            </a:pPr>
            <a:r>
              <a:rPr sz="3200" b="1" u="sng" spc="-7" dirty="0">
                <a:solidFill>
                  <a:srgbClr val="CC0000"/>
                </a:solidFill>
                <a:uFill>
                  <a:solidFill>
                    <a:srgbClr val="CC0000"/>
                  </a:solidFill>
                </a:uFill>
                <a:latin typeface="Arial"/>
                <a:cs typeface="Arial"/>
              </a:rPr>
              <a:t>USER</a:t>
            </a:r>
            <a:r>
              <a:rPr sz="3200" b="1" u="sng" spc="-33" dirty="0">
                <a:solidFill>
                  <a:srgbClr val="CC0000"/>
                </a:solidFill>
                <a:uFill>
                  <a:solidFill>
                    <a:srgbClr val="CC0000"/>
                  </a:solidFill>
                </a:uFill>
                <a:latin typeface="Arial"/>
                <a:cs typeface="Arial"/>
              </a:rPr>
              <a:t> </a:t>
            </a:r>
            <a:r>
              <a:rPr sz="3200" b="1" u="sng" spc="-7" dirty="0">
                <a:solidFill>
                  <a:srgbClr val="CC0000"/>
                </a:solidFill>
                <a:uFill>
                  <a:solidFill>
                    <a:srgbClr val="CC0000"/>
                  </a:solidFill>
                </a:uFill>
                <a:latin typeface="Arial"/>
                <a:cs typeface="Arial"/>
              </a:rPr>
              <a:t>REVIEWS</a:t>
            </a:r>
            <a:r>
              <a:rPr sz="3200" b="1" u="sng" spc="-67" dirty="0">
                <a:solidFill>
                  <a:srgbClr val="CC0000"/>
                </a:solidFill>
                <a:uFill>
                  <a:solidFill>
                    <a:srgbClr val="CC0000"/>
                  </a:solidFill>
                </a:uFill>
                <a:latin typeface="Arial"/>
                <a:cs typeface="Arial"/>
              </a:rPr>
              <a:t> </a:t>
            </a:r>
            <a:r>
              <a:rPr sz="3200" b="1" u="sng" spc="-7" dirty="0">
                <a:solidFill>
                  <a:srgbClr val="CC0000"/>
                </a:solidFill>
                <a:uFill>
                  <a:solidFill>
                    <a:srgbClr val="CC0000"/>
                  </a:solidFill>
                </a:uFill>
                <a:latin typeface="Arial"/>
                <a:cs typeface="Arial"/>
              </a:rPr>
              <a:t>DATA</a:t>
            </a:r>
            <a:r>
              <a:rPr sz="3200" b="1" u="sng" spc="-13" dirty="0">
                <a:solidFill>
                  <a:srgbClr val="CC0000"/>
                </a:solidFill>
                <a:uFill>
                  <a:solidFill>
                    <a:srgbClr val="CC0000"/>
                  </a:solidFill>
                </a:uFill>
                <a:latin typeface="Arial"/>
                <a:cs typeface="Arial"/>
              </a:rPr>
              <a:t> </a:t>
            </a:r>
            <a:r>
              <a:rPr sz="3200" b="1" u="sng" spc="-7" dirty="0">
                <a:solidFill>
                  <a:srgbClr val="CC0000"/>
                </a:solidFill>
                <a:uFill>
                  <a:solidFill>
                    <a:srgbClr val="CC0000"/>
                  </a:solidFill>
                </a:uFill>
                <a:latin typeface="Arial"/>
                <a:cs typeface="Arial"/>
              </a:rPr>
              <a:t>SET</a:t>
            </a:r>
            <a:endParaRPr sz="3200" dirty="0">
              <a:latin typeface="Arial"/>
              <a:cs typeface="Arial"/>
            </a:endParaRPr>
          </a:p>
        </p:txBody>
      </p:sp>
      <p:grpSp>
        <p:nvGrpSpPr>
          <p:cNvPr id="17" name="object 2"/>
          <p:cNvGrpSpPr/>
          <p:nvPr/>
        </p:nvGrpSpPr>
        <p:grpSpPr>
          <a:xfrm>
            <a:off x="0" y="1166155"/>
            <a:ext cx="12191153" cy="161625"/>
            <a:chOff x="0" y="774954"/>
            <a:chExt cx="9144000" cy="107441"/>
          </a:xfrm>
        </p:grpSpPr>
        <p:pic>
          <p:nvPicPr>
            <p:cNvPr id="18" name="object 3"/>
            <p:cNvPicPr/>
            <p:nvPr/>
          </p:nvPicPr>
          <p:blipFill>
            <a:blip r:embed="rId2" cstate="print"/>
            <a:stretch>
              <a:fillRect/>
            </a:stretch>
          </p:blipFill>
          <p:spPr>
            <a:xfrm>
              <a:off x="0" y="774954"/>
              <a:ext cx="9144000" cy="107441"/>
            </a:xfrm>
            <a:prstGeom prst="rect">
              <a:avLst/>
            </a:prstGeom>
          </p:spPr>
        </p:pic>
        <p:sp>
          <p:nvSpPr>
            <p:cNvPr id="19"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a:p>
          </p:txBody>
        </p:sp>
      </p:grpSp>
      <p:pic>
        <p:nvPicPr>
          <p:cNvPr id="20" name="Picture 19"/>
          <p:cNvPicPr>
            <a:picLocks noChangeAspect="1"/>
          </p:cNvPicPr>
          <p:nvPr/>
        </p:nvPicPr>
        <p:blipFill rotWithShape="1">
          <a:blip r:embed="rId3"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sp>
        <p:nvSpPr>
          <p:cNvPr id="21" name="TextBox 20"/>
          <p:cNvSpPr txBox="1"/>
          <p:nvPr/>
        </p:nvSpPr>
        <p:spPr>
          <a:xfrm>
            <a:off x="5562793" y="633035"/>
            <a:ext cx="1263945" cy="369332"/>
          </a:xfrm>
          <a:prstGeom prst="rect">
            <a:avLst/>
          </a:prstGeom>
          <a:noFill/>
        </p:spPr>
        <p:txBody>
          <a:bodyPr wrap="square" rtlCol="0">
            <a:spAutoFit/>
          </a:bodyPr>
          <a:lstStyle/>
          <a:p>
            <a:r>
              <a:rPr lang="en-GB" b="1" dirty="0" smtClean="0">
                <a:solidFill>
                  <a:schemeClr val="accent2">
                    <a:lumMod val="50000"/>
                  </a:schemeClr>
                </a:solidFill>
              </a:rPr>
              <a:t>CONTD…</a:t>
            </a:r>
            <a:endParaRPr lang="en-IN" b="1" dirty="0">
              <a:solidFill>
                <a:schemeClr val="accent2">
                  <a:lumMod val="50000"/>
                </a:schemeClr>
              </a:solidFill>
            </a:endParaRP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4889" y="22053"/>
            <a:ext cx="980690" cy="980690"/>
          </a:xfrm>
          <a:prstGeom prst="rect">
            <a:avLst/>
          </a:prstGeom>
        </p:spPr>
      </p:pic>
    </p:spTree>
    <p:extLst>
      <p:ext uri="{BB962C8B-B14F-4D97-AF65-F5344CB8AC3E}">
        <p14:creationId xmlns:p14="http://schemas.microsoft.com/office/powerpoint/2010/main" val="3791557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566" y="383910"/>
            <a:ext cx="4645660" cy="591551"/>
          </a:xfrm>
          <a:prstGeom prst="rect">
            <a:avLst/>
          </a:prstGeom>
        </p:spPr>
        <p:txBody>
          <a:bodyPr vert="horz" wrap="square" lIns="0" tIns="16933" rIns="0" bIns="0" rtlCol="0" anchor="ctr">
            <a:spAutoFit/>
          </a:bodyPr>
          <a:lstStyle/>
          <a:p>
            <a:pPr marL="16933">
              <a:lnSpc>
                <a:spcPct val="100000"/>
              </a:lnSpc>
              <a:spcBef>
                <a:spcPts val="133"/>
              </a:spcBef>
            </a:pPr>
            <a:r>
              <a:rPr sz="3733" spc="-7" dirty="0">
                <a:solidFill>
                  <a:srgbClr val="CC0000"/>
                </a:solidFill>
                <a:latin typeface="Arial"/>
                <a:cs typeface="Arial"/>
              </a:rPr>
              <a:t>DATA</a:t>
            </a:r>
            <a:r>
              <a:rPr sz="3733" spc="-80" dirty="0">
                <a:solidFill>
                  <a:srgbClr val="CC0000"/>
                </a:solidFill>
                <a:latin typeface="Arial"/>
                <a:cs typeface="Arial"/>
              </a:rPr>
              <a:t> </a:t>
            </a:r>
            <a:r>
              <a:rPr sz="3733" spc="-7" dirty="0">
                <a:solidFill>
                  <a:srgbClr val="CC0000"/>
                </a:solidFill>
                <a:latin typeface="Arial"/>
                <a:cs typeface="Arial"/>
              </a:rPr>
              <a:t>PROCESSING</a:t>
            </a:r>
            <a:endParaRPr sz="3733">
              <a:latin typeface="Arial"/>
              <a:cs typeface="Arial"/>
            </a:endParaRPr>
          </a:p>
        </p:txBody>
      </p:sp>
      <p:pic>
        <p:nvPicPr>
          <p:cNvPr id="3" name="object 3"/>
          <p:cNvPicPr/>
          <p:nvPr/>
        </p:nvPicPr>
        <p:blipFill>
          <a:blip r:embed="rId2" cstate="print"/>
          <a:stretch>
            <a:fillRect/>
          </a:stretch>
        </p:blipFill>
        <p:spPr>
          <a:xfrm>
            <a:off x="2653793" y="1233423"/>
            <a:ext cx="6425183" cy="2314447"/>
          </a:xfrm>
          <a:prstGeom prst="rect">
            <a:avLst/>
          </a:prstGeom>
        </p:spPr>
      </p:pic>
      <p:sp>
        <p:nvSpPr>
          <p:cNvPr id="4" name="object 4"/>
          <p:cNvSpPr txBox="1"/>
          <p:nvPr/>
        </p:nvSpPr>
        <p:spPr>
          <a:xfrm>
            <a:off x="1263215" y="3500024"/>
            <a:ext cx="10408920" cy="2660386"/>
          </a:xfrm>
          <a:prstGeom prst="rect">
            <a:avLst/>
          </a:prstGeom>
        </p:spPr>
        <p:txBody>
          <a:bodyPr vert="horz" wrap="square" lIns="0" tIns="16933" rIns="0" bIns="0" rtlCol="0">
            <a:spAutoFit/>
          </a:bodyPr>
          <a:lstStyle/>
          <a:p>
            <a:pPr marL="474121" marR="6773" indent="-458035">
              <a:lnSpc>
                <a:spcPct val="114999"/>
              </a:lnSpc>
              <a:spcBef>
                <a:spcPts val="133"/>
              </a:spcBef>
              <a:buSzPct val="128571"/>
              <a:buFont typeface="Arial"/>
              <a:buChar char="●"/>
              <a:tabLst>
                <a:tab pos="473275" algn="l"/>
                <a:tab pos="474121" algn="l"/>
              </a:tabLst>
            </a:pPr>
            <a:r>
              <a:rPr sz="1867" b="1" spc="-7" dirty="0">
                <a:solidFill>
                  <a:srgbClr val="134F5C"/>
                </a:solidFill>
                <a:latin typeface="Arial"/>
                <a:cs typeface="Arial"/>
              </a:rPr>
              <a:t>The</a:t>
            </a:r>
            <a:r>
              <a:rPr sz="1867" b="1" spc="127" dirty="0">
                <a:solidFill>
                  <a:srgbClr val="134F5C"/>
                </a:solidFill>
                <a:latin typeface="Arial"/>
                <a:cs typeface="Arial"/>
              </a:rPr>
              <a:t> </a:t>
            </a:r>
            <a:r>
              <a:rPr sz="1867" b="1" spc="-7" dirty="0">
                <a:solidFill>
                  <a:srgbClr val="134F5C"/>
                </a:solidFill>
                <a:latin typeface="Arial"/>
                <a:cs typeface="Arial"/>
              </a:rPr>
              <a:t>data</a:t>
            </a:r>
            <a:r>
              <a:rPr sz="1867" b="1" spc="127" dirty="0">
                <a:solidFill>
                  <a:srgbClr val="134F5C"/>
                </a:solidFill>
                <a:latin typeface="Arial"/>
                <a:cs typeface="Arial"/>
              </a:rPr>
              <a:t> </a:t>
            </a:r>
            <a:r>
              <a:rPr sz="1867" b="1" spc="-7" dirty="0">
                <a:solidFill>
                  <a:srgbClr val="134F5C"/>
                </a:solidFill>
                <a:latin typeface="Arial"/>
                <a:cs typeface="Arial"/>
              </a:rPr>
              <a:t>provided</a:t>
            </a:r>
            <a:r>
              <a:rPr sz="1867" b="1" spc="133" dirty="0">
                <a:solidFill>
                  <a:srgbClr val="134F5C"/>
                </a:solidFill>
                <a:latin typeface="Arial"/>
                <a:cs typeface="Arial"/>
              </a:rPr>
              <a:t> </a:t>
            </a:r>
            <a:r>
              <a:rPr sz="1867" b="1" spc="-7" dirty="0">
                <a:solidFill>
                  <a:srgbClr val="134F5C"/>
                </a:solidFill>
                <a:latin typeface="Arial"/>
                <a:cs typeface="Arial"/>
              </a:rPr>
              <a:t>is</a:t>
            </a:r>
            <a:r>
              <a:rPr sz="1867" b="1" spc="140" dirty="0">
                <a:solidFill>
                  <a:srgbClr val="134F5C"/>
                </a:solidFill>
                <a:latin typeface="Arial"/>
                <a:cs typeface="Arial"/>
              </a:rPr>
              <a:t> </a:t>
            </a:r>
            <a:r>
              <a:rPr sz="1867" b="1" spc="-13" dirty="0">
                <a:solidFill>
                  <a:srgbClr val="134F5C"/>
                </a:solidFill>
                <a:latin typeface="Arial"/>
                <a:cs typeface="Arial"/>
              </a:rPr>
              <a:t>not</a:t>
            </a:r>
            <a:r>
              <a:rPr sz="1867" b="1" spc="127" dirty="0">
                <a:solidFill>
                  <a:srgbClr val="134F5C"/>
                </a:solidFill>
                <a:latin typeface="Arial"/>
                <a:cs typeface="Arial"/>
              </a:rPr>
              <a:t> </a:t>
            </a:r>
            <a:r>
              <a:rPr sz="1867" b="1" spc="-7" dirty="0">
                <a:solidFill>
                  <a:srgbClr val="134F5C"/>
                </a:solidFill>
                <a:latin typeface="Arial"/>
                <a:cs typeface="Arial"/>
              </a:rPr>
              <a:t>structured</a:t>
            </a:r>
            <a:r>
              <a:rPr sz="1867" b="1" spc="133" dirty="0">
                <a:solidFill>
                  <a:srgbClr val="134F5C"/>
                </a:solidFill>
                <a:latin typeface="Arial"/>
                <a:cs typeface="Arial"/>
              </a:rPr>
              <a:t> </a:t>
            </a:r>
            <a:r>
              <a:rPr sz="1867" b="1" spc="-7" dirty="0">
                <a:solidFill>
                  <a:srgbClr val="134F5C"/>
                </a:solidFill>
                <a:latin typeface="Arial"/>
                <a:cs typeface="Arial"/>
              </a:rPr>
              <a:t>data.</a:t>
            </a:r>
            <a:r>
              <a:rPr sz="1867" b="1" spc="127" dirty="0">
                <a:solidFill>
                  <a:srgbClr val="134F5C"/>
                </a:solidFill>
                <a:latin typeface="Arial"/>
                <a:cs typeface="Arial"/>
              </a:rPr>
              <a:t> </a:t>
            </a:r>
            <a:r>
              <a:rPr sz="1867" b="1" spc="-7" dirty="0">
                <a:solidFill>
                  <a:srgbClr val="134F5C"/>
                </a:solidFill>
                <a:latin typeface="Arial"/>
                <a:cs typeface="Arial"/>
              </a:rPr>
              <a:t>We</a:t>
            </a:r>
            <a:r>
              <a:rPr sz="1867" b="1" spc="140" dirty="0">
                <a:solidFill>
                  <a:srgbClr val="134F5C"/>
                </a:solidFill>
                <a:latin typeface="Arial"/>
                <a:cs typeface="Arial"/>
              </a:rPr>
              <a:t> </a:t>
            </a:r>
            <a:r>
              <a:rPr sz="1867" b="1" spc="-7" dirty="0">
                <a:solidFill>
                  <a:srgbClr val="134F5C"/>
                </a:solidFill>
                <a:latin typeface="Arial"/>
                <a:cs typeface="Arial"/>
              </a:rPr>
              <a:t>need</a:t>
            </a:r>
            <a:r>
              <a:rPr sz="1867" b="1" spc="120" dirty="0">
                <a:solidFill>
                  <a:srgbClr val="134F5C"/>
                </a:solidFill>
                <a:latin typeface="Arial"/>
                <a:cs typeface="Arial"/>
              </a:rPr>
              <a:t> </a:t>
            </a:r>
            <a:r>
              <a:rPr sz="1867" b="1" spc="-7" dirty="0">
                <a:solidFill>
                  <a:srgbClr val="134F5C"/>
                </a:solidFill>
                <a:latin typeface="Arial"/>
                <a:cs typeface="Arial"/>
              </a:rPr>
              <a:t>to</a:t>
            </a:r>
            <a:r>
              <a:rPr sz="1867" b="1" spc="127" dirty="0">
                <a:solidFill>
                  <a:srgbClr val="134F5C"/>
                </a:solidFill>
                <a:latin typeface="Arial"/>
                <a:cs typeface="Arial"/>
              </a:rPr>
              <a:t> </a:t>
            </a:r>
            <a:r>
              <a:rPr sz="1867" b="1" spc="-7" dirty="0">
                <a:solidFill>
                  <a:srgbClr val="134F5C"/>
                </a:solidFill>
                <a:latin typeface="Arial"/>
                <a:cs typeface="Arial"/>
              </a:rPr>
              <a:t>process</a:t>
            </a:r>
            <a:r>
              <a:rPr sz="1867" b="1" spc="127" dirty="0">
                <a:solidFill>
                  <a:srgbClr val="134F5C"/>
                </a:solidFill>
                <a:latin typeface="Arial"/>
                <a:cs typeface="Arial"/>
              </a:rPr>
              <a:t> </a:t>
            </a:r>
            <a:r>
              <a:rPr sz="1867" b="1" spc="-7" dirty="0">
                <a:solidFill>
                  <a:srgbClr val="134F5C"/>
                </a:solidFill>
                <a:latin typeface="Arial"/>
                <a:cs typeface="Arial"/>
              </a:rPr>
              <a:t>that</a:t>
            </a:r>
            <a:r>
              <a:rPr sz="1867" b="1" spc="133" dirty="0">
                <a:solidFill>
                  <a:srgbClr val="134F5C"/>
                </a:solidFill>
                <a:latin typeface="Arial"/>
                <a:cs typeface="Arial"/>
              </a:rPr>
              <a:t> </a:t>
            </a:r>
            <a:r>
              <a:rPr sz="1867" b="1" spc="-13" dirty="0">
                <a:solidFill>
                  <a:srgbClr val="134F5C"/>
                </a:solidFill>
                <a:latin typeface="Arial"/>
                <a:cs typeface="Arial"/>
              </a:rPr>
              <a:t>data</a:t>
            </a:r>
            <a:r>
              <a:rPr sz="1867" b="1" spc="140" dirty="0">
                <a:solidFill>
                  <a:srgbClr val="134F5C"/>
                </a:solidFill>
                <a:latin typeface="Arial"/>
                <a:cs typeface="Arial"/>
              </a:rPr>
              <a:t> </a:t>
            </a:r>
            <a:r>
              <a:rPr sz="1867" b="1" spc="-7" dirty="0">
                <a:solidFill>
                  <a:srgbClr val="134F5C"/>
                </a:solidFill>
                <a:latin typeface="Arial"/>
                <a:cs typeface="Arial"/>
              </a:rPr>
              <a:t>into</a:t>
            </a:r>
            <a:r>
              <a:rPr sz="1867" b="1" spc="133" dirty="0">
                <a:solidFill>
                  <a:srgbClr val="134F5C"/>
                </a:solidFill>
                <a:latin typeface="Arial"/>
                <a:cs typeface="Arial"/>
              </a:rPr>
              <a:t> </a:t>
            </a:r>
            <a:r>
              <a:rPr sz="1867" b="1" spc="-7" dirty="0">
                <a:solidFill>
                  <a:srgbClr val="134F5C"/>
                </a:solidFill>
                <a:latin typeface="Arial"/>
                <a:cs typeface="Arial"/>
              </a:rPr>
              <a:t>the</a:t>
            </a:r>
            <a:r>
              <a:rPr sz="1867" b="1" spc="140" dirty="0">
                <a:solidFill>
                  <a:srgbClr val="134F5C"/>
                </a:solidFill>
                <a:latin typeface="Arial"/>
                <a:cs typeface="Arial"/>
              </a:rPr>
              <a:t> </a:t>
            </a:r>
            <a:r>
              <a:rPr sz="1867" b="1" spc="-13" dirty="0">
                <a:solidFill>
                  <a:srgbClr val="134F5C"/>
                </a:solidFill>
                <a:latin typeface="Arial"/>
                <a:cs typeface="Arial"/>
              </a:rPr>
              <a:t>proper </a:t>
            </a:r>
            <a:r>
              <a:rPr sz="1867" b="1" spc="-500" dirty="0">
                <a:solidFill>
                  <a:srgbClr val="134F5C"/>
                </a:solidFill>
                <a:latin typeface="Arial"/>
                <a:cs typeface="Arial"/>
              </a:rPr>
              <a:t> </a:t>
            </a:r>
            <a:r>
              <a:rPr sz="1867" b="1" spc="-7" dirty="0">
                <a:solidFill>
                  <a:srgbClr val="134F5C"/>
                </a:solidFill>
                <a:latin typeface="Arial"/>
                <a:cs typeface="Arial"/>
              </a:rPr>
              <a:t>format.</a:t>
            </a:r>
            <a:endParaRPr sz="1867">
              <a:latin typeface="Arial"/>
              <a:cs typeface="Arial"/>
            </a:endParaRPr>
          </a:p>
          <a:p>
            <a:pPr marL="473275" marR="7620" indent="-457189">
              <a:lnSpc>
                <a:spcPct val="114999"/>
              </a:lnSpc>
              <a:buSzPct val="128571"/>
              <a:buFont typeface="Arial"/>
              <a:buChar char="●"/>
              <a:tabLst>
                <a:tab pos="473275" algn="l"/>
                <a:tab pos="474121" algn="l"/>
              </a:tabLst>
            </a:pPr>
            <a:r>
              <a:rPr sz="1867" b="1" spc="-7" dirty="0">
                <a:solidFill>
                  <a:srgbClr val="134F5C"/>
                </a:solidFill>
                <a:latin typeface="Arial"/>
                <a:cs typeface="Arial"/>
              </a:rPr>
              <a:t>In</a:t>
            </a:r>
            <a:r>
              <a:rPr sz="1867" b="1" spc="13" dirty="0">
                <a:solidFill>
                  <a:srgbClr val="134F5C"/>
                </a:solidFill>
                <a:latin typeface="Arial"/>
                <a:cs typeface="Arial"/>
              </a:rPr>
              <a:t> </a:t>
            </a:r>
            <a:r>
              <a:rPr sz="1867" b="1" spc="-7" dirty="0">
                <a:solidFill>
                  <a:srgbClr val="134F5C"/>
                </a:solidFill>
                <a:latin typeface="Arial"/>
                <a:cs typeface="Arial"/>
              </a:rPr>
              <a:t>the</a:t>
            </a:r>
            <a:r>
              <a:rPr sz="1867" b="1" spc="27" dirty="0">
                <a:solidFill>
                  <a:srgbClr val="134F5C"/>
                </a:solidFill>
                <a:latin typeface="Arial"/>
                <a:cs typeface="Arial"/>
              </a:rPr>
              <a:t> </a:t>
            </a:r>
            <a:r>
              <a:rPr sz="1867" b="1" spc="-7" dirty="0">
                <a:solidFill>
                  <a:srgbClr val="134F5C"/>
                </a:solidFill>
                <a:latin typeface="Arial"/>
                <a:cs typeface="Arial"/>
              </a:rPr>
              <a:t>play</a:t>
            </a:r>
            <a:r>
              <a:rPr sz="1867" b="1" dirty="0">
                <a:solidFill>
                  <a:srgbClr val="134F5C"/>
                </a:solidFill>
                <a:latin typeface="Arial"/>
                <a:cs typeface="Arial"/>
              </a:rPr>
              <a:t> </a:t>
            </a:r>
            <a:r>
              <a:rPr sz="1867" b="1" spc="-7" dirty="0">
                <a:solidFill>
                  <a:srgbClr val="134F5C"/>
                </a:solidFill>
                <a:latin typeface="Arial"/>
                <a:cs typeface="Arial"/>
              </a:rPr>
              <a:t>store</a:t>
            </a:r>
            <a:r>
              <a:rPr sz="1867" b="1" spc="20" dirty="0">
                <a:solidFill>
                  <a:srgbClr val="134F5C"/>
                </a:solidFill>
                <a:latin typeface="Arial"/>
                <a:cs typeface="Arial"/>
              </a:rPr>
              <a:t> </a:t>
            </a:r>
            <a:r>
              <a:rPr sz="1867" b="1" spc="-7" dirty="0">
                <a:solidFill>
                  <a:srgbClr val="134F5C"/>
                </a:solidFill>
                <a:latin typeface="Arial"/>
                <a:cs typeface="Arial"/>
              </a:rPr>
              <a:t>dataset</a:t>
            </a:r>
            <a:r>
              <a:rPr sz="1867" b="1" spc="13" dirty="0">
                <a:solidFill>
                  <a:srgbClr val="134F5C"/>
                </a:solidFill>
                <a:latin typeface="Arial"/>
                <a:cs typeface="Arial"/>
              </a:rPr>
              <a:t> </a:t>
            </a:r>
            <a:r>
              <a:rPr sz="1867" b="1" spc="-7" dirty="0">
                <a:solidFill>
                  <a:srgbClr val="134F5C"/>
                </a:solidFill>
                <a:latin typeface="Arial"/>
                <a:cs typeface="Arial"/>
              </a:rPr>
              <a:t>in</a:t>
            </a:r>
            <a:r>
              <a:rPr sz="1867" b="1" spc="20" dirty="0">
                <a:solidFill>
                  <a:srgbClr val="134F5C"/>
                </a:solidFill>
                <a:latin typeface="Arial"/>
                <a:cs typeface="Arial"/>
              </a:rPr>
              <a:t> </a:t>
            </a:r>
            <a:r>
              <a:rPr sz="1867" b="1" spc="-7" dirty="0">
                <a:solidFill>
                  <a:srgbClr val="134F5C"/>
                </a:solidFill>
                <a:latin typeface="Arial"/>
                <a:cs typeface="Arial"/>
              </a:rPr>
              <a:t>the</a:t>
            </a:r>
            <a:r>
              <a:rPr sz="1867" b="1" spc="27" dirty="0">
                <a:solidFill>
                  <a:srgbClr val="134F5C"/>
                </a:solidFill>
                <a:latin typeface="Arial"/>
                <a:cs typeface="Arial"/>
              </a:rPr>
              <a:t> </a:t>
            </a:r>
            <a:r>
              <a:rPr sz="1867" b="1" spc="-7" dirty="0">
                <a:solidFill>
                  <a:srgbClr val="134F5C"/>
                </a:solidFill>
                <a:latin typeface="Arial"/>
                <a:cs typeface="Arial"/>
              </a:rPr>
              <a:t>Size</a:t>
            </a:r>
            <a:r>
              <a:rPr sz="1867" b="1" spc="20" dirty="0">
                <a:solidFill>
                  <a:srgbClr val="134F5C"/>
                </a:solidFill>
                <a:latin typeface="Arial"/>
                <a:cs typeface="Arial"/>
              </a:rPr>
              <a:t> </a:t>
            </a:r>
            <a:r>
              <a:rPr sz="1867" b="1" spc="-7" dirty="0">
                <a:solidFill>
                  <a:srgbClr val="134F5C"/>
                </a:solidFill>
                <a:latin typeface="Arial"/>
                <a:cs typeface="Arial"/>
              </a:rPr>
              <a:t>column</a:t>
            </a:r>
            <a:r>
              <a:rPr sz="1867" b="1" spc="20" dirty="0">
                <a:solidFill>
                  <a:srgbClr val="134F5C"/>
                </a:solidFill>
                <a:latin typeface="Arial"/>
                <a:cs typeface="Arial"/>
              </a:rPr>
              <a:t> </a:t>
            </a:r>
            <a:r>
              <a:rPr sz="1867" b="1" spc="-7" dirty="0">
                <a:solidFill>
                  <a:srgbClr val="134F5C"/>
                </a:solidFill>
                <a:latin typeface="Arial"/>
                <a:cs typeface="Arial"/>
              </a:rPr>
              <a:t>the</a:t>
            </a:r>
            <a:r>
              <a:rPr sz="1867" b="1" spc="20" dirty="0">
                <a:solidFill>
                  <a:srgbClr val="134F5C"/>
                </a:solidFill>
                <a:latin typeface="Arial"/>
                <a:cs typeface="Arial"/>
              </a:rPr>
              <a:t> </a:t>
            </a:r>
            <a:r>
              <a:rPr sz="1867" b="1" spc="-7" dirty="0">
                <a:solidFill>
                  <a:srgbClr val="134F5C"/>
                </a:solidFill>
                <a:latin typeface="Arial"/>
                <a:cs typeface="Arial"/>
              </a:rPr>
              <a:t>data</a:t>
            </a:r>
            <a:r>
              <a:rPr sz="1867" b="1" spc="27" dirty="0">
                <a:solidFill>
                  <a:srgbClr val="134F5C"/>
                </a:solidFill>
                <a:latin typeface="Arial"/>
                <a:cs typeface="Arial"/>
              </a:rPr>
              <a:t> </a:t>
            </a:r>
            <a:r>
              <a:rPr sz="1867" b="1" spc="-7" dirty="0">
                <a:solidFill>
                  <a:srgbClr val="134F5C"/>
                </a:solidFill>
                <a:latin typeface="Arial"/>
                <a:cs typeface="Arial"/>
              </a:rPr>
              <a:t>given</a:t>
            </a:r>
            <a:r>
              <a:rPr sz="1867" b="1" spc="13" dirty="0">
                <a:solidFill>
                  <a:srgbClr val="134F5C"/>
                </a:solidFill>
                <a:latin typeface="Arial"/>
                <a:cs typeface="Arial"/>
              </a:rPr>
              <a:t> </a:t>
            </a:r>
            <a:r>
              <a:rPr sz="1867" b="1" spc="-7" dirty="0">
                <a:solidFill>
                  <a:srgbClr val="134F5C"/>
                </a:solidFill>
                <a:latin typeface="Arial"/>
                <a:cs typeface="Arial"/>
              </a:rPr>
              <a:t>was</a:t>
            </a:r>
            <a:r>
              <a:rPr sz="1867" b="1" spc="13" dirty="0">
                <a:solidFill>
                  <a:srgbClr val="134F5C"/>
                </a:solidFill>
                <a:latin typeface="Arial"/>
                <a:cs typeface="Arial"/>
              </a:rPr>
              <a:t> </a:t>
            </a:r>
            <a:r>
              <a:rPr sz="1867" b="1" spc="-7" dirty="0">
                <a:solidFill>
                  <a:srgbClr val="134F5C"/>
                </a:solidFill>
                <a:latin typeface="Arial"/>
                <a:cs typeface="Arial"/>
              </a:rPr>
              <a:t>in</a:t>
            </a:r>
            <a:r>
              <a:rPr sz="1867" b="1" spc="13" dirty="0">
                <a:solidFill>
                  <a:srgbClr val="134F5C"/>
                </a:solidFill>
                <a:latin typeface="Arial"/>
                <a:cs typeface="Arial"/>
              </a:rPr>
              <a:t> </a:t>
            </a:r>
            <a:r>
              <a:rPr sz="1867" b="1" spc="-7" dirty="0">
                <a:solidFill>
                  <a:srgbClr val="134F5C"/>
                </a:solidFill>
                <a:latin typeface="Arial"/>
                <a:cs typeface="Arial"/>
              </a:rPr>
              <a:t>two</a:t>
            </a:r>
            <a:r>
              <a:rPr sz="1867" b="1" spc="20" dirty="0">
                <a:solidFill>
                  <a:srgbClr val="134F5C"/>
                </a:solidFill>
                <a:latin typeface="Arial"/>
                <a:cs typeface="Arial"/>
              </a:rPr>
              <a:t> </a:t>
            </a:r>
            <a:r>
              <a:rPr sz="1867" b="1" spc="-7" dirty="0">
                <a:solidFill>
                  <a:srgbClr val="134F5C"/>
                </a:solidFill>
                <a:latin typeface="Arial"/>
                <a:cs typeface="Arial"/>
              </a:rPr>
              <a:t>formats</a:t>
            </a:r>
            <a:r>
              <a:rPr sz="1867" b="1" spc="27" dirty="0">
                <a:solidFill>
                  <a:srgbClr val="134F5C"/>
                </a:solidFill>
                <a:latin typeface="Arial"/>
                <a:cs typeface="Arial"/>
              </a:rPr>
              <a:t> </a:t>
            </a:r>
            <a:r>
              <a:rPr sz="1867" b="1" spc="-7" dirty="0">
                <a:solidFill>
                  <a:srgbClr val="134F5C"/>
                </a:solidFill>
                <a:latin typeface="Arial"/>
                <a:cs typeface="Arial"/>
              </a:rPr>
              <a:t>in</a:t>
            </a:r>
            <a:r>
              <a:rPr sz="1867" b="1" spc="20" dirty="0">
                <a:solidFill>
                  <a:srgbClr val="134F5C"/>
                </a:solidFill>
                <a:latin typeface="Arial"/>
                <a:cs typeface="Arial"/>
              </a:rPr>
              <a:t> </a:t>
            </a:r>
            <a:r>
              <a:rPr sz="1867" b="1" spc="-7" dirty="0">
                <a:solidFill>
                  <a:srgbClr val="134F5C"/>
                </a:solidFill>
                <a:latin typeface="Arial"/>
                <a:cs typeface="Arial"/>
              </a:rPr>
              <a:t>KB</a:t>
            </a:r>
            <a:r>
              <a:rPr sz="1867" b="1" spc="20" dirty="0">
                <a:solidFill>
                  <a:srgbClr val="134F5C"/>
                </a:solidFill>
                <a:latin typeface="Arial"/>
                <a:cs typeface="Arial"/>
              </a:rPr>
              <a:t> </a:t>
            </a:r>
            <a:r>
              <a:rPr sz="1867" b="1" spc="-13" dirty="0">
                <a:solidFill>
                  <a:srgbClr val="134F5C"/>
                </a:solidFill>
                <a:latin typeface="Arial"/>
                <a:cs typeface="Arial"/>
              </a:rPr>
              <a:t>and </a:t>
            </a:r>
            <a:r>
              <a:rPr sz="1867" b="1" spc="-500" dirty="0">
                <a:solidFill>
                  <a:srgbClr val="134F5C"/>
                </a:solidFill>
                <a:latin typeface="Arial"/>
                <a:cs typeface="Arial"/>
              </a:rPr>
              <a:t> </a:t>
            </a:r>
            <a:r>
              <a:rPr sz="1867" b="1" spc="-7" dirty="0">
                <a:solidFill>
                  <a:srgbClr val="134F5C"/>
                </a:solidFill>
                <a:latin typeface="Arial"/>
                <a:cs typeface="Arial"/>
              </a:rPr>
              <a:t>MB so</a:t>
            </a:r>
            <a:r>
              <a:rPr sz="1867" b="1" spc="-13" dirty="0">
                <a:solidFill>
                  <a:srgbClr val="134F5C"/>
                </a:solidFill>
                <a:latin typeface="Arial"/>
                <a:cs typeface="Arial"/>
              </a:rPr>
              <a:t> </a:t>
            </a:r>
            <a:r>
              <a:rPr sz="1867" b="1" spc="-7" dirty="0">
                <a:solidFill>
                  <a:srgbClr val="134F5C"/>
                </a:solidFill>
                <a:latin typeface="Arial"/>
                <a:cs typeface="Arial"/>
              </a:rPr>
              <a:t>we need</a:t>
            </a:r>
            <a:r>
              <a:rPr sz="1867" b="1" spc="-27" dirty="0">
                <a:solidFill>
                  <a:srgbClr val="134F5C"/>
                </a:solidFill>
                <a:latin typeface="Arial"/>
                <a:cs typeface="Arial"/>
              </a:rPr>
              <a:t> </a:t>
            </a:r>
            <a:r>
              <a:rPr sz="1867" b="1" spc="-7" dirty="0">
                <a:solidFill>
                  <a:srgbClr val="134F5C"/>
                </a:solidFill>
                <a:latin typeface="Arial"/>
                <a:cs typeface="Arial"/>
              </a:rPr>
              <a:t>to</a:t>
            </a:r>
            <a:r>
              <a:rPr sz="1867" b="1" spc="-20" dirty="0">
                <a:solidFill>
                  <a:srgbClr val="134F5C"/>
                </a:solidFill>
                <a:latin typeface="Arial"/>
                <a:cs typeface="Arial"/>
              </a:rPr>
              <a:t> </a:t>
            </a:r>
            <a:r>
              <a:rPr sz="1867" b="1" spc="-7" dirty="0">
                <a:solidFill>
                  <a:srgbClr val="134F5C"/>
                </a:solidFill>
                <a:latin typeface="Arial"/>
                <a:cs typeface="Arial"/>
              </a:rPr>
              <a:t>process</a:t>
            </a:r>
            <a:r>
              <a:rPr sz="1867" b="1" spc="-33" dirty="0">
                <a:solidFill>
                  <a:srgbClr val="134F5C"/>
                </a:solidFill>
                <a:latin typeface="Arial"/>
                <a:cs typeface="Arial"/>
              </a:rPr>
              <a:t> </a:t>
            </a:r>
            <a:r>
              <a:rPr sz="1867" b="1" spc="-7" dirty="0">
                <a:solidFill>
                  <a:srgbClr val="134F5C"/>
                </a:solidFill>
                <a:latin typeface="Arial"/>
                <a:cs typeface="Arial"/>
              </a:rPr>
              <a:t>this</a:t>
            </a:r>
            <a:r>
              <a:rPr sz="1867" b="1" spc="-20" dirty="0">
                <a:solidFill>
                  <a:srgbClr val="134F5C"/>
                </a:solidFill>
                <a:latin typeface="Arial"/>
                <a:cs typeface="Arial"/>
              </a:rPr>
              <a:t> </a:t>
            </a:r>
            <a:r>
              <a:rPr sz="1867" b="1" spc="-7" dirty="0">
                <a:solidFill>
                  <a:srgbClr val="134F5C"/>
                </a:solidFill>
                <a:latin typeface="Arial"/>
                <a:cs typeface="Arial"/>
              </a:rPr>
              <a:t>data</a:t>
            </a:r>
            <a:r>
              <a:rPr sz="1867" b="1" spc="-13" dirty="0">
                <a:solidFill>
                  <a:srgbClr val="134F5C"/>
                </a:solidFill>
                <a:latin typeface="Arial"/>
                <a:cs typeface="Arial"/>
              </a:rPr>
              <a:t> </a:t>
            </a:r>
            <a:r>
              <a:rPr sz="1867" b="1" spc="-7" dirty="0">
                <a:solidFill>
                  <a:srgbClr val="134F5C"/>
                </a:solidFill>
                <a:latin typeface="Arial"/>
                <a:cs typeface="Arial"/>
              </a:rPr>
              <a:t>into</a:t>
            </a:r>
            <a:r>
              <a:rPr sz="1867" b="1" spc="-20" dirty="0">
                <a:solidFill>
                  <a:srgbClr val="134F5C"/>
                </a:solidFill>
                <a:latin typeface="Arial"/>
                <a:cs typeface="Arial"/>
              </a:rPr>
              <a:t> </a:t>
            </a:r>
            <a:r>
              <a:rPr sz="1867" b="1" spc="-7" dirty="0">
                <a:solidFill>
                  <a:srgbClr val="134F5C"/>
                </a:solidFill>
                <a:latin typeface="Arial"/>
                <a:cs typeface="Arial"/>
              </a:rPr>
              <a:t>one</a:t>
            </a:r>
            <a:r>
              <a:rPr sz="1867" b="1" spc="-13" dirty="0">
                <a:solidFill>
                  <a:srgbClr val="134F5C"/>
                </a:solidFill>
                <a:latin typeface="Arial"/>
                <a:cs typeface="Arial"/>
              </a:rPr>
              <a:t> </a:t>
            </a:r>
            <a:r>
              <a:rPr sz="1867" b="1" spc="-7" dirty="0">
                <a:solidFill>
                  <a:srgbClr val="134F5C"/>
                </a:solidFill>
                <a:latin typeface="Arial"/>
                <a:cs typeface="Arial"/>
              </a:rPr>
              <a:t>format</a:t>
            </a:r>
            <a:r>
              <a:rPr sz="1867" b="1" spc="-13" dirty="0">
                <a:solidFill>
                  <a:srgbClr val="134F5C"/>
                </a:solidFill>
                <a:latin typeface="Arial"/>
                <a:cs typeface="Arial"/>
              </a:rPr>
              <a:t> </a:t>
            </a:r>
            <a:r>
              <a:rPr sz="1867" b="1" spc="-7" dirty="0">
                <a:solidFill>
                  <a:srgbClr val="134F5C"/>
                </a:solidFill>
                <a:latin typeface="Arial"/>
                <a:cs typeface="Arial"/>
              </a:rPr>
              <a:t>i.e.,</a:t>
            </a:r>
            <a:r>
              <a:rPr sz="1867" b="1" spc="-27" dirty="0">
                <a:solidFill>
                  <a:srgbClr val="134F5C"/>
                </a:solidFill>
                <a:latin typeface="Arial"/>
                <a:cs typeface="Arial"/>
              </a:rPr>
              <a:t> </a:t>
            </a:r>
            <a:r>
              <a:rPr sz="1867" b="1" spc="-7" dirty="0">
                <a:solidFill>
                  <a:srgbClr val="134F5C"/>
                </a:solidFill>
                <a:latin typeface="Arial"/>
                <a:cs typeface="Arial"/>
              </a:rPr>
              <a:t>in</a:t>
            </a:r>
            <a:r>
              <a:rPr sz="1867" b="1" spc="-13" dirty="0">
                <a:solidFill>
                  <a:srgbClr val="134F5C"/>
                </a:solidFill>
                <a:latin typeface="Arial"/>
                <a:cs typeface="Arial"/>
              </a:rPr>
              <a:t> </a:t>
            </a:r>
            <a:r>
              <a:rPr sz="1867" b="1" spc="-7" dirty="0">
                <a:solidFill>
                  <a:srgbClr val="134F5C"/>
                </a:solidFill>
                <a:latin typeface="Arial"/>
                <a:cs typeface="Arial"/>
              </a:rPr>
              <a:t>MB.</a:t>
            </a:r>
            <a:endParaRPr sz="1867">
              <a:latin typeface="Arial"/>
              <a:cs typeface="Arial"/>
            </a:endParaRPr>
          </a:p>
          <a:p>
            <a:pPr marL="474121" marR="6773" indent="-458035">
              <a:lnSpc>
                <a:spcPct val="114999"/>
              </a:lnSpc>
              <a:buSzPct val="128571"/>
              <a:buFont typeface="Arial"/>
              <a:buChar char="●"/>
              <a:tabLst>
                <a:tab pos="473275" algn="l"/>
                <a:tab pos="474121" algn="l"/>
              </a:tabLst>
            </a:pPr>
            <a:r>
              <a:rPr sz="1867" b="1" spc="-7" dirty="0">
                <a:solidFill>
                  <a:srgbClr val="134F5C"/>
                </a:solidFill>
                <a:latin typeface="Arial"/>
                <a:cs typeface="Arial"/>
              </a:rPr>
              <a:t>In</a:t>
            </a:r>
            <a:r>
              <a:rPr sz="1867" b="1" spc="93" dirty="0">
                <a:solidFill>
                  <a:srgbClr val="134F5C"/>
                </a:solidFill>
                <a:latin typeface="Arial"/>
                <a:cs typeface="Arial"/>
              </a:rPr>
              <a:t> </a:t>
            </a:r>
            <a:r>
              <a:rPr sz="1867" b="1" spc="-7" dirty="0">
                <a:solidFill>
                  <a:srgbClr val="134F5C"/>
                </a:solidFill>
                <a:latin typeface="Arial"/>
                <a:cs typeface="Arial"/>
              </a:rPr>
              <a:t>Android</a:t>
            </a:r>
            <a:r>
              <a:rPr sz="1867" b="1" spc="93" dirty="0">
                <a:solidFill>
                  <a:srgbClr val="134F5C"/>
                </a:solidFill>
                <a:latin typeface="Arial"/>
                <a:cs typeface="Arial"/>
              </a:rPr>
              <a:t> </a:t>
            </a:r>
            <a:r>
              <a:rPr sz="1867" b="1" spc="-7" dirty="0">
                <a:solidFill>
                  <a:srgbClr val="134F5C"/>
                </a:solidFill>
                <a:latin typeface="Arial"/>
                <a:cs typeface="Arial"/>
              </a:rPr>
              <a:t>Ver</a:t>
            </a:r>
            <a:r>
              <a:rPr sz="1867" b="1" spc="87" dirty="0">
                <a:solidFill>
                  <a:srgbClr val="134F5C"/>
                </a:solidFill>
                <a:latin typeface="Arial"/>
                <a:cs typeface="Arial"/>
              </a:rPr>
              <a:t> </a:t>
            </a:r>
            <a:r>
              <a:rPr sz="1867" b="1" spc="-7" dirty="0">
                <a:solidFill>
                  <a:srgbClr val="134F5C"/>
                </a:solidFill>
                <a:latin typeface="Arial"/>
                <a:cs typeface="Arial"/>
              </a:rPr>
              <a:t>and</a:t>
            </a:r>
            <a:r>
              <a:rPr sz="1867" b="1" spc="93" dirty="0">
                <a:solidFill>
                  <a:srgbClr val="134F5C"/>
                </a:solidFill>
                <a:latin typeface="Arial"/>
                <a:cs typeface="Arial"/>
              </a:rPr>
              <a:t> </a:t>
            </a:r>
            <a:r>
              <a:rPr sz="1867" b="1" spc="-7" dirty="0">
                <a:solidFill>
                  <a:srgbClr val="134F5C"/>
                </a:solidFill>
                <a:latin typeface="Arial"/>
                <a:cs typeface="Arial"/>
              </a:rPr>
              <a:t>Current</a:t>
            </a:r>
            <a:r>
              <a:rPr sz="1867" b="1" spc="100" dirty="0">
                <a:solidFill>
                  <a:srgbClr val="134F5C"/>
                </a:solidFill>
                <a:latin typeface="Arial"/>
                <a:cs typeface="Arial"/>
              </a:rPr>
              <a:t> </a:t>
            </a:r>
            <a:r>
              <a:rPr sz="1867" b="1" spc="-7" dirty="0">
                <a:solidFill>
                  <a:srgbClr val="134F5C"/>
                </a:solidFill>
                <a:latin typeface="Arial"/>
                <a:cs typeface="Arial"/>
              </a:rPr>
              <a:t>Ver</a:t>
            </a:r>
            <a:r>
              <a:rPr sz="1867" b="1" spc="87" dirty="0">
                <a:solidFill>
                  <a:srgbClr val="134F5C"/>
                </a:solidFill>
                <a:latin typeface="Arial"/>
                <a:cs typeface="Arial"/>
              </a:rPr>
              <a:t> </a:t>
            </a:r>
            <a:r>
              <a:rPr sz="1867" b="1" spc="-13" dirty="0">
                <a:solidFill>
                  <a:srgbClr val="134F5C"/>
                </a:solidFill>
                <a:latin typeface="Arial"/>
                <a:cs typeface="Arial"/>
              </a:rPr>
              <a:t>column</a:t>
            </a:r>
            <a:r>
              <a:rPr sz="1867" b="1" spc="93" dirty="0">
                <a:solidFill>
                  <a:srgbClr val="134F5C"/>
                </a:solidFill>
                <a:latin typeface="Arial"/>
                <a:cs typeface="Arial"/>
              </a:rPr>
              <a:t> </a:t>
            </a:r>
            <a:r>
              <a:rPr sz="1867" b="1" spc="-7" dirty="0">
                <a:solidFill>
                  <a:srgbClr val="134F5C"/>
                </a:solidFill>
                <a:latin typeface="Arial"/>
                <a:cs typeface="Arial"/>
              </a:rPr>
              <a:t>hyphen</a:t>
            </a:r>
            <a:r>
              <a:rPr sz="1867" b="1" spc="80" dirty="0">
                <a:solidFill>
                  <a:srgbClr val="134F5C"/>
                </a:solidFill>
                <a:latin typeface="Arial"/>
                <a:cs typeface="Arial"/>
              </a:rPr>
              <a:t> </a:t>
            </a:r>
            <a:r>
              <a:rPr sz="1867" b="1" spc="-7" dirty="0">
                <a:solidFill>
                  <a:srgbClr val="134F5C"/>
                </a:solidFill>
                <a:latin typeface="Arial"/>
                <a:cs typeface="Arial"/>
              </a:rPr>
              <a:t>was</a:t>
            </a:r>
            <a:r>
              <a:rPr sz="1867" b="1" spc="80" dirty="0">
                <a:solidFill>
                  <a:srgbClr val="134F5C"/>
                </a:solidFill>
                <a:latin typeface="Arial"/>
                <a:cs typeface="Arial"/>
              </a:rPr>
              <a:t> </a:t>
            </a:r>
            <a:r>
              <a:rPr sz="1867" b="1" spc="-7" dirty="0">
                <a:solidFill>
                  <a:srgbClr val="134F5C"/>
                </a:solidFill>
                <a:latin typeface="Arial"/>
                <a:cs typeface="Arial"/>
              </a:rPr>
              <a:t>present</a:t>
            </a:r>
            <a:r>
              <a:rPr sz="1867" b="1" spc="80" dirty="0">
                <a:solidFill>
                  <a:srgbClr val="134F5C"/>
                </a:solidFill>
                <a:latin typeface="Arial"/>
                <a:cs typeface="Arial"/>
              </a:rPr>
              <a:t> </a:t>
            </a:r>
            <a:r>
              <a:rPr sz="1867" b="1" spc="-7" dirty="0">
                <a:solidFill>
                  <a:srgbClr val="134F5C"/>
                </a:solidFill>
                <a:latin typeface="Arial"/>
                <a:cs typeface="Arial"/>
              </a:rPr>
              <a:t>and</a:t>
            </a:r>
            <a:r>
              <a:rPr sz="1867" b="1" spc="73" dirty="0">
                <a:solidFill>
                  <a:srgbClr val="134F5C"/>
                </a:solidFill>
                <a:latin typeface="Arial"/>
                <a:cs typeface="Arial"/>
              </a:rPr>
              <a:t> </a:t>
            </a:r>
            <a:r>
              <a:rPr sz="1867" b="1" spc="-7" dirty="0">
                <a:solidFill>
                  <a:srgbClr val="134F5C"/>
                </a:solidFill>
                <a:latin typeface="Arial"/>
                <a:cs typeface="Arial"/>
              </a:rPr>
              <a:t>some</a:t>
            </a:r>
            <a:r>
              <a:rPr sz="1867" b="1" spc="93" dirty="0">
                <a:solidFill>
                  <a:srgbClr val="134F5C"/>
                </a:solidFill>
                <a:latin typeface="Arial"/>
                <a:cs typeface="Arial"/>
              </a:rPr>
              <a:t> </a:t>
            </a:r>
            <a:r>
              <a:rPr sz="1867" b="1" spc="-7" dirty="0">
                <a:solidFill>
                  <a:srgbClr val="134F5C"/>
                </a:solidFill>
                <a:latin typeface="Arial"/>
                <a:cs typeface="Arial"/>
              </a:rPr>
              <a:t>characters</a:t>
            </a:r>
            <a:r>
              <a:rPr sz="1867" b="1" spc="93" dirty="0">
                <a:solidFill>
                  <a:srgbClr val="134F5C"/>
                </a:solidFill>
                <a:latin typeface="Arial"/>
                <a:cs typeface="Arial"/>
              </a:rPr>
              <a:t> </a:t>
            </a:r>
            <a:r>
              <a:rPr sz="1867" b="1" spc="-7" dirty="0">
                <a:solidFill>
                  <a:srgbClr val="134F5C"/>
                </a:solidFill>
                <a:latin typeface="Arial"/>
                <a:cs typeface="Arial"/>
              </a:rPr>
              <a:t>were </a:t>
            </a:r>
            <a:r>
              <a:rPr sz="1867" b="1" spc="-493" dirty="0">
                <a:solidFill>
                  <a:srgbClr val="134F5C"/>
                </a:solidFill>
                <a:latin typeface="Arial"/>
                <a:cs typeface="Arial"/>
              </a:rPr>
              <a:t> </a:t>
            </a:r>
            <a:r>
              <a:rPr sz="1867" b="1" spc="-7" dirty="0">
                <a:solidFill>
                  <a:srgbClr val="134F5C"/>
                </a:solidFill>
                <a:latin typeface="Arial"/>
                <a:cs typeface="Arial"/>
              </a:rPr>
              <a:t>present</a:t>
            </a:r>
            <a:r>
              <a:rPr sz="1867" b="1" spc="-33" dirty="0">
                <a:solidFill>
                  <a:srgbClr val="134F5C"/>
                </a:solidFill>
                <a:latin typeface="Arial"/>
                <a:cs typeface="Arial"/>
              </a:rPr>
              <a:t> </a:t>
            </a:r>
            <a:r>
              <a:rPr sz="1867" b="1" spc="-7" dirty="0">
                <a:solidFill>
                  <a:srgbClr val="134F5C"/>
                </a:solidFill>
                <a:latin typeface="Arial"/>
                <a:cs typeface="Arial"/>
              </a:rPr>
              <a:t>in</a:t>
            </a:r>
            <a:r>
              <a:rPr sz="1867" b="1" spc="-13" dirty="0">
                <a:solidFill>
                  <a:srgbClr val="134F5C"/>
                </a:solidFill>
                <a:latin typeface="Arial"/>
                <a:cs typeface="Arial"/>
              </a:rPr>
              <a:t> </a:t>
            </a:r>
            <a:r>
              <a:rPr sz="1867" b="1" spc="-7" dirty="0">
                <a:solidFill>
                  <a:srgbClr val="134F5C"/>
                </a:solidFill>
                <a:latin typeface="Arial"/>
                <a:cs typeface="Arial"/>
              </a:rPr>
              <a:t>the</a:t>
            </a:r>
            <a:r>
              <a:rPr sz="1867" b="1" spc="-13" dirty="0">
                <a:solidFill>
                  <a:srgbClr val="134F5C"/>
                </a:solidFill>
                <a:latin typeface="Arial"/>
                <a:cs typeface="Arial"/>
              </a:rPr>
              <a:t> </a:t>
            </a:r>
            <a:r>
              <a:rPr sz="1867" b="1" spc="-7" dirty="0">
                <a:solidFill>
                  <a:srgbClr val="134F5C"/>
                </a:solidFill>
                <a:latin typeface="Arial"/>
                <a:cs typeface="Arial"/>
              </a:rPr>
              <a:t>column</a:t>
            </a:r>
            <a:r>
              <a:rPr sz="1867" b="1" spc="-13" dirty="0">
                <a:solidFill>
                  <a:srgbClr val="134F5C"/>
                </a:solidFill>
                <a:latin typeface="Arial"/>
                <a:cs typeface="Arial"/>
              </a:rPr>
              <a:t> </a:t>
            </a:r>
            <a:r>
              <a:rPr sz="1867" b="1" spc="-7" dirty="0">
                <a:solidFill>
                  <a:srgbClr val="134F5C"/>
                </a:solidFill>
                <a:latin typeface="Arial"/>
                <a:cs typeface="Arial"/>
              </a:rPr>
              <a:t>so</a:t>
            </a:r>
            <a:r>
              <a:rPr sz="1867" b="1" spc="-13" dirty="0">
                <a:solidFill>
                  <a:srgbClr val="134F5C"/>
                </a:solidFill>
                <a:latin typeface="Arial"/>
                <a:cs typeface="Arial"/>
              </a:rPr>
              <a:t> </a:t>
            </a:r>
            <a:r>
              <a:rPr sz="1867" b="1" spc="-7" dirty="0">
                <a:solidFill>
                  <a:srgbClr val="134F5C"/>
                </a:solidFill>
                <a:latin typeface="Arial"/>
                <a:cs typeface="Arial"/>
              </a:rPr>
              <a:t>we need</a:t>
            </a:r>
            <a:r>
              <a:rPr sz="1867" b="1" spc="-27" dirty="0">
                <a:solidFill>
                  <a:srgbClr val="134F5C"/>
                </a:solidFill>
                <a:latin typeface="Arial"/>
                <a:cs typeface="Arial"/>
              </a:rPr>
              <a:t> </a:t>
            </a:r>
            <a:r>
              <a:rPr sz="1867" b="1" spc="-7" dirty="0">
                <a:solidFill>
                  <a:srgbClr val="134F5C"/>
                </a:solidFill>
                <a:latin typeface="Arial"/>
                <a:cs typeface="Arial"/>
              </a:rPr>
              <a:t>to</a:t>
            </a:r>
            <a:r>
              <a:rPr sz="1867" b="1" spc="-13" dirty="0">
                <a:solidFill>
                  <a:srgbClr val="134F5C"/>
                </a:solidFill>
                <a:latin typeface="Arial"/>
                <a:cs typeface="Arial"/>
              </a:rPr>
              <a:t> </a:t>
            </a:r>
            <a:r>
              <a:rPr sz="1867" b="1" spc="-7" dirty="0">
                <a:solidFill>
                  <a:srgbClr val="134F5C"/>
                </a:solidFill>
                <a:latin typeface="Arial"/>
                <a:cs typeface="Arial"/>
              </a:rPr>
              <a:t>process</a:t>
            </a:r>
            <a:r>
              <a:rPr sz="1867" b="1" spc="-33" dirty="0">
                <a:solidFill>
                  <a:srgbClr val="134F5C"/>
                </a:solidFill>
                <a:latin typeface="Arial"/>
                <a:cs typeface="Arial"/>
              </a:rPr>
              <a:t> </a:t>
            </a:r>
            <a:r>
              <a:rPr sz="1867" b="1" spc="-7" dirty="0">
                <a:solidFill>
                  <a:srgbClr val="134F5C"/>
                </a:solidFill>
                <a:latin typeface="Arial"/>
                <a:cs typeface="Arial"/>
              </a:rPr>
              <a:t>that</a:t>
            </a:r>
            <a:r>
              <a:rPr sz="1867" b="1" spc="-27" dirty="0">
                <a:solidFill>
                  <a:srgbClr val="134F5C"/>
                </a:solidFill>
                <a:latin typeface="Arial"/>
                <a:cs typeface="Arial"/>
              </a:rPr>
              <a:t> </a:t>
            </a:r>
            <a:r>
              <a:rPr sz="1867" b="1" spc="-7" dirty="0">
                <a:solidFill>
                  <a:srgbClr val="134F5C"/>
                </a:solidFill>
                <a:latin typeface="Arial"/>
                <a:cs typeface="Arial"/>
              </a:rPr>
              <a:t>as</a:t>
            </a:r>
            <a:r>
              <a:rPr sz="1867" b="1" spc="-13" dirty="0">
                <a:solidFill>
                  <a:srgbClr val="134F5C"/>
                </a:solidFill>
                <a:latin typeface="Arial"/>
                <a:cs typeface="Arial"/>
              </a:rPr>
              <a:t> </a:t>
            </a:r>
            <a:r>
              <a:rPr sz="1867" b="1" spc="-7" dirty="0">
                <a:solidFill>
                  <a:srgbClr val="134F5C"/>
                </a:solidFill>
                <a:latin typeface="Arial"/>
                <a:cs typeface="Arial"/>
              </a:rPr>
              <a:t>well by removing</a:t>
            </a:r>
            <a:r>
              <a:rPr sz="1867" b="1" spc="-20" dirty="0">
                <a:solidFill>
                  <a:srgbClr val="134F5C"/>
                </a:solidFill>
                <a:latin typeface="Arial"/>
                <a:cs typeface="Arial"/>
              </a:rPr>
              <a:t> </a:t>
            </a:r>
            <a:r>
              <a:rPr sz="1867" b="1" spc="-7" dirty="0">
                <a:solidFill>
                  <a:srgbClr val="134F5C"/>
                </a:solidFill>
                <a:latin typeface="Arial"/>
                <a:cs typeface="Arial"/>
              </a:rPr>
              <a:t>them.</a:t>
            </a:r>
            <a:endParaRPr sz="1867">
              <a:latin typeface="Arial"/>
              <a:cs typeface="Arial"/>
            </a:endParaRPr>
          </a:p>
          <a:p>
            <a:pPr marL="474121" marR="6773" indent="-458035">
              <a:lnSpc>
                <a:spcPct val="114999"/>
              </a:lnSpc>
              <a:buSzPct val="128571"/>
              <a:buFont typeface="Arial"/>
              <a:buChar char="●"/>
              <a:tabLst>
                <a:tab pos="473275" algn="l"/>
                <a:tab pos="474121" algn="l"/>
              </a:tabLst>
            </a:pPr>
            <a:r>
              <a:rPr sz="1867" b="1" spc="-7" dirty="0">
                <a:solidFill>
                  <a:srgbClr val="134F5C"/>
                </a:solidFill>
                <a:latin typeface="Arial"/>
                <a:cs typeface="Arial"/>
              </a:rPr>
              <a:t>In</a:t>
            </a:r>
            <a:r>
              <a:rPr sz="1867" b="1" spc="133" dirty="0">
                <a:solidFill>
                  <a:srgbClr val="134F5C"/>
                </a:solidFill>
                <a:latin typeface="Arial"/>
                <a:cs typeface="Arial"/>
              </a:rPr>
              <a:t> </a:t>
            </a:r>
            <a:r>
              <a:rPr sz="1867" b="1" spc="-7" dirty="0">
                <a:solidFill>
                  <a:srgbClr val="134F5C"/>
                </a:solidFill>
                <a:latin typeface="Arial"/>
                <a:cs typeface="Arial"/>
              </a:rPr>
              <a:t>Android</a:t>
            </a:r>
            <a:r>
              <a:rPr sz="1867" b="1" spc="133" dirty="0">
                <a:solidFill>
                  <a:srgbClr val="134F5C"/>
                </a:solidFill>
                <a:latin typeface="Arial"/>
                <a:cs typeface="Arial"/>
              </a:rPr>
              <a:t> </a:t>
            </a:r>
            <a:r>
              <a:rPr sz="1867" b="1" spc="-7" dirty="0">
                <a:solidFill>
                  <a:srgbClr val="134F5C"/>
                </a:solidFill>
                <a:latin typeface="Arial"/>
                <a:cs typeface="Arial"/>
              </a:rPr>
              <a:t>Ver</a:t>
            </a:r>
            <a:r>
              <a:rPr sz="1867" b="1" spc="147" dirty="0">
                <a:solidFill>
                  <a:srgbClr val="134F5C"/>
                </a:solidFill>
                <a:latin typeface="Arial"/>
                <a:cs typeface="Arial"/>
              </a:rPr>
              <a:t> </a:t>
            </a:r>
            <a:r>
              <a:rPr sz="1867" b="1" spc="-13" dirty="0">
                <a:solidFill>
                  <a:srgbClr val="134F5C"/>
                </a:solidFill>
                <a:latin typeface="Arial"/>
                <a:cs typeface="Arial"/>
              </a:rPr>
              <a:t>and</a:t>
            </a:r>
            <a:r>
              <a:rPr sz="1867" b="1" spc="133" dirty="0">
                <a:solidFill>
                  <a:srgbClr val="134F5C"/>
                </a:solidFill>
                <a:latin typeface="Arial"/>
                <a:cs typeface="Arial"/>
              </a:rPr>
              <a:t> </a:t>
            </a:r>
            <a:r>
              <a:rPr sz="1867" b="1" spc="-7" dirty="0">
                <a:solidFill>
                  <a:srgbClr val="134F5C"/>
                </a:solidFill>
                <a:latin typeface="Arial"/>
                <a:cs typeface="Arial"/>
              </a:rPr>
              <a:t>up</a:t>
            </a:r>
            <a:r>
              <a:rPr sz="1867" b="1" spc="133" dirty="0">
                <a:solidFill>
                  <a:srgbClr val="134F5C"/>
                </a:solidFill>
                <a:latin typeface="Arial"/>
                <a:cs typeface="Arial"/>
              </a:rPr>
              <a:t> </a:t>
            </a:r>
            <a:r>
              <a:rPr sz="1867" b="1" spc="-13" dirty="0">
                <a:solidFill>
                  <a:srgbClr val="134F5C"/>
                </a:solidFill>
                <a:latin typeface="Arial"/>
                <a:cs typeface="Arial"/>
              </a:rPr>
              <a:t>was</a:t>
            </a:r>
            <a:r>
              <a:rPr sz="1867" b="1" spc="127" dirty="0">
                <a:solidFill>
                  <a:srgbClr val="134F5C"/>
                </a:solidFill>
                <a:latin typeface="Arial"/>
                <a:cs typeface="Arial"/>
              </a:rPr>
              <a:t> </a:t>
            </a:r>
            <a:r>
              <a:rPr sz="1867" b="1" spc="-7" dirty="0">
                <a:solidFill>
                  <a:srgbClr val="134F5C"/>
                </a:solidFill>
                <a:latin typeface="Arial"/>
                <a:cs typeface="Arial"/>
              </a:rPr>
              <a:t>present</a:t>
            </a:r>
            <a:r>
              <a:rPr sz="1867" b="1" spc="140" dirty="0">
                <a:solidFill>
                  <a:srgbClr val="134F5C"/>
                </a:solidFill>
                <a:latin typeface="Arial"/>
                <a:cs typeface="Arial"/>
              </a:rPr>
              <a:t> </a:t>
            </a:r>
            <a:r>
              <a:rPr sz="1867" b="1" spc="-13" dirty="0">
                <a:solidFill>
                  <a:srgbClr val="134F5C"/>
                </a:solidFill>
                <a:latin typeface="Arial"/>
                <a:cs typeface="Arial"/>
              </a:rPr>
              <a:t>which</a:t>
            </a:r>
            <a:r>
              <a:rPr sz="1867" b="1" spc="113" dirty="0">
                <a:solidFill>
                  <a:srgbClr val="134F5C"/>
                </a:solidFill>
                <a:latin typeface="Arial"/>
                <a:cs typeface="Arial"/>
              </a:rPr>
              <a:t> </a:t>
            </a:r>
            <a:r>
              <a:rPr sz="1867" b="1" spc="-7" dirty="0">
                <a:solidFill>
                  <a:srgbClr val="134F5C"/>
                </a:solidFill>
                <a:latin typeface="Arial"/>
                <a:cs typeface="Arial"/>
              </a:rPr>
              <a:t>was</a:t>
            </a:r>
            <a:r>
              <a:rPr sz="1867" b="1" spc="133" dirty="0">
                <a:solidFill>
                  <a:srgbClr val="134F5C"/>
                </a:solidFill>
                <a:latin typeface="Arial"/>
                <a:cs typeface="Arial"/>
              </a:rPr>
              <a:t> </a:t>
            </a:r>
            <a:r>
              <a:rPr sz="1867" b="1" spc="-13" dirty="0">
                <a:solidFill>
                  <a:srgbClr val="134F5C"/>
                </a:solidFill>
                <a:latin typeface="Arial"/>
                <a:cs typeface="Arial"/>
              </a:rPr>
              <a:t>not</a:t>
            </a:r>
            <a:r>
              <a:rPr sz="1867" b="1" spc="120" dirty="0">
                <a:solidFill>
                  <a:srgbClr val="134F5C"/>
                </a:solidFill>
                <a:latin typeface="Arial"/>
                <a:cs typeface="Arial"/>
              </a:rPr>
              <a:t> </a:t>
            </a:r>
            <a:r>
              <a:rPr sz="1867" b="1" spc="-13" dirty="0">
                <a:solidFill>
                  <a:srgbClr val="134F5C"/>
                </a:solidFill>
                <a:latin typeface="Arial"/>
                <a:cs typeface="Arial"/>
              </a:rPr>
              <a:t>useful</a:t>
            </a:r>
            <a:r>
              <a:rPr sz="1867" b="1" spc="140" dirty="0">
                <a:solidFill>
                  <a:srgbClr val="134F5C"/>
                </a:solidFill>
                <a:latin typeface="Arial"/>
                <a:cs typeface="Arial"/>
              </a:rPr>
              <a:t> </a:t>
            </a:r>
            <a:r>
              <a:rPr sz="1867" b="1" spc="-7" dirty="0">
                <a:solidFill>
                  <a:srgbClr val="134F5C"/>
                </a:solidFill>
                <a:latin typeface="Arial"/>
                <a:cs typeface="Arial"/>
              </a:rPr>
              <a:t>while</a:t>
            </a:r>
            <a:r>
              <a:rPr sz="1867" b="1" spc="127" dirty="0">
                <a:solidFill>
                  <a:srgbClr val="134F5C"/>
                </a:solidFill>
                <a:latin typeface="Arial"/>
                <a:cs typeface="Arial"/>
              </a:rPr>
              <a:t> </a:t>
            </a:r>
            <a:r>
              <a:rPr sz="1867" b="1" spc="-7" dirty="0">
                <a:solidFill>
                  <a:srgbClr val="134F5C"/>
                </a:solidFill>
                <a:latin typeface="Arial"/>
                <a:cs typeface="Arial"/>
              </a:rPr>
              <a:t>analyzing</a:t>
            </a:r>
            <a:r>
              <a:rPr sz="1867" b="1" spc="140" dirty="0">
                <a:solidFill>
                  <a:srgbClr val="134F5C"/>
                </a:solidFill>
                <a:latin typeface="Arial"/>
                <a:cs typeface="Arial"/>
              </a:rPr>
              <a:t> </a:t>
            </a:r>
            <a:r>
              <a:rPr sz="1867" b="1" spc="-7" dirty="0">
                <a:solidFill>
                  <a:srgbClr val="134F5C"/>
                </a:solidFill>
                <a:latin typeface="Arial"/>
                <a:cs typeface="Arial"/>
              </a:rPr>
              <a:t>so</a:t>
            </a:r>
            <a:r>
              <a:rPr sz="1867" b="1" spc="127" dirty="0">
                <a:solidFill>
                  <a:srgbClr val="134F5C"/>
                </a:solidFill>
                <a:latin typeface="Arial"/>
                <a:cs typeface="Arial"/>
              </a:rPr>
              <a:t> </a:t>
            </a:r>
            <a:r>
              <a:rPr sz="1867" b="1" spc="-7" dirty="0">
                <a:solidFill>
                  <a:srgbClr val="134F5C"/>
                </a:solidFill>
                <a:latin typeface="Arial"/>
                <a:cs typeface="Arial"/>
              </a:rPr>
              <a:t>I</a:t>
            </a:r>
            <a:r>
              <a:rPr sz="1867" b="1" spc="140" dirty="0">
                <a:solidFill>
                  <a:srgbClr val="134F5C"/>
                </a:solidFill>
                <a:latin typeface="Arial"/>
                <a:cs typeface="Arial"/>
              </a:rPr>
              <a:t> </a:t>
            </a:r>
            <a:r>
              <a:rPr sz="1867" b="1" spc="-7" dirty="0">
                <a:solidFill>
                  <a:srgbClr val="134F5C"/>
                </a:solidFill>
                <a:latin typeface="Arial"/>
                <a:cs typeface="Arial"/>
              </a:rPr>
              <a:t>removed </a:t>
            </a:r>
            <a:r>
              <a:rPr sz="1867" b="1" spc="-500" dirty="0">
                <a:solidFill>
                  <a:srgbClr val="134F5C"/>
                </a:solidFill>
                <a:latin typeface="Arial"/>
                <a:cs typeface="Arial"/>
              </a:rPr>
              <a:t> </a:t>
            </a:r>
            <a:r>
              <a:rPr sz="1867" b="1" spc="-7" dirty="0">
                <a:solidFill>
                  <a:srgbClr val="134F5C"/>
                </a:solidFill>
                <a:latin typeface="Arial"/>
                <a:cs typeface="Arial"/>
              </a:rPr>
              <a:t>that</a:t>
            </a:r>
            <a:r>
              <a:rPr sz="1867" b="1" spc="-33" dirty="0">
                <a:solidFill>
                  <a:srgbClr val="134F5C"/>
                </a:solidFill>
                <a:latin typeface="Arial"/>
                <a:cs typeface="Arial"/>
              </a:rPr>
              <a:t> </a:t>
            </a:r>
            <a:r>
              <a:rPr sz="1867" b="1" spc="-7" dirty="0">
                <a:solidFill>
                  <a:srgbClr val="134F5C"/>
                </a:solidFill>
                <a:latin typeface="Arial"/>
                <a:cs typeface="Arial"/>
              </a:rPr>
              <a:t>as</a:t>
            </a:r>
            <a:r>
              <a:rPr sz="1867" b="1" spc="-13" dirty="0">
                <a:solidFill>
                  <a:srgbClr val="134F5C"/>
                </a:solidFill>
                <a:latin typeface="Arial"/>
                <a:cs typeface="Arial"/>
              </a:rPr>
              <a:t> </a:t>
            </a:r>
            <a:r>
              <a:rPr sz="1867" b="1" spc="-7" dirty="0">
                <a:solidFill>
                  <a:srgbClr val="134F5C"/>
                </a:solidFill>
                <a:latin typeface="Arial"/>
                <a:cs typeface="Arial"/>
              </a:rPr>
              <a:t>well.</a:t>
            </a:r>
            <a:endParaRPr sz="1867">
              <a:latin typeface="Arial"/>
              <a:cs typeface="Arial"/>
            </a:endParaRPr>
          </a:p>
        </p:txBody>
      </p:sp>
      <p:grpSp>
        <p:nvGrpSpPr>
          <p:cNvPr id="5" name="object 5"/>
          <p:cNvGrpSpPr/>
          <p:nvPr/>
        </p:nvGrpSpPr>
        <p:grpSpPr>
          <a:xfrm>
            <a:off x="0" y="405128"/>
            <a:ext cx="12192507" cy="741679"/>
            <a:chOff x="0" y="304800"/>
            <a:chExt cx="9144380" cy="556259"/>
          </a:xfrm>
        </p:grpSpPr>
        <p:pic>
          <p:nvPicPr>
            <p:cNvPr id="6" name="object 6"/>
            <p:cNvPicPr/>
            <p:nvPr/>
          </p:nvPicPr>
          <p:blipFill>
            <a:blip r:embed="rId3" cstate="print"/>
            <a:stretch>
              <a:fillRect/>
            </a:stretch>
          </p:blipFill>
          <p:spPr>
            <a:xfrm>
              <a:off x="0" y="753618"/>
              <a:ext cx="9144000" cy="107441"/>
            </a:xfrm>
            <a:prstGeom prst="rect">
              <a:avLst/>
            </a:prstGeom>
          </p:spPr>
        </p:pic>
        <p:sp>
          <p:nvSpPr>
            <p:cNvPr id="7" name="object 7"/>
            <p:cNvSpPr/>
            <p:nvPr/>
          </p:nvSpPr>
          <p:spPr>
            <a:xfrm>
              <a:off x="380" y="787526"/>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sz="2400"/>
            </a:p>
          </p:txBody>
        </p:sp>
        <p:pic>
          <p:nvPicPr>
            <p:cNvPr id="9" name="object 9"/>
            <p:cNvPicPr/>
            <p:nvPr/>
          </p:nvPicPr>
          <p:blipFill>
            <a:blip r:embed="rId4" cstate="print"/>
            <a:stretch>
              <a:fillRect/>
            </a:stretch>
          </p:blipFill>
          <p:spPr>
            <a:xfrm>
              <a:off x="3928871" y="304800"/>
              <a:ext cx="367283" cy="366509"/>
            </a:xfrm>
            <a:prstGeom prst="rect">
              <a:avLst/>
            </a:prstGeom>
          </p:spPr>
        </p:pic>
      </p:grpSp>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spTree>
    <p:extLst>
      <p:ext uri="{BB962C8B-B14F-4D97-AF65-F5344CB8AC3E}">
        <p14:creationId xmlns:p14="http://schemas.microsoft.com/office/powerpoint/2010/main" val="3868005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778" y="20068"/>
            <a:ext cx="10515600" cy="1325563"/>
          </a:xfrm>
        </p:spPr>
        <p:txBody>
          <a:bodyPr/>
          <a:lstStyle/>
          <a:p>
            <a:pPr>
              <a:buClr>
                <a:schemeClr val="tx1"/>
              </a:buClr>
            </a:pPr>
            <a:r>
              <a:rPr lang="en-GB" dirty="0" smtClean="0">
                <a:solidFill>
                  <a:srgbClr val="C00000"/>
                </a:solidFill>
                <a:latin typeface="Arial Black" panose="020B0A04020102020204" pitchFamily="34" charset="0"/>
              </a:rPr>
              <a:t>EXPLORING THE DATA:-</a:t>
            </a:r>
          </a:p>
        </p:txBody>
      </p:sp>
      <p:sp>
        <p:nvSpPr>
          <p:cNvPr id="4" name="object 3"/>
          <p:cNvSpPr txBox="1">
            <a:spLocks noGrp="1"/>
          </p:cNvSpPr>
          <p:nvPr>
            <p:ph idx="1"/>
          </p:nvPr>
        </p:nvSpPr>
        <p:spPr>
          <a:xfrm>
            <a:off x="838200" y="1495818"/>
            <a:ext cx="5419725" cy="5506636"/>
          </a:xfrm>
          <a:prstGeom prst="rect">
            <a:avLst/>
          </a:prstGeom>
        </p:spPr>
        <p:txBody>
          <a:bodyPr vert="horz" wrap="square" lIns="0" tIns="53340" rIns="0" bIns="0" rtlCol="0">
            <a:spAutoFit/>
          </a:bodyPr>
          <a:lstStyle/>
          <a:p>
            <a:pPr marL="355600" indent="-342900">
              <a:lnSpc>
                <a:spcPct val="100000"/>
              </a:lnSpc>
              <a:spcBef>
                <a:spcPts val="420"/>
              </a:spcBef>
              <a:buClr>
                <a:srgbClr val="0070C0"/>
              </a:buClr>
              <a:buFont typeface="Wingdings" panose="05000000000000000000" pitchFamily="2" charset="2"/>
              <a:buChar char="q"/>
              <a:tabLst>
                <a:tab pos="354965" algn="l"/>
                <a:tab pos="355600" algn="l"/>
              </a:tabLst>
            </a:pPr>
            <a:r>
              <a:rPr sz="2400" b="1" spc="-5" dirty="0">
                <a:solidFill>
                  <a:srgbClr val="134F5C"/>
                </a:solidFill>
                <a:latin typeface="Arial"/>
                <a:cs typeface="Arial"/>
              </a:rPr>
              <a:t>In</a:t>
            </a:r>
            <a:r>
              <a:rPr sz="2400" b="1" spc="5" dirty="0">
                <a:solidFill>
                  <a:srgbClr val="134F5C"/>
                </a:solidFill>
                <a:latin typeface="Arial"/>
                <a:cs typeface="Arial"/>
              </a:rPr>
              <a:t> </a:t>
            </a:r>
            <a:r>
              <a:rPr sz="2400" b="1" spc="-5" dirty="0">
                <a:solidFill>
                  <a:srgbClr val="134F5C"/>
                </a:solidFill>
                <a:latin typeface="Arial"/>
                <a:cs typeface="Arial"/>
              </a:rPr>
              <a:t>the</a:t>
            </a:r>
            <a:r>
              <a:rPr sz="2400" b="1" dirty="0">
                <a:solidFill>
                  <a:srgbClr val="134F5C"/>
                </a:solidFill>
                <a:latin typeface="Arial"/>
                <a:cs typeface="Arial"/>
              </a:rPr>
              <a:t> </a:t>
            </a:r>
            <a:r>
              <a:rPr sz="2400" b="1" spc="-5" dirty="0">
                <a:solidFill>
                  <a:srgbClr val="134F5C"/>
                </a:solidFill>
                <a:latin typeface="Arial"/>
                <a:cs typeface="Arial"/>
              </a:rPr>
              <a:t>Playstore</a:t>
            </a:r>
            <a:r>
              <a:rPr sz="2400" b="1" dirty="0">
                <a:solidFill>
                  <a:srgbClr val="134F5C"/>
                </a:solidFill>
                <a:latin typeface="Arial"/>
                <a:cs typeface="Arial"/>
              </a:rPr>
              <a:t> </a:t>
            </a:r>
            <a:r>
              <a:rPr sz="2400" b="1" spc="-5" dirty="0">
                <a:solidFill>
                  <a:srgbClr val="134F5C"/>
                </a:solidFill>
                <a:latin typeface="Arial"/>
                <a:cs typeface="Arial"/>
              </a:rPr>
              <a:t>dataset there</a:t>
            </a:r>
            <a:r>
              <a:rPr sz="2400" b="1" dirty="0">
                <a:solidFill>
                  <a:srgbClr val="134F5C"/>
                </a:solidFill>
                <a:latin typeface="Arial"/>
                <a:cs typeface="Arial"/>
              </a:rPr>
              <a:t> are</a:t>
            </a:r>
            <a:r>
              <a:rPr sz="2400" b="1" spc="-5" dirty="0">
                <a:solidFill>
                  <a:srgbClr val="134F5C"/>
                </a:solidFill>
                <a:latin typeface="Arial"/>
                <a:cs typeface="Arial"/>
              </a:rPr>
              <a:t> 10,841 rows</a:t>
            </a:r>
            <a:r>
              <a:rPr sz="2400" b="1" dirty="0">
                <a:solidFill>
                  <a:srgbClr val="134F5C"/>
                </a:solidFill>
                <a:latin typeface="Arial"/>
                <a:cs typeface="Arial"/>
              </a:rPr>
              <a:t> </a:t>
            </a:r>
            <a:r>
              <a:rPr sz="2400" b="1" spc="-5" dirty="0">
                <a:solidFill>
                  <a:srgbClr val="134F5C"/>
                </a:solidFill>
                <a:latin typeface="Arial"/>
                <a:cs typeface="Arial"/>
              </a:rPr>
              <a:t>and</a:t>
            </a:r>
            <a:r>
              <a:rPr sz="2400" b="1" spc="5" dirty="0">
                <a:solidFill>
                  <a:srgbClr val="134F5C"/>
                </a:solidFill>
                <a:latin typeface="Arial"/>
                <a:cs typeface="Arial"/>
              </a:rPr>
              <a:t> </a:t>
            </a:r>
            <a:r>
              <a:rPr sz="2400" b="1" dirty="0">
                <a:solidFill>
                  <a:srgbClr val="134F5C"/>
                </a:solidFill>
                <a:latin typeface="Arial"/>
                <a:cs typeface="Arial"/>
              </a:rPr>
              <a:t>13 </a:t>
            </a:r>
            <a:r>
              <a:rPr sz="2400" b="1" spc="-5" dirty="0">
                <a:solidFill>
                  <a:srgbClr val="134F5C"/>
                </a:solidFill>
                <a:latin typeface="Arial"/>
                <a:cs typeface="Arial"/>
              </a:rPr>
              <a:t>columns</a:t>
            </a:r>
            <a:r>
              <a:rPr sz="2400" b="1" spc="-5" dirty="0" smtClean="0">
                <a:solidFill>
                  <a:srgbClr val="134F5C"/>
                </a:solidFill>
                <a:latin typeface="Arial"/>
                <a:cs typeface="Arial"/>
              </a:rPr>
              <a:t>.</a:t>
            </a:r>
            <a:endParaRPr lang="en-GB" sz="2400" b="1" spc="-5" dirty="0" smtClean="0">
              <a:solidFill>
                <a:srgbClr val="134F5C"/>
              </a:solidFill>
              <a:latin typeface="Arial"/>
              <a:cs typeface="Arial"/>
            </a:endParaRPr>
          </a:p>
          <a:p>
            <a:pPr marL="12700" indent="0">
              <a:lnSpc>
                <a:spcPct val="100000"/>
              </a:lnSpc>
              <a:spcBef>
                <a:spcPts val="420"/>
              </a:spcBef>
              <a:buClr>
                <a:srgbClr val="0070C0"/>
              </a:buClr>
              <a:buNone/>
              <a:tabLst>
                <a:tab pos="354965" algn="l"/>
                <a:tab pos="355600" algn="l"/>
              </a:tabLst>
            </a:pPr>
            <a:endParaRPr sz="2400" dirty="0">
              <a:latin typeface="Arial"/>
              <a:cs typeface="Arial"/>
            </a:endParaRPr>
          </a:p>
          <a:p>
            <a:pPr marL="355600" indent="-342900">
              <a:lnSpc>
                <a:spcPct val="100000"/>
              </a:lnSpc>
              <a:spcBef>
                <a:spcPts val="325"/>
              </a:spcBef>
              <a:buClr>
                <a:srgbClr val="0070C0"/>
              </a:buClr>
              <a:buFont typeface="Wingdings" panose="05000000000000000000" pitchFamily="2" charset="2"/>
              <a:buChar char="q"/>
              <a:tabLst>
                <a:tab pos="354965" algn="l"/>
                <a:tab pos="355600" algn="l"/>
              </a:tabLst>
            </a:pPr>
            <a:r>
              <a:rPr lang="en-GB" sz="2400" b="1" spc="-5" dirty="0" smtClean="0">
                <a:solidFill>
                  <a:srgbClr val="134F5C"/>
                </a:solidFill>
                <a:latin typeface="Arial"/>
                <a:cs typeface="Arial"/>
              </a:rPr>
              <a:t>In</a:t>
            </a:r>
            <a:r>
              <a:rPr lang="en-GB" sz="2400" b="1" dirty="0" smtClean="0">
                <a:solidFill>
                  <a:srgbClr val="134F5C"/>
                </a:solidFill>
                <a:latin typeface="Arial"/>
                <a:cs typeface="Arial"/>
              </a:rPr>
              <a:t> </a:t>
            </a:r>
            <a:r>
              <a:rPr lang="en-GB" sz="2400" b="1" spc="-5" dirty="0" smtClean="0">
                <a:solidFill>
                  <a:srgbClr val="134F5C"/>
                </a:solidFill>
                <a:latin typeface="Arial"/>
                <a:cs typeface="Arial"/>
              </a:rPr>
              <a:t>the</a:t>
            </a:r>
            <a:r>
              <a:rPr lang="en-GB" sz="2400" b="1" dirty="0" smtClean="0">
                <a:solidFill>
                  <a:srgbClr val="134F5C"/>
                </a:solidFill>
                <a:latin typeface="Arial"/>
                <a:cs typeface="Arial"/>
              </a:rPr>
              <a:t> User</a:t>
            </a:r>
            <a:r>
              <a:rPr lang="en-GB" sz="2400" b="1" spc="-5" dirty="0" smtClean="0">
                <a:solidFill>
                  <a:srgbClr val="134F5C"/>
                </a:solidFill>
                <a:latin typeface="Arial"/>
                <a:cs typeface="Arial"/>
              </a:rPr>
              <a:t> Reviews</a:t>
            </a:r>
            <a:r>
              <a:rPr lang="en-GB" sz="2400" b="1" dirty="0" smtClean="0">
                <a:solidFill>
                  <a:srgbClr val="134F5C"/>
                </a:solidFill>
                <a:latin typeface="Arial"/>
                <a:cs typeface="Arial"/>
              </a:rPr>
              <a:t> </a:t>
            </a:r>
            <a:r>
              <a:rPr lang="en-GB" sz="2400" b="1" spc="-5" dirty="0" smtClean="0">
                <a:solidFill>
                  <a:srgbClr val="134F5C"/>
                </a:solidFill>
                <a:latin typeface="Arial"/>
                <a:cs typeface="Arial"/>
              </a:rPr>
              <a:t>dataset there</a:t>
            </a:r>
            <a:r>
              <a:rPr lang="en-GB" sz="2400" b="1" dirty="0" smtClean="0">
                <a:solidFill>
                  <a:srgbClr val="134F5C"/>
                </a:solidFill>
                <a:latin typeface="Arial"/>
                <a:cs typeface="Arial"/>
              </a:rPr>
              <a:t> are</a:t>
            </a:r>
            <a:r>
              <a:rPr lang="en-GB" sz="2400" b="1" spc="-5" dirty="0" smtClean="0">
                <a:solidFill>
                  <a:srgbClr val="134F5C"/>
                </a:solidFill>
                <a:latin typeface="Arial"/>
                <a:cs typeface="Arial"/>
              </a:rPr>
              <a:t> 64,295 rows</a:t>
            </a:r>
            <a:r>
              <a:rPr lang="en-GB" sz="2400" b="1" dirty="0" smtClean="0">
                <a:solidFill>
                  <a:srgbClr val="134F5C"/>
                </a:solidFill>
                <a:latin typeface="Arial"/>
                <a:cs typeface="Arial"/>
              </a:rPr>
              <a:t> </a:t>
            </a:r>
            <a:r>
              <a:rPr lang="en-GB" sz="2400" b="1" spc="-5" dirty="0" smtClean="0">
                <a:solidFill>
                  <a:srgbClr val="134F5C"/>
                </a:solidFill>
                <a:latin typeface="Arial"/>
                <a:cs typeface="Arial"/>
              </a:rPr>
              <a:t>and</a:t>
            </a:r>
            <a:r>
              <a:rPr lang="en-GB" sz="2400" b="1" spc="5" dirty="0" smtClean="0">
                <a:solidFill>
                  <a:srgbClr val="134F5C"/>
                </a:solidFill>
                <a:latin typeface="Arial"/>
                <a:cs typeface="Arial"/>
              </a:rPr>
              <a:t> </a:t>
            </a:r>
            <a:r>
              <a:rPr lang="en-GB" sz="2400" b="1" dirty="0" smtClean="0">
                <a:solidFill>
                  <a:srgbClr val="134F5C"/>
                </a:solidFill>
                <a:latin typeface="Arial"/>
                <a:cs typeface="Arial"/>
              </a:rPr>
              <a:t>5</a:t>
            </a:r>
            <a:r>
              <a:rPr lang="en-GB" sz="2400" b="1" spc="-5" dirty="0" smtClean="0">
                <a:solidFill>
                  <a:srgbClr val="134F5C"/>
                </a:solidFill>
                <a:latin typeface="Arial"/>
                <a:cs typeface="Arial"/>
              </a:rPr>
              <a:t> columns.</a:t>
            </a:r>
            <a:endParaRPr lang="en-GB" sz="2400" dirty="0" smtClean="0">
              <a:latin typeface="Arial"/>
              <a:cs typeface="Arial"/>
            </a:endParaRPr>
          </a:p>
          <a:p>
            <a:pPr marL="355600" indent="-342900">
              <a:lnSpc>
                <a:spcPct val="100000"/>
              </a:lnSpc>
              <a:spcBef>
                <a:spcPts val="325"/>
              </a:spcBef>
              <a:buClr>
                <a:srgbClr val="0070C0"/>
              </a:buClr>
              <a:buFont typeface="Wingdings" panose="05000000000000000000" pitchFamily="2" charset="2"/>
              <a:buChar char="q"/>
              <a:tabLst>
                <a:tab pos="354965" algn="l"/>
                <a:tab pos="355600" algn="l"/>
              </a:tabLst>
            </a:pPr>
            <a:endParaRPr lang="en-GB" sz="2400" b="1" spc="-5" dirty="0" smtClean="0">
              <a:solidFill>
                <a:srgbClr val="134F5C"/>
              </a:solidFill>
              <a:latin typeface="Arial"/>
              <a:cs typeface="Arial"/>
            </a:endParaRPr>
          </a:p>
          <a:p>
            <a:pPr marL="355600" indent="-342900">
              <a:lnSpc>
                <a:spcPct val="100000"/>
              </a:lnSpc>
              <a:spcBef>
                <a:spcPts val="325"/>
              </a:spcBef>
              <a:buClr>
                <a:srgbClr val="0070C0"/>
              </a:buClr>
              <a:buFont typeface="Wingdings" panose="05000000000000000000" pitchFamily="2" charset="2"/>
              <a:buChar char="q"/>
              <a:tabLst>
                <a:tab pos="354965" algn="l"/>
                <a:tab pos="355600" algn="l"/>
              </a:tabLst>
            </a:pPr>
            <a:r>
              <a:rPr lang="en-GB" sz="2400" b="1" spc="-5" dirty="0" smtClean="0">
                <a:solidFill>
                  <a:srgbClr val="134F5C"/>
                </a:solidFill>
                <a:latin typeface="Arial"/>
                <a:cs typeface="Arial"/>
              </a:rPr>
              <a:t>Except Rating</a:t>
            </a:r>
            <a:r>
              <a:rPr lang="en-GB" sz="2400" b="1" dirty="0" smtClean="0">
                <a:solidFill>
                  <a:srgbClr val="134F5C"/>
                </a:solidFill>
                <a:latin typeface="Arial"/>
                <a:cs typeface="Arial"/>
              </a:rPr>
              <a:t> </a:t>
            </a:r>
            <a:r>
              <a:rPr lang="en-GB" sz="2400" b="1" spc="-5" dirty="0" smtClean="0">
                <a:solidFill>
                  <a:srgbClr val="134F5C"/>
                </a:solidFill>
                <a:latin typeface="Arial"/>
                <a:cs typeface="Arial"/>
              </a:rPr>
              <a:t>column</a:t>
            </a:r>
            <a:r>
              <a:rPr lang="en-GB" sz="2400" b="1" spc="5" dirty="0" smtClean="0">
                <a:solidFill>
                  <a:srgbClr val="134F5C"/>
                </a:solidFill>
                <a:latin typeface="Arial"/>
                <a:cs typeface="Arial"/>
              </a:rPr>
              <a:t> </a:t>
            </a:r>
            <a:r>
              <a:rPr lang="en-GB" sz="2400" b="1" spc="-5" dirty="0" smtClean="0">
                <a:solidFill>
                  <a:srgbClr val="134F5C"/>
                </a:solidFill>
                <a:latin typeface="Arial"/>
                <a:cs typeface="Arial"/>
              </a:rPr>
              <a:t>other</a:t>
            </a:r>
            <a:r>
              <a:rPr lang="en-GB" sz="2400" b="1" spc="10" dirty="0" smtClean="0">
                <a:solidFill>
                  <a:srgbClr val="134F5C"/>
                </a:solidFill>
                <a:latin typeface="Arial"/>
                <a:cs typeface="Arial"/>
              </a:rPr>
              <a:t> </a:t>
            </a:r>
            <a:r>
              <a:rPr lang="en-GB" sz="2400" b="1" spc="-5" dirty="0" smtClean="0">
                <a:solidFill>
                  <a:srgbClr val="134F5C"/>
                </a:solidFill>
                <a:latin typeface="Arial"/>
                <a:cs typeface="Arial"/>
              </a:rPr>
              <a:t>columns</a:t>
            </a:r>
            <a:r>
              <a:rPr lang="en-GB" sz="2400" b="1" dirty="0" smtClean="0">
                <a:solidFill>
                  <a:srgbClr val="134F5C"/>
                </a:solidFill>
                <a:latin typeface="Arial"/>
                <a:cs typeface="Arial"/>
              </a:rPr>
              <a:t> are </a:t>
            </a:r>
            <a:r>
              <a:rPr lang="en-GB" sz="2400" b="1" spc="-5" dirty="0" smtClean="0">
                <a:solidFill>
                  <a:srgbClr val="134F5C"/>
                </a:solidFill>
                <a:latin typeface="Arial"/>
                <a:cs typeface="Arial"/>
              </a:rPr>
              <a:t>having</a:t>
            </a:r>
            <a:r>
              <a:rPr lang="en-GB" sz="2400" b="1" spc="5" dirty="0" smtClean="0">
                <a:solidFill>
                  <a:srgbClr val="134F5C"/>
                </a:solidFill>
                <a:latin typeface="Arial"/>
                <a:cs typeface="Arial"/>
              </a:rPr>
              <a:t> </a:t>
            </a:r>
            <a:r>
              <a:rPr lang="en-GB" sz="2400" b="1" spc="-5" dirty="0" smtClean="0">
                <a:solidFill>
                  <a:srgbClr val="134F5C"/>
                </a:solidFill>
                <a:latin typeface="Arial"/>
                <a:cs typeface="Arial"/>
              </a:rPr>
              <a:t>data</a:t>
            </a:r>
            <a:r>
              <a:rPr lang="en-GB" sz="2400" b="1" dirty="0" smtClean="0">
                <a:solidFill>
                  <a:srgbClr val="134F5C"/>
                </a:solidFill>
                <a:latin typeface="Arial"/>
                <a:cs typeface="Arial"/>
              </a:rPr>
              <a:t> </a:t>
            </a:r>
            <a:r>
              <a:rPr lang="en-GB" sz="2400" b="1" spc="-5" dirty="0" smtClean="0">
                <a:solidFill>
                  <a:srgbClr val="134F5C"/>
                </a:solidFill>
                <a:latin typeface="Arial"/>
                <a:cs typeface="Arial"/>
              </a:rPr>
              <a:t>type</a:t>
            </a:r>
            <a:r>
              <a:rPr lang="en-GB" sz="2400" b="1" dirty="0" smtClean="0">
                <a:solidFill>
                  <a:srgbClr val="134F5C"/>
                </a:solidFill>
                <a:latin typeface="Arial"/>
                <a:cs typeface="Arial"/>
              </a:rPr>
              <a:t> as</a:t>
            </a:r>
            <a:r>
              <a:rPr lang="en-GB" sz="2400" b="1" spc="-5" dirty="0" smtClean="0">
                <a:solidFill>
                  <a:srgbClr val="134F5C"/>
                </a:solidFill>
                <a:latin typeface="Arial"/>
                <a:cs typeface="Arial"/>
              </a:rPr>
              <a:t> </a:t>
            </a:r>
            <a:r>
              <a:rPr lang="en-GB" sz="2400" b="1" dirty="0" smtClean="0">
                <a:solidFill>
                  <a:srgbClr val="134F5C"/>
                </a:solidFill>
                <a:latin typeface="Arial"/>
                <a:cs typeface="Arial"/>
              </a:rPr>
              <a:t>an </a:t>
            </a:r>
            <a:r>
              <a:rPr lang="en-GB" sz="2400" b="1" spc="-5" dirty="0" smtClean="0">
                <a:solidFill>
                  <a:srgbClr val="134F5C"/>
                </a:solidFill>
                <a:latin typeface="Arial"/>
                <a:cs typeface="Arial"/>
              </a:rPr>
              <a:t>object.</a:t>
            </a:r>
            <a:endParaRPr lang="en-GB" sz="2400" dirty="0" smtClean="0">
              <a:latin typeface="Arial"/>
              <a:cs typeface="Arial"/>
            </a:endParaRPr>
          </a:p>
          <a:p>
            <a:pPr marL="355600" indent="-342900">
              <a:lnSpc>
                <a:spcPct val="100000"/>
              </a:lnSpc>
              <a:spcBef>
                <a:spcPts val="325"/>
              </a:spcBef>
              <a:buClr>
                <a:srgbClr val="0070C0"/>
              </a:buClr>
              <a:buFont typeface="Wingdings" panose="05000000000000000000" pitchFamily="2" charset="2"/>
              <a:buChar char="q"/>
              <a:tabLst>
                <a:tab pos="354965" algn="l"/>
                <a:tab pos="355600" algn="l"/>
              </a:tabLst>
            </a:pPr>
            <a:endParaRPr lang="en-GB" sz="2400" b="1" spc="-5" dirty="0" smtClean="0">
              <a:solidFill>
                <a:srgbClr val="134F5C"/>
              </a:solidFill>
              <a:latin typeface="Arial"/>
              <a:cs typeface="Arial"/>
            </a:endParaRPr>
          </a:p>
          <a:p>
            <a:pPr marL="355600" indent="-342900">
              <a:lnSpc>
                <a:spcPct val="100000"/>
              </a:lnSpc>
              <a:spcBef>
                <a:spcPts val="325"/>
              </a:spcBef>
              <a:buClr>
                <a:srgbClr val="0070C0"/>
              </a:buClr>
              <a:buFont typeface="Wingdings" panose="05000000000000000000" pitchFamily="2" charset="2"/>
              <a:buChar char="q"/>
              <a:tabLst>
                <a:tab pos="354965" algn="l"/>
                <a:tab pos="355600" algn="l"/>
              </a:tabLst>
            </a:pPr>
            <a:r>
              <a:rPr lang="en-GB" sz="2400" b="1" spc="-5" dirty="0" smtClean="0">
                <a:solidFill>
                  <a:srgbClr val="134F5C"/>
                </a:solidFill>
                <a:latin typeface="Arial"/>
                <a:cs typeface="Arial"/>
              </a:rPr>
              <a:t>In</a:t>
            </a:r>
            <a:r>
              <a:rPr lang="en-GB" sz="2400" b="1" dirty="0" smtClean="0">
                <a:solidFill>
                  <a:srgbClr val="134F5C"/>
                </a:solidFill>
                <a:latin typeface="Arial"/>
                <a:cs typeface="Arial"/>
              </a:rPr>
              <a:t> User</a:t>
            </a:r>
            <a:r>
              <a:rPr lang="en-GB" sz="2400" b="1" spc="-5" dirty="0" smtClean="0">
                <a:solidFill>
                  <a:srgbClr val="134F5C"/>
                </a:solidFill>
                <a:latin typeface="Arial"/>
                <a:cs typeface="Arial"/>
              </a:rPr>
              <a:t> Review</a:t>
            </a:r>
            <a:r>
              <a:rPr lang="en-GB" sz="2400" b="1" dirty="0" smtClean="0">
                <a:solidFill>
                  <a:srgbClr val="134F5C"/>
                </a:solidFill>
                <a:latin typeface="Arial"/>
                <a:cs typeface="Arial"/>
              </a:rPr>
              <a:t> </a:t>
            </a:r>
            <a:r>
              <a:rPr lang="en-GB" sz="2400" b="1" spc="-5" dirty="0" smtClean="0">
                <a:solidFill>
                  <a:srgbClr val="134F5C"/>
                </a:solidFill>
                <a:latin typeface="Arial"/>
                <a:cs typeface="Arial"/>
              </a:rPr>
              <a:t>there </a:t>
            </a:r>
            <a:r>
              <a:rPr lang="en-GB" sz="2400" b="1" dirty="0" smtClean="0">
                <a:solidFill>
                  <a:srgbClr val="134F5C"/>
                </a:solidFill>
                <a:latin typeface="Arial"/>
                <a:cs typeface="Arial"/>
              </a:rPr>
              <a:t>are 2</a:t>
            </a:r>
            <a:r>
              <a:rPr lang="en-GB" sz="2400" b="1" spc="-5" dirty="0" smtClean="0">
                <a:solidFill>
                  <a:srgbClr val="134F5C"/>
                </a:solidFill>
                <a:latin typeface="Arial"/>
                <a:cs typeface="Arial"/>
              </a:rPr>
              <a:t> columns</a:t>
            </a:r>
            <a:r>
              <a:rPr lang="en-GB" sz="2400" b="1" dirty="0" smtClean="0">
                <a:solidFill>
                  <a:srgbClr val="134F5C"/>
                </a:solidFill>
                <a:latin typeface="Arial"/>
                <a:cs typeface="Arial"/>
              </a:rPr>
              <a:t> </a:t>
            </a:r>
            <a:r>
              <a:rPr lang="en-GB" sz="2400" b="1" spc="-5" dirty="0" smtClean="0">
                <a:solidFill>
                  <a:srgbClr val="134F5C"/>
                </a:solidFill>
                <a:latin typeface="Arial"/>
                <a:cs typeface="Arial"/>
              </a:rPr>
              <a:t>with</a:t>
            </a:r>
            <a:r>
              <a:rPr lang="en-GB" sz="2400" b="1" spc="10" dirty="0" smtClean="0">
                <a:solidFill>
                  <a:srgbClr val="134F5C"/>
                </a:solidFill>
                <a:latin typeface="Arial"/>
                <a:cs typeface="Arial"/>
              </a:rPr>
              <a:t> </a:t>
            </a:r>
            <a:r>
              <a:rPr lang="en-GB" sz="2400" b="1" spc="-5" dirty="0" smtClean="0">
                <a:solidFill>
                  <a:srgbClr val="134F5C"/>
                </a:solidFill>
                <a:latin typeface="Arial"/>
                <a:cs typeface="Arial"/>
              </a:rPr>
              <a:t>data type float</a:t>
            </a:r>
            <a:r>
              <a:rPr lang="en-GB" sz="2400" b="1" spc="5" dirty="0" smtClean="0">
                <a:solidFill>
                  <a:srgbClr val="134F5C"/>
                </a:solidFill>
                <a:latin typeface="Arial"/>
                <a:cs typeface="Arial"/>
              </a:rPr>
              <a:t> </a:t>
            </a:r>
            <a:r>
              <a:rPr lang="en-GB" sz="2400" b="1" spc="-5" dirty="0" smtClean="0">
                <a:solidFill>
                  <a:srgbClr val="134F5C"/>
                </a:solidFill>
                <a:latin typeface="Arial"/>
                <a:cs typeface="Arial"/>
              </a:rPr>
              <a:t>and</a:t>
            </a:r>
            <a:r>
              <a:rPr lang="en-GB" sz="2400" b="1" spc="5" dirty="0" smtClean="0">
                <a:solidFill>
                  <a:srgbClr val="134F5C"/>
                </a:solidFill>
                <a:latin typeface="Arial"/>
                <a:cs typeface="Arial"/>
              </a:rPr>
              <a:t> </a:t>
            </a:r>
            <a:r>
              <a:rPr lang="en-GB" sz="2400" b="1" spc="-5" dirty="0" smtClean="0">
                <a:solidFill>
                  <a:srgbClr val="134F5C"/>
                </a:solidFill>
                <a:latin typeface="Arial"/>
                <a:cs typeface="Arial"/>
              </a:rPr>
              <a:t>others </a:t>
            </a:r>
            <a:r>
              <a:rPr lang="en-GB" sz="2400" b="1" dirty="0" smtClean="0">
                <a:solidFill>
                  <a:srgbClr val="134F5C"/>
                </a:solidFill>
                <a:latin typeface="Arial"/>
                <a:cs typeface="Arial"/>
              </a:rPr>
              <a:t>are</a:t>
            </a:r>
            <a:r>
              <a:rPr lang="en-GB" sz="2400" b="1" spc="-5" dirty="0" smtClean="0">
                <a:solidFill>
                  <a:srgbClr val="134F5C"/>
                </a:solidFill>
                <a:latin typeface="Arial"/>
                <a:cs typeface="Arial"/>
              </a:rPr>
              <a:t> of </a:t>
            </a:r>
            <a:r>
              <a:rPr lang="en-GB" sz="2400" b="1" spc="-484" dirty="0" smtClean="0">
                <a:solidFill>
                  <a:srgbClr val="134F5C"/>
                </a:solidFill>
                <a:latin typeface="Arial"/>
                <a:cs typeface="Arial"/>
              </a:rPr>
              <a:t> </a:t>
            </a:r>
            <a:r>
              <a:rPr lang="en-GB" sz="2400" b="1" spc="-5" dirty="0" smtClean="0">
                <a:solidFill>
                  <a:srgbClr val="134F5C"/>
                </a:solidFill>
                <a:latin typeface="Arial"/>
                <a:cs typeface="Arial"/>
              </a:rPr>
              <a:t>object</a:t>
            </a:r>
            <a:endParaRPr lang="en-GB" sz="2400" dirty="0" smtClean="0">
              <a:latin typeface="Arial"/>
              <a:cs typeface="Arial"/>
            </a:endParaRPr>
          </a:p>
          <a:p>
            <a:pPr marL="355600" indent="-342900">
              <a:lnSpc>
                <a:spcPct val="100000"/>
              </a:lnSpc>
              <a:spcBef>
                <a:spcPts val="325"/>
              </a:spcBef>
              <a:buClr>
                <a:srgbClr val="0070C0"/>
              </a:buClr>
              <a:buFont typeface="Wingdings" panose="05000000000000000000" pitchFamily="2" charset="2"/>
              <a:buChar char="q"/>
              <a:tabLst>
                <a:tab pos="354965" algn="l"/>
                <a:tab pos="355600" algn="l"/>
              </a:tabLst>
            </a:pPr>
            <a:endParaRPr lang="en-GB" sz="2400" b="1" spc="-5" dirty="0" smtClean="0">
              <a:solidFill>
                <a:srgbClr val="134F5C"/>
              </a:solidFill>
              <a:latin typeface="Arial"/>
              <a:cs typeface="Arial"/>
            </a:endParaRPr>
          </a:p>
        </p:txBody>
      </p:sp>
      <p:grpSp>
        <p:nvGrpSpPr>
          <p:cNvPr id="6" name="object 2"/>
          <p:cNvGrpSpPr/>
          <p:nvPr/>
        </p:nvGrpSpPr>
        <p:grpSpPr>
          <a:xfrm>
            <a:off x="0" y="1166155"/>
            <a:ext cx="12191153" cy="161625"/>
            <a:chOff x="0" y="774954"/>
            <a:chExt cx="9144000" cy="107441"/>
          </a:xfrm>
        </p:grpSpPr>
        <p:pic>
          <p:nvPicPr>
            <p:cNvPr id="7" name="object 3"/>
            <p:cNvPicPr/>
            <p:nvPr/>
          </p:nvPicPr>
          <p:blipFill>
            <a:blip r:embed="rId2" cstate="print"/>
            <a:stretch>
              <a:fillRect/>
            </a:stretch>
          </p:blipFill>
          <p:spPr>
            <a:xfrm>
              <a:off x="0" y="774954"/>
              <a:ext cx="9144000" cy="107441"/>
            </a:xfrm>
            <a:prstGeom prst="rect">
              <a:avLst/>
            </a:prstGeom>
          </p:spPr>
        </p:pic>
        <p:sp>
          <p:nvSpPr>
            <p:cNvPr id="8"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a:p>
          </p:txBody>
        </p:sp>
      </p:gr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12504" t="12504" r="12504" b="12504"/>
          <a:stretch/>
        </p:blipFill>
        <p:spPr>
          <a:xfrm>
            <a:off x="11148378" y="365125"/>
            <a:ext cx="410843" cy="410843"/>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24841" t="11800" r="25172" b="39004"/>
          <a:stretch/>
        </p:blipFill>
        <p:spPr>
          <a:xfrm>
            <a:off x="7277944" y="1735818"/>
            <a:ext cx="4075855" cy="4332282"/>
          </a:xfrm>
          <a:prstGeom prst="rect">
            <a:avLst/>
          </a:prstGeom>
        </p:spPr>
      </p:pic>
    </p:spTree>
    <p:extLst>
      <p:ext uri="{BB962C8B-B14F-4D97-AF65-F5344CB8AC3E}">
        <p14:creationId xmlns:p14="http://schemas.microsoft.com/office/powerpoint/2010/main" val="643828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2493</TotalTime>
  <Words>1588</Words>
  <Application>Microsoft Office PowerPoint</Application>
  <PresentationFormat>Widescreen</PresentationFormat>
  <Paragraphs>124</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 Unicode MS</vt:lpstr>
      <vt:lpstr>Arial</vt:lpstr>
      <vt:lpstr>Arial Black</vt:lpstr>
      <vt:lpstr>Calibri</vt:lpstr>
      <vt:lpstr>Calibri Light</vt:lpstr>
      <vt:lpstr>Roboto</vt:lpstr>
      <vt:lpstr>Symbol</vt:lpstr>
      <vt:lpstr>Wingdings</vt:lpstr>
      <vt:lpstr>Office Theme</vt:lpstr>
      <vt:lpstr>Capstone Project – 1   PLAY STORE APP REVIEW ANALYSIS  TEAM MEMBERS:-  Manas Ranjan Behera Yamuna Nitish Singh</vt:lpstr>
      <vt:lpstr>EDA APPROACH:-</vt:lpstr>
      <vt:lpstr>PROBLEM STATEMENT:-</vt:lpstr>
      <vt:lpstr>INTRODUCTION:-</vt:lpstr>
      <vt:lpstr>PowerPoint Presentation</vt:lpstr>
      <vt:lpstr>DATA SUMMARY :-</vt:lpstr>
      <vt:lpstr>DATA SUMMARY </vt:lpstr>
      <vt:lpstr>DATA PROCESSING</vt:lpstr>
      <vt:lpstr>EXPLORING 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CONCLUSION:-</vt:lpstr>
      <vt:lpstr>CONCLUSION:-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1  PLAY STORE APP REVIEW ANALYSIS</dc:title>
  <dc:creator>MANAS</dc:creator>
  <cp:lastModifiedBy>MANAS</cp:lastModifiedBy>
  <cp:revision>49</cp:revision>
  <dcterms:created xsi:type="dcterms:W3CDTF">2022-05-05T17:07:51Z</dcterms:created>
  <dcterms:modified xsi:type="dcterms:W3CDTF">2022-05-09T05:51:49Z</dcterms:modified>
</cp:coreProperties>
</file>