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1434" y="-7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Manass Y Panicker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Manass Y Panicker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T.John College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698170"/>
            <a:ext cx="11029615" cy="4767943"/>
          </a:xfrm>
        </p:spPr>
        <p:txBody>
          <a:bodyPr/>
          <a:lstStyle/>
          <a:p>
            <a:pPr marL="0" indent="0">
              <a:buNone/>
            </a:pPr>
            <a:r>
              <a:rPr lang="en-IN" sz="2800" b="1" dirty="0" smtClean="0"/>
              <a:t>🔹</a:t>
            </a:r>
            <a:r>
              <a:rPr lang="en-IN" sz="2400" b="1" dirty="0" smtClean="0"/>
              <a:t>Support </a:t>
            </a:r>
            <a:r>
              <a:rPr lang="en-IN" sz="2400" b="1" dirty="0"/>
              <a:t>for More File Types (Audio, Video Steganography</a:t>
            </a:r>
            <a:r>
              <a:rPr lang="en-IN" sz="2400" b="1" dirty="0" smtClean="0"/>
              <a:t>)</a:t>
            </a:r>
          </a:p>
          <a:p>
            <a:pPr marL="0" indent="0">
              <a:buNone/>
            </a:pPr>
            <a:r>
              <a:rPr lang="en-IN" sz="2400" b="1" dirty="0"/>
              <a:t/>
            </a:r>
            <a:br>
              <a:rPr lang="en-IN" sz="2400" b="1" dirty="0"/>
            </a:br>
            <a:r>
              <a:rPr lang="en-IN" sz="2400" b="1" dirty="0"/>
              <a:t>🔹 QR Code Steganography (Hiding data inside QR codes</a:t>
            </a:r>
            <a:r>
              <a:rPr lang="en-IN" sz="2400" b="1" dirty="0" smtClean="0"/>
              <a:t>)</a:t>
            </a:r>
          </a:p>
          <a:p>
            <a:pPr marL="0" indent="0">
              <a:buNone/>
            </a:pPr>
            <a:r>
              <a:rPr lang="en-IN" sz="2400" b="1" dirty="0"/>
              <a:t/>
            </a:r>
            <a:br>
              <a:rPr lang="en-IN" sz="2400" b="1" dirty="0"/>
            </a:br>
            <a:r>
              <a:rPr lang="en-IN" sz="2400" b="1" dirty="0"/>
              <a:t>🔹 Improved Encryption (Using AES-256 for stronger security</a:t>
            </a:r>
            <a:r>
              <a:rPr lang="en-IN" sz="2400" b="1" dirty="0" smtClean="0"/>
              <a:t>)</a:t>
            </a:r>
          </a:p>
          <a:p>
            <a:pPr marL="0" indent="0">
              <a:buNone/>
            </a:pPr>
            <a:r>
              <a:rPr lang="en-IN" sz="2400" b="1" dirty="0"/>
              <a:t/>
            </a:r>
            <a:br>
              <a:rPr lang="en-IN" sz="2400" b="1" dirty="0"/>
            </a:br>
            <a:r>
              <a:rPr lang="en-IN" sz="2400" b="1" dirty="0"/>
              <a:t>🔹 Mobile App Version (For Android &amp; </a:t>
            </a:r>
            <a:r>
              <a:rPr lang="en-IN" sz="2400" b="1" dirty="0" err="1"/>
              <a:t>iOS</a:t>
            </a:r>
            <a:r>
              <a:rPr lang="en-IN" sz="2400" b="1" dirty="0"/>
              <a:t>)</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18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400" b="1" dirty="0" smtClean="0"/>
              <a:t>Traditional </a:t>
            </a:r>
            <a:r>
              <a:rPr lang="en-US" sz="2400" b="1" dirty="0"/>
              <a:t>encryption methods secure data but can be easily detected. This project uses steganography to hide secret messages inside images, making data transmission discreet. Unlike conventional tools, it also includes password protection and encryption for added security. The goal is to create an easy-to-use yet highly secure steganography tool with a modern interface.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itchFamily="2" charset="2"/>
              <a:buChar char="q"/>
            </a:pPr>
            <a:endParaRPr lang="en-IN" b="1" dirty="0" smtClean="0"/>
          </a:p>
          <a:p>
            <a:pPr>
              <a:buFont typeface="Wingdings" pitchFamily="2" charset="2"/>
              <a:buChar char="q"/>
            </a:pPr>
            <a:endParaRPr lang="en-IN" b="1" dirty="0"/>
          </a:p>
          <a:p>
            <a:pPr>
              <a:buFont typeface="Wingdings" pitchFamily="2" charset="2"/>
              <a:buChar char="q"/>
            </a:pPr>
            <a:endParaRPr lang="en-IN" sz="2000" b="1" dirty="0" smtClean="0"/>
          </a:p>
          <a:p>
            <a:pPr>
              <a:buFont typeface="Wingdings" pitchFamily="2" charset="2"/>
              <a:buChar char="q"/>
            </a:pPr>
            <a:r>
              <a:rPr lang="en-IN" sz="2400" b="1" dirty="0" smtClean="0"/>
              <a:t>Python</a:t>
            </a:r>
            <a:r>
              <a:rPr lang="en-IN" sz="2400" dirty="0" smtClean="0"/>
              <a:t> </a:t>
            </a:r>
            <a:r>
              <a:rPr lang="en-IN" sz="2400" dirty="0"/>
              <a:t>(Core Language</a:t>
            </a:r>
            <a:r>
              <a:rPr lang="en-IN" sz="2400" dirty="0" smtClean="0"/>
              <a:t>)</a:t>
            </a:r>
          </a:p>
          <a:p>
            <a:pPr>
              <a:buFont typeface="Wingdings" pitchFamily="2" charset="2"/>
              <a:buChar char="q"/>
            </a:pPr>
            <a:r>
              <a:rPr lang="en-IN" sz="2400" b="1" dirty="0" smtClean="0"/>
              <a:t>Custom Tkinter</a:t>
            </a:r>
            <a:r>
              <a:rPr lang="en-IN" sz="2400" dirty="0" smtClean="0"/>
              <a:t> </a:t>
            </a:r>
            <a:r>
              <a:rPr lang="en-IN" sz="2400" dirty="0"/>
              <a:t>(GUI Framework</a:t>
            </a:r>
            <a:r>
              <a:rPr lang="en-IN" sz="2400" dirty="0" smtClean="0"/>
              <a:t>)</a:t>
            </a:r>
          </a:p>
          <a:p>
            <a:pPr>
              <a:buFont typeface="Wingdings" pitchFamily="2" charset="2"/>
              <a:buChar char="q"/>
            </a:pPr>
            <a:r>
              <a:rPr lang="en-IN" sz="2400" b="1" dirty="0" smtClean="0"/>
              <a:t>Open CV</a:t>
            </a:r>
            <a:r>
              <a:rPr lang="en-IN" sz="2400" dirty="0" smtClean="0"/>
              <a:t> </a:t>
            </a:r>
            <a:r>
              <a:rPr lang="en-IN" sz="2400" dirty="0"/>
              <a:t>(Image Processing</a:t>
            </a:r>
            <a:r>
              <a:rPr lang="en-IN" sz="2400" dirty="0" smtClean="0"/>
              <a:t>)</a:t>
            </a:r>
          </a:p>
          <a:p>
            <a:pPr>
              <a:buFont typeface="Wingdings" pitchFamily="2" charset="2"/>
              <a:buChar char="q"/>
            </a:pPr>
            <a:r>
              <a:rPr lang="en-IN" sz="2400" b="1" dirty="0"/>
              <a:t>Pillow (PIL)</a:t>
            </a:r>
            <a:r>
              <a:rPr lang="en-IN" sz="2400" dirty="0"/>
              <a:t> (Image Handling</a:t>
            </a:r>
            <a:r>
              <a:rPr lang="en-IN" sz="2400" dirty="0" smtClean="0"/>
              <a:t>)</a:t>
            </a:r>
          </a:p>
          <a:p>
            <a:pPr>
              <a:buFont typeface="Wingdings" pitchFamily="2" charset="2"/>
              <a:buChar char="q"/>
            </a:pPr>
            <a:r>
              <a:rPr lang="en-IN" sz="2400" b="1" dirty="0"/>
              <a:t>AES Encryption</a:t>
            </a:r>
            <a:r>
              <a:rPr lang="en-IN" sz="2400" dirty="0"/>
              <a:t> (For added security</a:t>
            </a:r>
            <a:r>
              <a:rPr lang="en-IN" sz="2400" dirty="0" smtClean="0"/>
              <a:t>)</a:t>
            </a:r>
          </a:p>
          <a:p>
            <a:pPr>
              <a:buFont typeface="Wingdings" pitchFamily="2" charset="2"/>
              <a:buChar char="q"/>
            </a:pPr>
            <a:r>
              <a:rPr lang="en-IN" sz="2400" b="1" dirty="0" smtClean="0"/>
              <a:t>PyInstaller</a:t>
            </a:r>
            <a:r>
              <a:rPr lang="en-IN" sz="2400" dirty="0" smtClean="0"/>
              <a:t> </a:t>
            </a:r>
            <a:r>
              <a:rPr lang="en-IN" sz="2400" dirty="0"/>
              <a:t>(To convert to .exe)</a:t>
            </a:r>
          </a:p>
          <a:p>
            <a:pPr>
              <a:buFont typeface="Wingdings" pitchFamily="2" charset="2"/>
              <a:buChar char="q"/>
            </a:pPr>
            <a:endParaRPr lang="en-IN" dirty="0"/>
          </a:p>
          <a:p>
            <a:pPr>
              <a:buFont typeface="Wingdings" pitchFamily="2" charset="2"/>
              <a:buChar char="q"/>
            </a:pPr>
            <a:endParaRPr lang="en-IN" dirty="0"/>
          </a:p>
          <a:p>
            <a:pPr>
              <a:buFont typeface="Wingdings" pitchFamily="2" charset="2"/>
              <a:buChar char="q"/>
            </a:pPr>
            <a:endParaRPr lang="en-IN" dirty="0"/>
          </a:p>
          <a:p>
            <a:pPr>
              <a:buFont typeface="Wingdings" pitchFamily="2" charset="2"/>
              <a:buChar char="q"/>
            </a:pPr>
            <a:endParaRPr lang="en-IN" dirty="0"/>
          </a:p>
          <a:p>
            <a:pPr>
              <a:buFont typeface="Wingdings" pitchFamily="2" charset="2"/>
              <a:buChar char="q"/>
            </a:pPr>
            <a:endParaRPr lang="en-IN" dirty="0" smtClean="0"/>
          </a:p>
          <a:p>
            <a:pPr>
              <a:buFont typeface="Wingdings" pitchFamily="2" charset="2"/>
              <a:buChar char="q"/>
            </a:pPr>
            <a:endParaRPr lang="en-IN"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buFont typeface="Wingdings" pitchFamily="2" charset="2"/>
              <a:buChar char="q"/>
            </a:pPr>
            <a:r>
              <a:rPr lang="en-IN" sz="2400" b="1" dirty="0"/>
              <a:t>Modern GUI with Dark Mode </a:t>
            </a:r>
            <a:r>
              <a:rPr lang="en-IN" sz="2400" b="1" dirty="0" smtClean="0"/>
              <a:t>toggle</a:t>
            </a:r>
          </a:p>
          <a:p>
            <a:pPr>
              <a:buFont typeface="Wingdings" pitchFamily="2" charset="2"/>
              <a:buChar char="q"/>
            </a:pPr>
            <a:r>
              <a:rPr lang="en-IN" sz="2400" b="1" dirty="0"/>
              <a:t>Password Protection for </a:t>
            </a:r>
            <a:r>
              <a:rPr lang="en-IN" sz="2400" b="1" dirty="0" smtClean="0"/>
              <a:t>decryption</a:t>
            </a:r>
          </a:p>
          <a:p>
            <a:pPr>
              <a:buFont typeface="Wingdings" pitchFamily="2" charset="2"/>
              <a:buChar char="q"/>
            </a:pPr>
            <a:r>
              <a:rPr lang="en-IN" sz="2400" b="1" dirty="0"/>
              <a:t>Steganography + Encryption (Double Security</a:t>
            </a:r>
            <a:r>
              <a:rPr lang="en-IN" sz="2400" b="1" dirty="0" smtClean="0"/>
              <a:t>)</a:t>
            </a:r>
          </a:p>
          <a:p>
            <a:pPr>
              <a:buFont typeface="Wingdings" pitchFamily="2" charset="2"/>
              <a:buChar char="q"/>
            </a:pPr>
            <a:r>
              <a:rPr lang="en-IN" sz="2400" b="1" dirty="0"/>
              <a:t>User-Friendly </a:t>
            </a:r>
            <a:r>
              <a:rPr lang="en-IN" sz="2400" b="1" dirty="0" smtClean="0"/>
              <a:t>Interface</a:t>
            </a:r>
          </a:p>
          <a:p>
            <a:pPr>
              <a:buFont typeface="Wingdings" pitchFamily="2" charset="2"/>
              <a:buChar char="q"/>
            </a:pPr>
            <a:r>
              <a:rPr lang="en-IN" sz="2400" b="1" dirty="0"/>
              <a:t>Standalone .exe Installer (No Python required)</a:t>
            </a:r>
            <a:r>
              <a:rPr lang="en-IN" sz="1800" dirty="0"/>
              <a:t/>
            </a:r>
            <a:br>
              <a:rPr lang="en-IN" sz="1800" dirty="0"/>
            </a:br>
            <a:r>
              <a:rPr lang="en-IN" sz="1800" dirty="0"/>
              <a:t/>
            </a:r>
            <a:br>
              <a:rPr lang="en-IN" sz="1800" dirty="0"/>
            </a:br>
            <a:r>
              <a:rPr lang="en-IN" sz="1800" dirty="0"/>
              <a:t/>
            </a:r>
            <a:br>
              <a:rPr lang="en-IN" sz="1800" dirty="0"/>
            </a:br>
            <a:r>
              <a:rPr lang="en-IN" sz="1800" dirty="0"/>
              <a:t/>
            </a:r>
            <a:br>
              <a:rPr lang="en-IN" sz="1800" dirty="0"/>
            </a:b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559420" y="953684"/>
            <a:ext cx="11029615" cy="3444145"/>
          </a:xfrm>
        </p:spPr>
        <p:txBody>
          <a:bodyPr>
            <a:normAutofit/>
          </a:bodyPr>
          <a:lstStyle/>
          <a:p>
            <a:r>
              <a:rPr lang="en-US" sz="2400" b="1" dirty="0"/>
              <a:t>Journalists &amp; Activists (For secure communication)</a:t>
            </a:r>
          </a:p>
          <a:p>
            <a:r>
              <a:rPr lang="en-US" sz="2400" b="1" dirty="0"/>
              <a:t>Cybersecurity Professionals (For testing steganography techniques)</a:t>
            </a:r>
          </a:p>
          <a:p>
            <a:r>
              <a:rPr lang="en-US" sz="2400" b="1" dirty="0"/>
              <a:t>Students &amp; Researchers (For learning and experimentation)</a:t>
            </a:r>
          </a:p>
          <a:p>
            <a:r>
              <a:rPr lang="en-US" sz="2400" b="1" dirty="0"/>
              <a:t>General Users (For hiding sensitive data 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a:xfrm>
            <a:off x="478971" y="1513114"/>
            <a:ext cx="11299371" cy="4909458"/>
          </a:xfrm>
        </p:spPr>
        <p:txBody>
          <a:bodyPr>
            <a:normAutofit fontScale="92500" lnSpcReduction="10000"/>
          </a:bodyPr>
          <a:lstStyle/>
          <a:p>
            <a:r>
              <a:rPr lang="en-US" sz="2600" b="1" u="sng" dirty="0"/>
              <a:t>The project successfully allows users to:</a:t>
            </a:r>
            <a:r>
              <a:rPr lang="en-US" dirty="0"/>
              <a:t/>
            </a:r>
            <a:br>
              <a:rPr lang="en-US" dirty="0"/>
            </a:br>
            <a:endParaRPr lang="en-US" dirty="0"/>
          </a:p>
          <a:p>
            <a:pPr>
              <a:buFont typeface="Wingdings" pitchFamily="2" charset="2"/>
              <a:buChar char="Ø"/>
            </a:pPr>
            <a:r>
              <a:rPr lang="en-US" sz="2600" b="1" dirty="0"/>
              <a:t>Select an </a:t>
            </a:r>
            <a:r>
              <a:rPr lang="en-US" sz="2600" b="1" dirty="0" smtClean="0"/>
              <a:t>image</a:t>
            </a:r>
          </a:p>
          <a:p>
            <a:pPr>
              <a:buFont typeface="Wingdings" pitchFamily="2" charset="2"/>
              <a:buChar char="Ø"/>
            </a:pPr>
            <a:r>
              <a:rPr lang="en-US" sz="2600" b="1" dirty="0"/>
              <a:t>Hide a password-protected secret </a:t>
            </a:r>
            <a:r>
              <a:rPr lang="en-US" sz="2600" b="1" dirty="0" smtClean="0"/>
              <a:t>message</a:t>
            </a:r>
          </a:p>
          <a:p>
            <a:pPr>
              <a:buFont typeface="Wingdings" pitchFamily="2" charset="2"/>
              <a:buChar char="Ø"/>
            </a:pPr>
            <a:r>
              <a:rPr lang="en-US" sz="2600" b="1" dirty="0"/>
              <a:t>Save the encrypted </a:t>
            </a:r>
            <a:r>
              <a:rPr lang="en-US" sz="2600" b="1" dirty="0" smtClean="0"/>
              <a:t>image</a:t>
            </a:r>
          </a:p>
          <a:p>
            <a:pPr>
              <a:buFont typeface="Wingdings" pitchFamily="2" charset="2"/>
              <a:buChar char="Ø"/>
            </a:pPr>
            <a:r>
              <a:rPr lang="en-US" sz="2600" b="1" dirty="0"/>
              <a:t>Decrypt only with the correct </a:t>
            </a:r>
            <a:r>
              <a:rPr lang="en-US" sz="2600" b="1" dirty="0" smtClean="0"/>
              <a:t>password</a:t>
            </a:r>
          </a:p>
          <a:p>
            <a:pPr>
              <a:buFont typeface="Wingdings" pitchFamily="2" charset="2"/>
              <a:buChar char="Ø"/>
            </a:pPr>
            <a:r>
              <a:rPr lang="en-US" sz="2600" b="1" dirty="0"/>
              <a:t>Enjoy a modern, interactive UI</a:t>
            </a:r>
            <a:endParaRPr lang="en-IN" sz="2600" b="1" dirty="0"/>
          </a:p>
          <a:p>
            <a:pPr marL="0" indent="0">
              <a:buNone/>
            </a:pPr>
            <a:r>
              <a:rPr lang="en-US" dirty="0"/>
              <a:t/>
            </a:r>
            <a:br>
              <a:rPr lang="en-US" dirty="0"/>
            </a:br>
            <a:r>
              <a:rPr lang="en-US" dirty="0"/>
              <a:t/>
            </a:r>
            <a:br>
              <a:rPr lang="en-US" dirty="0"/>
            </a:br>
            <a:r>
              <a:rPr lang="en-US" dirty="0"/>
              <a:t/>
            </a:r>
            <a:br>
              <a:rPr lang="en-US" dirty="0"/>
            </a:br>
            <a:r>
              <a:rPr lang="en-US" dirty="0"/>
              <a:t/>
            </a:r>
            <a:br>
              <a:rPr lang="en-US" dirty="0"/>
            </a:br>
            <a:r>
              <a:rPr lang="en-US" dirty="0" smtClean="0"/>
              <a:t> </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a:bodyPr>
          <a:lstStyle/>
          <a:p>
            <a:r>
              <a:rPr lang="en-US" sz="2400" b="1" dirty="0"/>
              <a:t>This project enhances data security &amp; privacy by merging steganography &amp; encryption into a powerful yet simple tool. The addition of modern UI features makes it user-friendly while ensuring strong protection for confidential messages.</a:t>
            </a:r>
            <a:endParaRPr lang="en-IN" sz="24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normAutofit/>
          </a:bodyPr>
          <a:lstStyle/>
          <a:p>
            <a:r>
              <a:rPr lang="en-IN" sz="3200" b="1" dirty="0"/>
              <a:t>https://github.com/ManassYPanicker/Steganography.git</a:t>
            </a:r>
            <a:endParaRPr lang="en-IN" sz="3200"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266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manas panicker</cp:lastModifiedBy>
  <cp:revision>33</cp:revision>
  <dcterms:created xsi:type="dcterms:W3CDTF">2021-05-26T16:50:10Z</dcterms:created>
  <dcterms:modified xsi:type="dcterms:W3CDTF">2025-02-12T14:07:11Z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