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7" d="100"/>
          <a:sy n="87" d="100"/>
        </p:scale>
        <p:origin x="-1434" y="-7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19-02-2025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2/19/2025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2/19/2025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2/19/2025</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2/19/2025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2/19/2025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2/19/2025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2/19/2025</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2/19/2025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ManassYPanicker/Steganograph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CAPSTONE PROJECT</a:t>
            </a:r>
            <a:endParaRPr lang="en-US" sz="3200" b="1" dirty="0">
              <a:solidFill>
                <a:schemeClr val="accent1">
                  <a:lumMod val="75000"/>
                </a:schemeClr>
              </a:solidFill>
              <a:latin typeface="Arial"/>
              <a:cs typeface="Arial"/>
            </a:endParaRP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US" sz="2000" b="1" dirty="0" smtClean="0">
                <a:solidFill>
                  <a:schemeClr val="accent1">
                    <a:lumMod val="75000"/>
                  </a:schemeClr>
                </a:solidFill>
                <a:latin typeface="Arial" pitchFamily="34" charset="0"/>
                <a:cs typeface="Arial" pitchFamily="34" charset="0"/>
              </a:rPr>
              <a:t>:    Manass Y Panicker</a:t>
            </a:r>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a:cs typeface="Arial"/>
              </a:rPr>
              <a:t>Student Name </a:t>
            </a:r>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 Manass Y Panicker</a:t>
            </a:r>
            <a:endParaRPr lang="en-US" sz="2000" b="1" dirty="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College </a:t>
            </a:r>
            <a:r>
              <a:rPr lang="en-US" sz="2000" b="1" dirty="0">
                <a:solidFill>
                  <a:schemeClr val="accent1">
                    <a:lumMod val="75000"/>
                  </a:schemeClr>
                </a:solidFill>
                <a:latin typeface="Arial"/>
                <a:cs typeface="Arial"/>
              </a:rPr>
              <a:t>Name &amp; Department : </a:t>
            </a:r>
            <a:r>
              <a:rPr lang="en-US" sz="2000" b="1" dirty="0" smtClean="0">
                <a:solidFill>
                  <a:schemeClr val="accent1">
                    <a:lumMod val="75000"/>
                  </a:schemeClr>
                </a:solidFill>
                <a:latin typeface="Arial"/>
                <a:cs typeface="Arial"/>
              </a:rPr>
              <a:t>T.John College</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a:xfrm>
            <a:off x="581192" y="1698170"/>
            <a:ext cx="11029615" cy="4767943"/>
          </a:xfrm>
        </p:spPr>
        <p:txBody>
          <a:bodyPr/>
          <a:lstStyle/>
          <a:p>
            <a:pPr marL="0" indent="0">
              <a:buNone/>
            </a:pPr>
            <a:r>
              <a:rPr lang="en-IN" sz="2800" b="1" dirty="0" smtClean="0"/>
              <a:t>🔹</a:t>
            </a:r>
            <a:r>
              <a:rPr lang="en-IN" sz="2400" b="1" dirty="0" smtClean="0"/>
              <a:t>Support </a:t>
            </a:r>
            <a:r>
              <a:rPr lang="en-IN" sz="2400" b="1" dirty="0"/>
              <a:t>for More File Types (Audio, Video Steganography</a:t>
            </a:r>
            <a:r>
              <a:rPr lang="en-IN" sz="2400" b="1" dirty="0" smtClean="0"/>
              <a:t>)</a:t>
            </a:r>
          </a:p>
          <a:p>
            <a:pPr marL="0" indent="0">
              <a:buNone/>
            </a:pPr>
            <a:r>
              <a:rPr lang="en-IN" sz="2400" b="1" dirty="0"/>
              <a:t/>
            </a:r>
            <a:br>
              <a:rPr lang="en-IN" sz="2400" b="1" dirty="0"/>
            </a:br>
            <a:r>
              <a:rPr lang="en-IN" sz="2400" b="1" dirty="0"/>
              <a:t>🔹 QR Code Steganography (Hiding data inside QR codes</a:t>
            </a:r>
            <a:r>
              <a:rPr lang="en-IN" sz="2400" b="1" dirty="0" smtClean="0"/>
              <a:t>)</a:t>
            </a:r>
          </a:p>
          <a:p>
            <a:pPr marL="0" indent="0">
              <a:buNone/>
            </a:pPr>
            <a:r>
              <a:rPr lang="en-IN" sz="2400" b="1" dirty="0"/>
              <a:t/>
            </a:r>
            <a:br>
              <a:rPr lang="en-IN" sz="2400" b="1" dirty="0"/>
            </a:br>
            <a:r>
              <a:rPr lang="en-IN" sz="2400" b="1" dirty="0"/>
              <a:t>🔹 Improved Encryption (Using AES-256 for stronger security</a:t>
            </a:r>
            <a:r>
              <a:rPr lang="en-IN" sz="2400" b="1" dirty="0" smtClean="0"/>
              <a:t>)</a:t>
            </a:r>
          </a:p>
          <a:p>
            <a:pPr marL="0" indent="0">
              <a:buNone/>
            </a:pPr>
            <a:r>
              <a:rPr lang="en-IN" sz="2400" b="1" dirty="0"/>
              <a:t/>
            </a:r>
            <a:br>
              <a:rPr lang="en-IN" sz="2400" b="1" dirty="0"/>
            </a:br>
            <a:r>
              <a:rPr lang="en-IN" sz="2400" b="1" dirty="0"/>
              <a:t>🔹 Mobile App Version (For Android &amp; </a:t>
            </a:r>
            <a:r>
              <a:rPr lang="en-IN" sz="2400" b="1" dirty="0" err="1"/>
              <a:t>iOS</a:t>
            </a:r>
            <a:r>
              <a:rPr lang="en-IN" sz="2400" b="1" dirty="0"/>
              <a:t>)</a:t>
            </a:r>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a:t>
            </a:r>
            <a:r>
              <a:rPr lang="en-US" sz="4400" b="1" dirty="0" smtClean="0">
                <a:solidFill>
                  <a:schemeClr val="accent1"/>
                </a:solidFill>
                <a:latin typeface="Arial"/>
                <a:cs typeface="Arial"/>
              </a:rPr>
              <a:t>scope(optional)</a:t>
            </a:r>
            <a:endParaRPr lang="en-US" sz="4400" b="1" dirty="0">
              <a:solidFill>
                <a:schemeClr val="accent1"/>
              </a:solidFill>
              <a:latin typeface="Arial"/>
              <a:cs typeface="Arial"/>
            </a:endParaRP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a:t>
            </a:r>
            <a:r>
              <a:rPr lang="en-US" b="1" dirty="0" smtClean="0">
                <a:solidFill>
                  <a:srgbClr val="002060"/>
                </a:solidFill>
                <a:latin typeface="Arial" panose="020B0604020202020204" pitchFamily="34" charset="0"/>
                <a:cs typeface="Arial" panose="020B0604020202020204" pitchFamily="34" charset="0"/>
              </a:rPr>
              <a:t>YOU!</a:t>
            </a:r>
            <a:endParaRPr lang="en-US"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400" b="1" dirty="0">
                <a:latin typeface="Arial"/>
                <a:ea typeface="+mn-lt"/>
                <a:cs typeface="Arial"/>
              </a:rPr>
              <a:t>Problem Statement </a:t>
            </a:r>
          </a:p>
          <a:p>
            <a:pPr marL="305435" indent="-305435"/>
            <a:r>
              <a:rPr lang="en-US" sz="2400" b="1" dirty="0">
                <a:latin typeface="Arial"/>
                <a:ea typeface="+mn-lt"/>
                <a:cs typeface="Arial"/>
              </a:rPr>
              <a:t>Technology used</a:t>
            </a:r>
            <a:endParaRPr lang="en-US" sz="1800" dirty="0">
              <a:latin typeface="Arial"/>
              <a:cs typeface="Arial"/>
            </a:endParaRPr>
          </a:p>
          <a:p>
            <a:pPr marL="305435" indent="-305435"/>
            <a:r>
              <a:rPr lang="en-US" sz="2400" b="1" dirty="0">
                <a:latin typeface="Arial"/>
                <a:ea typeface="+mn-lt"/>
                <a:cs typeface="+mn-lt"/>
              </a:rPr>
              <a:t>Wow factor </a:t>
            </a:r>
            <a:endParaRPr lang="en-US" sz="2400" dirty="0">
              <a:latin typeface="Arial"/>
              <a:ea typeface="+mn-lt"/>
              <a:cs typeface="+mn-lt"/>
            </a:endParaRPr>
          </a:p>
          <a:p>
            <a:pPr marL="305435" indent="-305435"/>
            <a:r>
              <a:rPr lang="en-US" sz="2400" b="1" dirty="0">
                <a:latin typeface="Arial"/>
                <a:ea typeface="+mn-lt"/>
                <a:cs typeface="+mn-lt"/>
              </a:rPr>
              <a:t>End users</a:t>
            </a:r>
          </a:p>
          <a:p>
            <a:pPr marL="305435" indent="-305435"/>
            <a:r>
              <a:rPr lang="en-US" sz="2400" b="1" dirty="0">
                <a:latin typeface="Arial"/>
                <a:ea typeface="+mn-lt"/>
                <a:cs typeface="+mn-lt"/>
              </a:rPr>
              <a:t>Result</a:t>
            </a:r>
          </a:p>
          <a:p>
            <a:pPr marL="305435" indent="-305435"/>
            <a:r>
              <a:rPr lang="en-US" sz="2400" b="1" dirty="0">
                <a:latin typeface="Arial"/>
                <a:ea typeface="+mn-lt"/>
                <a:cs typeface="+mn-lt"/>
              </a:rPr>
              <a:t>Conclusion</a:t>
            </a:r>
          </a:p>
          <a:p>
            <a:pPr marL="305435" indent="-305435"/>
            <a:r>
              <a:rPr lang="en-US" sz="2400" b="1" dirty="0">
                <a:latin typeface="Arial"/>
                <a:ea typeface="+mn-lt"/>
                <a:cs typeface="+mn-lt"/>
              </a:rPr>
              <a:t>Git-hub Link</a:t>
            </a:r>
          </a:p>
          <a:p>
            <a:pPr marL="305435" indent="-305435"/>
            <a:r>
              <a:rPr lang="en-US" sz="24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r>
              <a:rPr lang="en-US" sz="2400" b="1" dirty="0" smtClean="0"/>
              <a:t>Traditional </a:t>
            </a:r>
            <a:r>
              <a:rPr lang="en-US" sz="2400" b="1" dirty="0"/>
              <a:t>encryption methods secure data but can be easily detected. This project uses steganography to hide secret messages inside images, making data transmission discreet. Unlike conventional tools, it also includes password protection and encryption for added security. The goal is to create an easy-to-use yet highly secure steganography tool with a modern interface.</a:t>
            </a:r>
          </a:p>
          <a:p>
            <a:pPr marL="0" indent="0">
              <a:buNone/>
            </a:pP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buFont typeface="Wingdings" pitchFamily="2" charset="2"/>
              <a:buChar char="q"/>
            </a:pPr>
            <a:endParaRPr lang="en-IN" b="1" dirty="0" smtClean="0"/>
          </a:p>
          <a:p>
            <a:pPr>
              <a:buFont typeface="Wingdings" pitchFamily="2" charset="2"/>
              <a:buChar char="q"/>
            </a:pPr>
            <a:endParaRPr lang="en-IN" b="1" dirty="0"/>
          </a:p>
          <a:p>
            <a:pPr>
              <a:buFont typeface="Wingdings" pitchFamily="2" charset="2"/>
              <a:buChar char="q"/>
            </a:pPr>
            <a:endParaRPr lang="en-IN" sz="2000" b="1" dirty="0" smtClean="0"/>
          </a:p>
          <a:p>
            <a:pPr>
              <a:buFont typeface="Wingdings" pitchFamily="2" charset="2"/>
              <a:buChar char="q"/>
            </a:pPr>
            <a:r>
              <a:rPr lang="en-IN" sz="2400" b="1" dirty="0" smtClean="0"/>
              <a:t>Python</a:t>
            </a:r>
            <a:r>
              <a:rPr lang="en-IN" sz="2400" dirty="0" smtClean="0"/>
              <a:t> </a:t>
            </a:r>
            <a:r>
              <a:rPr lang="en-IN" sz="2400" dirty="0"/>
              <a:t>(Core Language</a:t>
            </a:r>
            <a:r>
              <a:rPr lang="en-IN" sz="2400" dirty="0" smtClean="0"/>
              <a:t>)</a:t>
            </a:r>
          </a:p>
          <a:p>
            <a:pPr>
              <a:buFont typeface="Wingdings" pitchFamily="2" charset="2"/>
              <a:buChar char="q"/>
            </a:pPr>
            <a:r>
              <a:rPr lang="en-IN" sz="2400" b="1" dirty="0" smtClean="0"/>
              <a:t>Custom Tkinter</a:t>
            </a:r>
            <a:r>
              <a:rPr lang="en-IN" sz="2400" dirty="0" smtClean="0"/>
              <a:t> </a:t>
            </a:r>
            <a:r>
              <a:rPr lang="en-IN" sz="2400" dirty="0"/>
              <a:t>(GUI Framework</a:t>
            </a:r>
            <a:r>
              <a:rPr lang="en-IN" sz="2400" dirty="0" smtClean="0"/>
              <a:t>)</a:t>
            </a:r>
          </a:p>
          <a:p>
            <a:pPr>
              <a:buFont typeface="Wingdings" pitchFamily="2" charset="2"/>
              <a:buChar char="q"/>
            </a:pPr>
            <a:r>
              <a:rPr lang="en-IN" sz="2400" b="1" dirty="0" smtClean="0"/>
              <a:t>Open CV</a:t>
            </a:r>
            <a:r>
              <a:rPr lang="en-IN" sz="2400" dirty="0" smtClean="0"/>
              <a:t> </a:t>
            </a:r>
            <a:r>
              <a:rPr lang="en-IN" sz="2400" dirty="0"/>
              <a:t>(Image Processing</a:t>
            </a:r>
            <a:r>
              <a:rPr lang="en-IN" sz="2400" dirty="0" smtClean="0"/>
              <a:t>)</a:t>
            </a:r>
          </a:p>
          <a:p>
            <a:pPr>
              <a:buFont typeface="Wingdings" pitchFamily="2" charset="2"/>
              <a:buChar char="q"/>
            </a:pPr>
            <a:r>
              <a:rPr lang="en-IN" sz="2400" b="1" dirty="0"/>
              <a:t>Pillow (PIL)</a:t>
            </a:r>
            <a:r>
              <a:rPr lang="en-IN" sz="2400" dirty="0"/>
              <a:t> (Image Handling</a:t>
            </a:r>
            <a:r>
              <a:rPr lang="en-IN" sz="2400" dirty="0" smtClean="0"/>
              <a:t>)</a:t>
            </a:r>
          </a:p>
          <a:p>
            <a:pPr>
              <a:buFont typeface="Wingdings" pitchFamily="2" charset="2"/>
              <a:buChar char="q"/>
            </a:pPr>
            <a:r>
              <a:rPr lang="en-IN" sz="2400" b="1" dirty="0"/>
              <a:t>AES Encryption</a:t>
            </a:r>
            <a:r>
              <a:rPr lang="en-IN" sz="2400" dirty="0"/>
              <a:t> (For added security</a:t>
            </a:r>
            <a:r>
              <a:rPr lang="en-IN" sz="2400" dirty="0" smtClean="0"/>
              <a:t>)</a:t>
            </a:r>
          </a:p>
          <a:p>
            <a:pPr>
              <a:buFont typeface="Wingdings" pitchFamily="2" charset="2"/>
              <a:buChar char="q"/>
            </a:pPr>
            <a:r>
              <a:rPr lang="en-IN" sz="2400" b="1" dirty="0" smtClean="0"/>
              <a:t>PyInstaller</a:t>
            </a:r>
            <a:r>
              <a:rPr lang="en-IN" sz="2400" dirty="0" smtClean="0"/>
              <a:t> </a:t>
            </a:r>
            <a:r>
              <a:rPr lang="en-IN" sz="2400" dirty="0"/>
              <a:t>(To convert to .exe</a:t>
            </a:r>
            <a:r>
              <a:rPr lang="en-IN" sz="2400" dirty="0" smtClean="0"/>
              <a:t>)</a:t>
            </a:r>
          </a:p>
          <a:p>
            <a:pPr>
              <a:buFont typeface="Wingdings" pitchFamily="2" charset="2"/>
              <a:buChar char="q"/>
            </a:pPr>
            <a:r>
              <a:rPr lang="en-IN" sz="2400" b="1" dirty="0" smtClean="0"/>
              <a:t>Windows 11</a:t>
            </a:r>
          </a:p>
          <a:p>
            <a:pPr>
              <a:buFont typeface="Wingdings" pitchFamily="2" charset="2"/>
              <a:buChar char="q"/>
            </a:pPr>
            <a:r>
              <a:rPr lang="en-IN" sz="2400" b="1" dirty="0" smtClean="0"/>
              <a:t>Visual Studio </a:t>
            </a:r>
            <a:r>
              <a:rPr lang="en-IN" sz="2400" dirty="0" smtClean="0"/>
              <a:t>(latest version)</a:t>
            </a:r>
          </a:p>
          <a:p>
            <a:pPr>
              <a:buFont typeface="Wingdings" pitchFamily="2" charset="2"/>
              <a:buChar char="q"/>
            </a:pPr>
            <a:r>
              <a:rPr lang="en-IN" sz="2400" b="1" dirty="0" smtClean="0"/>
              <a:t>Tested on AMD Ryzen 7 4800H 32GB RAM</a:t>
            </a:r>
            <a:endParaRPr lang="en-IN" b="1" dirty="0"/>
          </a:p>
          <a:p>
            <a:pPr>
              <a:buFont typeface="Wingdings" pitchFamily="2" charset="2"/>
              <a:buChar char="q"/>
            </a:pPr>
            <a:endParaRPr lang="en-IN" dirty="0"/>
          </a:p>
          <a:p>
            <a:pPr>
              <a:buFont typeface="Wingdings" pitchFamily="2" charset="2"/>
              <a:buChar char="q"/>
            </a:pPr>
            <a:endParaRPr lang="en-IN" dirty="0"/>
          </a:p>
          <a:p>
            <a:pPr>
              <a:buFont typeface="Wingdings" pitchFamily="2" charset="2"/>
              <a:buChar char="q"/>
            </a:pPr>
            <a:endParaRPr lang="en-IN" dirty="0"/>
          </a:p>
          <a:p>
            <a:pPr>
              <a:buFont typeface="Wingdings" pitchFamily="2" charset="2"/>
              <a:buChar char="q"/>
            </a:pPr>
            <a:endParaRPr lang="en-IN" dirty="0" smtClean="0"/>
          </a:p>
          <a:p>
            <a:pPr>
              <a:buFont typeface="Wingdings" pitchFamily="2" charset="2"/>
              <a:buChar char="q"/>
            </a:pPr>
            <a:endParaRPr lang="en-IN" dirty="0" smtClean="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a:buFont typeface="Wingdings" pitchFamily="2" charset="2"/>
              <a:buChar char="q"/>
            </a:pPr>
            <a:r>
              <a:rPr lang="en-IN" sz="2400" b="1" dirty="0"/>
              <a:t>Modern GUI with Dark Mode </a:t>
            </a:r>
            <a:r>
              <a:rPr lang="en-IN" sz="2400" b="1" dirty="0" smtClean="0"/>
              <a:t>toggle</a:t>
            </a:r>
          </a:p>
          <a:p>
            <a:pPr>
              <a:buFont typeface="Wingdings" pitchFamily="2" charset="2"/>
              <a:buChar char="q"/>
            </a:pPr>
            <a:r>
              <a:rPr lang="en-IN" sz="2400" b="1" dirty="0"/>
              <a:t>Password Protection for </a:t>
            </a:r>
            <a:r>
              <a:rPr lang="en-IN" sz="2400" b="1" dirty="0" smtClean="0"/>
              <a:t>decryption</a:t>
            </a:r>
          </a:p>
          <a:p>
            <a:pPr>
              <a:buFont typeface="Wingdings" pitchFamily="2" charset="2"/>
              <a:buChar char="q"/>
            </a:pPr>
            <a:r>
              <a:rPr lang="en-IN" sz="2400" b="1" dirty="0"/>
              <a:t>Steganography + Encryption (Double Security</a:t>
            </a:r>
            <a:r>
              <a:rPr lang="en-IN" sz="2400" b="1" dirty="0" smtClean="0"/>
              <a:t>)</a:t>
            </a:r>
          </a:p>
          <a:p>
            <a:pPr>
              <a:buFont typeface="Wingdings" pitchFamily="2" charset="2"/>
              <a:buChar char="q"/>
            </a:pPr>
            <a:r>
              <a:rPr lang="en-IN" sz="2400" b="1" dirty="0"/>
              <a:t>User-Friendly </a:t>
            </a:r>
            <a:r>
              <a:rPr lang="en-IN" sz="2400" b="1" dirty="0" smtClean="0"/>
              <a:t>Interface</a:t>
            </a:r>
          </a:p>
          <a:p>
            <a:pPr>
              <a:buFont typeface="Wingdings" pitchFamily="2" charset="2"/>
              <a:buChar char="q"/>
            </a:pPr>
            <a:r>
              <a:rPr lang="en-IN" sz="2400" b="1" dirty="0"/>
              <a:t>Standalone .exe Installer (No Python required)</a:t>
            </a:r>
            <a:r>
              <a:rPr lang="en-IN" sz="1800" dirty="0"/>
              <a:t/>
            </a:r>
            <a:br>
              <a:rPr lang="en-IN" sz="1800" dirty="0"/>
            </a:br>
            <a:r>
              <a:rPr lang="en-IN" sz="1800" dirty="0"/>
              <a:t/>
            </a:r>
            <a:br>
              <a:rPr lang="en-IN" sz="1800" dirty="0"/>
            </a:br>
            <a:r>
              <a:rPr lang="en-IN" sz="1800" dirty="0"/>
              <a:t/>
            </a:r>
            <a:br>
              <a:rPr lang="en-IN" sz="1800" dirty="0"/>
            </a:br>
            <a:r>
              <a:rPr lang="en-IN" sz="1800" dirty="0"/>
              <a:t/>
            </a:r>
            <a:br>
              <a:rPr lang="en-IN" sz="1800" dirty="0"/>
            </a:b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xmlns="" id="{AB679E23-F86A-AFA9-FE9C-7F5A518E8198}"/>
              </a:ext>
            </a:extLst>
          </p:cNvPr>
          <p:cNvSpPr>
            <a:spLocks noGrp="1"/>
          </p:cNvSpPr>
          <p:nvPr>
            <p:ph idx="1"/>
          </p:nvPr>
        </p:nvSpPr>
        <p:spPr>
          <a:xfrm>
            <a:off x="559420" y="953684"/>
            <a:ext cx="11029615" cy="3444145"/>
          </a:xfrm>
        </p:spPr>
        <p:txBody>
          <a:bodyPr>
            <a:normAutofit/>
          </a:bodyPr>
          <a:lstStyle/>
          <a:p>
            <a:r>
              <a:rPr lang="en-US" sz="2400" b="1" dirty="0"/>
              <a:t>Journalists &amp; Activists (For secure communication)</a:t>
            </a:r>
          </a:p>
          <a:p>
            <a:r>
              <a:rPr lang="en-US" sz="2400" b="1" dirty="0"/>
              <a:t>Cybersecurity Professionals (For testing steganography techniques)</a:t>
            </a:r>
          </a:p>
          <a:p>
            <a:r>
              <a:rPr lang="en-US" sz="2400" b="1" dirty="0"/>
              <a:t>Students &amp; Researchers (For learning and experimentation)</a:t>
            </a:r>
          </a:p>
          <a:p>
            <a:r>
              <a:rPr lang="en-US" sz="2400" b="1" dirty="0"/>
              <a:t>General Users (For hiding sensitive data in images)</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3" name="Content Placeholder 2">
            <a:extLst>
              <a:ext uri="{FF2B5EF4-FFF2-40B4-BE49-F238E27FC236}">
                <a16:creationId xmlns:a16="http://schemas.microsoft.com/office/drawing/2014/main" xmlns="" id="{805D7125-AC62-752D-6E68-9EB88BCC631C}"/>
              </a:ext>
            </a:extLst>
          </p:cNvPr>
          <p:cNvSpPr>
            <a:spLocks noGrp="1"/>
          </p:cNvSpPr>
          <p:nvPr>
            <p:ph idx="1"/>
          </p:nvPr>
        </p:nvSpPr>
        <p:spPr>
          <a:xfrm>
            <a:off x="478971" y="1513114"/>
            <a:ext cx="11299371" cy="4909458"/>
          </a:xfrm>
        </p:spPr>
        <p:txBody>
          <a:bodyPr>
            <a:normAutofit/>
          </a:bodyPr>
          <a:lstStyle/>
          <a:p>
            <a:pPr marL="0" indent="0">
              <a:buNone/>
            </a:pPr>
            <a:r>
              <a:rPr lang="en-US" dirty="0"/>
              <a:t/>
            </a:r>
            <a:br>
              <a:rPr lang="en-US" dirty="0"/>
            </a:br>
            <a:r>
              <a:rPr lang="en-US" dirty="0"/>
              <a:t/>
            </a:r>
            <a:br>
              <a:rPr lang="en-US" dirty="0"/>
            </a:br>
            <a:r>
              <a:rPr lang="en-US" dirty="0"/>
              <a:t/>
            </a:r>
            <a:br>
              <a:rPr lang="en-US" dirty="0"/>
            </a:br>
            <a:r>
              <a:rPr lang="en-US" dirty="0"/>
              <a:t/>
            </a:r>
            <a:br>
              <a:rPr lang="en-US" dirty="0"/>
            </a:br>
            <a:r>
              <a:rPr lang="en-US" dirty="0" smtClean="0"/>
              <a:t> </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115" y="1521754"/>
            <a:ext cx="4180196" cy="5058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5310" y="1476523"/>
            <a:ext cx="2880631" cy="1556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7310" y="1521753"/>
            <a:ext cx="4158000" cy="50585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99736" y="4555671"/>
            <a:ext cx="2826205" cy="1503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xmlns="" id="{D4974547-DF1B-77BB-E545-9344EDB9AD3F}"/>
              </a:ext>
            </a:extLst>
          </p:cNvPr>
          <p:cNvSpPr>
            <a:spLocks noGrp="1"/>
          </p:cNvSpPr>
          <p:nvPr>
            <p:ph idx="1"/>
          </p:nvPr>
        </p:nvSpPr>
        <p:spPr/>
        <p:txBody>
          <a:bodyPr>
            <a:normAutofit/>
          </a:bodyPr>
          <a:lstStyle/>
          <a:p>
            <a:r>
              <a:rPr lang="en-US" sz="2400" b="1" dirty="0"/>
              <a:t>This project enhances data security &amp; privacy by merging steganography &amp; encryption into a powerful yet simple tool. The addition of modern UI features makes it user-friendly while ensuring strong protection for confidential messages.</a:t>
            </a:r>
            <a:endParaRPr lang="en-IN" sz="2400" b="1"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xmlns="" id="{51A299DD-46FA-7866-41D8-C1BFCC2F69DD}"/>
              </a:ext>
            </a:extLst>
          </p:cNvPr>
          <p:cNvSpPr>
            <a:spLocks noGrp="1"/>
          </p:cNvSpPr>
          <p:nvPr>
            <p:ph idx="1"/>
          </p:nvPr>
        </p:nvSpPr>
        <p:spPr/>
        <p:txBody>
          <a:bodyPr>
            <a:normAutofit/>
          </a:bodyPr>
          <a:lstStyle/>
          <a:p>
            <a:r>
              <a:rPr lang="en-IN" sz="3200" b="1" dirty="0" smtClean="0">
                <a:hlinkClick r:id="rId2"/>
              </a:rPr>
              <a:t>https://github.com/ManassYPanicker/Steganography</a:t>
            </a:r>
            <a:endParaRPr lang="en-IN" sz="3200" b="1"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118</TotalTime>
  <Words>276</Words>
  <Application>Microsoft Office PowerPoint</Application>
  <PresentationFormat>Custom</PresentationFormat>
  <Paragraphs>57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manas panicker</cp:lastModifiedBy>
  <cp:revision>37</cp:revision>
  <dcterms:created xsi:type="dcterms:W3CDTF">2021-05-26T16:50:10Z</dcterms:created>
  <dcterms:modified xsi:type="dcterms:W3CDTF">2025-02-19T12:32:49Z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