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70" r:id="rId4"/>
    <p:sldId id="272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 saxena" userId="896bb374ab24b24e" providerId="LiveId" clId="{A8B4E213-050D-4DFD-A9F3-7511881950BF}"/>
    <pc:docChg chg="addSld modSld">
      <pc:chgData name="manas saxena" userId="896bb374ab24b24e" providerId="LiveId" clId="{A8B4E213-050D-4DFD-A9F3-7511881950BF}" dt="2024-07-30T12:09:37.963" v="9" actId="20577"/>
      <pc:docMkLst>
        <pc:docMk/>
      </pc:docMkLst>
      <pc:sldChg chg="modSp new mod">
        <pc:chgData name="manas saxena" userId="896bb374ab24b24e" providerId="LiveId" clId="{A8B4E213-050D-4DFD-A9F3-7511881950BF}" dt="2024-07-30T12:09:37.963" v="9" actId="20577"/>
        <pc:sldMkLst>
          <pc:docMk/>
          <pc:sldMk cId="1000541460" sldId="273"/>
        </pc:sldMkLst>
        <pc:spChg chg="mod">
          <ac:chgData name="manas saxena" userId="896bb374ab24b24e" providerId="LiveId" clId="{A8B4E213-050D-4DFD-A9F3-7511881950BF}" dt="2024-07-30T12:09:37.963" v="9" actId="20577"/>
          <ac:spMkLst>
            <pc:docMk/>
            <pc:sldMk cId="1000541460" sldId="273"/>
            <ac:spMk id="2" creationId="{27A52037-6A3D-62DC-4A3B-DC836561850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 err="1"/>
            <a:t>bACKEND</a:t>
          </a:r>
          <a:r>
            <a:rPr lang="en-US" dirty="0"/>
            <a:t> – SPRING BOOT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Front end – React JS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Database- MYSQL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 err="1"/>
            <a:t>bACKEND</a:t>
          </a:r>
          <a:r>
            <a:rPr lang="en-US" sz="2600" kern="1200" dirty="0"/>
            <a:t> – SPRING BOOT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Front end – React JS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Database- MYSQL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019" y="2726357"/>
            <a:ext cx="8081382" cy="1130846"/>
          </a:xfrm>
        </p:spPr>
        <p:txBody>
          <a:bodyPr>
            <a:normAutofit/>
          </a:bodyPr>
          <a:lstStyle/>
          <a:p>
            <a:r>
              <a:rPr lang="en-US" sz="7200" dirty="0"/>
              <a:t>Flight tracking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436" y="4066479"/>
            <a:ext cx="10090291" cy="1875923"/>
          </a:xfrm>
        </p:spPr>
        <p:txBody>
          <a:bodyPr>
            <a:normAutofit/>
          </a:bodyPr>
          <a:lstStyle/>
          <a:p>
            <a:r>
              <a:rPr lang="en-US" sz="2800" dirty="0"/>
              <a:t>Indigo hackathon Project</a:t>
            </a:r>
          </a:p>
          <a:p>
            <a:r>
              <a:rPr lang="en-US" sz="2800" dirty="0"/>
              <a:t>Manas Saxena</a:t>
            </a:r>
          </a:p>
          <a:p>
            <a:r>
              <a:rPr lang="en-US" sz="2800" dirty="0"/>
              <a:t>saxena.manas21@gmail.com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4CB7B-4313-FC36-46A5-2CF93BAE8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44" y="328617"/>
            <a:ext cx="5492496" cy="21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64E7-E057-0B0D-D048-E23E7F93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Notification 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FC20EF-9A32-5CA4-6594-BF293CB7D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964" y="1989774"/>
            <a:ext cx="8508921" cy="3967681"/>
          </a:xfrm>
        </p:spPr>
      </p:pic>
    </p:spTree>
    <p:extLst>
      <p:ext uri="{BB962C8B-B14F-4D97-AF65-F5344CB8AC3E}">
        <p14:creationId xmlns:p14="http://schemas.microsoft.com/office/powerpoint/2010/main" val="266134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BE5C-A976-A964-C6B0-F80BB94A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Notification Sent  to Email/</a:t>
            </a:r>
            <a:r>
              <a:rPr lang="en-IN" dirty="0" err="1"/>
              <a:t>Sms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F36928-8230-4C79-F8C6-55F1EBF78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527" y="2462855"/>
            <a:ext cx="8331521" cy="3993363"/>
          </a:xfrm>
        </p:spPr>
      </p:pic>
    </p:spTree>
    <p:extLst>
      <p:ext uri="{BB962C8B-B14F-4D97-AF65-F5344CB8AC3E}">
        <p14:creationId xmlns:p14="http://schemas.microsoft.com/office/powerpoint/2010/main" val="369537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353C-5611-5864-4EAA-86C461ED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field allowed if cancel is selected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128E4-6E27-A587-C779-774601496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129" y="2076450"/>
            <a:ext cx="7790217" cy="3714750"/>
          </a:xfrm>
        </p:spPr>
      </p:pic>
    </p:spTree>
    <p:extLst>
      <p:ext uri="{BB962C8B-B14F-4D97-AF65-F5344CB8AC3E}">
        <p14:creationId xmlns:p14="http://schemas.microsoft.com/office/powerpoint/2010/main" val="266161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8215-9152-E3AB-17E0-94F7F286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Alert if arrival date is added before or empty fields are added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11783-87CC-318C-30C2-D94C4618C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218" y="2429179"/>
            <a:ext cx="8213448" cy="3930057"/>
          </a:xfrm>
        </p:spPr>
      </p:pic>
    </p:spTree>
    <p:extLst>
      <p:ext uri="{BB962C8B-B14F-4D97-AF65-F5344CB8AC3E}">
        <p14:creationId xmlns:p14="http://schemas.microsoft.com/office/powerpoint/2010/main" val="287203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8B3-B170-F7B9-4574-5A9FA426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FB4EB-339E-A5AF-2543-ECF6AE8C4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56" y="2076450"/>
            <a:ext cx="7578436" cy="3714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F42FA-A392-258A-62A5-2F5855FA6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25" b="4340"/>
          <a:stretch/>
        </p:blipFill>
        <p:spPr>
          <a:xfrm>
            <a:off x="8429593" y="2209799"/>
            <a:ext cx="3311794" cy="31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5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4814-2BCF-5019-CE77-14762376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1B2B-C27C-4B30-882E-4E3A59AE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tables Flights, Notifications and Passengers in </a:t>
            </a:r>
            <a:r>
              <a:rPr lang="en-IN" dirty="0" err="1"/>
              <a:t>mysql</a:t>
            </a:r>
            <a:endParaRPr lang="en-IN" dirty="0"/>
          </a:p>
          <a:p>
            <a:r>
              <a:rPr lang="en-IN" dirty="0" err="1"/>
              <a:t>FlightId</a:t>
            </a:r>
            <a:r>
              <a:rPr lang="en-IN" dirty="0"/>
              <a:t> as foreign key for both notifications and passengers. If passengers are added with flight then when notification is generated will send to all passengers on there chosen mode</a:t>
            </a:r>
          </a:p>
          <a:p>
            <a:r>
              <a:rPr lang="en-IN" dirty="0"/>
              <a:t>Mode allowed EMAIL and SMS.</a:t>
            </a:r>
          </a:p>
        </p:txBody>
      </p:sp>
    </p:spTree>
    <p:extLst>
      <p:ext uri="{BB962C8B-B14F-4D97-AF65-F5344CB8AC3E}">
        <p14:creationId xmlns:p14="http://schemas.microsoft.com/office/powerpoint/2010/main" val="3482332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2037-6A3D-62DC-4A3B-DC836561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3450C-0D19-0826-CD3C-A5D9D988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4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BASIC INTRODUCTION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366237"/>
              </p:ext>
            </p:extLst>
          </p:nvPr>
        </p:nvGraphicFramePr>
        <p:xfrm>
          <a:off x="1094509" y="1702377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FE94-1E0B-6278-FB30-21671AC3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4565-7EA4-5D87-2210-9269FCE8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66900"/>
            <a:ext cx="6817040" cy="4242955"/>
          </a:xfrm>
        </p:spPr>
        <p:txBody>
          <a:bodyPr>
            <a:normAutofit/>
          </a:bodyPr>
          <a:lstStyle/>
          <a:p>
            <a:r>
              <a:rPr lang="en-US" b="1" dirty="0" err="1"/>
              <a:t>Aeropulse</a:t>
            </a:r>
            <a:r>
              <a:rPr lang="en-US" dirty="0"/>
              <a:t> is a comprehensive full-stack application designed to deliver real-time flight status updates and notifications. It provides a seamless user experience for both staff and passengers by integrating real-time flight information with notifications via SMS and email. The application leverages a React.js frontend, a Spring Boot backend, and integrates with MySQL for data storage. The choice of technologies and the architecture of </a:t>
            </a:r>
            <a:r>
              <a:rPr lang="en-US" dirty="0" err="1"/>
              <a:t>Aeropulse</a:t>
            </a:r>
            <a:r>
              <a:rPr lang="en-US" dirty="0"/>
              <a:t> reflect its focus on reliability, scalability, and user-centric design.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9027B-2A13-F6BA-1BF8-A95BFADD3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0" t="14287" r="7372" b="16017"/>
          <a:stretch/>
        </p:blipFill>
        <p:spPr>
          <a:xfrm>
            <a:off x="8118764" y="2143991"/>
            <a:ext cx="3148793" cy="12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6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FE13-1CEF-597A-4457-7FBDFB46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13" y="290945"/>
            <a:ext cx="10353762" cy="1257300"/>
          </a:xfrm>
        </p:spPr>
        <p:txBody>
          <a:bodyPr/>
          <a:lstStyle/>
          <a:p>
            <a:r>
              <a:rPr lang="en-IN" dirty="0"/>
              <a:t>Use case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FA7A5-DB81-270A-7965-4BD9005DC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046" y="1766464"/>
            <a:ext cx="5459296" cy="4275868"/>
          </a:xfrm>
        </p:spPr>
      </p:pic>
    </p:spTree>
    <p:extLst>
      <p:ext uri="{BB962C8B-B14F-4D97-AF65-F5344CB8AC3E}">
        <p14:creationId xmlns:p14="http://schemas.microsoft.com/office/powerpoint/2010/main" val="123303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8C8F-6A05-65F4-AC04-1C042727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diagram Backend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6B194-E3FB-052B-D78C-3C0777D26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08" y="2012110"/>
            <a:ext cx="8581555" cy="4236290"/>
          </a:xfrm>
        </p:spPr>
      </p:pic>
    </p:spTree>
    <p:extLst>
      <p:ext uri="{BB962C8B-B14F-4D97-AF65-F5344CB8AC3E}">
        <p14:creationId xmlns:p14="http://schemas.microsoft.com/office/powerpoint/2010/main" val="154653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8D5ECF-DADA-558D-DF71-078854307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CF41C3-27FD-5295-BFDA-853A03CDC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20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1CF0-6545-10BF-EC1C-6162710E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865F3-89F3-1447-0143-08E150A0D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474" y="1866900"/>
            <a:ext cx="8324576" cy="4070086"/>
          </a:xfrm>
        </p:spPr>
      </p:pic>
    </p:spTree>
    <p:extLst>
      <p:ext uri="{BB962C8B-B14F-4D97-AF65-F5344CB8AC3E}">
        <p14:creationId xmlns:p14="http://schemas.microsoft.com/office/powerpoint/2010/main" val="321473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FFAF-B68A-61AD-DB08-87F7840E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Flight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00C93E-892B-684B-A6BF-EF7969B27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260" y="1866900"/>
            <a:ext cx="8534831" cy="4037764"/>
          </a:xfrm>
        </p:spPr>
      </p:pic>
    </p:spTree>
    <p:extLst>
      <p:ext uri="{BB962C8B-B14F-4D97-AF65-F5344CB8AC3E}">
        <p14:creationId xmlns:p14="http://schemas.microsoft.com/office/powerpoint/2010/main" val="372773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8951-EF18-5753-1C09-C53BE254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Flight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CD86B-FB58-BE54-5525-2D0A50AD0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178" y="2369528"/>
            <a:ext cx="8550996" cy="3878872"/>
          </a:xfrm>
        </p:spPr>
      </p:pic>
    </p:spTree>
    <p:extLst>
      <p:ext uri="{BB962C8B-B14F-4D97-AF65-F5344CB8AC3E}">
        <p14:creationId xmlns:p14="http://schemas.microsoft.com/office/powerpoint/2010/main" val="1265858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{9054EFFC-D00F-4176-B514-5BC758E0630C}tf12214701_win32</Template>
  <TotalTime>118</TotalTime>
  <Words>202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Goudy Old Style</vt:lpstr>
      <vt:lpstr>Wingdings 2</vt:lpstr>
      <vt:lpstr>SlateVTI</vt:lpstr>
      <vt:lpstr>Flight tracking App</vt:lpstr>
      <vt:lpstr>BASIC INTRODUCTION</vt:lpstr>
      <vt:lpstr>Introduction</vt:lpstr>
      <vt:lpstr>Use case </vt:lpstr>
      <vt:lpstr>Sequence diagram Backend</vt:lpstr>
      <vt:lpstr>UI</vt:lpstr>
      <vt:lpstr>Homepage</vt:lpstr>
      <vt:lpstr>Change Flight Data</vt:lpstr>
      <vt:lpstr>Search Flight Data</vt:lpstr>
      <vt:lpstr>Check Notification History</vt:lpstr>
      <vt:lpstr>Notification Sent  to Email/Sms</vt:lpstr>
      <vt:lpstr>No field allowed if cancel is selected</vt:lpstr>
      <vt:lpstr>Alert if arrival date is added before or empty fields are added</vt:lpstr>
      <vt:lpstr>Notifications</vt:lpstr>
      <vt:lpstr>Database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 saxena</dc:creator>
  <cp:lastModifiedBy>manas saxena</cp:lastModifiedBy>
  <cp:revision>1</cp:revision>
  <dcterms:created xsi:type="dcterms:W3CDTF">2024-07-30T10:11:32Z</dcterms:created>
  <dcterms:modified xsi:type="dcterms:W3CDTF">2024-07-30T12:09:41Z</dcterms:modified>
</cp:coreProperties>
</file>