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2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4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1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5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9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1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0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7445-97B8-4793-9032-97156232E9F0}" type="datetimeFigureOut">
              <a:rPr lang="fr-FR" smtClean="0"/>
              <a:t>30/09/2016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12DB-B205-4DB9-AE35-3B93B5AF4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5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63889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AsCom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742186" y="1972409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47864" y="1972409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963890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2200" y="1963890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812899" y="1972409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762337"/>
            <a:ext cx="2863280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347864" y="764704"/>
            <a:ext cx="129614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860032" y="762337"/>
            <a:ext cx="129614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361786" y="762337"/>
            <a:ext cx="129614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764555" y="762337"/>
            <a:ext cx="129614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746648" y="3212976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47864" y="3198033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60032" y="3198033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72200" y="3212976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47856" y="3212976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42186" y="467815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QC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753207" y="5871864"/>
            <a:ext cx="18611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AGRESSO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677408" y="5889646"/>
            <a:ext cx="219884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 AGRESSO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8244408" y="1196752"/>
            <a:ext cx="0" cy="775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876255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220072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3779911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2123728" y="1239482"/>
            <a:ext cx="0" cy="72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" idx="3"/>
          </p:cNvCxnSpPr>
          <p:nvPr/>
        </p:nvCxnSpPr>
        <p:spPr>
          <a:xfrm>
            <a:off x="1043608" y="2179913"/>
            <a:ext cx="698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stCxn id="15" idx="1"/>
          </p:cNvCxnSpPr>
          <p:nvPr/>
        </p:nvCxnSpPr>
        <p:spPr>
          <a:xfrm rot="10800000">
            <a:off x="179512" y="1251180"/>
            <a:ext cx="1567136" cy="2177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" idx="0"/>
          </p:cNvCxnSpPr>
          <p:nvPr/>
        </p:nvCxnSpPr>
        <p:spPr>
          <a:xfrm flipV="1">
            <a:off x="683568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2627784" y="5085184"/>
            <a:ext cx="0" cy="80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8676456" y="2404457"/>
            <a:ext cx="0" cy="79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7020272" y="2404457"/>
            <a:ext cx="0" cy="79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436096" y="2404457"/>
            <a:ext cx="0" cy="75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4211960" y="2404457"/>
            <a:ext cx="0" cy="75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2555776" y="2404457"/>
            <a:ext cx="0" cy="75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211960" y="1239482"/>
            <a:ext cx="0" cy="72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5776831" y="1239482"/>
            <a:ext cx="0" cy="72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308304" y="1196752"/>
            <a:ext cx="0" cy="767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8676456" y="1239482"/>
            <a:ext cx="0" cy="724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35" idx="1"/>
            <a:endCxn id="34" idx="3"/>
          </p:cNvCxnSpPr>
          <p:nvPr/>
        </p:nvCxnSpPr>
        <p:spPr>
          <a:xfrm flipH="1" flipV="1">
            <a:off x="3614394" y="6087888"/>
            <a:ext cx="1063014" cy="17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3781010" y="549018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6805818" y="549018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5413268" y="561188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8149572" y="549018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1203225" y="549018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2848658" y="1760373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5963022" y="1760373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7490504" y="1739076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4355976" y="1760373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8845773" y="1757669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2753822" y="2994517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99" name="Connecteur droit avec flèche 98"/>
          <p:cNvCxnSpPr/>
          <p:nvPr/>
        </p:nvCxnSpPr>
        <p:spPr>
          <a:xfrm>
            <a:off x="2555776" y="1196752"/>
            <a:ext cx="0" cy="74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4382015" y="3006486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1" name="Ellipse 100"/>
          <p:cNvSpPr/>
          <p:nvPr/>
        </p:nvSpPr>
        <p:spPr>
          <a:xfrm>
            <a:off x="5915996" y="2962131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Ellipse 101"/>
          <p:cNvSpPr/>
          <p:nvPr/>
        </p:nvSpPr>
        <p:spPr>
          <a:xfrm>
            <a:off x="7395668" y="2994517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855441" y="2977411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73407" y="1739076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5" name="Ellipse 104"/>
          <p:cNvSpPr/>
          <p:nvPr/>
        </p:nvSpPr>
        <p:spPr>
          <a:xfrm>
            <a:off x="2845175" y="4437112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" name="Ellipse 105"/>
          <p:cNvSpPr/>
          <p:nvPr/>
        </p:nvSpPr>
        <p:spPr>
          <a:xfrm>
            <a:off x="3023961" y="5638666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7" name="Ellipse 106"/>
          <p:cNvSpPr/>
          <p:nvPr/>
        </p:nvSpPr>
        <p:spPr>
          <a:xfrm>
            <a:off x="5901627" y="5663412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2123728" y="3645024"/>
            <a:ext cx="0" cy="995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3861279" y="3917755"/>
            <a:ext cx="1632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1</a:t>
            </a:r>
            <a:r>
              <a:rPr lang="fr-FR" sz="1600" dirty="0" smtClean="0"/>
              <a:t> </a:t>
            </a:r>
            <a:r>
              <a:rPr lang="fr-FR" sz="1600" dirty="0" err="1" smtClean="0"/>
              <a:t>Admin</a:t>
            </a:r>
            <a:endParaRPr lang="fr-FR" sz="1600" dirty="0" smtClean="0"/>
          </a:p>
          <a:p>
            <a:r>
              <a:rPr lang="fr-FR" sz="1600" b="1" dirty="0" smtClean="0"/>
              <a:t>2</a:t>
            </a:r>
            <a:r>
              <a:rPr lang="fr-FR" sz="1600" dirty="0" smtClean="0"/>
              <a:t> </a:t>
            </a:r>
            <a:r>
              <a:rPr lang="fr-FR" sz="1600" dirty="0" err="1" smtClean="0"/>
              <a:t>AsCom</a:t>
            </a:r>
            <a:endParaRPr lang="fr-FR" sz="1600" dirty="0" smtClean="0"/>
          </a:p>
          <a:p>
            <a:r>
              <a:rPr lang="fr-FR" sz="1600" b="1" dirty="0" smtClean="0"/>
              <a:t>3</a:t>
            </a:r>
            <a:r>
              <a:rPr lang="fr-FR" sz="1600" dirty="0" smtClean="0"/>
              <a:t> </a:t>
            </a:r>
            <a:r>
              <a:rPr lang="fr-FR" sz="1600" dirty="0" err="1" smtClean="0"/>
              <a:t>Valid</a:t>
            </a:r>
            <a:r>
              <a:rPr lang="fr-FR" sz="1600" dirty="0" smtClean="0"/>
              <a:t> QC</a:t>
            </a:r>
          </a:p>
          <a:p>
            <a:r>
              <a:rPr lang="fr-FR" sz="1600" b="1" dirty="0" smtClean="0"/>
              <a:t>4</a:t>
            </a:r>
            <a:r>
              <a:rPr lang="fr-FR" sz="1600" dirty="0" smtClean="0"/>
              <a:t> ADV</a:t>
            </a:r>
          </a:p>
          <a:p>
            <a:r>
              <a:rPr lang="fr-FR" sz="1600" b="1" dirty="0" smtClean="0"/>
              <a:t>5</a:t>
            </a:r>
            <a:r>
              <a:rPr lang="fr-FR" sz="1600" dirty="0" smtClean="0"/>
              <a:t> </a:t>
            </a:r>
            <a:r>
              <a:rPr lang="fr-FR" sz="1600" dirty="0" err="1" smtClean="0"/>
              <a:t>Admin</a:t>
            </a:r>
            <a:r>
              <a:rPr lang="fr-FR" sz="1600" dirty="0" smtClean="0"/>
              <a:t> Client</a:t>
            </a:r>
          </a:p>
          <a:p>
            <a:r>
              <a:rPr lang="fr-FR" sz="1600" b="1" dirty="0" smtClean="0"/>
              <a:t>6</a:t>
            </a:r>
            <a:r>
              <a:rPr lang="fr-FR" sz="1600" dirty="0" smtClean="0"/>
              <a:t> </a:t>
            </a:r>
            <a:r>
              <a:rPr lang="fr-FR" sz="1600" dirty="0" err="1" smtClean="0"/>
              <a:t>Admin</a:t>
            </a:r>
            <a:r>
              <a:rPr lang="fr-FR" sz="1600" dirty="0" smtClean="0"/>
              <a:t> Adresse</a:t>
            </a:r>
            <a:endParaRPr lang="fr-FR" sz="16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963022" y="3929656"/>
            <a:ext cx="163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7</a:t>
            </a:r>
            <a:r>
              <a:rPr lang="fr-FR" sz="1600" dirty="0" smtClean="0"/>
              <a:t> </a:t>
            </a:r>
            <a:r>
              <a:rPr lang="fr-FR" sz="1600" dirty="0" err="1" smtClean="0"/>
              <a:t>Valid</a:t>
            </a:r>
            <a:r>
              <a:rPr lang="fr-FR" sz="1600" dirty="0" smtClean="0"/>
              <a:t> Marge</a:t>
            </a:r>
          </a:p>
        </p:txBody>
      </p:sp>
    </p:spTree>
    <p:extLst>
      <p:ext uri="{BB962C8B-B14F-4D97-AF65-F5344CB8AC3E}">
        <p14:creationId xmlns:p14="http://schemas.microsoft.com/office/powerpoint/2010/main" val="329769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5984" y="2007022"/>
            <a:ext cx="11834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AsCom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2940011" y="2000399"/>
            <a:ext cx="242660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EN VALIDATION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6132512" y="1988840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 VALIDATION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762337"/>
            <a:ext cx="4754579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REFUSER</a:t>
            </a:r>
            <a:endParaRPr lang="fr-FR" sz="3200" dirty="0"/>
          </a:p>
        </p:txBody>
      </p:sp>
      <p:sp>
        <p:nvSpPr>
          <p:cNvPr id="14" name="Rectangle 13"/>
          <p:cNvSpPr/>
          <p:nvPr/>
        </p:nvSpPr>
        <p:spPr>
          <a:xfrm>
            <a:off x="6084168" y="764704"/>
            <a:ext cx="129614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REFUSER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393439" y="3206009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167469" y="3252190"/>
            <a:ext cx="1296144" cy="432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2186" y="4678153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QC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753207" y="5871864"/>
            <a:ext cx="18611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AGRESSO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677408" y="5889646"/>
            <a:ext cx="219884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RENVOI AGRESSO</a:t>
            </a:r>
            <a:endParaRPr lang="fr-FR" dirty="0"/>
          </a:p>
        </p:txBody>
      </p:sp>
      <p:cxnSp>
        <p:nvCxnSpPr>
          <p:cNvPr id="29" name="Connecteur en angle 28"/>
          <p:cNvCxnSpPr>
            <a:stCxn id="15" idx="1"/>
          </p:cNvCxnSpPr>
          <p:nvPr/>
        </p:nvCxnSpPr>
        <p:spPr>
          <a:xfrm rot="10800000">
            <a:off x="826303" y="1244213"/>
            <a:ext cx="1567136" cy="2177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627784" y="5085184"/>
            <a:ext cx="0" cy="80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658857" y="2419400"/>
            <a:ext cx="0" cy="79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91880" y="2461252"/>
            <a:ext cx="0" cy="75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22" idx="1"/>
            <a:endCxn id="21" idx="3"/>
          </p:cNvCxnSpPr>
          <p:nvPr/>
        </p:nvCxnSpPr>
        <p:spPr>
          <a:xfrm flipH="1" flipV="1">
            <a:off x="3614394" y="6087888"/>
            <a:ext cx="1063014" cy="17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469185" y="508649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2848658" y="486474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051065" y="1761047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165386" y="1750227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2753822" y="2933797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Ellipse 56"/>
          <p:cNvSpPr/>
          <p:nvPr/>
        </p:nvSpPr>
        <p:spPr>
          <a:xfrm>
            <a:off x="7175054" y="3016625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Ellipse 57"/>
          <p:cNvSpPr/>
          <p:nvPr/>
        </p:nvSpPr>
        <p:spPr>
          <a:xfrm>
            <a:off x="1934056" y="1760373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9" name="Ellipse 58"/>
          <p:cNvSpPr/>
          <p:nvPr/>
        </p:nvSpPr>
        <p:spPr>
          <a:xfrm>
            <a:off x="2845175" y="4437112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Ellipse 59"/>
          <p:cNvSpPr/>
          <p:nvPr/>
        </p:nvSpPr>
        <p:spPr>
          <a:xfrm>
            <a:off x="3023961" y="5638666"/>
            <a:ext cx="189672" cy="203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3236418" y="3684238"/>
            <a:ext cx="0" cy="995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689583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3213633" y="1194385"/>
            <a:ext cx="0" cy="769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4" idx="3"/>
            <a:endCxn id="5" idx="1"/>
          </p:cNvCxnSpPr>
          <p:nvPr/>
        </p:nvCxnSpPr>
        <p:spPr>
          <a:xfrm flipV="1">
            <a:off x="2409461" y="2216423"/>
            <a:ext cx="530550" cy="6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1609870" y="1233599"/>
            <a:ext cx="0" cy="73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300192" y="1233599"/>
            <a:ext cx="0" cy="755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9" idx="0"/>
          </p:cNvCxnSpPr>
          <p:nvPr/>
        </p:nvCxnSpPr>
        <p:spPr>
          <a:xfrm flipV="1">
            <a:off x="6780584" y="1244213"/>
            <a:ext cx="0" cy="74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5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Affichage à l'écran (4:3)</PresentationFormat>
  <Paragraphs>64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18</cp:revision>
  <dcterms:created xsi:type="dcterms:W3CDTF">2016-09-30T08:43:46Z</dcterms:created>
  <dcterms:modified xsi:type="dcterms:W3CDTF">2016-09-30T09:26:20Z</dcterms:modified>
</cp:coreProperties>
</file>