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6" r:id="rId3"/>
    <p:sldId id="265" r:id="rId4"/>
    <p:sldId id="266" r:id="rId5"/>
    <p:sldId id="270" r:id="rId6"/>
    <p:sldId id="258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294" autoAdjust="0"/>
  </p:normalViewPr>
  <p:slideViewPr>
    <p:cSldViewPr snapToGrid="0">
      <p:cViewPr varScale="1">
        <p:scale>
          <a:sx n="60" d="100"/>
          <a:sy n="60" d="100"/>
        </p:scale>
        <p:origin x="365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dhana Patel" userId="7a0bfc710567ba2f" providerId="LiveId" clId="{E8DA8AD9-92BB-42FA-A964-8E789F33893E}"/>
    <pc:docChg chg="custSel modSld">
      <pc:chgData name="Aradhana Patel" userId="7a0bfc710567ba2f" providerId="LiveId" clId="{E8DA8AD9-92BB-42FA-A964-8E789F33893E}" dt="2023-03-07T05:16:46.203" v="114" actId="14100"/>
      <pc:docMkLst>
        <pc:docMk/>
      </pc:docMkLst>
      <pc:sldChg chg="modSp mod">
        <pc:chgData name="Aradhana Patel" userId="7a0bfc710567ba2f" providerId="LiveId" clId="{E8DA8AD9-92BB-42FA-A964-8E789F33893E}" dt="2023-03-07T05:16:46.203" v="114" actId="14100"/>
        <pc:sldMkLst>
          <pc:docMk/>
          <pc:sldMk cId="2771859900" sldId="265"/>
        </pc:sldMkLst>
        <pc:spChg chg="mod">
          <ac:chgData name="Aradhana Patel" userId="7a0bfc710567ba2f" providerId="LiveId" clId="{E8DA8AD9-92BB-42FA-A964-8E789F33893E}" dt="2023-03-07T05:16:46.203" v="114" actId="14100"/>
          <ac:spMkLst>
            <pc:docMk/>
            <pc:sldMk cId="2771859900" sldId="265"/>
            <ac:spMk id="13" creationId="{00000000-0000-0000-0000-000000000000}"/>
          </ac:spMkLst>
        </pc:spChg>
        <pc:spChg chg="mod">
          <ac:chgData name="Aradhana Patel" userId="7a0bfc710567ba2f" providerId="LiveId" clId="{E8DA8AD9-92BB-42FA-A964-8E789F33893E}" dt="2023-03-07T05:16:41.681" v="113" actId="1076"/>
          <ac:spMkLst>
            <pc:docMk/>
            <pc:sldMk cId="2771859900" sldId="265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esktop\ManasOLXwebap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136446276852584E-2"/>
          <c:y val="0.21114550519106851"/>
          <c:w val="0.90286351706036749"/>
          <c:h val="0.7208876494604841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48676592"/>
        <c:axId val="-848689648"/>
      </c:barChart>
      <c:catAx>
        <c:axId val="-84867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8689648"/>
        <c:crosses val="autoZero"/>
        <c:auto val="1"/>
        <c:lblAlgn val="ctr"/>
        <c:lblOffset val="100"/>
        <c:noMultiLvlLbl val="0"/>
      </c:catAx>
      <c:valAx>
        <c:axId val="-8486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867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Sheet1!$D$2:$E$2</c:f>
              <c:strCache>
                <c:ptCount val="2"/>
                <c:pt idx="0">
                  <c:v>TC pass</c:v>
                </c:pt>
                <c:pt idx="1">
                  <c:v> Tc Fail</c:v>
                </c:pt>
              </c:strCache>
            </c:strRef>
          </c:cat>
          <c:val>
            <c:numRef>
              <c:f>Sheet1!$D$3:$E$3</c:f>
              <c:numCache>
                <c:formatCode>General</c:formatCode>
                <c:ptCount val="2"/>
                <c:pt idx="0">
                  <c:v>52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B-41B7-BB18-FF468CEBF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2138319"/>
        <c:axId val="1672138735"/>
        <c:axId val="0"/>
      </c:bar3DChart>
      <c:catAx>
        <c:axId val="167213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138735"/>
        <c:crosses val="autoZero"/>
        <c:auto val="1"/>
        <c:lblAlgn val="ctr"/>
        <c:lblOffset val="100"/>
        <c:noMultiLvlLbl val="0"/>
      </c:catAx>
      <c:valAx>
        <c:axId val="167213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13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1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35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419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0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74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3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5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25D-A768-C61B-1BAD-8EEA39D4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74" y="1375794"/>
            <a:ext cx="8825658" cy="2277462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Manas Srivastav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(Mechanical Engineering)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CB008-1AEC-2D9A-794D-9625292A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73896" cy="86142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as : Inspection engineer (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olx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autos)</a:t>
            </a:r>
          </a:p>
        </p:txBody>
      </p:sp>
    </p:spTree>
    <p:extLst>
      <p:ext uri="{BB962C8B-B14F-4D97-AF65-F5344CB8AC3E}">
        <p14:creationId xmlns:p14="http://schemas.microsoft.com/office/powerpoint/2010/main" val="4406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on Manual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Selling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2500" y="0"/>
            <a:ext cx="9762914" cy="1233424"/>
          </a:xfrm>
        </p:spPr>
        <p:txBody>
          <a:bodyPr>
            <a:normAutofit/>
          </a:bodyPr>
          <a:lstStyle/>
          <a:p>
            <a:r>
              <a:rPr lang="en-US" dirty="0"/>
              <a:t>Types of Testing – Tested on :-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5654" y="1606486"/>
            <a:ext cx="9509760" cy="4127627"/>
          </a:xfrm>
        </p:spPr>
        <p:txBody>
          <a:bodyPr>
            <a:normAutofit/>
          </a:bodyPr>
          <a:lstStyle/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chat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a old product 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deal </a:t>
            </a:r>
          </a:p>
          <a:p>
            <a:pPr marL="38862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587" y="879221"/>
            <a:ext cx="9509760" cy="123342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Result :-</a:t>
            </a:r>
            <a:br>
              <a:rPr lang="en-US" sz="3100" dirty="0"/>
            </a:br>
            <a:r>
              <a:rPr lang="en-US" sz="3100" dirty="0"/>
              <a:t>Manual testing  create document for Test Metrics Report ,Test Summary Report, Test Closure Report</a:t>
            </a:r>
            <a:br>
              <a:rPr lang="en-IN" sz="3600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A8BD0F-AE08-A9F1-6771-C45008C42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45847"/>
              </p:ext>
            </p:extLst>
          </p:nvPr>
        </p:nvGraphicFramePr>
        <p:xfrm>
          <a:off x="606176" y="2332277"/>
          <a:ext cx="10767318" cy="11288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0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21">
                <a:tc>
                  <a:txBody>
                    <a:bodyPr/>
                    <a:lstStyle/>
                    <a:p>
                      <a:pPr marL="30289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30289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cases</a:t>
                      </a:r>
                      <a:r>
                        <a:rPr lang="en-IN" sz="2000" dirty="0">
                          <a:effectLst/>
                        </a:rPr>
                        <a:t>    </a:t>
                      </a:r>
                      <a:r>
                        <a:rPr lang="en-US" sz="2000" dirty="0">
                          <a:effectLst/>
                        </a:rPr>
                        <a:t>Planned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335280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Test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cases</a:t>
                      </a:r>
                      <a:r>
                        <a:rPr lang="en-IN" sz="24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Executed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20383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TCs</a:t>
                      </a:r>
                      <a:r>
                        <a:rPr lang="en-IN" sz="24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Pass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marR="50165" algn="ctr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53975" marR="50165" algn="ctr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Tcs</a:t>
                      </a: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US" sz="2000" dirty="0">
                          <a:effectLst/>
                        </a:rPr>
                        <a:t>Failed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23">
                <a:tc>
                  <a:txBody>
                    <a:bodyPr/>
                    <a:lstStyle/>
                    <a:p>
                      <a:pPr marL="513080" marR="506730" algn="l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513080" marR="506730" algn="l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marR="146685" algn="ctr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153670" marR="146685" algn="ctr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marR="4889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53975" marR="4889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698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marL="53975" marR="506730" algn="l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marR="146685" algn="ctr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marR="4889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BA5ACF-2559-09DA-C2FD-C70C34CF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817897"/>
              </p:ext>
            </p:extLst>
          </p:nvPr>
        </p:nvGraphicFramePr>
        <p:xfrm>
          <a:off x="1602770" y="3945276"/>
          <a:ext cx="7957946" cy="2352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D4CCAF-E892-4F6D-7F9D-E0C2D0386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777494"/>
              </p:ext>
            </p:extLst>
          </p:nvPr>
        </p:nvGraphicFramePr>
        <p:xfrm>
          <a:off x="2631284" y="37500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9942" y="551334"/>
            <a:ext cx="9509760" cy="12334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OLX Selling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E348-6506-7BEF-16AF-61B4774E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27" y="1616690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is the perfect online marketplace to buy and sell locally.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you’ll find a wide selection of like new products, from vintage clothes, antique furniture, used books,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is the biggest and fastest growing app to buy and sell locally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30 million downloads and 3 million listings! Here's why millions of people are buying and selling on OLX.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533" y="-982289"/>
            <a:ext cx="9601200" cy="23591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OLX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3533" y="1642532"/>
            <a:ext cx="9601200" cy="428413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Group is a Dutch-domiciled online marketplace headquartered in Amsterdam.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OLX consumer brand originated as </a:t>
            </a:r>
            <a:r>
              <a:rPr lang="en-US" sz="32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2006.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Group is owned by </a:t>
            </a:r>
            <a:r>
              <a:rPr lang="en-US" sz="32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Prosus</a:t>
            </a: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the international assets division of Naspers.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9FDD-0FAE-DBA1-2420-3DD80A5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66" y="3175001"/>
            <a:ext cx="9812867" cy="235915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Java :- JVM, JRE , Datatype, Keyword, Token, Identifier, Literals, Array , Operator , Coding Standards ,Looping 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Selenium Web driver :-</a:t>
            </a:r>
            <a:r>
              <a:rPr lang="en-US" sz="3600" dirty="0"/>
              <a:t>Find Element , Find Locators , Dropdown , Action Class , Multiple Window Handle , Waits .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F0F5F06-8175-C903-9EB8-7DD1B3280FF6}"/>
              </a:ext>
            </a:extLst>
          </p:cNvPr>
          <p:cNvSpPr txBox="1">
            <a:spLocks/>
          </p:cNvSpPr>
          <p:nvPr/>
        </p:nvSpPr>
        <p:spPr>
          <a:xfrm>
            <a:off x="1106090" y="-999067"/>
            <a:ext cx="9601200" cy="2359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Topic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081-9057-3693-5435-2073A2A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587" y="2812288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0235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93</TotalTime>
  <Words>253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Name : Manas Srivastav Education: B.Tech (Mechanical Engineering)</vt:lpstr>
      <vt:lpstr>Project on Manual Testing</vt:lpstr>
      <vt:lpstr>Types of Testing – Tested on :-</vt:lpstr>
      <vt:lpstr>Result :- Manual testing  create document for Test Metrics Report ,Test Summary Report, Test Closure Report </vt:lpstr>
      <vt:lpstr>OLX Selling Application</vt:lpstr>
      <vt:lpstr>About OLX</vt:lpstr>
      <vt:lpstr>Java :- JVM, JRE , Datatype, Keyword, Token, Identifier, Literals, Array , Operator , Coding Standards ,Looping   Selenium Web driver :-Find Element , Find Locators , Dropdown , Action Class , Multiple Window Handle , Waits 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Manual Testing</dc:title>
  <dc:creator>lokesh mishra</dc:creator>
  <cp:lastModifiedBy>Aradhana Patel</cp:lastModifiedBy>
  <cp:revision>7</cp:revision>
  <dcterms:created xsi:type="dcterms:W3CDTF">2023-03-01T17:32:42Z</dcterms:created>
  <dcterms:modified xsi:type="dcterms:W3CDTF">2023-03-07T05:16:48Z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