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1" r:id="rId53"/>
    <p:sldId id="312" r:id="rId54"/>
    <p:sldId id="313" r:id="rId55"/>
    <p:sldId id="314" r:id="rId56"/>
    <p:sldId id="315" r:id="rId57"/>
    <p:sldId id="316" r:id="rId58"/>
    <p:sldId id="317" r:id="rId59"/>
    <p:sldId id="371" r:id="rId60"/>
    <p:sldId id="318" r:id="rId61"/>
    <p:sldId id="319" r:id="rId62"/>
    <p:sldId id="320" r:id="rId63"/>
    <p:sldId id="321" r:id="rId64"/>
    <p:sldId id="322" r:id="rId65"/>
    <p:sldId id="323" r:id="rId66"/>
    <p:sldId id="368" r:id="rId67"/>
    <p:sldId id="324" r:id="rId68"/>
    <p:sldId id="325" r:id="rId69"/>
    <p:sldId id="326" r:id="rId70"/>
    <p:sldId id="369" r:id="rId71"/>
    <p:sldId id="327" r:id="rId72"/>
    <p:sldId id="328" r:id="rId73"/>
    <p:sldId id="329" r:id="rId74"/>
    <p:sldId id="330" r:id="rId75"/>
    <p:sldId id="331" r:id="rId76"/>
    <p:sldId id="332" r:id="rId77"/>
    <p:sldId id="333" r:id="rId78"/>
    <p:sldId id="334" r:id="rId79"/>
    <p:sldId id="335" r:id="rId80"/>
    <p:sldId id="336" r:id="rId81"/>
    <p:sldId id="337" r:id="rId82"/>
    <p:sldId id="339" r:id="rId83"/>
    <p:sldId id="370" r:id="rId84"/>
    <p:sldId id="340" r:id="rId85"/>
    <p:sldId id="341" r:id="rId86"/>
    <p:sldId id="342" r:id="rId87"/>
    <p:sldId id="343" r:id="rId88"/>
    <p:sldId id="344" r:id="rId89"/>
    <p:sldId id="345" r:id="rId90"/>
    <p:sldId id="346" r:id="rId91"/>
    <p:sldId id="347" r:id="rId92"/>
    <p:sldId id="349" r:id="rId93"/>
    <p:sldId id="350" r:id="rId94"/>
    <p:sldId id="351" r:id="rId95"/>
    <p:sldId id="352" r:id="rId96"/>
    <p:sldId id="353" r:id="rId97"/>
    <p:sldId id="354" r:id="rId98"/>
    <p:sldId id="355" r:id="rId99"/>
    <p:sldId id="356" r:id="rId100"/>
    <p:sldId id="357" r:id="rId101"/>
    <p:sldId id="358" r:id="rId102"/>
    <p:sldId id="359" r:id="rId103"/>
    <p:sldId id="362" r:id="rId104"/>
    <p:sldId id="363" r:id="rId105"/>
    <p:sldId id="364" r:id="rId106"/>
    <p:sldId id="365" r:id="rId107"/>
    <p:sldId id="367"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8.emf"/><Relationship Id="rId1" Type="http://schemas.openxmlformats.org/officeDocument/2006/relationships/image" Target="../media/image247.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82.emf"/><Relationship Id="rId1" Type="http://schemas.openxmlformats.org/officeDocument/2006/relationships/image" Target="../media/image28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83.emf"/><Relationship Id="rId1" Type="http://schemas.openxmlformats.org/officeDocument/2006/relationships/image" Target="../media/image247.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84.emf"/><Relationship Id="rId1" Type="http://schemas.openxmlformats.org/officeDocument/2006/relationships/image" Target="../media/image24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86.wmf"/><Relationship Id="rId1" Type="http://schemas.openxmlformats.org/officeDocument/2006/relationships/image" Target="../media/image28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3:12.081"/>
    </inkml:context>
    <inkml:brush xml:id="br0">
      <inkml:brushProperty name="width" value="0.05" units="cm"/>
      <inkml:brushProperty name="height" value="0.05" units="cm"/>
    </inkml:brush>
  </inkml:definitions>
  <inkml:trace contextRef="#ctx0" brushRef="#br0">43 135 12742,'0'0'99,"17"-24"677,-16 23-719,-1-1 0,0 1 0,0 0 1,0-1-1,0 1 0,0-1 0,0 1 0,0-1 1,0 1-1,0-1 0,-1 1 0,1-1 0,-1 1 0,1 0 1,-1-1-1,0 1 0,1 0 0,-1-1 0,0 1 0,0 0 1,0 0-1,0 0 0,0 0 0,0 0 0,0 0 1,-2-2-1,-5-3 298,6 4-212,1 2-88,0-1-1,0 0 1,0 0-1,-1 0 1,1 0-1,0 0 1,0 0 0,0 0-1,0-1 1,1 1-1,-1 0 1,0 0-1,0-1 1,1 1-1,-1 0 1,0-2-1,1 2-70,1-9-7950,-1 6 7604,0 1 0,0 0 0,-1-1 0,1 1 0,-1-1-1,-1-3 1,-15 1-3114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8.088"/>
    </inkml:context>
    <inkml:brush xml:id="br0">
      <inkml:brushProperty name="width" value="0.05" units="cm"/>
      <inkml:brushProperty name="height" value="0.05" units="cm"/>
    </inkml:brush>
  </inkml:definitions>
  <inkml:trace contextRef="#ctx0" brushRef="#br0">731 1 8356,'0'0'6016,"-27"1"-4722,-11 1-905,3-1 47,1 2 0,-43 8 0,-18 3 265,-2-5 1,-101-4 0,198-5-708,0 10-66,1 88 122,-10 195 567,5-163-439,4-95-134,6-33-33,0-1 1,1 0 0,-1-1-1,0 0 1,0 0 0,0 0-1,8-1 1,76-19 74,-71 14-79,1 1-1,0 1 1,38-4-1,-56 8-6,17-1-8,1 1 0,0 0 0,-1 2 1,1 0-1,27 7 0,-42-7 6,1 0-1,-1 1 1,1-1-1,-1 1 1,0 0 0,0 1-1,0-1 1,0 1 0,-1 0-1,0 0 1,1 0 0,-1 1-1,-1-1 1,1 1 0,-1 0-1,0 0 1,0 1-1,0-1 1,-1 0 0,0 1-1,0 0 1,2 6 0,-2-3 18,1 1 1,-1-1-1,-1 1 1,0 0 0,0-1-1,-1 1 1,0 0-1,-3 17 1,2-22-2,0 0 0,0 0 0,-1-1 0,0 1-1,0-1 1,0 1 0,0-1 0,-1 1 0,0-1 0,0 0 0,0-1 0,0 1 0,-1 0-1,1-1 1,-1 0 0,0 1 0,0-2 0,-7 5 0,-15 6 28,1-2 1,-1-1 0,-1-1-1,0-1 1,0-1-1,-38 4 1,18-6-32,0-2 1,0-2-1,-47-5 1,88 4-40,1-1 1,-1 0-1,1 0 1,-1 0-1,1-1 1,0 1 0,-1-1-1,1-1 1,0 1-1,0-1 1,1 0-1,-1 0 1,1 0-1,-1-1 1,1 1 0,0-1-1,-4-5 1,5 5-231,1 0 1,0 1-1,0-1 0,0-1 1,0 1-1,1 0 1,-1 0-1,1-1 1,0 1-1,0-1 1,1 1-1,0-1 1,-1 1-1,1-1 0,1 1 1,-1-1-1,1 1 1,0-1-1,0 1 1,0 0-1,3-7 1,-3 7-178,1 0 1,1 0 0,-1 0 0,0 0 0,1 0 0,0 1 0,0-1 0,3-3 0,33-23-4380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1.174"/>
    </inkml:context>
    <inkml:brush xml:id="br0">
      <inkml:brushProperty name="width" value="0.05" units="cm"/>
      <inkml:brushProperty name="height" value="0.05" units="cm"/>
    </inkml:brush>
  </inkml:definitions>
  <inkml:trace contextRef="#ctx0" brushRef="#br0">0 897 17560,'36'2'1198,"50"6"-1680,135 30 1,-59-6 378,218 17 0,173-22-417,1300-60-248,-281-113 1014,2-42-684,406-43 107,-55 52 1103,-862 85-826,150-40-5182,-956 103 1980,-108 14 134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1.609"/>
    </inkml:context>
    <inkml:brush xml:id="br0">
      <inkml:brushProperty name="width" value="0.05" units="cm"/>
      <inkml:brushProperty name="height" value="0.05" units="cm"/>
    </inkml:brush>
  </inkml:definitions>
  <inkml:trace contextRef="#ctx0" brushRef="#br0">1720 0 7892,'0'0'10618,"22"30"-11976,28 42 1615,19 29 130,95 104 1,-122-164-367,2-1-1,1-3 0,2-2 1,2-1-1,94 48 0,280 96-117,-212-96 104,-25 5 58,-170-78-46,0 1 0,0 0 0,-1 1 0,0 1 0,-1 1-1,-1 0 1,0 0 0,18 25 0,-28-33 14,0 0 0,0 1 0,0-1 0,-1 1 0,0-1 0,0 1 0,0 0 0,-1 0 0,0 0 0,0 0 0,-1 0 0,1 0 0,-1 0 0,0 0 0,-1 0 0,0 0 0,0 0 1,0-1-1,0 1 0,-1 0 0,0 0 0,-4 6 0,-1 2 9,-1-1 1,0 0-1,-1 0 0,0-1 1,-1-1-1,0 0 1,-22 18-1,-15 10-10,-3-2 0,-80 45 0,-122 46-64,218-111 24,-1873 777-5458,1475-647 1098,4-23-4380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2.543"/>
    </inkml:context>
    <inkml:brush xml:id="br0">
      <inkml:brushProperty name="width" value="0.05" units="cm"/>
      <inkml:brushProperty name="height" value="0.05" units="cm"/>
    </inkml:brush>
  </inkml:definitions>
  <inkml:trace contextRef="#ctx0" brushRef="#br0">82 1097 7908,'-5'21'1462,"-72"387"5789,79-435-4400,8-38-2519,25-53-210,97-216 0,86-102-412,-193 387 201,30-58-69,5 2 0,83-113 0,-137 210 171,0 0 0,1 0-1,-1 1 1,1 0 0,1 0-1,-1 1 1,12-7 0,-19 13-12,0-1 0,0 1 0,1 0 0,-1 0 0,0 0 0,0 0 0,1-1 0,-1 1 0,0 0 0,1 0 0,-1 0 0,0 0 0,0 0 0,1 0 0,-1 0 0,0 0 0,1 0 0,-1 0 0,0 0 0,1 0 0,-1 0 0,0 0 0,0 0 0,1 0 0,-1 0 0,0 0 0,1 0 0,-1 1 0,0-1 0,0 0 0,1 0 1,-1 0-1,0 0 0,0 1 0,1-1 0,-1 0 0,0 0 0,0 1 0,0-1 0,1 0 0,-1 0 0,0 1 0,0-1 0,0 0 0,0 0 0,0 1 0,4 9 23,0-1 1,-1 1-1,-1 0 1,0 0-1,0 0 1,-1 0-1,1 12 1,1 17 128,8 36 167,2-1 0,4 0 0,38 105 1,-37-133-275,2-2 1,2-1 0,1 0 0,3-2 0,1-1 0,53 61 0,-40-60-36,2-2-1,2-1 1,1-3 0,85 51-1,38 5-1551,5-9-4268,-92-43-2354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4.526"/>
    </inkml:context>
    <inkml:brush xml:id="br0">
      <inkml:brushProperty name="width" value="0.05" units="cm"/>
      <inkml:brushProperty name="height" value="0.05" units="cm"/>
    </inkml:brush>
  </inkml:definitions>
  <inkml:trace contextRef="#ctx0" brushRef="#br0">2082 388 12278,'-53'-15'-167,"-7"-5"32,-1 4-1,0 2 0,-1 3 0,-73-4 0,-149 15 527,234 4 129,1 1 0,0 3 0,-86 26-1,84-16-400,1 2 0,1 3 0,0 2 0,2 2 0,1 1 0,2 3 0,0 2 0,3 1 0,0 3 0,3 1 0,1 1 0,2 3 0,1 1 0,-37 63 0,22-17-34,4 2 0,4 2 0,4 2 0,-39 155 0,30-49-1,-24 258-1,28 683 13,48-927 294,35 231 0,-18-305 23,5 0-1,79 228 0,-74-282-246,3-2 0,4-2 0,4-1 0,3-2 0,61 78 0,-63-102-159,2-2 1,2-3-1,3-1 0,1-3 0,3-2 1,2-3-1,81 46 0,-82-57-9,2-3 0,1-2 0,1-3 0,1-3 1,1-2-1,0-4 0,1-2 0,1-2 0,0-4 0,100-2 0,-124-5-21,1-2 0,-1-1 0,0-3 0,-1-1 0,1-2 0,-1-1 0,-1-2 0,0-2 0,-2-2-1,51-29 1,-25 4-16,-3-3-1,-1-2 1,-2-3-1,-3-2 1,-2-2-1,59-80 0,-3-17-91,126-229 1,-109 142-48,-9-5 0,161-501 0,-191 434-359,-13-4 0,36-365 0,-85 421 311,-11-375 1,-16 542 232,-5 0-1,-3 1 1,-4 0 0,-4 1 0,-40-116 0,44 166 27,-1 1 1,-1 1 0,-3 0 0,-1 1 0,-1 2-1,-2 0 1,-1 1 0,-2 1 0,-1 2 0,-2 1 0,-1 1-1,0 2 1,-71-45 0,55 47 29,0 2 0,-1 1 0,0 3 0,-2 2 0,0 3 1,-1 1-1,-75-6 0,39 11 19,-1 3 0,0 5 0,-144 19 1,127-2-171,1 5 1,2 4 0,0 4 0,2 5 0,2 5 0,2 3-1,1 5 1,3 4 0,-97 73 0,138-87-347,1 3 0,1 2 1,3 2-1,2 2 0,2 1 1,2 3-1,2 1 0,3 2 0,2 1 1,3 2-1,2 1 0,3 1 0,3 1 1,-26 110-1,-11 188-3284,59-357 3699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5.809"/>
    </inkml:context>
    <inkml:brush xml:id="br0">
      <inkml:brushProperty name="width" value="0.05" units="cm"/>
      <inkml:brushProperty name="height" value="0.05" units="cm"/>
    </inkml:brush>
  </inkml:definitions>
  <inkml:trace contextRef="#ctx0" brushRef="#br0">1317 1 14711,'-55'30'-12,"0"3"-1,2 2 1,2 2 0,2 2 0,1 3 0,2 2 0,2 1 0,-46 61-1,12 2 34,4 3 0,6 3-1,-88 198 1,-101 394 553,198-516 227,-56 322 1,105-432-423,3 0 1,6 121-1,5-147-236,2 0-1,3 0 1,1-1 0,29 83 0,-15-77-102,2-2 0,3 0 0,2-2 0,3-1 0,1-2 0,4-2 0,1-1 0,2-2 0,2-1 0,100 77 0,-63-65-68,2-2 1,3-5 0,1-3-1,3-4 1,2-4 0,119 35-1,-135-52-144,1-4 0,1-2 0,135 9 0,-174-24 30,1-2 1,0-1 0,-1-2 0,0-2 0,0-2 0,0-1 0,-1-2-1,0-2 1,48-21 0,-23-1-379,-2-2 0,-1-2 0,-2-3 0,-2-3 0,-2-2 0,77-83 1,-53 39-358,-3-4 1,-4-2-1,65-120 1,-55 66-630,101-266-1,12-177 931,-142 409 1018,-9-1 0,-8-2 0,15-262 0,-46 381-182,-4-1 0,-2 1 0,-23-134 0,18 172-56,0 1 0,-2 0-1,-2 0 1,0 1 0,-2 0 0,-1 1 0,-1 1 0,-1 0 0,-1 1 0,-2 1 0,-27-28 0,22 29-66,-2 1 0,-1 1 0,-1 1 1,0 1-1,-1 2 0,-1 1 0,-1 2 0,0 0 1,-1 2-1,-37-8 0,-8 2-40,-1 4 1,0 4-1,-102-1 1,69 9-178,0 5 1,0 5 0,0 5-1,2 5 1,-128 37 0,137-24-940,1 5 1,3 3-1,-102 58 1,-40 49-2340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1.621"/>
    </inkml:context>
    <inkml:brush xml:id="br0">
      <inkml:brushProperty name="width" value="0.05" units="cm"/>
      <inkml:brushProperty name="height" value="0.05" units="cm"/>
    </inkml:brush>
  </inkml:definitions>
  <inkml:trace contextRef="#ctx0" brushRef="#br0">295 80 10181,'0'0'2513,"-28"-11"-1662,-85-33-438,111 42-397,-1 1 0,0 0 0,0 0 0,0 0 0,0 0 0,0 0 0,0 1 0,0-1 0,-1 1 0,1 0 0,0 0 0,0 0 0,0 0 0,0 0 0,0 1 0,-1 0 0,1-1 0,0 1 0,0 0 0,1 1 0,-1-1 0,0 0-1,0 1 1,0 0 0,1-1 0,-1 1 0,1 0 0,-5 4 0,3 1-12,1 0 0,-1 0 0,1 0-1,0 0 1,0 0 0,1 1 0,0-1-1,-1 11 1,-2 5 20,1-11-37,1 1 0,0 0 1,1 0-1,1 0 1,0 0-1,1 19 1,1-31-1,-1 0 1,0 0 0,1 0 0,-1 0 0,1 0 0,-1 0 0,1 0 0,-1 0 0,1 0-1,0 0 1,-1 0 0,1-1 0,0 1 0,0 0 0,0 0 0,-1-1 0,1 1 0,0 0-1,0-1 1,0 1 0,0-1 0,0 1 0,0-1 0,1 0 0,-1 0 0,0 1-1,0-1 1,0 0 0,2 0 0,39 2-491,-30-3 388,-3 2 75,1-1-1,0-1 1,-1 0 0,1 0 0,0-1 0,-1 0 0,1-1-1,-1 0 1,10-4 0,-15 4 57,0 1-1,0-1 0,0 0 1,0-1-1,-1 1 1,1 0-1,-1-1 1,0 0-1,0 0 1,-1 0-1,1 0 1,-1 0-1,0 0 1,0-1-1,0 1 0,0-1 1,-1 0-1,0 1 1,0-1-1,0-7 1,1 5 20,-2 0 1,1 0 0,-1 0 0,0-1-1,0 1 1,-1 0 0,0 0-1,0 0 1,-4-10 0,4 15 19,0 0 0,0-1 0,0 1 0,-1 0 0,1-1 1,-1 1-1,1 0 0,-1 0 0,0 0 0,0 1 0,0-1 0,0 0 1,0 1-1,0-1 0,-1 1 0,1 0 0,0-1 0,-1 1 0,1 1 1,-1-1-1,1 0 0,-1 0 0,1 1 0,-1 0 0,0-1 0,1 1 1,-6 0-1,5 1-47,-1 0 0,1 0 0,-1 0 1,1 0-1,-1 1 0,1 0 0,0-1 1,-1 1-1,1 0 0,0 1 0,0-1 1,1 0-1,-1 1 0,0 0 0,1-1 1,0 1-1,-1 0 0,1 0 0,-2 5 1,-3 3-25,1 0 0,0 1 0,1 0 1,-6 17-1,9-25 14,1 1 0,0-1 0,0 0 0,0 0 0,0 0 0,1 1 0,0-1 0,0 0 0,0 0 0,0 1 0,1-1 0,0 0 0,-1 0 0,2 1 0,-1-1 0,0 0 0,1 0 0,0 0 0,0-1 0,0 1 0,0 0 0,4 3 0,-2-3-57,1 0 0,-1 0 0,1-1 0,1 1 0,-1-1 1,0 0-1,1-1 0,-1 0 0,1 0 0,0 0 0,0 0 0,-1-1 1,1 0-1,0 0 0,9 0 0,-6 0-156,0-1 0,0 1 0,0-2 0,0 1 1,0-1-1,16-4 0,-23 4 212,1 0 1,-1 0-1,1-1 0,-1 1 1,1 0-1,-1-1 0,0 0 1,0 0-1,1 1 1,-1-1-1,-1 0 0,1-1 1,0 1-1,0 0 1,-1-1-1,0 1 0,1 0 1,-1-1-1,0 0 1,0 1-1,0-1 0,0 0 1,-1 1-1,1-1 0,-1 0 1,0 0-1,0-2 1,2-17 314,-1-1-1,-3-40 1,1 58-189,1-1 0,-1 1 0,0-1 0,-1 1 0,1 0 0,-1-1 0,0 1 0,-1 0 0,1 0 0,-1 0 0,0 1 0,0-1 0,0 1 0,-1-1 0,1 1 0,-1 0-1,-6-5 1,8 8-86,0 0 0,0 1 0,1-1 0,-1 0 0,0 1 0,0 0 0,0-1 0,1 1 0,-1 0 0,0 0 0,0 0 0,0 0 0,0 0 0,0 0 0,0 0 0,1 1 0,-1-1 0,0 1 0,0-1 0,0 1 0,1 0 0,-1 0 0,0 0 0,1 0 0,-1 0 0,1 0 0,-1 0 0,1 0 0,0 0 0,-1 1 0,1-1 0,0 1-1,0-1 1,0 1 0,-2 2 0,-3 5-65,1 0-1,-1 0 1,1 1-1,-6 16 0,7-8 5,0 0-1,2 0 1,0 0 0,0 0-1,3 23 1,-1-33 15,0-5-4,0-1 1,1 0-1,-1 1 1,1-1-1,-1 0 1,1 0-1,0 1 1,0-1-1,0 0 1,1 0-1,-1 0 0,0 0 1,1-1-1,-1 1 1,1 0-1,-1 0 1,1-1-1,0 1 1,0-1-1,0 0 1,0 1-1,0-1 1,0 0-1,0 0 0,0 0 1,1 0-1,-1-1 1,0 1-1,0-1 1,1 1-1,2-1 1,11 3-374,0-1 1,1-1 0,22-2-1,-24 1-157,-7 0 380,0 1 10,0-1 0,0 0 0,0-1-1,0 0 1,-1 0 0,1-1 0,9-2 0,-16 3 146,1-1 1,0 1 0,0 0 0,0 0 0,-1-1 0,1 1 0,-1-1-1,1 1 1,-1-1 0,0 0 0,1 1 0,-1-1 0,0 0 0,0 0-1,0 0 1,0 0 0,-1 0 0,1 0 0,-1 0 0,1 0 0,-1 0-1,1 0 1,-1 0 0,0-1 0,0 1 0,0 0 0,-1 0 0,1 0-1,0 0 1,-1 0 0,1 0 0,-2-3 0,1 2 20,-1 0 1,1 0-1,-1 0 1,0 0-1,0 1 1,0-1-1,0 1 1,0-1 0,-1 1-1,1 0 1,-1 0-1,1 0 1,-1 0-1,0 0 1,0 0-1,0 1 1,0-1-1,0 1 1,0 0-1,0 0 1,0 0-1,-1 1 1,1-1-1,0 1 1,-6 0-1,-8-2 121,-1 0 0,1 2 0,-31 2-1,41-1-128,-1 0 0,0 1 0,0 0 0,1 0 0,-1 1 0,1-1 0,0 2 0,-1-1 0,2 1 0,-1 0 0,0 0 0,1 1 0,0 0 0,0 0 0,0 1 0,0 0 0,-8 11 0,8-8-6,1 1 1,-1 0-1,2 0 1,-1 1-1,1-1 1,1 1-1,0 0 1,1 0-1,0 0 1,0 0-1,1 0 1,1 13-1,-1-22-3,1-1 1,0 1-1,0 0 0,0 0 0,0 0 0,0 0 0,1-1 0,-1 1 0,1 0 1,-1 0-1,1-1 0,-1 1 0,1 0 0,0-1 0,0 1 0,0 0 1,1 1-1,0-2 0,0 0 1,1 0 0,-1 0 0,0 0-1,0 0 1,1-1 0,-1 1 0,0-1 0,1 1-1,-1-1 1,1 0 0,3 0 0,5 0-17,0 0 1,-1 0-1,1-1 0,-1 0 1,1 0-1,-1-2 1,1 1-1,11-5 0,-15 3 13,0 0 0,0 0-1,0 0 1,-1-1-1,1 0 1,-1 0-1,0 0 1,-1-1-1,1 0 1,-1 0-1,6-10 1,-1 1 36,0 0 0,-1-1 0,-1 0 1,0-1-1,-2 0 0,1 0 0,-2 0 0,-1-1 1,0 0-1,-1 0 0,-1 0 0,0 0 0,-2 0 0,0 0 1,-3-20-1,2 35-15,0-1 1,0 0 0,-1 0-1,1 1 1,-1-1 0,0 1-1,0-1 1,-1 1 0,1 0-1,-1 0 1,1 0 0,-1 0-1,0 0 1,0 1 0,-1-1-1,1 1 1,0 0-1,-1 0 1,1 0 0,-1 0-1,0 1 1,1-1 0,-1 1-1,0 0 1,0 0 0,0 0-1,-6 0 1,2 0 11,-1 0-1,0 1 1,1-1 0,-1 2-1,0-1 1,1 1 0,-1 0-1,1 1 1,-1 0 0,1 0 0,0 1-1,-10 5 1,8-1-33,0 0 1,1 0 0,0 1-1,1 0 1,0 1-1,0 0 1,1 0-1,0 1 1,1 0 0,0 0-1,0 0 1,1 1-1,1 0 1,-7 23 0,5-15-25,1 0 1,1 0 0,1 1 0,1 0 0,1 0-1,0 0 1,2-1 0,3 25 0,-3-39-14,0 0 0,1 0 0,-1-1 1,1 1-1,0 0 0,1-1 0,-1 0 1,1 1-1,0-1 0,0 0 0,0 0 0,1-1 1,-1 1-1,1-1 0,0 1 0,0-1 0,0 0 1,0-1-1,1 1 0,-1-1 0,1 0 1,-1 0-1,1 0 0,0-1 0,0 1 0,0-1 1,8 1-1,11 1-484,1-1 1,-1-1-1,1 0 1,28-5-1,-48 4 460,0-1-1,0 1 1,0-1 0,0-1-1,0 1 1,0-1-1,-1 1 1,1-1-1,0-1 1,-1 1-1,0-1 1,1 0-1,-1 1 1,0-2-1,-1 1 1,1 0 0,0-1-1,3-5 1,-3 3 119,0-1 0,0 0 0,-1 0 0,0 0 0,0 0 0,-1 0 0,1-1 0,-2 1 0,1-1 0,-1 1 0,0-11 0,0 7 81,-1-1 0,0 1-1,-1 0 1,-1-1 0,0 1-1,0 0 1,-1 0 0,0 0-1,-1 0 1,0 0 0,-1 1-1,0 0 1,-1 0-1,0 0 1,0 1 0,-11-12-1,12 16-52,-1 1 0,0-1 0,1 1-1,-1 1 1,0-1 0,-1 1 0,1 0 0,-1 1-1,1 0 1,-1 0 0,-10-2 0,-4 1-28,-1 1 1,-30 2 0,31 0-64,16 0 19,-1 0 1,1 0-1,-1 1 1,1 0-1,-1 0 1,1 0-1,-1 1 1,1-1-1,0 2 1,0-1-1,-1 0 1,2 1-1,-1 0 1,0 0-1,1 0 1,-1 1-1,1-1 1,0 1-1,0 0 1,0 0-1,1 1 1,-1-1-1,1 1 1,0 0-1,1 0 0,-1 0 1,-1 5-1,-24 72 47,26-74-58,1 0 1,-1 0-1,1 1 0,1-1 1,-1 0-1,1 0 0,1 0 1,2 14-1,-1-17-1,0-1 0,0 0 0,1 0 1,-1 0-1,1-1 0,0 1 0,0-1 0,1 1 0,-1-1 0,1 0 0,-1 0 1,1 0-1,0-1 0,0 1 0,0-1 0,1 0 0,-1 0 0,7 1 0,4 3-44,1-1 0,0-1 0,-1 0 0,19 1-1,-22-4-30,1 0-1,-1-1 0,0 0 0,0-1 1,0-1-1,1 0 0,-2 0 0,1-1 0,0-1 1,0 0-1,13-7 0,-19 8 89,0-1 1,0 0-1,0 0 0,0 0 0,-1-1 0,1 0 0,-1 0 0,-1-1 1,1 1-1,-1-1 0,0 0 0,0 0 0,0 0 0,-1-1 0,0 1 1,-1-1-1,1 0 0,-1 0 0,0 0 0,1-10 0,-2 11 25,0 0 0,-1 0 0,1 0 0,-1-1 0,0 1 0,-1 0 0,0-1 0,0 1 0,0 0-1,-1 0 1,1 0 0,-1 0 0,-1 0 0,-5-11 0,4 13 26,0-1 1,0 0-1,0 1 1,-1 0-1,0 0 0,1 1 1,-1-1-1,-1 1 0,1 0 1,0 0-1,-1 1 1,1-1-1,-1 1 0,0 1 1,-8-3-1,6 2-12,0 1 0,-1 0-1,1 0 1,0 0 0,0 1 0,0 0-1,-1 0 1,1 1 0,0 1 0,0-1-1,0 1 1,0 0 0,0 1 0,1 0-1,-1 0 1,1 1 0,0 0 0,-13 9-1,12-7-51,0 1-1,1 1 1,0 0-1,0 0 1,1 0-1,0 1 1,0 0-1,1 0 0,1 0 1,-1 0-1,1 1 1,1 0-1,0 0 1,-3 15-1,4-18-2,1 0 0,0 0 0,0 1-1,0-1 1,1 0 0,0 1 0,1-1 0,0 0 0,0 1-1,0-1 1,3 8 0,-2-11 11,0-1 0,0 0 0,0 1 0,0-1 0,0 0 1,1 0-1,-1 0 0,1-1 0,0 1 0,0-1 0,0 1 0,0-1 0,0 0 0,0 0 0,1-1 1,-1 1-1,1-1 0,-1 1 0,1-1 0,0 0 0,7 1 0,-7-1-19,1 0-1,0 0 1,0-1-1,0 1 1,0-1-1,0 0 0,0-1 1,0 1-1,0-1 1,0 0-1,0 0 1,0 0-1,0-1 1,-1 0-1,1 0 1,0 0-1,4-3 1,-5 2 6,0-1 1,-1 0-1,1 0 1,0 0-1,-1-1 1,0 1-1,0-1 1,-1 1-1,1-1 1,-1 0 0,0 0-1,0 0 1,0-1-1,-1 1 1,2-9-1,0-13-440,-1-1 0,0-29-1,-2 56 356,0 1 0,-1-1-1,1 0 1,0 0-1,0 1 1,0-1 0,0 0-1,-1 1 1,1-1-1,0 0 1,0 1 0,-1-1-1,1 0 1,-1 1-1,1-1 1,-1 1 0,1-1-1,-1 1 1,1-1-1,-1 1 1,1-1 0,-1 1-1,1-1 1,-1 1-1,0 0 1,1-1 0,-1 1-1,0 0 1,1 0-1,-1-1 1,0 1 0,0 0-1,0 0 1,-32 0-1760,16 1 717,-29 2-332,-11 11 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22.095"/>
    </inkml:context>
    <inkml:brush xml:id="br0">
      <inkml:brushProperty name="width" value="0.05" units="cm"/>
      <inkml:brushProperty name="height" value="0.05" units="cm"/>
    </inkml:brush>
  </inkml:definitions>
  <inkml:trace contextRef="#ctx0" brushRef="#br0">39 432 8788,'0'0'7457,"17"-4"-6908,283-77-68,-76 19-340,-124 36-144,239-67 1,-314 80 68,-22 3-65,-19 0-92,-11 1 70,1 2 1,-1 2 0,0 0 0,-37-1 0,-121 2 64,133 5-43,-7-2 0,-211 8 26,223-3-13,0 2-1,1 2 1,-80 25-1,125-32-16,-1-1 0,1 1-1,-1-1 1,1 1 0,-1-1 0,1 1-1,-1 0 1,1-1 0,0 1-1,-1 0 1,1 0 0,0 0-1,0 0 1,0 1 0,0-1-1,0 0 1,0 0 0,0 1 0,0-1-1,0 0 1,-1 3 0,3-3-4,-1 0 0,0 0 1,1 0-1,-1 0 1,1 0-1,-1 0 0,1 0 1,0-1-1,-1 1 1,1 0-1,0 0 0,-1 0 1,1-1-1,0 1 1,0 0-1,0-1 0,0 1 1,0-1-1,0 1 0,-1-1 1,1 1-1,0-1 1,0 0-1,0 0 0,1 1 1,-1-1-1,0 0 1,0 0-1,0 0 0,0 0 1,0 0-1,2 0 1,58 5 17,0-3 0,79-6 1,126-25 144,-151 15-192,35-5-138,301-20-3627,-450 39 3262,-11 4-2049,-275 145-5843,134-91 8080,112-46 2389,-75 12 0,98-22-1044,0-1 0,0 0 0,-32-2-1,47 0-874,0 1 1,0-1-1,0 0 0,0 1 0,0-1 0,0 0 1,0 0-1,0 0 0,1 0 0,-1 0 0,0 1 0,0-2 1,1 1-1,-1 0 0,1 0 0,-1 0 0,1 0 0,-1 0 1,1 0-1,0-1 0,-1 1 0,1 0 0,0 0 1,0-1-1,0 1 0,0 0 0,0 0 0,0-1 0,1-1 1,-1 0-57,0 0 0,0 0 0,0 0 0,1 0 0,-1 0 1,1 0-1,0 0 0,0 0 0,0 0 0,0 0 1,1 1-1,3-6 0,7-2-55,1 0 1,0 2-1,0-1 1,1 2-1,0-1 1,1 2-1,0 0 1,18-4-1,-8 0-4,97-32-1391,216-46-1,-282 82 1290,-53 6 76,-11 0-2,-149 5 585,0 7 0,1 6 0,-260 66 0,388-77-484,1 1 1,0 1-1,0 1 1,-27 16-1,52-26-79,0 1 1,1 0-1,-1-1 0,1 1 1,0 0-1,-1 0 0,1 0 1,0 0-1,0 0 0,-1 1 1,1-1-1,0 0 0,0 1 1,0-1-1,-1 3 0,2-3-1,1-1-1,-1 1 1,0-1 0,0 1-1,1-1 1,-1 0-1,0 1 1,1-1 0,-1 1-1,0-1 1,1 0-1,-1 1 1,1-1-1,-1 0 1,1 1 0,-1-1-1,1 0 1,-1 0-1,1 1 1,-1-1 0,1 0-1,-1 0 1,1 0-1,-1 0 1,1 0-1,-1 0 1,1 0 0,-1 0-1,2 0 1,58 0-19,-58 0 40,63-8 167,-1-4 0,112-34 1,-35 8-108,521-107-2417,-660 145 2269,-19-3-79,-30 0 171,0 1 0,0 2 1,-64 9-1,84-4-156,0 0 1,1 2-1,-1 1 1,1 1-1,1 1 1,0 1-1,-30 19 1,41-22-501,6-4 53,1 0 0,0 0 1,0 1-1,0 0 1,1 0-1,0 0 0,0 1 1,0 0-1,-5 7 1,9-6-925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23.869"/>
    </inkml:context>
    <inkml:brush xml:id="br0">
      <inkml:brushProperty name="width" value="0.05" units="cm"/>
      <inkml:brushProperty name="height" value="0.05" units="cm"/>
    </inkml:brush>
  </inkml:definitions>
  <inkml:trace contextRef="#ctx0" brushRef="#br0">0 1062 2257,'0'0'4869,"15"41"-1057,-12-35-3696,0 1-1,1-1 1,0 0-1,0 0 1,0 0-1,1 0 0,0-1 1,0 0-1,0 0 1,1 0-1,-1-1 1,1 1-1,0-1 0,1-1 1,-1 1-1,1-1 1,-1 0-1,1-1 1,0 0-1,11 3 1,11 0-44,0-2 0,-1 0 0,55-4 0,-71 1-34,8-1 26,-1-1 1,0-1-1,0-1 1,-1-1-1,1 0 1,-1-2-1,30-14 1,117-75 283,-133 76-353,742-551 269,-613 432-124,143-159 0,-296 290-50,-6 6-22,0 1 0,0 0 0,-1-1 0,1 1 0,0-1 0,-1 0 0,0 1 0,1-1 0,-1 0 0,0 0 0,0 0 0,0 0 0,0 0 0,1-4 0,-2 6 196,-3 0-21,-4 1-237,-1 0 1,1 0-1,0 0 0,0 1 1,0 0-1,0 1 0,0 0 1,1 0-1,-1 0 1,1 1-1,0 0 0,-12 9 1,-7 9-121,-37 40 1,34-33 89,-118 114-748,-205 155 0,245-220 210,-3-4-1,-4-5 1,-124 55-1,236-124 563,-29 15 7,0-2 1,-1-2-1,-39 10 1,68-21 482,9-1-103,20-6-310,1-1-1,-2-2 1,47-23-1,-17 7-51,376-192 188,-146 69-154,4-10-59,-279 153-37,-9 5-107,-68 31-2295,-385 211-3985,419-226 6072,1 0-1,1 3 0,1 0 1,0 1-1,2 2 1,-49 48-1,61-48-180,11-9-1679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8.076"/>
    </inkml:context>
    <inkml:brush xml:id="br0">
      <inkml:brushProperty name="width" value="0.05" units="cm"/>
      <inkml:brushProperty name="height" value="0.05" units="cm"/>
    </inkml:brush>
  </inkml:definitions>
  <inkml:trace contextRef="#ctx0" brushRef="#br0">110 28 10213,'0'0'2681,"-17"34"-1982,1-5-529,5-11-81,1 1-1,1 0 1,1 1 0,0 0-1,2 0 1,0 0 0,1 1-1,1 0 1,-2 38-1,5-24 115,-1 25 289,7 79 0,-3-123-446,0 1 0,1 0 0,1-1 1,0 0-1,2 0 0,0 0 0,0-1 1,2 1-1,13 21 0,-18-33-46,0 1 1,0-1-1,1 0 0,-1-1 0,1 1 1,0-1-1,0 1 0,0-1 0,0 0 1,0-1-1,1 1 0,0-1 0,-1 0 1,1 0-1,0 0 0,0 0 0,0-1 0,0 0 1,0 0-1,0-1 0,0 1 0,1-1 1,-1 0-1,6-1 0,-2-1-22,0 0-1,-1 0 1,1-1-1,-1-1 1,1 1 0,-1-1-1,0-1 1,-1 1-1,1-1 1,-1-1 0,0 1-1,12-13 1,10-13-201,-1 0 0,-2-2 1,-1-2-1,-2 0 1,33-68-1,-46 83 250,-1 0 0,-2 0-1,0-1 1,-1 0 0,-1-1 0,-1 1 0,-1-1-1,-1 0 1,0 0 0,-2 0 0,-1 0 0,-1 0-1,-4-22 1,4 37 53,-1 0-1,0 0 0,0 0 0,-1 0 1,0 0-1,0 1 0,-1 0 0,1 0 1,-2 0-1,1 0 0,0 1 1,-1 0-1,0 0 0,0 0 0,-1 1 1,1 0-1,-1 0 0,0 1 1,0-1-1,0 2 0,-12-4 0,-5-2-492,-1 2 0,0 1 0,1 1 0,-1 2 1,-35-1-1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8.652"/>
    </inkml:context>
    <inkml:brush xml:id="br0">
      <inkml:brushProperty name="width" value="0.05" units="cm"/>
      <inkml:brushProperty name="height" value="0.05" units="cm"/>
    </inkml:brush>
  </inkml:definitions>
  <inkml:trace contextRef="#ctx0" brushRef="#br0">64 80 5282,'0'0'5491,"-2"2"-4461,-2 6-825,-1 0 1,1 0-1,1 1 1,0-1-1,0 1 1,0 0-1,1 0 1,-1 13-1,-2 4 139,-4 19-66,1 1 0,3 1 1,2-1-1,2 1 0,8 82 1,-5-119-273,0-1-1,0 0 1,1 0 0,0 0 0,0-1 0,1 1-1,0-1 1,1 1 0,0-1 0,0-1 0,0 1-1,1-1 1,1 0 0,-1 0 0,1-1 0,0 0-1,0 0 1,1 0 0,0-1 0,0 0-1,0-1 1,0 0 0,17 6 0,-14-7-42,1 0 1,0 0 0,-1-1-1,1 0 1,0-1-1,0-1 1,0 1 0,0-2-1,-1 0 1,1 0-1,0-1 1,0-1 0,-1 0-1,0 0 1,1-1-1,-1-1 1,-1 0 0,17-10-1,-4-1-127,0-2 1,-1 0-1,-2-1 0,1-1 0,-2-1 0,-1-1 0,-1-1 0,23-39 0,-28 43 128,-2-2 0,0 0 0,-1 0-1,-2 0 1,0-1 0,-1 0 0,-1 0-1,-1-1 1,-1 0 0,-1 1 0,-1-28-1,-2 42 58,0 1-1,0-1 0,-1 0 0,0 1 0,-1-1 0,0 1 0,0 0 1,0 0-1,-1 0 0,0 0 0,0 1 0,-1-1 0,0 1 0,0 0 0,0 1 1,-1-1-1,-10-8 0,2 5 29,0-1 0,0 2-1,-1 0 1,0 0 0,-1 2 0,1 0 0,-18-4-1,32 9-87,0 1 1,-1-1-1,1 1 0,0 0 0,0-1 0,0 1 0,-1 0 0,1 0 0,0 0 0,0 0 0,-1 0 0,1 0 0,0 0 0,0 0 0,-1 1 0,1-1 0,0 0 0,0 1 0,0-1 0,0 1 0,-1 0 0,1-1 0,0 1 0,0 0 0,0-1 0,0 1 1,0 0-1,-1 1 0,1 0-53,0 1 1,0-1 0,1 0 0,-1 1 0,0-1-1,1 1 1,-1-1 0,1 1 0,0-1 0,0 1-1,0-1 1,0 1 0,1 2 0,2 10-449,0 0 0,1 0 0,10 26 0,15 22-1873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3.665"/>
    </inkml:context>
    <inkml:brush xml:id="br0">
      <inkml:brushProperty name="width" value="0.05" units="cm"/>
      <inkml:brushProperty name="height" value="0.05" units="cm"/>
    </inkml:brush>
  </inkml:definitions>
  <inkml:trace contextRef="#ctx0" brushRef="#br0">0 44 17400,'0'0'1969,"135"142"-1889,-35-137-64,15-5-16,11 0 0,9-10-80,-1-16-480,-8-5-1377,-14-8-640,-17-2-225,-18-3-1232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9.116"/>
    </inkml:context>
    <inkml:brush xml:id="br0">
      <inkml:brushProperty name="width" value="0.05" units="cm"/>
      <inkml:brushProperty name="height" value="0.05" units="cm"/>
    </inkml:brush>
  </inkml:definitions>
  <inkml:trace contextRef="#ctx0" brushRef="#br0">221 41 11925,'0'0'1817,"-25"0"-1355,5-1-406,1 1 0,-1 2 0,-28 4 0,45-5-41,0 0-1,0 0 1,0 1 0,0-1-1,0 1 1,1 0 0,-1 0-1,1 0 1,-1 0 0,1 0-1,0 0 1,0 1 0,0-1-1,0 1 1,0-1 0,1 1-1,-1 0 1,-2 5 0,1 2 70,-1 1 0,1 0 0,-3 19 0,3-12 48,-6 33 2,2 1-1,3 0 1,1 0-1,6 55 1,-3-101-147,0 1 0,1 0 0,0-1 1,0 1-1,1-1 0,-1 1 0,1-1 1,1 0-1,-1 0 0,1 0 0,0 0 0,1 0 1,-1-1-1,9 10 0,-8-12-33,0 1-1,0-1 1,1 0 0,-1 0-1,1 0 1,0-1 0,0 0-1,0 0 1,0 0 0,0 0-1,1-1 1,-1 0 0,0 0-1,1 0 1,-1-1 0,1 0-1,-1 0 1,9-1 0,-5-1-43,1 0 0,-1 0 1,0-1-1,0 0 0,0-1 0,0 0 1,0-1-1,-1 1 0,0-2 0,0 1 1,0-1-1,-1 0 0,0-1 1,8-8-1,8-10-108,-2-1 1,32-51 0,-42 60 130,-1 0 0,0-1 0,-1 0 0,-1-1 0,-1 0 0,-1 0 0,0-1 0,-1 0 0,-2 0 0,0 0 0,-1 0 0,0 0 0,-3-27 0,0 41 89,0 1 0,-1-1 0,0 0 0,0 0 0,0 1 0,0-1 0,-1 1 0,0-1 0,0 1 0,-1 0 0,1 1 0,-1-1 0,0 0 0,0 1 0,-1 0 0,1 0 0,-1 0 1,0 1-1,0-1 0,0 1 0,-1 1 0,1-1 0,-11-3 0,9 4-18,1-1 0,-1 1 0,0 1 0,0 0 0,0 0 0,0 0 0,0 1 0,0 0 0,0 0 0,0 1 0,0-1 1,0 2-1,0-1 0,0 1 0,0 0 0,0 0 0,1 1 0,-1 0 0,1 0 0,-9 7 0,1 3-546,0 1 1,2 0-1,-1 1 0,2 0 1,0 1-1,-15 29 0,-20 44-4835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0.085"/>
    </inkml:context>
    <inkml:brush xml:id="br0">
      <inkml:brushProperty name="width" value="0.05" units="cm"/>
      <inkml:brushProperty name="height" value="0.05" units="cm"/>
    </inkml:brush>
  </inkml:definitions>
  <inkml:trace contextRef="#ctx0" brushRef="#br0">302 122 4706,'0'0'6291,"-13"-19"-4605,-45-58-445,55 74-1169,0 1 1,0-1-1,-1 1 0,1 0 1,-1 0-1,1 0 1,-1 0-1,0 1 1,0-1-1,0 1 1,1 0-1,-1 0 0,0 1 1,-1-1-1,1 1 1,0 0-1,0 0 1,0 0-1,0 0 1,0 1-1,0-1 0,0 1 1,0 0-1,0 1 1,-5 2-1,3-1-45,0 1 0,0 0-1,1 0 1,0 0 0,0 1-1,0 0 1,0 0 0,1 0 0,0 1-1,0-1 1,0 1 0,1 0-1,0 0 1,-5 11 0,-2 9-3,1 0 0,-7 35-1,9-22 7,2 0-1,1 0 0,2 47 1,1-82-36,1-1 0,0 1 1,1-1-1,-1 1 0,0 0 1,1-1-1,0 1 0,0-1 0,0 1 1,0-1-1,1 0 0,-1 0 0,1 1 1,0-1-1,0 0 0,0 0 1,0-1-1,0 1 0,1 0 0,0-1 1,-1 1-1,1-1 0,0 0 1,0 0-1,4 2 0,2 0-38,1-1 0,-1 0 0,1-1 0,-1 0 0,1 0 0,0-1 0,0-1 1,12 0-1,-12-1-34,0 0 0,0-1 0,0 0 0,0 0 0,-1-1 1,1 0-1,-1-1 0,1 0 0,-1-1 0,-1 0 1,1 0-1,-1 0 0,0-2 0,0 1 0,0-1 0,-1 0 1,12-15-1,-5 5-34,-1-1 0,-1 0 1,-1 0-1,-1-1 0,-1-1 1,0 1-1,9-33 0,-15 42 115,0 0-1,-1-1 1,0 1-1,-1 0 1,0-1-1,-1 1 0,0-1 1,0 1-1,-1-1 1,-3-11-1,3 18-15,0 1 0,-1-1 0,1 1-1,-1-1 1,0 1 0,0 0-1,0 0 1,0 0 0,0 0 0,-1 0-1,1 0 1,-1 1 0,0-1 0,0 1-1,0 0 1,0 0 0,0 0 0,0 0-1,-1 0 1,1 1 0,-1 0-1,1-1 1,-1 1 0,1 0 0,-1 1-1,0-1 1,1 1 0,-1 0 0,0 0-1,-5 0 1,8 0-102,0 0 1,0 0-1,0 0 0,0 0 0,1 0 1,-1 0-1,0 0 0,0 0 1,0 1-1,1-1 0,-1 0 0,0 1 1,0-1-1,1 0 0,-1 1 1,0-1-1,0 1 0,1-1 0,-1 1 1,1-1-1,-1 1 0,0-1 0,1 1 1,-1 0-1,1-1 0,-1 1 1,1 0-1,0 0 0,-1 0 0,0 10-2494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47.353"/>
    </inkml:context>
    <inkml:brush xml:id="br0">
      <inkml:brushProperty name="width" value="0.05" units="cm"/>
      <inkml:brushProperty name="height" value="0.05" units="cm"/>
    </inkml:brush>
  </inkml:definitions>
  <inkml:trace contextRef="#ctx0" brushRef="#br0">32 49 1361,'0'0'4394,"7"-4"-3450,-2 1-543,12-9-285,-1 8 3078,-19 51-2287,1-9-673,0-1 0,3 1-1,1 0 1,13 68 0,-13-99-245,1-1 0,0 0 0,-1 1 1,2-1-1,-1 0 0,1 0 0,0-1 0,0 1 1,1-1-1,-1 0 0,1 0 0,1 0 1,-1-1-1,0 0 0,1 0 0,0 0 1,0 0-1,12 4 0,-8-4-4,0 0 0,0-1 0,0-1 1,0 1-1,0-1 0,0-1 0,1 0 0,-1-1 1,0 0-1,1 0 0,-1-1 0,12-2 0,-20 2 21,1 0-1,-1-1 1,0 1-1,0 0 1,0-1-1,0 1 1,0-1-1,-1 1 1,1-1-1,0 0 1,-1 0-1,1 0 1,-1 0-1,0 0 1,0 0-1,1 0 1,-1 0-1,0-1 1,-1 1-1,1 0 1,0-1-1,0-2 1,8-60 49,-8 56-31,1-11 43,0 0 0,-2 0 1,0 0-1,-2 0 0,0 0 1,-1 0-1,-7-24 1,0-3 264,9 39-285,0 0 0,-1 0 0,0 1 0,0-1 0,-1 1 1,-6-13-1,8 17-20,-1 1 0,0-1 0,0 1-1,-1 0 1,1 0 0,0 0 0,-1 0 0,1 0 0,-1 1 0,0-1 0,0 1 0,1-1-1,-1 1 1,0 0 0,0 0 0,0 0 0,0 1 0,0-1 0,-1 1 0,1 0 0,-5-1-1,-6 0-10,-1 1 0,0 0 0,1 1-1,-22 4 1,30-4-15,1 1 0,-1 0 1,1 1-1,-1-1 0,1 1 0,0 0 0,0 0 0,0 1 1,0-1-1,1 1 0,0 0 0,-1 0 0,1 1 0,-3 4 0,-4 5-3,1 1 0,1 1 0,0-1 0,1 1 0,0 1 0,2-1 0,0 1 0,-6 31 0,5-8-4,2 1-1,2 70 1,3-105 3,2-1 0,-1 1 0,0-1 0,1 0 0,0 1 0,0-1-1,1 0 1,0 0 0,-1-1 0,1 1 0,1-1 0,-1 1 0,1-1 0,0 0 0,0 0-1,0-1 1,6 5 0,2 2 2,1-1 0,0 0 1,1-1-1,0-1 0,15 6 0,-12-7-109,1-1 0,0-1 1,0-1-1,0 0 0,0-2 0,1 0 1,29-2-1,-43 1 81,0-1 0,0 1 0,0-1-1,0 0 1,0-1 0,0 1 0,0-1 0,0 0 0,0 0 0,-1 0 0,1-1-1,-1 0 1,0 0 0,0 0 0,6-5 0,-4 2-53,-1-1 1,0 1-1,0-1 0,-1 0 1,1-1-1,-1 1 1,-1-1-1,6-15 1,-5 7-17,0-1 0,-1 1 1,0-1-1,-1 0 0,-1 0 1,-1 0-1,-1 1 0,0-1 1,-4-18-1,-1 11 93,-2 0 0,0 0 0,-2 1 0,0 0 0,-2 1 0,0 0 0,-1 1 0,-23-27 0,33 44-138,-1 0 0,0 0 0,0 1 0,0 0 0,-1 0 0,1 0 0,-1 0 0,0 0 0,1 1 0,-1 0 0,0 0 0,-1 0 0,1 1 0,0 0 0,0 0 0,-1 0 0,1 1 1,0-1-1,-1 1 0,1 1 0,0-1 0,-1 1 0,-6 1 0,1 6-1711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49.071"/>
    </inkml:context>
    <inkml:brush xml:id="br0">
      <inkml:brushProperty name="width" value="0.05" units="cm"/>
      <inkml:brushProperty name="height" value="0.05" units="cm"/>
    </inkml:brush>
  </inkml:definitions>
  <inkml:trace contextRef="#ctx0" brushRef="#br0">298 67 2209,'0'0'6109,"-11"7"-5532,2-1-416,4-3-96,0 0 1,1 0 0,0 0 0,0 0 0,0 1 0,0 0 0,0 0 0,1 0 0,-1 0 0,1 0 0,0 1 0,1-1 0,-1 1 0,-2 6 0,-1 5 73,0 0 1,1 1-1,1 0 1,0 1-1,1-1 1,1 0-1,1 1 1,0 0-1,4 33 1,-2-48-131,0-1 0,0 1 0,0 0 0,0 0 0,0 0 0,0-1-1,1 1 1,-1-1 0,1 1 0,0-1 0,0 0 0,0 1 0,0-1 0,0 0 0,1 0 0,-1-1 0,0 1 0,1 0 0,-1-1 0,1 1 0,0-1 0,0 0-1,-1 0 1,1 0 0,5 1 0,3 0 58,0 0 0,1-1 1,-1 0-1,1-1 0,14-1 0,-24 0-45,1 0 1,-1 0-1,0 0 1,0 0-1,1 0 1,-1-1-1,0 1 0,0-1 1,-1 0-1,1 1 1,0-1-1,0 0 1,-1 0-1,1 0 1,-1 0-1,0 0 0,0-1 1,0 1-1,0 0 1,0-1-1,0 1 1,0 0-1,-1-1 0,1 1 1,-1-4-1,11-71 665,-11 72-607,2-13 164,-1 8-93,0 0 0,0-1 0,-1 1 0,-3-18 0,3 26-125,0 0 1,-1 0 0,1 1 0,-1-1-1,1 0 1,-1 0 0,0 0-1,0 1 1,0-1 0,0 0 0,0 1-1,0-1 1,0 1 0,-1-1 0,1 1-1,-1 0 1,1-1 0,-1 1 0,1 0-1,-1 0 1,0 0 0,1 0-1,-1 0 1,0 1 0,0-1 0,0 0-1,1 1 1,-1-1 0,0 1 0,-3 0-1,-5-1 112,-13-2 9,1 2 0,-26 2 0,43-1-145,0 0 1,0 1-1,0 0 1,1 0-1,-1 0 1,0 0-1,1 1 1,-1-1 0,1 1-1,-1 1 1,1-1-1,0 1 1,0-1-1,0 1 1,0 0-1,-4 5 1,6-4-8,0 0-1,0 1 1,0-1 0,1 1 0,-1 0-1,1-1 1,0 1 0,1 0 0,-1 0 0,1 0-1,0-1 1,0 1 0,1 7 0,0-6-2,-1 0 0,1 0 0,0-1 0,0 1 1,1-1-1,0 1 0,0-1 0,0 0 1,0 1-1,1-1 0,3 5 0,-3-7-2,-1-1 1,1 1-1,0 0 0,0-1 0,0 1 0,0-1 0,0 0 1,0 0-1,1 0 0,-1-1 0,1 1 0,-1-1 0,1 0 1,-1 0-1,1 0 0,0 0 0,0 0 0,0-1 1,-1 0-1,1 0 0,0 0 0,0 0 0,0-1 0,-1 1 1,1-1-1,0 0 0,-1 0 0,1 0 0,0-1 0,-1 1 1,0-1-1,1 0 0,-1 0 0,0 0 0,0 0 0,0-1 1,0 1-1,5-7 0,-2 3-14,1-1 0,-1-1 0,0 1 0,-1-1 0,0 0 0,0 0 0,-1-1 0,0 1 1,0-1-1,-1 0 0,0 0 0,-1 0 0,0 0 0,2-19 0,-4 24 24,1 0 0,-1-1 0,0 1 0,-1 0-1,1 0 1,-1 0 0,0 0 0,0 0 0,0 0 0,0 0 0,-1 1 0,1-1 0,-1 0 0,-4-6 0,3 8-3,0 0 0,0 0 0,-1 0 0,1 0 0,0 1 0,-1-1 0,1 1 0,-1 0 0,0 0 1,1 0-1,-1 0 0,0 1 0,0-1 0,1 1 0,-1 0 0,-6 1 0,5-1 1,0 0-1,0 1 0,0-1 1,0 1-1,1 0 1,-1 0-1,0 1 0,1-1 1,-1 1-1,0 0 0,1 0 1,0 1-1,0-1 1,0 1-1,0 0 0,-7 6 1,6-2-4,0-1 0,0 1 1,0 0-1,1 0 0,0 0 0,0 1 1,1-1-1,0 1 0,-3 10 1,5-14-1,0-1 0,-1 1 0,2-1 0,-1 1 1,0 0-1,1-1 0,-1 1 0,1 0 0,0 0 1,0-1-1,1 1 0,-1 0 0,1-1 1,-1 1-1,1 0 0,2 4 0,-1-6 0,0 0 0,0 0-1,0-1 1,0 1 0,0 0 0,0-1-1,0 0 1,1 1 0,-1-1-1,1 0 1,-1 0 0,1 0 0,-1-1-1,1 1 1,-1 0 0,1-1-1,-1 0 1,1 0 0,0 0 0,-1 0-1,5 0 1,-4 0-3,-1 0-1,1 0 1,-1-1-1,0 1 0,1 0 1,-1-1-1,1 0 1,-1 1-1,0-1 1,0 0-1,1 0 1,-1 0-1,0-1 1,0 1-1,0-1 1,0 1-1,0-1 1,-1 1-1,1-1 1,0 0-1,-1 0 1,1 0-1,-1 0 1,0 0-1,1 0 1,-1 0-1,0 0 1,0-1-1,-1 1 0,2-3 1,-1-2 15,1 0 0,-1 0 1,-1-1-1,1 1 0,-1 0 0,-1 0 0,1-1 1,-1 1-1,-3-10 0,3 13-3,-2 0 0,1 0 0,0 0 0,-1 1 1,1-1-1,-1 1 0,0-1 0,-1 1 0,1 0 0,-4-3 0,6 5 0,-1-1 1,1 1-1,0 0 0,-1 0 1,1-1-1,-1 1 0,0 0 1,1 0-1,-1 1 0,0-1 1,0 0-1,0 1 0,1-1 1,-1 1-1,0-1 0,0 1 1,0 0-1,0 0 0,0-1 1,0 2-1,0-1 0,0 0 0,1 0 1,-1 1-1,-4 0 0,4 3-11,0 0-1,0 0 1,0 0-1,0 0 0,1 0 1,0 1-1,0-1 0,0 1 1,0-1-1,1 0 1,-1 1-1,1 5 0,-1 1 3,-2 14-1,1-1 0,2 1 0,3 46 0,-2-69-6,-1 0 0,1-1-1,-1 1 1,1-1-1,0 1 1,0-1 0,0 1-1,0-1 1,0 0 0,0 0-1,0 1 1,0-1-1,1 0 1,-1 0 0,0 0-1,1 0 1,-1 0 0,1-1-1,-1 1 1,1 0-1,-1-1 1,1 1 0,0-1-1,-1 1 1,1-1 0,0 0-1,-1 1 1,1-1-1,0 0 1,-1 0 0,1-1-1,0 1 1,-1 0 0,1 0-1,0-1 1,2 0-1,1 0-1,1 0-1,-1-1 1,1 1-1,-1-1 1,0 0-1,0-1 1,0 1-1,0-1 1,7-6-1,-6 3 13,0-1 0,-1 1 0,1-2 0,-2 1 0,1 0 0,-1-1 0,0 0 0,-1 0 0,1 0 0,-2-1 0,1 1 0,1-10 0,-1-9 12,0 0 0,-2-42-1,-1 47-12,0 19 0,-1 0-1,1 1 1,0-1-1,-1 0 0,1 0 1,-1 0-1,0 1 1,0-1-1,0 0 1,0 1-1,-1-1 0,1 1 1,-1-1-1,0 1 1,1 0-1,-1-1 0,0 1 1,0 0-1,0 0 1,-1 1-1,1-1 0,0 0 1,-1 1-1,1-1 1,-1 1-1,1 0 0,-1 0 1,0 0-1,-5-1 1,-1-1 25,0 2 0,0-1 0,-1 2 0,1-1 0,-1 1 0,1 0 0,0 1 0,-13 2 0,17-1-13,1 0-1,0 0 1,-1 0-1,1 0 1,0 1-1,0-1 1,0 1-1,0 0 1,1 1-1,-1-1 1,1 0-1,0 1 1,0 0-1,0 0 0,0 0 1,1 0-1,0 0 1,0 1-1,0-1 1,0 1-1,0-1 1,0 8-1,-3 5-4,1 1-1,0 0 0,2-1 0,-1 34 0,3-45-16,0 0 0,0-1 1,1 1-1,0 0 0,0 0 1,1 0-1,-1-1 0,1 1 0,1-1 1,-1 1-1,1-1 0,0 0 1,0 0-1,0 0 0,1 0 0,-1-1 1,1 1-1,1-1 0,-1 0 1,0 0-1,1-1 0,0 1 0,0-1 1,0 0-1,0 0 0,0-1 1,1 1-1,-1-1 0,12 2 0,-15-3-78,1 0 0,0 0 0,0-1-1,0 1 1,-1-1 0,1 0 0,0 0-1,0 0 1,0 0 0,0 0 0,0-1-1,0 1 1,-1-1 0,1 0-1,0 1 1,0-1 0,-1-1 0,1 1-1,-1 0 1,1-1 0,-1 1 0,1-1-1,-1 0 1,0 0 0,0 0 0,3-3-1,0-3 67,-1 0-1,0 0 0,-1 0 0,0-1 0,0 1 0,-1-1 1,3-13-1,-2 4 57,0 1 1,-1-1-1,-1 1 1,0-1-1,-1 0 1,-5-31-1,4 44 15,0 0 1,0 1-1,0-1 0,0 0 0,-1 1 1,1-1-1,-1 1 0,-1-1 1,1 1-1,-1 0 0,1 0 0,-1 0 1,0 0-1,0 1 0,-1-1 1,1 1-1,-1 0 0,0 0 0,0 0 1,0 0-1,0 1 0,0-1 1,-1 1-1,1 0 0,-1 1 0,1-1 1,-1 1-1,0 0 0,-5-1 1,1 1-4,-1 0 0,0 1 0,0 1 0,1-1 0,-1 1 0,0 1 0,1 0 0,-1 0 0,1 1 0,0 0 0,-1 0 0,2 1 0,-14 8 0,16-8-33,0 0 0,1 0-1,0 1 1,0-1 0,0 1-1,1 0 1,0 0 0,-1 1-1,2-1 1,-1 1 0,1 0-1,0 0 1,0 0 0,0 1-1,1-1 1,0 0 0,1 1-1,-1 0 1,1-1 0,0 11-1,0-5 41,0-4-27,1 0 1,0-1 0,0 1 0,0 0-1,4 15 1,-3-21-23,-1-1 0,1 1 0,0 0 0,0-1 0,0 1-1,0 0 1,0-1 0,0 1 0,0-1 0,0 0 0,0 1 0,1-1-1,-1 0 1,1 0 0,-1 0 0,1 0 0,-1 0 0,1 0 0,0 0-1,-1 0 1,1-1 0,0 1 0,0-1 0,-1 1 0,1-1 0,0 0 0,0 0-1,0 1 1,0-1 0,2-1 0,8 1 3,0-1 0,0-1-1,0 0 1,0 0 0,-1-1 0,1-1-1,-1 0 1,0-1 0,0 0 0,0 0-1,-1-1 1,0-1 0,0 1 0,0-2 0,-1 1-1,12-14 1,-17 18-19,1-2 5,0 0 0,0 1 0,0-2 0,0 1 0,-1-1 0,0 0 0,0 1 0,0-2 0,4-9 0,-6 13-27,-17 12-212,13-9 248,1 1 1,0-1-1,-1 1 0,1 0 1,0-1-1,-1 1 1,1 0-1,0 0 0,0 0 1,0 0-1,0 0 1,0 0-1,0 0 0,0 1 1,-2 1-1,0 5-71,0-1 0,0 0 0,0 1-1,1-1 1,0 1 0,-1 13 0,2-18-172,1 0 1,-1 0 0,1 0 0,0 0-1,0 0 1,0 0 0,0 1 0,1-1-1,-1 0 1,1 0 0,0 0 0,0 0-1,0 0 1,0 0 0,0-1 0,1 1-1,0 0 1,-1-1 0,4 5 0,16 6-2583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1.980"/>
    </inkml:context>
    <inkml:brush xml:id="br0">
      <inkml:brushProperty name="width" value="0.05" units="cm"/>
      <inkml:brushProperty name="height" value="0.05" units="cm"/>
    </inkml:brush>
  </inkml:definitions>
  <inkml:trace contextRef="#ctx0" brushRef="#br0">1 1 1697,'0'0'0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2.312"/>
    </inkml:context>
    <inkml:brush xml:id="br0">
      <inkml:brushProperty name="width" value="0.05" units="cm"/>
      <inkml:brushProperty name="height" value="0.05" units="cm"/>
    </inkml:brush>
  </inkml:definitions>
  <inkml:trace contextRef="#ctx0" brushRef="#br0">51 218 3858,'0'0'640,"-51"-170"-1184,51 122-2322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3.606"/>
    </inkml:context>
    <inkml:brush xml:id="br0">
      <inkml:brushProperty name="width" value="0.05" units="cm"/>
      <inkml:brushProperty name="height" value="0.05" units="cm"/>
    </inkml:brush>
  </inkml:definitions>
  <inkml:trace contextRef="#ctx0" brushRef="#br0">1103 396 6067,'0'0'4701,"-15"-7"-3381,0 1-981,3 2-75,0-1 0,1-1-1,-1 0 1,1-1 0,0 0-1,-11-10 1,-25-18 253,-3 1 0,0 3 0,-2 2-1,-1 3 1,-2 1 0,-63-18 0,27 16-532,-2 4 0,0 4 1,-103-7-1,176 25-20,14 1-71,0 0 0,1 0 1,-1 0-1,0-1 0,1 0 0,-1 0 0,1-1 0,-1 1 0,-6-4 0,24 4-10501,6 12 7197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4.104"/>
    </inkml:context>
    <inkml:brush xml:id="br0">
      <inkml:brushProperty name="width" value="0.05" units="cm"/>
      <inkml:brushProperty name="height" value="0.05" units="cm"/>
    </inkml:brush>
  </inkml:definitions>
  <inkml:trace contextRef="#ctx0" brushRef="#br0">0 444 5330,'0'0'3482,"23"-25"-2004,67-79-304,-84 96-991,0 0 0,-1-1 0,0 1 0,0-1 0,0-1 1,-1 1-1,-1-1 0,0 1 0,0-1 0,-1 0 0,0 0 0,1-17 0,-2 16-151,0 1 0,1 0 0,0 0 0,5-14 0,-4 17-151,0-1 0,1 1-1,0 0 1,1 0 0,-1 0 0,1 1 0,1-1 0,-1 1 0,1 1 0,0-1 0,0 1-1,11-7 1,-12 8-322,1 2-1,-1-1 0,1 0 0,-1 1 0,1 0 0,0 1 1,0-1-1,-1 1 0,1 0 0,11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4.558"/>
    </inkml:context>
    <inkml:brush xml:id="br0">
      <inkml:brushProperty name="width" value="0.05" units="cm"/>
      <inkml:brushProperty name="height" value="0.05" units="cm"/>
    </inkml:brush>
  </inkml:definitions>
  <inkml:trace contextRef="#ctx0" brushRef="#br0">1398 0 7700,'0'0'979,"-30"1"66,2 0-709,-20 1 503,-1 1 0,-65 14-1,-24 16 541,-218 83 0,-115 87-1237,442-190-145,15-7-6,0 0 0,0 1 0,0 1 0,0 0 0,1 0 0,1 1 1,-19 18-1,31-27-8,-1 0-1,1 0 1,-1 0 0,1 1 0,-1-1 0,1 0 0,-1 1 0,1-1-1,0 0 1,-1 1 0,1-1 0,-1 1 0,1-1 0,0 1-1,0-1 1,-1 1 0,1-1 0,0 1 0,0-1 0,0 1 0,-1-1-1,1 1 1,0-1 0,0 1 0,0-1 0,0 1 0,0-1 0,0 1-1,0 0 1,0-1 0,0 1 0,0-1 0,0 1 0,1-1 0,-1 1-1,0-1 1,0 1 0,0-1 0,1 1 0,-1-1 0,0 1-1,1-1 1,-1 1 0,0-1 0,1 0 0,-1 1 0,1-1 0,-1 0-1,0 1 1,2 0 0,31 2-896,-1-3-23,-1-1-1,1-1 1,50-11 0,34-29-3264,-115 42 4182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5.101"/>
    </inkml:context>
    <inkml:brush xml:id="br0">
      <inkml:brushProperty name="width" value="0.05" units="cm"/>
      <inkml:brushProperty name="height" value="0.05" units="cm"/>
    </inkml:brush>
  </inkml:definitions>
  <inkml:trace contextRef="#ctx0" brushRef="#br0">1459 1 7668,'0'0'1205,"-26"19"81,-1-1-917,3-1-44,1 0 0,1 1 0,0 2 0,1 0 0,-21 28 0,-194 287 1667,30 18-1528,-22 36 22,38-105-104,-16 25-321,146-209-104,-56 126 1,108-204 539,6-12-1445,29-34-8467,6-15 3679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4.023"/>
    </inkml:context>
    <inkml:brush xml:id="br0">
      <inkml:brushProperty name="width" value="0.05" units="cm"/>
      <inkml:brushProperty name="height" value="0.05" units="cm"/>
    </inkml:brush>
  </inkml:definitions>
  <inkml:trace contextRef="#ctx0" brushRef="#br0">0 1 15175,'0'0'2633,"13"22"-1718,-10-15-861,16 27 276,2 0 0,0-2 0,41 47 0,-38-57-264,36 27-1,24 21-41,-76-63-15,-1 1-1,0 0 0,0 1 1,-1-1-1,0 1 0,-1 1 0,8 15 1,-10-13 16,-1 1 1,0-1 0,-1 1 0,0-1 0,-1 1 0,0-1 0,-1 1 0,0-1-1,-1 1 1,-1-1 0,0 0 0,-6 17 0,6-12-1070,3-9-5860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1.222"/>
    </inkml:context>
    <inkml:brush xml:id="br0">
      <inkml:brushProperty name="width" value="0.05" units="cm"/>
      <inkml:brushProperty name="height" value="0.05" units="cm"/>
    </inkml:brush>
  </inkml:definitions>
  <inkml:trace contextRef="#ctx0" brushRef="#br0">1 201 4066,'0'0'1849,"2"22"-1422,11 63 932,40 145 0,-40-189-707,2 0 1,1-1-1,26 44 0,-57-111 1339,1 0 0,-16-45 0,-15-83-818,31 90-1309,3 0-1,-3-132 1,14 188 131,1 0 0,0 0 0,0 0 0,1 1 0,0-1 1,1 0-1,6-15 0,-8 21 3,1 0 0,-1 0-1,1 0 1,0 0 0,0 1 0,0-1 0,0 0-1,0 1 1,0-1 0,1 1 0,-1 0 0,1 0 0,0 0-1,-1 0 1,1 0 0,0 1 0,0-1 0,0 1-1,1 0 1,-1 0 0,0 0 0,0 0 0,0 1 0,6-1-1,-8 1-5,-1 0-1,1 0 1,0 0-1,-1 1 1,1-1 0,-1 0-1,1 1 1,-1-1-1,1 1 1,0-1-1,-1 1 1,0-1-1,1 1 1,-1-1-1,1 1 1,-1-1-1,0 1 1,1-1-1,-1 1 1,0 0-1,1-1 1,-1 1-1,0-1 1,0 1-1,0 0 1,0-1-1,1 1 1,-1 0-1,0 0 1,0-1-1,-1 2 1,2 29-130,-2-21 105,2 20 77,-2-1 1,0 1 0,-2-1 0,-2 1 0,-9 34 0,-11 5 0,16-49-64,1 1 0,1 0 1,1 0-1,1 1 1,1 0-1,-2 24 1,6-46-38,0 1 1,0-1 0,0 1-1,0-1 1,0 0 0,0 1-1,0-1 1,1 1 0,-1-1-1,0 0 1,0 1 0,0-1-1,0 0 1,0 1 0,1-1-1,-1 0 1,0 1 0,0-1-1,0 0 1,1 1 0,-1-1-1,0 0 1,1 1 0,-1-1-1,0 0 1,1 0 0,-1 0-1,0 1 1,1-1 0,-1 0-1,0 0 1,1 0 0,-1 0-1,0 0 1,1 1 0,-1-1 0,1 0-1,-1 0 1,0 0 0,1 0-1,-1 0 1,1 0 0,-1 0-1,0-1 1,1 1 0,-1 0-1,1 0 1,-1 0 0,0 0-1,1 0 1,-1-1 0,5 1-662,33-2-4651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1.549"/>
    </inkml:context>
    <inkml:brush xml:id="br0">
      <inkml:brushProperty name="width" value="0.05" units="cm"/>
      <inkml:brushProperty name="height" value="0.05" units="cm"/>
    </inkml:brush>
  </inkml:definitions>
  <inkml:trace contextRef="#ctx0" brushRef="#br0">15 1 14311,'0'0'240,"-14"167"-192,14-129 544,0-5-432,0-3-48,2-4-112,18-6-160,-3-2-1105,0-6-3569,-6-1-3426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2.298"/>
    </inkml:context>
    <inkml:brush xml:id="br0">
      <inkml:brushProperty name="width" value="0.05" units="cm"/>
      <inkml:brushProperty name="height" value="0.05" units="cm"/>
    </inkml:brush>
  </inkml:definitions>
  <inkml:trace contextRef="#ctx0" brushRef="#br0">125 299 10101,'0'0'965,"-4"26"-12,-18 222 162,21-212-1022,0-23-54,1-1-1,0 1 1,0 0-1,5 22 0,-1-32 663,-2-16-221,1-20 66,-7-20-462,-1 0 1,-3 0-1,-20-70 0,15 70-212,1-1 0,3-1-1,-2-76 1,11 128 107,0 0 1,0 0-1,0 0 1,1 0-1,-1 1 1,1-1-1,0 0 1,0 0-1,0 1 1,0-1-1,1 0 1,-1 1-1,1-1 1,-1 1-1,1 0 1,0-1 0,0 1-1,0 0 1,0 0-1,0 0 1,1 1-1,3-3 1,-1 1 12,0 0 1,1 1-1,-1 0 1,1 0 0,0 0-1,-1 1 1,1 0-1,0 0 1,0 1 0,7-1-1,-12 1 3,1 0 0,-1 1 0,0-1 0,0 0 0,0 0 0,0 1 0,0-1 0,0 1 0,0-1 0,0 1 0,0-1-1,0 1 1,0-1 0,0 1 0,0 0 0,0 0 0,-1 0 0,1-1 0,0 1 0,-1 0 0,1 0 0,0 0 0,-1 0 0,1 0 0,-1 0 0,1 0-1,-1 0 1,0 0 0,1 0 0,-1 1 0,0 1 0,2 43-72,-2-33 95,0 12 9,-2 0-1,0 0 1,-2 0 0,-1 0-1,-1-1 1,-1 0 0,0 0-1,-2 0 1,-21 38 0,-2-8 84,21-37-71,0 1-1,-12 29 0,23-46-98,0-25-2654,3-18-2020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2.669"/>
    </inkml:context>
    <inkml:brush xml:id="br0">
      <inkml:brushProperty name="width" value="0.05" units="cm"/>
      <inkml:brushProperty name="height" value="0.05" units="cm"/>
    </inkml:brush>
  </inkml:definitions>
  <inkml:trace contextRef="#ctx0" brushRef="#br0">0 115 10725,'0'0'1435,"4"-7"-1021,-1 2-395,1 0 1,-1 0 0,1 0 0,0 1-1,1 0 1,-1 0 0,1 0-1,-1 0 1,1 1 0,0-1-1,1 1 1,-1 1 0,0-1-1,1 1 1,0 0 0,-1 0 0,1 0-1,0 1 1,0 0 0,10-1-1,-12 2-22,0 0 1,0-1-1,-1 1 0,1 1 0,0-1 0,0 0 1,-1 1-1,1 0 0,0 0 0,-1 0 0,1 0 1,-1 0-1,6 4 0,-7-2-2,1-1 0,-1 1 1,1 0-1,-1 1 0,0-1 0,0 0 0,0 1 0,-1-1 1,1 1-1,-1-1 0,0 1 0,0 0 0,1 5 1,5 28 100,-2 1 1,-2 0 0,-1 0 0,-4 42 0,1-12 817,2-70-915,-1-1 0,1 1 1,0 0-1,0 0 0,0 0 1,0 0-1,0 0 0,0 1 1,0-1-1,1 0 0,-1 0 1,1 1-1,1-3 0,6-6-16,27-39-1804,-2-1-1,48-100 1,-32 36-2965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3.486"/>
    </inkml:context>
    <inkml:brush xml:id="br0">
      <inkml:brushProperty name="width" value="0.05" units="cm"/>
      <inkml:brushProperty name="height" value="0.05" units="cm"/>
    </inkml:brush>
  </inkml:definitions>
  <inkml:trace contextRef="#ctx0" brushRef="#br0">1 144 9124,'0'0'1155,"2"27"-296,16 169 878,-14-159-1548,1 0 0,3 0 0,0-1 0,3 0 0,27 64 0,-35-93-181,-3-6-9,1 0 0,-1 0 0,1 0 0,-1 0 0,1 1 0,0-1 0,-1 0 0,1 0 0,0 0 0,0 0 0,0 0 0,0 0 0,0-1 0,0 1 0,0 0 0,0 0-1,2 0 1,-3-1 5,1 0-1,-1 0 1,0-1-1,1 1 0,-1 0 1,1-1-1,-1 1 0,0 0 1,1 0-1,-1-1 0,0 1 1,1-1-1,-1 1 1,0 0-1,0-1 0,1 1 1,-1-1-1,0 1 0,0-1 1,0 1-1,0 0 1,1-1-1,-1 1 0,0-1 1,0 1-1,0-1 0,0 1 1,0-1-1,0 1 0,0-1 1,0 1-1,-1-1 1,1 1-1,0-1 0,0 1 1,0-1-1,0 1 0,-1 0 1,1-1-1,0-3 20,-9-144 193,-1-20-204,10 144-13,1 1-1,1 0 1,1 0 0,12-44-1,-11 54 2,1 0 0,1 0 0,0 1-1,1 0 1,0 0 0,0 0 0,2 1 0,-1 0-1,13-11 1,-16 17-4,-1 1-1,1 0 1,1 0-1,-1 0 1,1 0-1,-1 1 1,1 0-1,0 0 1,0 0-1,0 1 1,1 0-1,-1 0 1,0 1-1,1 0 0,-1 0 1,1 0-1,-1 1 1,1 0-1,0 0 1,-1 0-1,8 3 1,-12-3 3,0 1 0,0 0 0,0 0 0,0 0 1,-1 1-1,1-1 0,0 0 0,-1 1 0,1-1 0,-1 1 0,0-1 0,1 1 1,-1 0-1,0-1 0,0 1 0,0 0 0,0 0 0,0 0 0,0 0 1,-1 0-1,1 0 0,-1 0 0,1 0 0,-1 4 0,4 58 273,-4-55-154,-1 4 1,0 0-1,-1 0 1,-1 0 0,0-1-1,0 1 1,-1-1 0,-1 0 0,0 0-1,-1 0 1,-11 17 0,-10 10 304,-48 56 0,64-83-337,-10 6-402,19-20-514,8-10 474,-2 6 353,0 0-1,0 1 0,1 0 0,0 0 0,0 0 0,1 0 0,-1 1 1,13-7-1,-14 9 333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4.049"/>
    </inkml:context>
    <inkml:brush xml:id="br0">
      <inkml:brushProperty name="width" value="0.05" units="cm"/>
      <inkml:brushProperty name="height" value="0.05" units="cm"/>
    </inkml:brush>
  </inkml:definitions>
  <inkml:trace contextRef="#ctx0" brushRef="#br0">59 38 8228,'0'0'5370,"-2"-4"-4852,0 0-454,-5-16-88,8 19 24,0 0 1,-1 0 0,1 1-1,0-1 1,0 0 0,0 0 0,0 1-1,0-1 1,1 1 0,-1-1-1,0 1 1,0 0 0,0-1-1,0 1 1,0 0 0,1 0-1,-1 0 1,0 0 0,0 0-1,0 0 1,1 0 0,0 0-1,31 5-7,-30-3-2,-1 1 0,0 0 1,0 0-1,0 0 0,0 0 1,0 1-1,0-1 0,-1 1 1,0-1-1,1 1 0,-1-1 1,-1 1-1,1-1 0,0 1 1,-1 0-1,0 6 0,-3 65-14,0-64 28,0 0 0,0-1 0,-1 0 0,0 0 0,-1 0 1,0 0-1,-1-1 0,0 0 0,0 0 0,-1 0 0,0-1 0,-1 0 0,-9 7 0,-14 20 15,30-34-24,0 0-1,0 0 1,0 0 0,0 0 0,0 0 0,0 0-1,1 1 1,-1-1 0,0 0 0,1 1 0,-1-1-1,1 1 1,-1-1 0,1 1 0,-1-1 0,1 1-1,0-1 1,0 1 0,0-1 0,0 3 0,1-3-5,-1 0 0,1 0 0,-1 0 0,1 0 0,0 0 1,0 0-1,0 0 0,-1-1 0,1 1 0,0 0 1,0 0-1,0 0 0,0-1 0,0 1 0,0-1 0,0 1 1,1-1-1,-1 1 0,2 0 0,10 1-34,-1 1 0,1-2-1,-1 0 1,15 0 0,-1 0 188,-5 2-134,0 0 0,0 1 0,-1 1-1,1 1 1,-1 1 0,0 1 0,-1 0 0,28 17 0,-48-25 2,1 0 0,0 0 0,-1 0 0,1 0 0,0 0 0,0 0 0,-1 0 0,1 0 0,0 0 0,-1 0 0,1 0 0,0 0 0,0 0 0,-1 0 0,1 0 0,0 1 0,-1-1 0,1 0 0,0 0 0,0 0 0,-1 0 0,1 1 0,0-1 0,0 0 0,0 0 0,-1 0 0,1 1 0,0-1 0,0 0 0,0 0 0,0 1 0,0-1 0,-1 0 0,1 1 0,0-1 0,0 0 0,0 0 0,0 1 0,0-1 0,0 0 0,0 1 0,0-1 0,0 0 0,0 1 0,0-1 0,0 0 0,0 0 0,0 1 0,1-1 0,-1 0 0,0 0 0,0 1 0,0-1 0,0 0 0,0 0 0,1 1 0,-1-1 0,0 0 0,0 0 0,0 1 0,1-1 0,-1 0 0,0 0 0,0 0 0,1 1 0,-20 0-62,18-1 13,-1 0 1,1 0 0,-1-1 0,1 1-1,0 0 1,-1 0 0,1-1 0,0 1-1,-1-1 1,1 1 0,0-1 0,-1 1-1,1-1 1,0 0 0,0 0 0,0 1-1,0-1 1,-1 0 0,1 0 0,1 0-1,-1 0 1,0-1 0,0 1 0,0 0-1,0 0 1,1 0 0,-1-1-1,1 1 1,-1-2 0,-5-47-2803,6 44 2366,-1-61-4997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5.002"/>
    </inkml:context>
    <inkml:brush xml:id="br0">
      <inkml:brushProperty name="width" value="0.05" units="cm"/>
      <inkml:brushProperty name="height" value="0.05" units="cm"/>
    </inkml:brush>
  </inkml:definitions>
  <inkml:trace contextRef="#ctx0" brushRef="#br0">65 40 8548,'0'0'7174,"0"9"-5571,-2 90-1123,1 64 720,2-142-1089,2 0 1,0 0-1,2 0 0,0 0 1,15 35-1,-10-25-710,-3-9-581,-4-43 315,6-191-629,-6 186 1473,1 1 0,1-1 0,1 1 0,2 0 0,0 1 0,14-28 0,-18 45 23,1-1-1,0 1 0,0 0 0,1 0 1,0 1-1,0 0 0,14-11 0,-17 14 6,0 1-1,0 0 0,1-1 0,-1 1 0,1 0 0,0 1 0,-1-1 0,1 1 0,0 0 0,0-1 0,0 2 0,0-1 0,0 0 0,0 1 0,0 0 1,0 0-1,1 0 0,7 2 0,-12-2-1,1 1 0,0 0 0,0 0 0,-1 0 0,1 0 0,-1 0 0,1 0 0,-1 0 0,1 0 1,-1 0-1,1 0 0,-1 0 0,0 0 0,0 0 0,1 0 0,-1 0 0,0 0 0,0 0 0,0 0 0,-1 3 0,0 31 142,1-26-59,-2 1-16,0 0 1,0-1-1,0 1 0,-2 0 0,1-1 0,-1 0 0,0 1 1,-1-2-1,0 1 0,-1 0 0,-11 14 0,-14 12 96,-42 40-1,56-59-149,14-13-22,0 0 0,0-1 0,-1 0-1,1 0 1,-1 0 0,1 0 0,-1 0-1,0-1 1,0 1 0,0-1-1,0 0 1,-8 1 0,-52-2-1220,34-1-834,30-9-4767,0 0 521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5.609"/>
    </inkml:context>
    <inkml:brush xml:id="br0">
      <inkml:brushProperty name="width" value="0.05" units="cm"/>
      <inkml:brushProperty name="height" value="0.05" units="cm"/>
    </inkml:brush>
  </inkml:definitions>
  <inkml:trace contextRef="#ctx0" brushRef="#br0">0 13 1905,'0'0'9567,"0"-13"-7521,0 202-1296,1-186-746,-1-1 0,1 0 0,-1 1 0,1-1 0,0 0 0,0 0 0,0 0 0,0 0 0,0 0 0,0 0 0,1 0 0,-1 0 1,1 0-1,0 0 0,-1-1 0,1 1 0,0-1 0,0 1 0,0-1 0,0 0 0,0 0 0,0 0 0,0 0 0,0 0 0,1 0 0,-1 0 0,0-1 0,0 1 0,1-1 0,-1 0 0,0 1 0,1-1 1,2-1-1,3 2 8,0 0 1,0-1 0,-1-1 0,1 1 0,0-1 0,0-1 0,0 1 0,-1-1 0,11-4 0,-9 0-40,0 0 1,0 0-1,-1-1 1,0 0-1,0 0 1,0-1-1,-1 0 1,0-1-1,-1 1 1,0-1-1,0-1 1,-1 1-1,5-11 1,30-46-308,-40 66 327,0 0-1,0-1 1,1 1 0,-1-1-1,0 1 1,0 0-1,1-1 1,-1 1 0,0 0-1,0-1 1,1 1-1,-1 0 1,0-1-1,1 1 1,-1 0 0,0 0-1,1-1 1,-1 1-1,1 0 1,-1 0-1,0 0 1,1 0 0,-1-1-1,1 1 1,-1 0-1,1 0 1,-1 0 0,1 0-1,-1 0 1,0 0-1,1 0 1,-1 0-1,1 0 1,-1 0 0,1 1-1,0-1 1,7 17-42,-2 33 164,-6-47-115,7 315 1201,-15-105-5843,1-115-2626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6.699"/>
    </inkml:context>
    <inkml:brush xml:id="br0">
      <inkml:brushProperty name="width" value="0.05" units="cm"/>
      <inkml:brushProperty name="height" value="0.05" units="cm"/>
    </inkml:brush>
  </inkml:definitions>
  <inkml:trace contextRef="#ctx0" brushRef="#br0">0 286 12054,'0'0'2163,"1"12"-1328,27 196 1850,-21-174-2586,2 0 0,2 0 0,0-1 0,23 42 0,-31-67-92,-3-6-2,1-1-1,-1 1 0,1-1 1,-1 1-1,1-1 1,0 1-1,-1-1 0,1 0 1,0 1-1,0-1 1,0 0-1,0 1 0,0-1 1,0 0-1,2 1 1,-2-2 80,-1-16 24,-5-173-21,2-88 62,4 259-157,1 1 0,0 0 1,1 0-1,1 0 0,1 1 0,0-1 1,10-19-1,-11 28 3,0 0 1,1 0 0,0 0 0,0 1-1,0-1 1,1 1 0,0 1-1,1-1 1,0 1 0,0 0 0,0 0-1,0 1 1,1 0 0,0 1-1,11-6 1,-13 9 6,-5 15-249,-2-2 258,0 0-1,0 0 0,-1 0 1,-1 0-1,0-1 0,-1 1 1,0-1-1,-1 0 0,0 0 1,-11 18-1,-7 4 85,-50 57 1,71-88-202,-20 27 151,21-28-211,1 0 0,-1 0 0,1 0 0,-1 0 0,1 0 1,0 0-1,-1 0 0,1 1 0,0-1 0,0 0 0,0 0 0,0 0 0,0 0 0,0 0 0,0 0 0,1 2 0,6-2-3885,22-1-2833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7.043"/>
    </inkml:context>
    <inkml:brush xml:id="br0">
      <inkml:brushProperty name="width" value="0.05" units="cm"/>
      <inkml:brushProperty name="height" value="0.05" units="cm"/>
    </inkml:brush>
  </inkml:definitions>
  <inkml:trace contextRef="#ctx0" brushRef="#br0">363 1 12534,'0'0'2812,"-26"2"-1436,-83 10-18,105-11-1317,1-1 1,-1 1-1,1 0 0,-1 0 0,1 0 0,0 1 0,-1-1 0,1 1 1,0 0-1,0 0 0,0 0 0,0 0 0,1 1 0,-1-1 1,1 1-1,-1-1 0,1 1 0,0 0 0,0 0 0,0 0 0,0 0 1,-2 7-1,2-2-13,-1 0 1,2 1-1,-1-1 1,1 1-1,1-1 1,0 14-1,0-14 11,0 6-15,0 1 1,5 30-1,-3-39-22,-1-1-1,1 1 1,0-1 0,1 1-1,-1-1 1,1 0-1,0 0 1,0 0-1,1 0 1,5 6 0,13 11 17,-10-9-4,0 0 0,19 26 0,-28-34-13,0 0-1,0 0 0,-1 0 0,0 1 0,0-1 0,0 1 1,-1-1-1,0 1 0,0 0 0,0-1 0,0 1 0,-2 10 1,1-13-2,0-1 0,-1 0 0,0 0 0,0 0 0,0 0 1,0 0-1,0 0 0,0 0 0,0 0 0,-1 0 1,1 0-1,0-1 0,-1 1 0,0 0 0,1-1 1,-1 1-1,0-1 0,0 0 0,0 0 0,0 0 0,-2 1 1,-52 20-181,44-18 67,-6 2-501,0-2-1,0 0 1,-26 2-1,-22-6-4631,40-6 78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4.541"/>
    </inkml:context>
    <inkml:brush xml:id="br0">
      <inkml:brushProperty name="width" value="0.05" units="cm"/>
      <inkml:brushProperty name="height" value="0.05" units="cm"/>
    </inkml:brush>
  </inkml:definitions>
  <inkml:trace contextRef="#ctx0" brushRef="#br0">1 1 16760,'0'0'1768,"23"5"-1133,33 6-342,2-2 0,65 1-1,625-8-109,-396-3 2123,-340-5-5296,-13 6 2817,0-1 1,1 0 0,-1 0 0,0 1 0,0-1-1,0 0 1,0 1 0,0-1 0,0 1 0,0-1-1,0 1 1,0-1 0,0 1 0,0 0 0,0-1-1,0 1 1,0 0 0,0 0 0,0 0 0,0 0-1,-2 0 1,-3-1-772,-40-5-3984,-14 2-1974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7.372"/>
    </inkml:context>
    <inkml:brush xml:id="br0">
      <inkml:brushProperty name="width" value="0.05" units="cm"/>
      <inkml:brushProperty name="height" value="0.05" units="cm"/>
    </inkml:brush>
  </inkml:definitions>
  <inkml:trace contextRef="#ctx0" brushRef="#br0">0 276 9300,'0'0'2978,"146"-91"-2594,-92 66 352,-1 2 48,1 0-287,-9 3-241,-3-1-144,-11 1-112,0 5-144,-3-3-1137,-14-2-3521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2.636"/>
    </inkml:context>
    <inkml:brush xml:id="br0">
      <inkml:brushProperty name="width" value="0.05" units="cm"/>
      <inkml:brushProperty name="height" value="0.05" units="cm"/>
    </inkml:brush>
  </inkml:definitions>
  <inkml:trace contextRef="#ctx0" brushRef="#br0">326 143 5555,'0'0'-675,"-11"-31"1555,10 30-958,1-1 0,0 1-1,0-1 1,0 0 0,0 1 0,1-1-1,-1 1 1,0-1 0,1 1 0,-1-1 0,1 1-1,-1-1 1,1 1 0,0-1 0,0 1 0,-1 0-1,1-1 1,0 1 0,0 0 0,0 0-1,1-1 1,-1 1 0,0 0 0,0 0 0,1 0-1,-1 1 1,0-1 0,1 0 0,-1 0-1,3 0 1,4-4-544,-7 5 757,0-1 1,-1 0-1,1 0 0,0 1 0,0-1 0,-1 0 0,1 0 0,-1 0 1,1 0-1,-1 0 0,1 1 0,-1-1 0,1 0 0,-1 0 1,0 0-1,0 0 0,0-1 0,1 1 0,-1 0 0,0 0 0,0 0 1,0 0-1,0 0 0,-1 0 0,1 0 0,0 0 0,0 0 1,-1 0-1,1 0 0,-1-1 0,0 0-4,1 0 0,-1 0-1,0 0 1,0 1 0,0-1 0,0 0 0,0 1 0,-1-1-1,1 1 1,0-1 0,-1 1 0,1-1 0,-1 1-1,1 0 1,-3-1 0,-5-1 184,0 1 1,0 0-1,0 1 1,-1 0-1,1 0 0,0 1 1,0 0-1,-1 0 0,1 1 1,0 1-1,0 0 0,0 0 1,0 0-1,0 1 0,0 1 1,1 0-1,-16 9 0,13-8-224,1 2 0,0-1 0,0 2 0,1-1-1,0 1 1,0 1 0,0-1 0,2 2-1,-1-1 1,1 1 0,0 0 0,1 0 0,-8 18-1,7-6 75,0 1 0,2 0 0,1 0-1,-2 39 1,5 96 423,2-145-574,1 1 1,0 0 0,0 0 0,2-1 0,-1 1 0,2-1 0,0 0-1,0-1 1,1 1 0,1-1 0,0 0 0,1 0 0,0-1-1,0 0 1,12 11 0,-11-14-36,0 0 1,0 0-1,1-1 0,0 0 0,0-1 1,0 0-1,1 0 0,0-1 0,0-1 1,1 0-1,-1 0 0,1-1 0,0-1 1,-1 0-1,1-1 0,0 0 0,22-1 1,-23-2 0,-1 0 0,0-1 0,0 0 0,0 0 0,0-1 0,0-1 0,-1 1 0,0-2 0,0 1 0,0-1 0,-1-1 0,1 0 0,-1 0 0,-1 0 0,10-13 0,-7 8-61,0 0 1,-1 0 0,-1-1 0,0 0 0,-1-1 0,0 0 0,-1 0 0,-1-1 0,0 1 0,4-21 0,-4-10-61,-2-1-1,-2 0 1,-7-75-1,6 116 102,-1-1-1,0 1 1,0 0-1,0 0 0,-1-1 1,1 1-1,-1 0 0,-1 0 1,1 1-1,-1-1 0,0 0 1,-6-7-1,7 11-1367,9 1-3331,19 0 1308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3.213"/>
    </inkml:context>
    <inkml:brush xml:id="br0">
      <inkml:brushProperty name="width" value="0.05" units="cm"/>
      <inkml:brushProperty name="height" value="0.05" units="cm"/>
    </inkml:brush>
  </inkml:definitions>
  <inkml:trace contextRef="#ctx0" brushRef="#br0">240 275 2945,'0'0'2983,"20"-15"-918,54-49 208,-66 51-1000,-16 7-517,-20 5 20,23 2-550,-17-2 147,5 1 46,-1 0 0,1 1-1,-25 5 1,36-5-329,-1 1 1,1 0-1,0 0 0,0 1 1,0 0-1,0 0 0,1 1 1,-1-1-1,1 1 0,0 0 1,0 0-1,-8 10 1,2-1-31,1 1 0,1 0 0,0 1 0,1 0 0,0 0 0,1 1 0,1 0 0,-6 23 0,5-10 29,2 0 0,0 0 0,0 59 0,5-85-88,0 0 1,0 0-1,1 1 1,-1-1-1,1 0 1,-1 0-1,1 0 0,0 0 1,0 0-1,1 0 1,-1-1-1,1 1 1,-1 0-1,1-1 1,0 1-1,0-1 0,0 1 1,4 3-1,-2-3 5,1 0-1,-1-1 0,1 1 0,-1-1 0,1 0 1,0 0-1,0 0 0,0-1 0,0 0 0,8 2 1,1-2 0,0-1 0,0 0 1,0 0-1,0-1 0,-1-1 0,1-1 1,-1 0-1,15-5 0,-7-1-110,1-1-1,-2 0 1,1-2-1,-2-1 0,0 0 1,0-1-1,17-18 1,-8 5-225,-1-2 1,-2 0-1,33-50 1,-48 62 223,-1-1 0,0 0 0,-2-1 0,0 0 0,-1 0 0,-1 0 0,-1-1-1,0 0 1,-2 1 0,0-1 0,-1-1 0,-3-29 0,2 47 120,0 1 1,-1-1-1,1 1 0,-1 0 0,1-1 0,-1 1 1,0-1-1,0 1 0,0 0 0,0-1 0,-1 1 1,1 0-1,0 0 0,-1 0 0,0 0 0,1 0 1,-1 1-1,0-1 0,-3-2 0,-1 0 34,1 1 1,0 1-1,-1-1 0,0 1 0,1 0 0,-1 0 1,0 0-1,-6 0 0,-11-1-14,0 1-1,0 1 1,-33 4 0,50-2-254,-1 0-1,1 1 1,0-1 0,0 2 0,0-1 0,0 1-1,0 0 1,1 0 0,-1 0 0,1 1-1,0 0 1,0 0 0,0 0 0,-6 8 0,-21 15-4553,13-17-2095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0.981"/>
    </inkml:context>
    <inkml:brush xml:id="br0">
      <inkml:brushProperty name="width" value="0.05" units="cm"/>
      <inkml:brushProperty name="height" value="0.05" units="cm"/>
    </inkml:brush>
  </inkml:definitions>
  <inkml:trace contextRef="#ctx0" brushRef="#br0">190 1 9556,'-25'20'166,"25"-20"-166,-103 92 411,96-84-349,1 0 0,-1 1 0,2 0 1,-1 1-1,1-1 0,1 1 1,0 0-1,0 0 0,1 1 0,0-1 1,1 1-1,0-1 0,0 1 1,1 0-1,1 0 0,1 20 1,-1-9 19,-1 11 158,2 1-1,1-1 1,1 0-1,12 51 0,-11-72-223,0 0-1,0 0 1,1 0-1,0 0 0,1 0 1,1-1-1,0 0 0,0-1 1,1 0-1,0 0 0,1 0 1,0-1-1,0 0 0,20 13 1,-23-18-44,-1-1 1,1 0-1,1 0 0,-1 0 1,0-1-1,1 1 0,-1-2 1,1 1-1,0-1 1,0 0-1,-1 0 0,1-1 1,0 0-1,0 0 0,0 0 1,0-1-1,-1 0 0,1-1 1,0 1-1,-1-1 1,1 0-1,-1-1 0,0 0 1,0 0-1,0 0 0,0-1 1,6-4-1,-2 0-12,-1 1-1,-1-1 1,1 0-1,-1-1 1,-1 0-1,0 0 1,0-1-1,-1 0 0,0 0 1,0 0-1,-1-1 1,-1 0-1,0 0 1,0 0-1,2-13 1,-3 2 103,-1 1 1,-1-1-1,0 0 0,-2 0 1,0 1-1,-2-1 1,0 0-1,-1 1 0,-2 0 1,0 0-1,-1 0 1,-1 1-1,-1 0 0,0 0 1,-2 1-1,-24-33 1,31 47-59,-12-20 233,-2 2 0,-1 0 0,-29-28 0,46 50-696,18 8-3358,18 20 1301,12 10-1994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1.433"/>
    </inkml:context>
    <inkml:brush xml:id="br0">
      <inkml:brushProperty name="width" value="0.05" units="cm"/>
      <inkml:brushProperty name="height" value="0.05" units="cm"/>
    </inkml:brush>
  </inkml:definitions>
  <inkml:trace contextRef="#ctx0" brushRef="#br0">193 204 6403,'0'0'1515,"-25"-8"-405,-76-24 256,62 26 136,38 6-1452,-1 0 1,1 0-1,0 0 0,0 0 0,0 1 0,0-1 0,0 0 0,0 1 0,-1-1 0,1 1 0,0-1 0,0 1 0,0 0 1,0-1-1,1 1 0,-3 1 0,2 1-7,0-1-1,0 1 1,0-1 0,0 1-1,0-1 1,1 1 0,-1 0-1,1 0 1,0-1 0,-1 1 0,1 0-1,1-1 1,0 6 0,-1 10 73,-1 6 91,1 0 1,1 0-1,2 1 0,0-1 0,13 46 0,-14-63-186,1 1 0,0 0-1,0-1 1,1 0 0,0 1 0,0-2-1,0 1 1,1 0 0,0-1 0,1 0-1,-1 0 1,1 0 0,0-1 0,1 0-1,-1 0 1,1-1 0,0 0 0,0 0-1,0 0 1,1-1 0,15 5 0,-8-5-36,0-1 0,1-1 0,-1 0 0,0-1 0,1 0 0,-1-1 0,1-1 1,-1-1-1,0 0 0,0-1 0,0 0 0,-1-1 0,1-1 0,-1 0 0,-1-1 0,1-1 1,-1 0-1,0-1 0,-1 0 0,0-1 0,15-15 0,-14 12-36,0-1 0,-1 0 0,0 0 1,-1-1-1,-1-1 0,-1 0 0,0 0 0,-1-1 0,0 0 0,-2 0 0,0-1 1,-1 1-1,0-1 0,-2-1 0,0 1 0,-1 0 0,-1-30 0,-1 43 53,-1 0 1,0 0-1,0 0 0,0 0 0,0 1 0,-1-1 0,1 0 0,-1 1 0,-1-1 1,1 1-1,-1 0 0,1-1 0,-1 1 0,0 1 0,-1-1 0,1 0 0,0 1 1,-1 0-1,0-1 0,0 2 0,0-1 0,0 0 0,-1 1 0,1 0 0,-8-3 1,-1 1 43,0 0 1,0 1-1,0 1 1,-1 0 0,1 1-1,0 0 1,-1 1 0,-17 3-1,22-2-108,1 1 0,0 1 0,-1-1 1,1 2-1,0-1 0,1 1 0,-1 0 0,1 0 0,0 1 0,0 0 0,0 0 0,0 1 0,1 0 0,0 0 0,0 1 1,1-1-1,0 1 0,-7 12 0,-6 11-1227,1 1 1,2 1-1,-12 36 0,-5 22-2611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4.120"/>
    </inkml:context>
    <inkml:brush xml:id="br0">
      <inkml:brushProperty name="width" value="0.05" units="cm"/>
      <inkml:brushProperty name="height" value="0.05" units="cm"/>
    </inkml:brush>
  </inkml:definitions>
  <inkml:trace contextRef="#ctx0" brushRef="#br0">285 41 8852,'0'0'1411,"-26"4"-87,-80 16 394,103-19-1671,1 0 0,-1 0 0,0 0 0,1 1-1,-1-1 1,1 0 0,-1 1 0,1 0 0,0-1 0,0 1 0,0 0 0,0 0 0,0 1 0,0-1 0,0 0 0,1 0 0,-1 1 0,1-1 0,-1 1 0,1 0 0,-1 4 0,0 0-36,1 0 0,0 0 0,0 1-1,1-1 1,0 14 0,0-6 27,0 3 4,0 0 0,1 1 0,3 20 0,-2-31-10,0 0-1,0 0 1,1-1-1,0 1 1,1-1-1,-1 0 1,1 0-1,1 0 1,7 9-1,0 0 33,1-1 0,0-1 0,2 0 0,-1-1 0,32 21 0,-39-30-91,1 0 0,0 0 1,0 0-1,0-1 1,1-1-1,-1 1 0,1-1 1,-1-1-1,1 1 0,0-1 1,0-1-1,-1 0 0,1 0 1,0-1-1,13-2 0,-15 0 0,0 1 0,-1-1 0,1 0 0,-1 0 0,1-1-1,-1 0 1,0 0 0,-1-1 0,1 1 0,-1-1 0,0-1-1,0 1 1,0-1 0,-1 1 0,1-1 0,-2-1-1,1 1 1,-1 0 0,5-13 0,1-3 53,-2 1 0,0-1 0,-1 0 0,-1-1 1,1-24-1,-4 36-13,-1-1 1,-1 0 0,0 1-1,0-1 1,-1 1 0,-1-1 0,0 1-1,-1-1 1,-4-13 0,4 19-13,0 1-1,0-1 1,0 1 0,-1-1 0,0 1-1,0 0 1,0 1 0,0-1 0,-1 1 0,0 0-1,0 0 1,0 0 0,0 1 0,-1 0 0,1 0-1,-1 0 1,0 1 0,-8-3 0,1 0 1,-1 2 1,1 0 0,-1 0 0,0 1 0,0 1-1,0 1 1,0-1 0,0 2 0,0 0-1,1 1 1,-1 0 0,0 1 0,1 1 0,0 0-1,-1 1 1,2 0 0,-1 1 0,1 0-1,-1 1 1,2 1 0,-1 0 0,1 0 0,0 1-1,-15 17 1,2-1-2946,-34 49 1,29-32-4496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5.591"/>
    </inkml:context>
    <inkml:brush xml:id="br0">
      <inkml:brushProperty name="width" value="0.05" units="cm"/>
      <inkml:brushProperty name="height" value="0.05" units="cm"/>
    </inkml:brush>
  </inkml:definitions>
  <inkml:trace contextRef="#ctx0" brushRef="#br0">3 28 176,'0'0'929,"-2"-7"-737,2 2 112,0-3 96,0 3-336,0 2-64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5.933"/>
    </inkml:context>
    <inkml:brush xml:id="br0">
      <inkml:brushProperty name="width" value="0.05" units="cm"/>
      <inkml:brushProperty name="height" value="0.05" units="cm"/>
    </inkml:brush>
  </inkml:definitions>
  <inkml:trace contextRef="#ctx0" brushRef="#br0">3 28 464,'-2'-28'432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16.264"/>
    </inkml:context>
    <inkml:brush xml:id="br0">
      <inkml:brushProperty name="width" value="0.05" units="cm"/>
      <inkml:brushProperty name="height" value="0.05" units="cm"/>
    </inkml:brush>
  </inkml:definitions>
  <inkml:trace contextRef="#ctx0" brushRef="#br0">1 0 560,'0'0'5483,"0"18"-5744,0-13-3627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6.380"/>
    </inkml:context>
    <inkml:brush xml:id="br0">
      <inkml:brushProperty name="width" value="0.05" units="cm"/>
      <inkml:brushProperty name="height" value="0.05" units="cm"/>
    </inkml:brush>
  </inkml:definitions>
  <inkml:trace contextRef="#ctx0" brushRef="#br0">36 38 2273,'0'0'8001,"-4"-5"-6640,-28-25 1824,55 27-2390,123 16-647,-30-1-144,227-8-1756,15 1-2597,-330-1 3405,-1 0 1,1 2 0,50 19-1,-67-22 494,24 10-2303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20.828"/>
    </inkml:context>
    <inkml:brush xml:id="br0">
      <inkml:brushProperty name="width" value="0.05" units="cm"/>
      <inkml:brushProperty name="height" value="0.05" units="cm"/>
    </inkml:brush>
  </inkml:definitions>
  <inkml:trace contextRef="#ctx0" brushRef="#br0">362 21 9652,'0'0'9242,"-29"-5"-8850,-7-1-272,-47-3 0,80 8-113,0 1 0,0 1 0,0-1 0,0 0-1,1 1 1,-1-1 0,0 1 0,0 0 0,1 0 0,-1 0-1,0 0 1,1 1 0,-1-1 0,1 1 0,0-1-1,-1 1 1,1 0 0,0 0 0,0 0 0,0 0 0,0 0-1,1 0 1,-4 5 0,2 0 1,0 0-1,1 0 1,-1 0 0,1 0-1,1 0 1,-2 10-1,2-11-2,-2 13 6,1 0 1,1 0-1,1 0 1,1 0-1,0 0 1,1 0-1,1 0 1,1 0-1,1-1 1,0 0-1,2 0 1,0 0-1,1-1 1,0 0-1,14 20 1,7 6 55,-21-33-61,0 1-1,-1 0 0,0 0 0,-1 1 1,0 0-1,-1 0 0,0 0 0,-1 1 1,0-1-1,1 14 0,-5-24-28,0 0 0,0 0-1,0 1 1,-1-1 0,1 0 0,-1 0-1,0 0 1,1 0 0,-1-1 0,0 1-1,0 0 1,0 0 0,0 0-1,-1-1 1,1 1 0,0-1 0,-1 1-1,1-1 1,-1 1 0,0-1 0,1 0-1,-1 0 1,0 0 0,0 0 0,0 0-1,1 0 1,-1 0 0,0 0-1,0-1 1,0 1 0,-1-1 0,1 0-1,-2 1 1,-12 1-530,0 0 0,0-1 1,-22-2-1,21 1-372,-58-5-3157,5-18-923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7.281"/>
    </inkml:context>
    <inkml:brush xml:id="br0">
      <inkml:brushProperty name="width" value="0.05" units="cm"/>
      <inkml:brushProperty name="height" value="0.05" units="cm"/>
    </inkml:brush>
  </inkml:definitions>
  <inkml:trace contextRef="#ctx0" brushRef="#br0">1 1504 6275,'0'0'2980,"11"-27"-1929,5-17-643,46-107 1254,-40 109-1248,2 1-1,2 1 1,40-47-1,104-105-361,-129 148-5,69-74-80,47-50-369,141-196-1,-163 190-2043,-119 162 566,-15 13 1728,-1-1 1,1 1-1,-1-1 0,1 1 0,-1 0 0,0-1 0,1 1 0,-1 0 0,0-1 0,1 1 0,-1 0 0,0-1 1,0 1-1,1 0 0,-1 0 0,0-1 0,0 1 0,0 0 0,0 0 0,0-1 0,0 1 0,0 0 1,0-1-1,-1 2 0,1 33-2599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57.829"/>
    </inkml:context>
    <inkml:brush xml:id="br0">
      <inkml:brushProperty name="width" value="0.05" units="cm"/>
      <inkml:brushProperty name="height" value="0.05" units="cm"/>
    </inkml:brush>
  </inkml:definitions>
  <inkml:trace contextRef="#ctx0" brushRef="#br0">0 1224 1665,'0'0'2118,"6"-28"-1966,-1 8-98,53-200 1461,-23 124-1112,5 1 0,3 2-1,92-142 1,-70 141-390,-30 46-21,-2-2 0,-2-1 0,32-72 1,-62 122 21,2-6 145,0 0 0,-1 0 1,0 0-1,0 0 0,-1 0 1,0 0-1,1-13 0,-3 23-186,0 1-1,0 0 1,-1-1 0,1 1-1,-1-1 1,0 0 0,0 1-1,0-1 1,0 0 0,-5 4-1,-1 4-215,-15 24-1326,1-1-1726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8.094"/>
    </inkml:context>
    <inkml:brush xml:id="br0">
      <inkml:brushProperty name="width" value="0.05" units="cm"/>
      <inkml:brushProperty name="height" value="0.05" units="cm"/>
    </inkml:brush>
  </inkml:definitions>
  <inkml:trace contextRef="#ctx0" brushRef="#br0">1 442 16968,'0'0'549,"0"19"-127,4 17-124,1 1 0,1-1 0,18 58 0,-14-66-203,-2-5-52,0 0 0,13 24 1,-17-85 374,-4-524-73,-1 547-356,1 1 1,1-1-1,1 1 1,0-1-1,7-23 1,-8 34 10,1 0 0,0 0 0,0 0 0,0 0 0,0 1 0,1-1 0,-1 0-1,1 1 1,0 0 0,0 0 0,0 0 0,0 0 0,1 0 0,-1 0 0,1 1 0,0 0 0,0 0 0,0 0 0,0 0 0,0 1 0,0-1 0,6 0 0,-6 0 2,-1 1 0,1 0 0,0 1 0,0-1 0,-1 0 0,1 1 0,0 0 0,0 0 0,0 0 0,-1 0 0,1 1 0,0 0 0,6 1 0,-9 0-9,1-1 0,0 1-1,-1 0 1,1 0 0,-1 0 0,1 0-1,-1 0 1,0 0 0,0 0-1,0 0 1,0 1 0,-1-1 0,1 0-1,0 1 1,-1-1 0,0 0-1,1 1 1,-1-1 0,0 1 0,0-1-1,-1 0 1,1 4 0,-1 15 4,-1 0 0,-1 0 1,-1-1-1,-1 1 0,0-1 0,-2 0 1,0 0-1,-1-1 0,-20 34 0,11-26 14,0-1-1,-1-1 1,-2-1-1,0-1 0,-2-1 1,-25 22-1,47-45-23,0 1 0,0 0-1,0 0 1,0 0 0,0 0-1,-1 0 1,1 0 0,0 0-1,0 0 1,0 0 0,0 0-1,0-1 1,0 1 0,0 0 0,0 0-1,0 0 1,0 0 0,-1 0-1,1 0 1,0 0 0,0 0-1,0 0 1,0 0 0,0 0-1,0 0 1,0 0 0,-1 0 0,1 0-1,0 0 1,0 0 0,0 0-1,0 0 1,0 0 0,0 0-1,0 0 1,-1 0 0,1 0 0,0 0-1,0 0 1,0 0 0,0 0-1,0 1 1,0-1 0,0 0-1,0 0 1,0 0 0,0 0-1,-1 0 1,1 0 0,0 0 0,0 0-1,0 0 1,0 0 0,0 1-1,0-1 1,7-14-1746,15-19-1937,40-45-2816,-36 46 1040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8.471"/>
    </inkml:context>
    <inkml:brush xml:id="br0">
      <inkml:brushProperty name="width" value="0.05" units="cm"/>
      <inkml:brushProperty name="height" value="0.05" units="cm"/>
    </inkml:brush>
  </inkml:definitions>
  <inkml:trace contextRef="#ctx0" brushRef="#br0">110 1 11589,'0'0'3151,"-15"25"-2471,0-2-487,7-12-77,1 0 0,-1 1 0,2 0-1,0 1 1,0 0 0,1 0 0,0 0-1,2 0 1,-1 1 0,2-1 0,-3 24-1,4-14 28,1 0-1,1 0 0,1 0 0,6 29 0,-6-43-127,1 0 0,0 0 0,0 0 1,1 0-1,0-1 0,0 1 0,1-1 0,0-1 1,1 1-1,0-1 0,0 1 0,0-2 0,10 9 1,-11-12-3,0 1 0,1-1 0,-1-1 0,0 1 0,1-1 1,-1 0-1,1 0 0,0-1 0,0 0 0,-1 0 1,1 0-1,0-1 0,0 1 0,0-1 0,0-1 0,11-1 1,-17 2-8,0 0 1,1 0 0,-1 0-1,0 0 1,1 0 0,-1 0 0,0 0-1,0 0 1,1 0 0,-1-1-1,0 1 1,1 0 0,-1 0-1,0 0 1,0 0 0,1 0 0,-1-1-1,0 1 1,0 0 0,0 0-1,1 0 1,-1-1 0,0 1-1,0 0 1,0 0 0,0-1 0,1 1-1,-1 0 1,0-1 0,0 1-1,0 0 1,0 0 0,0-1-1,0 1 1,0 0 0,0-1 0,0 1-1,0 0 1,0 0 0,0-1-1,0 1 1,0 0 0,0-1-1,0 1 1,0 0 0,-1-1-1,1 1-3,0-1 0,-1 0-1,1 1 1,-1-1 0,0 0-1,1 1 1,-1-1 0,1 1-1,-1-1 1,0 1 0,0-1-1,1 1 1,-1 0 0,0-1-1,0 1 1,1 0 0,-1 0-1,0-1 1,0 1 0,0 0-1,-1 0 1,-34-2-6,0 1-1,-53 6 0,86-5-19,2 0-4,-1 0 0,1 0 0,0 0 0,-1 0 0,1 0 0,-1 1 0,1-1 0,0 0 0,0 1-1,-1-1 1,1 1 0,0-1 0,-1 1 0,1-1 0,0 1 0,0 0 0,0 0 0,0 0 0,0 0 0,0 0 0,0 0 0,0 0 0,-1 1 0,2-2-18,0 0 1,0 0-1,0 1 0,0-1 0,0 0 0,0 0 1,0 0-1,0 0 0,0 1 0,0-1 1,0 0-1,0 0 0,0 0 0,0 1 0,0-1 1,0 0-1,0 0 0,0 0 0,0 0 1,0 0-1,1 1 0,-1-1 0,0 0 0,0 0 1,0 0-1,0 0 0,0 0 0,0 1 0,1-1 1,-1 0-1,0 0 0,0 0 0,0 0 1,0 0-1,0 0 0,1 0 0,-1 0 0,0 0 1,0 0-1,0 0 0,0 0 0,1 1 1,-1-1-1,0 0 0,0 0 0,0 0 0,0 0 1,1-1-1,-1 1 0,0 0 0,0 0 0,0 0 1,0 0-1,1 0 0,-1 0 0,33 1-5090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9.220"/>
    </inkml:context>
    <inkml:brush xml:id="br0">
      <inkml:brushProperty name="width" value="0.05" units="cm"/>
      <inkml:brushProperty name="height" value="0.05" units="cm"/>
    </inkml:brush>
  </inkml:definitions>
  <inkml:trace contextRef="#ctx0" brushRef="#br0">0 126 11093,'0'0'4351,"1"14"-3307,7 261 2736,-7-244-3762,3 0 0,0-1-1,2 0 1,2 0 0,14 39 0,-22-68-53,0 0 0,0 0 0,1 0 1,-1 0-1,0 0 0,1 0 0,-1 0 0,1 0 1,-1-1-1,1 1 0,-1 0 0,1 0 0,0 0 1,-1-1-1,1 1 0,0 0 0,0-1 0,0 1 1,0 0-1,-1-1 0,1 1 0,0-1 0,0 0 1,0 1-1,0-1 0,0 0 0,0 1 1,0-1-1,0 0 0,0 0 0,0 0 0,0 0 1,0 0-1,0 0 0,0 0 0,2-1 0,-1 1-18,-1-1-1,1 0 1,-1 1-1,1-1 1,-1 0-1,1 0 1,-1 0-1,0 0 0,1-1 1,-1 1-1,0 0 1,0 0-1,0-1 1,0 1-1,0-1 1,0 1-1,0-1 0,0 1 1,0-3-1,4-20-11,-1-1 0,-1 1-1,-1-1 1,-1 1-1,-4-40 1,1 0 465,2-181 1246,1 240-1637,-1 0-1,1 0 0,0 1 0,0-1 1,1 0-1,-1 1 0,1-1 1,0 1-1,0-1 0,1 1 0,-1 0 1,1 0-1,0 0 0,0 0 0,0 1 1,0-1-1,1 1 0,0 0 1,0 0-1,-1 0 0,2 0 0,-1 1 1,8-5-1,4 0-4,-1 1 0,1 0 1,0 1-1,0 1 0,29-4 0,-44 8-7,0-1-1,0 1 0,0 0 0,0 1 1,0-1-1,0 0 0,-1 0 0,1 0 0,0 0 1,0 1-1,0-1 0,0 0 0,0 1 0,-1-1 1,1 1-1,0-1 0,0 1 0,0-1 1,-1 1-1,1 0 0,0-1 0,-1 1 0,1 0 1,-1-1-1,1 1 0,-1 0 0,1 0 1,-1 0-1,1-1 0,-1 1 0,0 0 0,1 0 1,-1 0-1,0 0 0,0 0 0,0 0 0,0 0 1,0 0-1,0-1 0,0 1 0,0 0 1,0 2-1,-7 40-28,3-31 68,-1 0 0,-1 0 0,0 0 0,0 0 0,-1-1 0,-11 13 0,-58 62 166,50-58-197,11-11 15,9-10-17,0 1 0,-1-1-1,0-1 1,-1 1 0,-9 5 0,16-11-149,0-1 0,0 0 0,0 0 0,-1 0 0,1 0 0,0-1 1,0 1-1,0 0 0,0 0 0,-1-1 0,1 1 0,0-1 0,0 1 0,0-1 0,0 1 0,0-1 0,0 0 0,0 1 1,0-1-1,0 0 0,0 0 0,1 0 0,-1 1 0,0-1 0,0 0 0,1 0 0,-1 0 0,1 0 0,-1-1 0,1 1 1,-1 0-1,1-1 0,-1 0-151,-3-4-801,0 0-1,1 0 1,0-1 0,1 1-1,-1-1 1,-1-9-1,4 10-2278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39.624"/>
    </inkml:context>
    <inkml:brush xml:id="br0">
      <inkml:brushProperty name="width" value="0.05" units="cm"/>
      <inkml:brushProperty name="height" value="0.05" units="cm"/>
    </inkml:brush>
  </inkml:definitions>
  <inkml:trace contextRef="#ctx0" brushRef="#br0">1 206 13446,'0'0'355,"24"-13"42,9-2-117,-11 5 39,-1 0 0,0-2 0,0-1 1,23-18-1,-18 12 5,0 0 0,29-13 1,-44 27-171,0 0 1,0 0 0,0 2 0,0-1 0,1 1 0,-1 1 0,1 0 0,21-1-1,-32 4-162,0-1-1,0 0 1,-1 1-1,1-1 0,0 1 1,0-1-1,0 1 1,0 0-1,-1-1 0,1 1 1,0 0-1,-1 0 0,1-1 1,0 1-1,-1 0 1,1 0-1,-1 0 0,1 0 1,-1-1-1,1 1 1,-1 0-1,0 0 0,0 0 1,1 2-1,7 32 11,-6-25-7,10 51 140,-3 0 0,1 63 0,-7 128-267,-4-167-742,1-84 692,0 0 0,0 0-1,0 0 1,0 0 0,0 0 0,0 0-1,-1 0 1,1 0 0,0 0-1,-1 0 1,1 0 0,-1 0-1,1 0 1,-1 0 0,0 0 0,1 0-1,-1 0 1,0-1 0,1 1-1,-1 0 1,0 0 0,0-1-1,0 1 1,0-1 0,0 1-1,1-1 1,-1 1 0,0-1 0,0 1-1,0-1 1,0 0 0,-1 0-1,1 1 1,0-1 0,0 0-1,0 0 1,0 0 0,-1 0-1,-13 0-4709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0.341"/>
    </inkml:context>
    <inkml:brush xml:id="br0">
      <inkml:brushProperty name="width" value="0.05" units="cm"/>
      <inkml:brushProperty name="height" value="0.05" units="cm"/>
    </inkml:brush>
  </inkml:definitions>
  <inkml:trace contextRef="#ctx0" brushRef="#br0">0 209 13366,'0'0'128,"0"28"272,1 215 473,-1-242-866,5 56 283,-5-54-264,1-1-1,-1 1 1,1-1 0,-1 1 0,1-1 0,0 1 0,0-1 0,0 1 0,0-1 0,0 0 0,1 0 0,-1 1 0,1-1 0,-1 0 0,1 0 0,0-1 0,0 1 0,3 2-1,-5-4 354,0-6 1142,0-37-1156,-2 1-1,-12-62 1,9 65-216,1-1 0,1-66 0,3 86-111,1 12-33,0-1 1,0 1-1,1 0 0,0 0 0,0 0 0,0 0 0,1 0 0,1 1 0,-1-1 0,1 1 0,1 0 1,-1 0-1,1 1 0,0-1 0,1 1 0,-1 0 0,1 0 0,1 1 0,-1-1 0,1 2 0,0-1 1,0 1-1,0 0 0,0 0 0,1 1 0,0 0 0,0 0 0,-1 1 0,1 0 0,1 0 0,-1 1 1,0 0-1,9 0 0,-14 1-4,-1-1 0,1 1 0,-1 0 1,1 0-1,-1 0 0,0 0 0,1 1 0,-1-1 1,1 1-1,-1-1 0,0 1 0,1 0 1,-1 0-1,0 0 0,0 0 0,4 3 0,-4-1-2,-1 0-1,0 0 1,1 1-1,-2-1 0,1 0 1,0 0-1,-1 1 1,1-1-1,-1 0 1,0 1-1,0-1 0,-1 5 1,1-1 7,0-1 1,-1 0 0,0 1-1,-1-1 1,1 0-1,-1 0 1,0 0 0,-1 0-1,0 0 1,1-1-1,-2 1 1,1-1 0,-1 0-1,1 0 1,-8 7 0,-6 5 49,-2 0-1,-36 25 1,-14 11 82,69-53-216,1-45-7472,3 22 2329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0.826"/>
    </inkml:context>
    <inkml:brush xml:id="br0">
      <inkml:brushProperty name="width" value="0.05" units="cm"/>
      <inkml:brushProperty name="height" value="0.05" units="cm"/>
    </inkml:brush>
  </inkml:definitions>
  <inkml:trace contextRef="#ctx0" brushRef="#br0">116 248 5891,'0'0'10210,"-8"-5"-9199,-25-16-566,32 21-440,0 0 0,1-1 0,-1 1 0,0 0 0,0 0 0,1 0 0,-1 0 0,0 0 0,1 0 0,-1 0 0,0 0 0,0 0 0,1 0 0,-1 0 0,0 0 0,1 1 0,-1-1 0,0 0 0,1 0 0,-1 1-1,0-1 1,1 0 0,-1 1 0,1-1 0,-1 1 0,1-1 0,-1 1 0,1-1 0,-1 1 0,1-1 0,-1 1 0,1-1 0,0 1 0,-1 0 0,1-1 0,0 1 0,-1 0 0,1-1 0,0 1 0,0 0 0,0-1 0,0 1 0,0 0-1,0 1 1,-3 31 65,3-31-64,-1 4-7,1-1-1,1 1 1,-1-1-1,1 0 1,-1 1-1,2-1 1,-1 0 0,1 0-1,-1 1 1,1-1-1,1 0 1,-1-1-1,1 1 1,0 0-1,0-1 1,0 1 0,0-1-1,1 0 1,0 0-1,0-1 1,0 1-1,0-1 1,7 5-1,39 30 44,-26-21-214,-1 1 0,32 33 0,-54-50 154,1 0 1,-1 1 0,0-1 0,1 1-1,-1-1 1,0 1 0,0-1 0,0 1-1,0 0 1,0 0 0,-1-1 0,1 1 0,0 0-1,-1 0 1,1 0 0,-1 0 0,0 0-1,0 0 1,0 0 0,0-1 0,0 1-1,0 0 1,0 0 0,0 0 0,-2 3 0,1-2 14,-1-1 0,0 1 0,0-1 0,0 0 0,0 0 0,0 0 0,-1 0 0,1 0 0,0 0 1,-1 0-1,0-1 0,1 1 0,-1-1 0,-4 2 0,-7 1 35,0 0-1,1 0 1,-1-1 0,-1-1-1,-22 1 1,37-3-31,-1 0 1,0-1-1,1 1 0,-1 0 1,1-1-1,-1 1 0,1-1 1,-1 1-1,1-1 0,-1 1 1,1 0-1,-1-1 0,1 0 1,0 1-1,-1-1 0,1 1 1,0-1-1,-1 1 0,1-1 1,0 0-1,0 1 0,-1-1 1,1 0-1,0 1 0,0-1 1,0 0-1,0 1 0,0-1 1,0 0-1,0 1 0,0-1 1,0 0-1,1 1 0,-1-2 1,5-27-84,4 3 45,1 0-1,2 0 1,1 1-1,26-38 1,8-16 14,-41 68-8,1 0 0,-1-1 0,-1 0 1,0 1-1,-1-2 0,0 1 0,-1 0 0,0-1 1,-1 0-1,-1 1 0,0-1 0,-1-19 1,0 29-75,-1 0 1,0-1-1,0 1 1,-1 0-1,1 0 1,0 0-1,-1 0 1,0 0-1,0 0 1,0 0-1,0 1 1,0-1-1,-1 1 1,1-1-1,-1 1 1,0 0-1,1 0 1,-6-2-1,-6-4-674,0 1 0,-28-10-1,34 14 408,-79-24-3686,-10 1-2596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1.769"/>
    </inkml:context>
    <inkml:brush xml:id="br0">
      <inkml:brushProperty name="width" value="0.05" units="cm"/>
      <inkml:brushProperty name="height" value="0.05" units="cm"/>
    </inkml:brush>
  </inkml:definitions>
  <inkml:trace contextRef="#ctx0" brushRef="#br0">234 0 6883,'0'0'4181,"-11"25"-3437,-86 173 1940,83-171-2332,2 1-1,1 1 1,1 0-1,2 0 1,1 1 0,1 0-1,1 0 1,2 0 0,1 60 1309,-10-99-567,8 1-1070,-1-1 1,1 1-1,0-1 1,1 0-1,0 0 0,0 0 1,1 0-1,0 0 1,0-13-1,-2-92-47,4 85 26,0 14-29,1-1 0,0 0 0,1 1 0,0 0 1,1-1-1,1 1 0,1 0 0,6-15 0,-8 25 25,-1 0 0,1 0 0,0 0 0,0 0 0,1 1-1,-1-1 1,1 1 0,0 0 0,0 0 0,1 1 0,-1-1 0,1 1 0,0 0 0,0 0 0,0 1 0,0-1-1,0 1 1,0 0 0,1 0 0,-1 1 0,1 0 0,0 0 0,-1 0 0,1 0 0,8 1 0,-8 0-4,0 0 0,0 1 0,0-1 0,1 1 0,-1 0 0,0 1 0,0 0-1,0 0 1,-1 0 0,1 0 0,9 6 0,-12-5-1,1 0 0,-1 0-1,1 0 1,-1 0 0,0 1-1,-1 0 1,1-1 0,0 1-1,-1 0 1,0 0 0,0 0-1,0 1 1,-1-1 0,1 0-1,-1 1 1,2 8 0,-2-7 5,1 1 0,-1 0 0,-1-1 0,1 1 0,-1 0 0,0-1 0,0 1 0,-1 0 1,0-1-1,0 1 0,-1-1 0,1 1 0,-1-1 0,-1 0 0,1 0 0,-1 0 0,0 0 1,-1 0-1,0 0 0,1-1 0,-2 0 0,1 0 0,-7 7 0,-9 6 9,-1 0 0,0-1 0,-1-1 0,-1-1 0,-1-1 0,0-1 0,-30 11 0,54-24-34,-1 0-1,1 0 0,0 0 0,-1 0 1,1 0-1,0 0 0,-1 0 0,1 0 1,0 0-1,0 0 0,-1 0 1,1 0-1,0 0 0,-1-1 0,1 1 1,0 0-1,0 0 0,-1 0 1,1 0-1,0-1 0,0 1 0,0 0 1,-1 0-1,1-1 0,0 1 0,0 0 1,0 0-1,0-1 0,0 1 1,-1 0-1,1-1 0,0 1 0,0 0 1,0 0-1,0-1 0,0 1 0,0 0 1,0-1-1,0 1 0,0 0 1,0-1-1,0 1 0,0 0 0,0 0 1,0-1-1,0 1 0,1 0 1,-1-1-1,0 1 0,0 0 0,0 0 1,0-1-1,1 1 0,-1 0 0,0-1 1,10-18-572,-7 16 572,1-1-1,0 1 1,0 1-1,0-1 1,0 1-1,1 0 1,-1 0-1,1 0 1,-1 0-1,1 1 1,0 0-1,0 0 1,-1 0 0,1 0-1,0 1 1,0 0-1,0 0 1,0 0-1,0 0 1,7 3-1,10 2 56,-1 1 0,0 1 0,29 13 0,1 1-29,10-3 38,9 2-1273,-28-2-5241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2.609"/>
    </inkml:context>
    <inkml:brush xml:id="br0">
      <inkml:brushProperty name="width" value="0.05" units="cm"/>
      <inkml:brushProperty name="height" value="0.05" units="cm"/>
    </inkml:brush>
  </inkml:definitions>
  <inkml:trace contextRef="#ctx0" brushRef="#br0">13 61 8212,'0'0'6085,"-3"27"-4924,-7 388 1771,13-324-2539,29 166 1,-22-236-329,-10-21-59,1 0-1,-1 0 0,1 0 1,-1 0-1,0 0 0,1 0 1,-1-1-1,1 1 0,-1 0 0,0 0 1,1-1-1,-1 1 0,1 0 1,-1-1-1,0 1 0,1 0 1,-1-1-1,0 1 0,0 0 1,1-1-1,-1 1 0,0-1 1,0 1-1,0 0 0,0-1 1,1 1-1,-1-1 0,0 0 0,13-46 314,-13 45-310,59-364 250,-17 87-481,-40 267 185,0-1 0,2 0 0,-1 0 0,1 1 0,1 0 0,11-21 1,-13 29 6,0 0 0,0-1 0,0 1 0,1 0 0,0 1 0,0-1 0,0 1 0,0 0 0,1-1 0,-1 2 0,1-1 0,-1 1 1,1-1-1,0 1 0,0 1 0,0-1 0,0 1 0,11-2 0,-12 2 31,0 0 0,0 1 1,1-1-1,-1 1 0,1 0 0,-1 0 1,0 0-1,1 1 0,-1-1 0,0 1 1,1 0-1,-1 0 0,0 1 0,0 0 1,0-1-1,0 1 0,4 3 0,-5-2-10,0 0-1,-1 1 1,1-1 0,-1 1-1,0 0 1,0-1-1,0 1 1,-1 0-1,1 0 1,-1 0-1,0 0 1,0 0-1,0 1 1,-1-1-1,1 0 1,-1 0 0,0 1-1,-1 4 1,0 1 18,-1-1 0,0 1 0,0 0 1,-1 0-1,0-1 0,-1 0 0,0 1 1,0-1-1,-1-1 0,0 1 0,-1-1 1,0 0-1,0 0 0,-1 0 0,0-1 1,0 0-1,-12 8 0,-17 14 71,-2-2 0,-56 31 0,83-51-78,-11 6 15,14-8-29,0 0 0,0-1 1,0 1-1,0-2 0,-16 6 0,22-9-516,10-3-1350,36-17-1990,25-15-1690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21.155"/>
    </inkml:context>
    <inkml:brush xml:id="br0">
      <inkml:brushProperty name="width" value="0.05" units="cm"/>
      <inkml:brushProperty name="height" value="0.05" units="cm"/>
    </inkml:brush>
  </inkml:definitions>
  <inkml:trace contextRef="#ctx0" brushRef="#br0">1 1 11733,'0'0'1681,"169"7"208,-115 11-993,1 1-896,-7 9-400,-13 3-2337,-21 10-2930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3.092"/>
    </inkml:context>
    <inkml:brush xml:id="br0">
      <inkml:brushProperty name="width" value="0.05" units="cm"/>
      <inkml:brushProperty name="height" value="0.05" units="cm"/>
    </inkml:brush>
  </inkml:definitions>
  <inkml:trace contextRef="#ctx0" brushRef="#br0">198 0 10853,'0'0'1598,"-25"3"-830,-80 9-95,100-12-579,1 1 0,-1-1 0,1 1 0,0 0 0,-1 0 0,1 1 0,0-1-1,0 1 1,0 0 0,0 0 0,-6 4 0,9-4-73,0-1-1,0 1 0,0 0 0,0-1 0,0 1 1,0 0-1,0-1 0,1 1 0,-1 0 0,1 0 1,-1 0-1,1 0 0,0-1 0,0 1 0,0 0 1,0 0-1,0 2 0,0-3-11,1 0-1,-1 0 1,0-1-1,1 1 1,-1 0-1,1-1 1,-1 1-1,1 0 1,0-1-1,-1 1 1,1-1 0,-1 1-1,1-1 1,0 1-1,0-1 1,-1 1-1,1-1 1,0 0-1,0 1 1,-1-1-1,1 0 1,0 0 0,0 0-1,0 1 1,0-1-1,-1 0 1,1 0-1,0 0 1,1-1-1,0 2 22,1-1-1,0 0 0,-1 0 1,1 0-1,-1-1 0,1 1 1,-1-1-1,1 1 0,-1-1 1,4-1-1,29-24-62,-30 21 33,0 0-1,0 1 1,0-1 0,1 1-1,0 1 1,0-1 0,0 1-1,0 0 1,0 0 0,1 1-1,-1 0 1,11-2 0,-16 26 72,-10 76 1765,6-79-1712,0 0 0,1 0 0,1 1 0,1-1 1,1 1-1,5 32 0,-3-43-128,1-1 1,0 0-1,0 1 0,1-1 0,0-1 1,0 1-1,1-1 0,11 12 1,22 17-2277,0-9-4777,-18-18 1019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3.681"/>
    </inkml:context>
    <inkml:brush xml:id="br0">
      <inkml:brushProperty name="width" value="0.05" units="cm"/>
      <inkml:brushProperty name="height" value="0.05" units="cm"/>
    </inkml:brush>
  </inkml:definitions>
  <inkml:trace contextRef="#ctx0" brushRef="#br0">32 0 12374,'0'0'4370,"-31"170"-3970,31-119-256,0-1-16,0-2-80,0-5-16,0-2-32,0-6-368,3-4-1665,11-16-3185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4.019"/>
    </inkml:context>
    <inkml:brush xml:id="br0">
      <inkml:brushProperty name="width" value="0.05" units="cm"/>
      <inkml:brushProperty name="height" value="0.05" units="cm"/>
    </inkml:brush>
  </inkml:definitions>
  <inkml:trace contextRef="#ctx0" brushRef="#br0">226 0 12950,'0'0'3714,"-166"8"-2834,135 0-608,17-3-192,0 0-64,14 0-16,0 0-256,0 2-272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4.343"/>
    </inkml:context>
    <inkml:brush xml:id="br0">
      <inkml:brushProperty name="width" value="0.05" units="cm"/>
      <inkml:brushProperty name="height" value="0.05" units="cm"/>
    </inkml:brush>
  </inkml:definitions>
  <inkml:trace contextRef="#ctx0" brushRef="#br0">0 179 10869,'0'0'2161,"10"-22"-1571,35-68-318,-42 86-264,0-1 0,1 0 1,-1 1-1,1 0 1,0 0-1,0 0 0,0 0 1,1 1-1,-1-1 0,1 1 1,0 0-1,0 0 0,0 1 1,0 0-1,1 0 1,7-2-1,1 1-1,0 1 0,0 1-1,0 0 1,22 2 0,-10 0-5,-23-2-6,-1 1 0,0 0 0,1 0-1,-1 1 1,0-1 0,1 0 0,-1 1-1,0-1 1,1 1 0,-1 0 0,0 0-1,0 0 1,0 0 0,0 0 0,0 0-1,0 1 1,0-1 0,0 1 0,0-1 0,-1 1-1,1 0 1,-1-1 0,2 4 0,-1-2-7,0 1 1,-1 0 0,0 0 0,0 0-1,0 0 1,0 1 0,-1-1 0,0 0 0,1 0-1,-2 0 1,1 0 0,-1 8 0,-2-3 50,1-1 1,-1 1-1,0-1 0,-1 0 1,0 0-1,0-1 1,-1 1-1,0-1 1,0 0-1,0 0 0,-1 0 1,0-1-1,-1 0 1,-7 6-1,-19 14 550,-59 35-1,66-45-293,19-11-225,0-1-13,0 0 0,0 1-1,1-1 1,0 1 0,0 1 0,0-1-1,-8 11 1,14-16-63,0 0 0,0 0 0,0 1 0,0-1 0,0 0-1,0 0 1,0 0 0,0 1 0,0-1 0,0 0 0,0 0 0,0 0-1,0 1 1,0-1 0,0 0 0,0 0 0,0 0 0,0 0 0,0 1-1,0-1 1,1 0 0,-1 0 0,0 0 0,0 0 0,0 1 0,0-1-1,0 0 1,0 0 0,1 0 0,-1 0 0,0 0 0,0 0 0,0 1 0,0-1-1,1 0 1,-1 0 0,0 0 0,0 0 0,0 0 0,0 0 0,1 0-1,-1 0 1,0 0 0,0 0 0,0 0 0,1 0 0,-1 0 0,0 0-1,0 0 1,0 0 0,1 0 0,-1 0 0,16 0-320,-13 0 178,37-4-1870,9-15-2196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4.700"/>
    </inkml:context>
    <inkml:brush xml:id="br0">
      <inkml:brushProperty name="width" value="0.05" units="cm"/>
      <inkml:brushProperty name="height" value="0.05" units="cm"/>
    </inkml:brush>
  </inkml:definitions>
  <inkml:trace contextRef="#ctx0" brushRef="#br0">15 0 2449,'0'0'12598,"-9"137"-11478,4-101-207,5 4-193,0 1-352,0-1-208,0-2-128,0 0-32,0-7-496,0-6-1425,11-2-1120,6-11-2722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45.043"/>
    </inkml:context>
    <inkml:brush xml:id="br0">
      <inkml:brushProperty name="width" value="0.05" units="cm"/>
      <inkml:brushProperty name="height" value="0.05" units="cm"/>
    </inkml:brush>
  </inkml:definitions>
  <inkml:trace contextRef="#ctx0" brushRef="#br0">63 0 13430,'0'0'4146,"-2"29"-3527,-1 12-399,0 7 174,3 54 0,0-97-378,0 1-1,1 0 1,-1-1-1,1 1 1,1-1-1,-1 1 1,1-1-1,0 0 1,0 0-1,0 0 1,1 0-1,0 0 1,0 0-1,0 0 1,1-1-1,-1 0 1,1 0-1,0 0 1,0 0-1,1 0 1,-1-1-1,1 0 1,0 0-1,8 4 1,-2-3-34,-1 0 1,1-1-1,0 0 1,0-1 0,0 0-1,1-1 1,-1 0 0,0 0-1,0-2 1,1 1 0,16-4-1,-23 3 13,1-1 0,-1 1-1,0-1 1,0 0 0,0 0 0,0-1-1,-1 1 1,1-1 0,-1 0 0,1-1-1,-1 1 1,0-1 0,0 1 0,-1-1-1,1-1 1,-1 1 0,0 0 0,0-1-1,0 1 1,-1-1 0,1 0 0,-1 0-1,0 0 1,-1 0 0,1 0 0,-1-1-1,0 1 1,0 0 0,-1-1-1,0 1 1,0-1 0,0 1 0,-1-8-1,-1 8 8,1 0 0,-1 0 0,0 0 0,0 1-1,0-1 1,0 0 0,-1 1 0,0 0 0,0-1-1,0 1 1,-1 0 0,1 1 0,-1-1 0,0 1 0,0-1-1,0 1 1,-1 0 0,1 1 0,-1-1 0,1 1-1,-8-3 1,-12-5 33,-1 0 0,-46-10 0,54 15-77,1 2 0,-1 0 0,0 0 1,1 2-1,-1 0 0,0 1 1,-29 3-1,45-3-52,0 0 1,0 0-1,1 1 0,-1-1 0,0 0 1,1 0-1,-1 1 0,0-1 1,1 0-1,-1 1 0,0-1 1,1 1-1,-1-1 0,1 1 0,-1-1 1,1 1-1,-1-1 0,1 1 1,0 0-1,-1-1 0,1 1 0,0-1 1,-1 2-1,-3 21-4714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1.942"/>
    </inkml:context>
    <inkml:brush xml:id="br0">
      <inkml:brushProperty name="width" value="0.05" units="cm"/>
      <inkml:brushProperty name="height" value="0.05" units="cm"/>
    </inkml:brush>
  </inkml:definitions>
  <inkml:trace contextRef="#ctx0" brushRef="#br0">0 303 4434,'0'0'8895,"7"-11"-7873,19-35-17,-26 45-960,0 1 0,0 0 0,0 0-1,0-1 1,0 1 0,0 0 0,0-1-1,0 1 1,0 0 0,0-1-1,0 1 1,0 0 0,0 0 0,1-1-1,-1 1 1,0 0 0,0 0 0,0-1-1,0 1 1,1 0 0,-1 0 0,0-1-1,0 1 1,0 0 0,1 0 0,-1 0-1,0-1 1,0 1 0,1 0-1,-1 0 1,0 0 0,0 0 0,1 0-1,-1 0 1,0 0 0,1-1 0,-1 1-1,0 0 1,1 0 0,-1 0 0,0 0-1,0 0 1,1 0 0,-1 0 0,0 1-1,1-1 1,-1 0 0,0 0-1,0 0 1,1 0 0,-1 0 0,0 0-1,0 0 1,1 1 0,-1-1 0,0 0-1,0 0 1,1 0 0,-1 1 0,0-1-1,5 17-523,-5-14 684,53 364 273,-46-305-428,-7-262 1284,1 172-1344,2 0 0,0 1 0,2-1 1,1 1-1,1 0 0,2 0 0,0 1 0,15-30 0,-15 39-4,-1 0-1,2 1 0,0 0 0,1 0 1,1 1-1,0 1 0,1 0 0,1 1 1,0 0-1,1 1 0,0 0 1,33-18-1,-46 29 4,0-1-1,1 1 1,0 0 0,-1 0-1,1 0 1,0 0 0,-1 1-1,1-1 1,0 1 0,0-1 0,0 1-1,-1 0 1,1 0 0,0 1-1,0-1 1,0 0 0,-1 1-1,1 0 1,0-1 0,-1 1-1,1 0 1,2 2 0,-1-1-4,-1 1 1,0 0-1,0 0 1,0 0-1,-1 0 1,1 0-1,-1 1 0,0-1 1,0 1-1,0 0 1,0-1-1,-1 1 1,2 6-1,2 9-13,0 1 0,-2 0 1,-1 0-1,0 37 0,-1-53 25,-2 1 1,1-1-1,0 0 1,-1 1-1,1-1 1,-1 0-1,-1 1 1,1-1 0,0 0-1,-1 0 1,0 0-1,0 0 1,0 0-1,-1-1 1,1 1-1,-1-1 1,0 1-1,-5 4 1,1-3 4,0 0 0,-1-1 0,1 1 1,-1-1-1,0-1 0,0 0 1,-1 0-1,-12 3 0,5-3-149,-1 1-1,0-2 0,0 0 1,0-1-1,-34-3 1,49 2-34,1-1 0,-1 1 1,1-1-1,0 1 1,-1-1-1,1 0 1,0 1-1,-1-1 1,1 0-1,0 0 1,0 0-1,-1 0 1,1 0-1,0 0 1,0 0-1,0-1 1,1 1-1,-1 0 1,0-1-1,0 1 0,1 0 1,-1-1-1,0 1 1,1-1-1,0 1 1,-1-3-1,-4-26-4386</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2.561"/>
    </inkml:context>
    <inkml:brush xml:id="br0">
      <inkml:brushProperty name="width" value="0.05" units="cm"/>
      <inkml:brushProperty name="height" value="0.05" units="cm"/>
    </inkml:brush>
  </inkml:definitions>
  <inkml:trace contextRef="#ctx0" brushRef="#br0">169 9 9732,'0'0'4595,"-12"-2"-4118,5 1-417,5 0-45,0 0 1,0 0-1,-1 0 0,1 1 0,0-1 0,0 1 1,0 0-1,0 0 0,0-1 0,-1 1 0,1 0 0,0 1 1,0-1-1,0 0 0,0 1 0,-1-1 0,1 1 0,0 0 1,0-1-1,0 1 0,0 0 0,0 0 0,1 1 1,-1-1-1,0 0 0,0 1 0,1-1 0,-1 1 0,1-1 1,-1 1-1,1 0 0,0-1 0,-3 5 0,1 2 27,1 1 0,-1-1 0,1 1 0,1-1 0,0 1 0,0 0 0,0-1 0,1 1 0,1 0 0,-1 0 0,1-1-1,4 16 1,0-8-16,1 0-1,1-1 0,0 0 0,1 0 0,16 23 1,-13-22-19,-5-9-1,-1 0 0,0 1 0,0-1 1,0 1-1,-1 0 0,0 1 0,-1-1 0,0 1 0,0 0 0,3 16 0,-7-23-5,1-1-1,-1 0 0,1 0 1,-1 0-1,1 0 0,-1 0 1,0 0-1,0 0 0,1 0 1,-1 0-1,0 0 0,0 0 0,0 0 1,0 0-1,0-1 0,0 1 1,0 0-1,0-1 0,-1 1 1,1-1-1,0 1 0,0-1 1,-2 1-1,-30 8 8,31-9-8,2 0 0,-71 9-1093,69-8 1010,0-1-1,-1 0 1,1 0-1,0 0 1,-1 0 0,1 0-1,0 0 1,0-1-1,-1 1 1,1-1 0,0 0-1,0 1 1,-1-1 0,1 0-1,0 0 1,0 0-1,0-1 1,0 1 0,1 0-1,-1-1 1,0 0-1,0 1 1,1-1 0,-1 0-1,1 0 1,0 1 0,-3-5-1,0-39-3902,3-14-3502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2.905"/>
    </inkml:context>
    <inkml:brush xml:id="br0">
      <inkml:brushProperty name="width" value="0.05" units="cm"/>
      <inkml:brushProperty name="height" value="0.05" units="cm"/>
    </inkml:brush>
  </inkml:definitions>
  <inkml:trace contextRef="#ctx0" brushRef="#br0">57 89 12806,'-56'-45'336,"87"40"-176,8-3-160,6 3 176,-3-5 256,-11 2-79,-2 1-353,-7 7-48,3 0-1137,6 0-3425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3.248"/>
    </inkml:context>
    <inkml:brush xml:id="br0">
      <inkml:brushProperty name="width" value="0.05" units="cm"/>
      <inkml:brushProperty name="height" value="0.05" units="cm"/>
    </inkml:brush>
  </inkml:definitions>
  <inkml:trace contextRef="#ctx0" brushRef="#br0">79 596 11013,'0'0'480,"0"162"161,0-117 383,0-2-272,0-2-239,0-6-225,-5 3-144,-12 0-80,-3 0-64,-3-5-817,9-10-3809</inkml:trace>
  <inkml:trace contextRef="#ctx0" brushRef="#br0" timeOffset="1">769 0 11733,'0'0'2097,"14"178"-1216,-9-118-177,7 1-448,-1-8-128,-3-4-48,-2-11-48,-6-6-32,0 1-352,0-7-4418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29.773"/>
    </inkml:context>
    <inkml:brush xml:id="br0">
      <inkml:brushProperty name="width" value="0.05" units="cm"/>
      <inkml:brushProperty name="height" value="0.05" units="cm"/>
    </inkml:brush>
  </inkml:definitions>
  <inkml:trace contextRef="#ctx0" brushRef="#br0">5 61 7619,'0'0'865,"2"3"-492,0-2-325,0 1 0,0 0 0,1-1 0,-1 1 0,1-1-1,-1 0 1,1 0 0,0 0 0,-1 0 0,1 0 0,0-1 0,0 1-1,0-1 1,-1 0 0,1 1 0,0-1 0,0-1 0,0 1 0,0 0-1,3-2 1,12 2 156,123-1 718,169-22-1,-228 12-929,170-31-56,-288 44-154,3-3 258,-55 12 178,-162 40 1,-83 49 440,220-61-488,98-30-201,22-4-31,28-3 8,82-5-79,180-27 0,39-11-2512,-245 38 293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3.578"/>
    </inkml:context>
    <inkml:brush xml:id="br0">
      <inkml:brushProperty name="width" value="0.05" units="cm"/>
      <inkml:brushProperty name="height" value="0.05" units="cm"/>
    </inkml:brush>
  </inkml:definitions>
  <inkml:trace contextRef="#ctx0" brushRef="#br0">1 1 4978,'0'0'8890,"0"5"-8714,0 6-57,-1 15 508,2 0-1,5 31 0,-4-54-566,-2-20-7342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3.922"/>
    </inkml:context>
    <inkml:brush xml:id="br0">
      <inkml:brushProperty name="width" value="0.05" units="cm"/>
      <inkml:brushProperty name="height" value="0.05" units="cm"/>
    </inkml:brush>
  </inkml:definitions>
  <inkml:trace contextRef="#ctx0" brushRef="#br0">0 185 12454,'0'0'2481,"3"-24"-1262,14-74-323,-16 95-853,0 0 0,0 0 0,1 0-1,-1 0 1,1 0 0,-1 0 0,1 1-1,0-1 1,0 0 0,0 1-1,0-1 1,0 1 0,1 0 0,-1 0-1,1 0 1,0 0 0,-1 0-1,1 0 1,0 1 0,0 0 0,0-1-1,0 1 1,0 0 0,1 0-1,-1 1 1,0-1 0,0 1 0,0-1-1,1 1 1,4 1 0,0-2-4,89-4 242,-91 4-279,1 2 0,0-1 1,0 1-1,0 0 0,0 0 0,-1 1 0,1 0 0,-1 0 0,1 0 0,-1 1 0,10 5 1,-13-5-15,-1 0 0,1 0 0,-1 0 0,1 1 1,-1-1-1,0 1 0,0-1 0,-1 1 1,1 0-1,-1-1 0,0 1 0,0 0 1,0 0-1,0 0 0,-1 0 0,1 0 0,-1 0 1,0 0-1,0 0 0,-2 6 0,2-1 37,-2-1-1,1 1 1,-1-1-1,-1 1 1,0-1-1,0 0 1,0 0-1,-8 12 1,-16 15 176,-2-1-1,-1-2 1,-69 57 0,51-46-156,37-33-69,9-7-20,0 0 0,0-1-1,0 0 1,-1 1 0,1-1 0,-1 0 0,1 0-1,-1 0 1,0-1 0,0 1 0,-4 1-1,2-34-2134,2-46-2354,3 36-379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4.251"/>
    </inkml:context>
    <inkml:brush xml:id="br0">
      <inkml:brushProperty name="width" value="0.05" units="cm"/>
      <inkml:brushProperty name="height" value="0.05" units="cm"/>
    </inkml:brush>
  </inkml:definitions>
  <inkml:trace contextRef="#ctx0" brushRef="#br0">1 0 10917,'0'0'3532,"10"20"-2729,29 68 222,-36-82-892,-1 1-1,0-1 1,0 1 0,-1 0-1,0 0 1,0 0 0,0 0 0,-1 0-1,0 0 1,-2 7 0,1 11 77,0 93 171,3 134-383,-3-249-110,2 0 1,-1 0 0,0 0-1,1 0 1,-1 0 0,1 0-1,0 0 1,0 0 0,2 4-1,-3-6-103,1 0-1,0 0 0,0-1 0,0 1 0,0 0 0,0 0 0,0 0 0,0-1 0,0 1 0,0 0 0,0-1 0,0 1 0,0-1 0,0 1 0,0-1 0,1 0 0,-1 0 0,0 1 0,0-1 0,0 0 1,1 0-1,1 0 0,19 0-6427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4.753"/>
    </inkml:context>
    <inkml:brush xml:id="br0">
      <inkml:brushProperty name="width" value="0.05" units="cm"/>
      <inkml:brushProperty name="height" value="0.05" units="cm"/>
    </inkml:brush>
  </inkml:definitions>
  <inkml:trace contextRef="#ctx0" brushRef="#br0">105 56 1953,'0'0'13310,"-6"-23"-10653,-12 23-2632,13-1-21,-1 1-1,0 0 0,0 0 1,0 1-1,1-1 0,-1 1 1,-9 3-1,13-3-9,0 1 0,0-1 0,1 0 0,-1 0 0,1 1 1,-1-1-1,1 1 0,-1-1 0,1 1 0,0-1 0,0 1 0,0 0 1,0 0-1,0 0 0,0 0 0,0-1 0,1 1 0,-1 0 0,1 0 1,-1 0-1,1 1 0,0-1 0,0 0 0,0 0 0,0 0 0,0 3 0,-1 76 98,4 109 868,-2-181-997,0-1 0,1 1 0,0-1 1,0 0-1,1 0 0,0 0 0,0 0 1,1 0-1,0-1 0,1 1 1,0-1-1,0 0 0,0-1 0,1 1 1,0-1-1,0 0 0,0-1 0,1 1 1,0-1-1,0 0 0,0-1 0,1 0 1,0 0-1,-1-1 0,1 0 1,1 0-1,-1-1 0,0 0 0,1 0 1,-1-1-1,0 0 0,1 0 0,0-1 1,-1 0-1,1-1 0,-1 0 0,1 0 1,9-3-1,-13 2 8,-1 0-1,1 0 1,0-1 0,-1 1-1,1-1 1,-1 0 0,0-1-1,0 1 1,0-1 0,0 1-1,-1-1 1,1 0 0,-1 0-1,0-1 1,0 1 0,-1-1-1,1 1 1,-1-1 0,0 0-1,0 0 1,-1 0-1,2-10 1,2-8-58,-2-1 0,-1 0 0,0-38 1,-2 62 81,-1-16 7,-1 1 1,0-1 0,-1 1-1,-1 0 1,-1 0-1,1 0 1,-11-19-1,2 8-89,-1 0-1,-34-47 0,46 70 4,-1 0 0,1 0 0,-1 0 0,0 1 0,0-1 0,-1 1 0,1 0 0,0 0 0,-1 0 0,1 0 0,-1 1 0,0-1 0,0 1 0,1 0 0,-1 0 0,0 0 0,0 1 0,0-1 0,0 1 0,0 0 0,-6 0 0,2 1-195,0 1 1,0-1-1,1 1 1,-1 0-1,1 1 0,0 0 1,0 0-1,0 0 1,-13 9-1,-32 29-3197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5.112"/>
    </inkml:context>
    <inkml:brush xml:id="br0">
      <inkml:brushProperty name="width" value="0.05" units="cm"/>
      <inkml:brushProperty name="height" value="0.05" units="cm"/>
    </inkml:brush>
  </inkml:definitions>
  <inkml:trace contextRef="#ctx0" brushRef="#br0">552 1 13766,'0'0'465,"121"139"-209,-121-76 80,0 23 560,-40 18 113,-33 20-561,-25 11-320,-12 4-64,0-5-64,17-12-832,23-16-1169,19-20-2321,23-20-4242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5.623"/>
    </inkml:context>
    <inkml:brush xml:id="br0">
      <inkml:brushProperty name="width" value="0.05" units="cm"/>
      <inkml:brushProperty name="height" value="0.05" units="cm"/>
    </inkml:brush>
  </inkml:definitions>
  <inkml:trace contextRef="#ctx0" brushRef="#br0">569 1 11781,'0'0'1124,"-27"2"-863,22-1-245,-6-1 44,1 1 0,-1 0 1,1 0-1,-1 1 0,1 1 1,0 0-1,0 0 0,0 1 1,0 0-1,1 1 0,0 0 0,-1 0 1,2 1-1,-1 0 0,1 1 1,0 0-1,0 0 0,1 1 1,-8 10-1,-16 29 398,1 2 0,3 1 0,2 1 0,2 1 0,-21 72 0,-58 286 1041,51-91-1246,45-248-233,3 0 1,9 111 0,-1-149-69,2 0-1,1 0 1,1 0-1,2-1 1,1-1-1,1 0 1,2 0-1,1-2 1,2 0 0,1-1-1,0 0 1,3-2-1,0-1 1,37 34-1,-8-15-635,1-2 0,2-2 0,2-3 0,2-3 0,0-1 0,85 31 0,72 11-4427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4:04.393"/>
    </inkml:context>
    <inkml:brush xml:id="br0">
      <inkml:brushProperty name="width" value="0.05" units="cm"/>
      <inkml:brushProperty name="height" value="0.05" units="cm"/>
    </inkml:brush>
  </inkml:definitions>
  <inkml:trace contextRef="#ctx0" brushRef="#br0">7 243 12502,'0'34'-150,"0"219"334,-5 214 1284,5-466-1180,0-7 109,0-12-258,-1-89 378,5-1-1,19-121 1,-17 195-517,2 1 1,1-1-1,1 1 1,2 1-1,1 0 1,2 0-1,1 2 1,1 0-1,1 1 1,2 0-1,25-26 1,-28 36-1,1 0 0,1 1 0,24-17 0,-37 30-6,0 1 1,1 0-1,-1 1 1,1 0-1,-1 0 1,1 0-1,0 1 1,0-1-1,0 2 1,0-1-1,1 1 1,-1 0-1,0 1 1,1 0-1,-1 0 1,9 1-1,-12 0 1,0 1 0,0-1-1,0 1 1,-1 0 0,1 0 0,0 0 0,-1 1-1,1-1 1,-1 1 0,0 0 0,0 0 0,0 0-1,0 0 1,-1 0 0,1 1 0,-1-1 0,0 1-1,0 0 1,0-1 0,0 1 0,-1 0 0,0 0-1,0 0 1,0 0 0,1 9 0,2 11-20,-1 1 1,-1 0-1,-1 28 1,-1-41 33,0-3-3,-1-1-1,1 0 1,-1 1 0,-1-1-1,0 0 1,0 0 0,0 0-1,-1 0 1,0-1 0,-1 1-1,1-1 1,-2 1 0,1-1-1,-1-1 1,0 1 0,0-1-1,-10 10 1,5-8 3,-1 0 0,1 0 0,-2-1 0,1-1 0,-1 0 0,0 0-1,-1-1 1,1-1 0,-1 0 0,-17 3 0,-79 12 161,63-17-8810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4:04.909"/>
    </inkml:context>
    <inkml:brush xml:id="br0">
      <inkml:brushProperty name="width" value="0.05" units="cm"/>
      <inkml:brushProperty name="height" value="0.05" units="cm"/>
    </inkml:brush>
  </inkml:definitions>
  <inkml:trace contextRef="#ctx0" brushRef="#br0">137 87 6659,'0'0'3071,"-7"-11"-1876,-26-28-789,32 39-397,0-1 1,0 0 0,0 1 0,-1-1 0,1 1 0,0 0 0,-1-1-1,1 1 1,0 0 0,-1 0 0,1 0 0,0 0 0,-1 0-1,1 0 1,0 0 0,-1 1 0,1-1 0,0 0 0,-1 1 0,1-1-1,0 1 1,0-1 0,-1 1 0,1 0 0,0-1 0,0 1 0,0 0-1,0 0 1,0 0 0,0 0 0,0 0 0,0 0 0,0 0 0,1 0-1,-1 0 1,-1 2 0,-25 43 464,27-45-461,-5 9 106,1 1 0,0 0 0,0 0 0,2 1-1,-1-1 1,1 1 0,1 0 0,0-1 0,1 15 0,0-17-85,1-1-1,0 0 0,1 1 0,0-1 0,0 0 0,0 0 1,1 0-1,0-1 0,1 1 0,0-1 0,0 0 0,1 0 1,7 11-1,39 34 20,-32-34 3,-1 2 1,0 0-1,21 32 1,-34-44-52,-1-1 0,0 1 0,0 0 0,-1 1 0,0-1 0,-1 0 0,0 1 0,0 0 0,-1-1 0,0 1 0,0 0 0,-1 0 0,0-1 0,-3 16 0,2-19 0,-1 1-1,0-1 0,0 0 0,0 0 0,-1 0 1,1 0-1,-1 0 0,-1 0 0,1-1 0,-1 1 1,1-1-1,-1 0 0,0 0 0,-1 0 0,1-1 1,-7 4-1,-10 7 18,0-2-1,-30 13 1,36-18-4,-8 0 36,12-13 100,10 3-136,1-1 0,-1 1 0,1-1 1,0 1-1,-1-1 0,2 1 0,-1-1 0,0 1 1,2-7-1,3-7-14,0-1 0,1 1 0,1 0-1,1 0 1,0 1 0,1 0 0,1 1 0,0-1 0,17-17 0,-5 3 7,39-47-36,-39 50-17,0 0-1,-2-1 0,-1-1 0,-1-1 0,18-43 0,-32 65 37,-1-1 0,-1 1 1,1-1-1,-2 0 0,1 0 1,-1 0-1,-1-1 1,1 1-1,-1 0 0,-1 0 1,-2-15-1,1 19 3,0 0 0,0 0 0,0 0-1,-1 0 1,1 0 0,-1 0 0,0 0 0,-1 1 0,1 0-1,-1 0 1,0 0 0,0 0 0,0 0 0,0 1 0,-1 0 0,1 0-1,-1 0 1,0 0 0,-8-3 0,-5-1-134,0 0 0,0 2 0,-1 0 0,0 1 0,0 1 0,0 0-1,-36 1 1,54 2 65,0 0 0,0 0-1,0 0 1,0 0-1,-1 1 1,1-1 0,0 0-1,0 1 1,0-1 0,0 1-1,0-1 1,0 1-1,0-1 1,0 1 0,0 0-1,0 0 1,0-1-1,0 1 1,0 0 0,1 0-1,-1 0 1,0 0-1,1 0 1,-1 0 0,0 0-1,1 0 1,0 0-1,-1 0 1,1 0 0,-1 0-1,1 1 1,0-1 0,0 0-1,0 0 1,0 0-1,0 0 1,0 1 0,0-1-1,0 2 1,0 2-282,-4 35-2533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4:05.254"/>
    </inkml:context>
    <inkml:brush xml:id="br0">
      <inkml:brushProperty name="width" value="0.05" units="cm"/>
      <inkml:brushProperty name="height" value="0.05" units="cm"/>
    </inkml:brush>
  </inkml:definitions>
  <inkml:trace contextRef="#ctx0" brushRef="#br0">57 1 14647,'0'0'21,"25"5"19,-10-2 26,-4-1 13,1 0 0,-1 1 0,0 0 0,0 0 0,-1 1 0,1 1 0,-1 0 0,0 0 0,0 1 0,0 0 0,-1 1 0,0 0 0,0 1 0,11 13 0,37 48 344,-4 2-1,-3 3 1,-3 2-1,-4 1 0,35 86 1,-65-128-425,0 1 1,-3 1-1,-1 0 1,-2 0-1,-1 1 1,0 38-1,-5-52 1,-1-1-1,-1 1 1,-2-1-1,0 0 1,-1 0-1,-2 0 1,0-1-1,-1 1 1,-1-1 0,-22 39-1,9-28-106,-2 0 1,-2-2-1,-1-1 0,-1 0 0,-49 39 0,-167 111-3183,223-167 2907,-71 58-2348,58-46-981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4:06.846"/>
    </inkml:context>
    <inkml:brush xml:id="br0">
      <inkml:brushProperty name="width" value="0.05" units="cm"/>
      <inkml:brushProperty name="height" value="0.05" units="cm"/>
    </inkml:brush>
  </inkml:definitions>
  <inkml:trace contextRef="#ctx0" brushRef="#br0">1 596 5507,'0'0'3647,"26"4"-3936,93 10 530,0-5-1,218-12 0,261-62 1302,-330 18-1213,-3-11-1,-2-11 1,287-118 0,-536 182-446,32-16-132,-44 20 219,0 0 0,-1-1 0,1 1 0,-1 0 1,1-1-1,-1 1 0,1 0 0,-1-1 0,0 0 0,0 1 0,0-1 0,0 0 0,0 1 0,0-1 0,-1 0 0,1 0 0,0 0 0,-1 0 0,1 0 0,-1 0 1,0-3-1,0 4-38,0-1 1,0 1-1,0-1 1,0 1-1,-1 0 1,1-1-1,0 1 1,-1-1-1,1 1 1,-1 0-1,0-1 1,1 1-1,-1 0 1,0 0-1,0-1 1,0 1-1,0 0 1,0 0-1,0 0 1,-2-2-1,-31-12-623,26 12 540,-45-13-445,-1 2 1,0 2-1,0 3 0,-78-3 1,99 9 59,-164-12-3652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33.134"/>
    </inkml:context>
    <inkml:brush xml:id="br0">
      <inkml:brushProperty name="width" value="0.05" units="cm"/>
      <inkml:brushProperty name="height" value="0.05" units="cm"/>
    </inkml:brush>
  </inkml:definitions>
  <inkml:trace contextRef="#ctx0" brushRef="#br0">1024 49 12102,'0'0'1192,"-28"-8"-480,7 1-421,-3-1 174,-1 1-1,0 1 1,0 2 0,-1 0-1,-43-1 1,-92 6 740,-181 24-1,283-17-1060,59 30-461,1-20 317,1 0 0,8 34 0,-5-31 44,-1 0 1,1 24-1,-3-5 53,-1 0 0,-2 0 0,-3-1-1,0 1 1,-3-1 0,-13 44 0,11-55-67,1 1 0,0 1 1,3-1-1,0 1 0,0 46 0,5-75-29,1 1-1,0-1 1,-1 0 0,1 0-1,0 0 1,0 0-1,0 0 1,0 0 0,0 0-1,0 0 1,0 0-1,0 0 1,0 0 0,0-1-1,0 1 1,1 0-1,-1-1 1,0 1 0,0-1-1,1 1 1,-1-1-1,1 0 1,-1 0 0,0 1-1,1-1 1,-1 0-1,0 0 1,1 0 0,-1-1-1,0 1 1,2 0-1,51-5 21,-18-3-50,47-19 0,-56 17 14,0 1-1,0 2 0,1 0 1,37-3-1,-44 8 5,1 1-1,-1 1 1,1 1-1,-1 1 0,32 7 1,-48-8 6,1 1 0,0 0 1,-1 0-1,1 0 0,-1 1 1,0 0-1,0 0 0,0 0 1,0 1-1,0-1 0,-1 1 1,0 0-1,0 0 0,0 1 0,0 0 1,0-1-1,-1 1 0,0 0 1,0 0-1,-1 1 0,1-1 1,-1 1-1,0-1 0,2 10 1,-2-7 3,-1 0 1,1 1 0,-1-1 0,-1 0 0,0 0 0,0 1 0,0-1 0,-1 0 0,-1 0 0,1 0-1,-1 0 1,0 0 0,-1 0 0,0 0 0,0 0 0,-1-1 0,0 0 0,-8 12 0,3-8 43,-1-1 0,0 0 0,-1-1 0,0 0 0,0 0 0,-1-2 0,0 1 0,-1-1 1,0-1-1,-16 6 0,-3 0 26,1-2 1,-2-1-1,1-2 0,-45 4 1,-135-2-158,199-9-173,0 0 0,1-2 0,-1 1 0,1-2 0,0 1 0,0-2 0,-18-6 0,-39-29-5346,24 5-3602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4:07.469"/>
    </inkml:context>
    <inkml:brush xml:id="br0">
      <inkml:brushProperty name="width" value="0.05" units="cm"/>
      <inkml:brushProperty name="height" value="0.05" units="cm"/>
    </inkml:brush>
  </inkml:definitions>
  <inkml:trace contextRef="#ctx0" brushRef="#br0">0 236 4818,'57'0'1910,"536"0"-853,1094-106 4391,-1469 81-3968,83-8 1266,-155 30-4123,-145 3 1269,0-1 0,0 0-1,1 1 1,-1-1 0,0 0 0,0 0 0,0 1-1,0-1 1,0 0 0,-1 0 0,1 0 0,0 0-1,0 0 1,-1-1 0,1 1 0,0 0 0,-1 0-1,1 0 1,-1 0 0,1-1 0,-1 1 0,0 0-1,0-1 1,0 1 0,1 0 0,-1-1 0,0 1-1,-1 0 1,1 0 0,0-1 0,0 1-1,0 0 1,-1-1 0,1 1 0,-1 0 0,1 0-1,-1 0 1,1-1 0,-1 1 0,0 0 0,0 0-1,-1-1 1,-2-8-263,4 10 335,0 0 0,0-1 0,0 1-1,0 0 1,0-1 0,0 1-1,0 0 1,0-1 0,0 1-1,0 0 1,-1-1 0,1 1 0,0 0-1,0-1 1,0 1 0,0 0-1,-1 0 1,1-1 0,0 1 0,0 0-1,0 0 1,-1-1 0,1 1-1,0 0 1,-1 0 0,1 0-1,0 0 1,0-1 0,-1 1 0,1 0-1,0 0 1,-1 0 0,1 0-1,0 0 1,-1 0 0,1 0-1,0 0 1,-1 0 0,1 0 0,0 0-1,-1 0 1,1 0 0,-58-2-3689,44 2 1714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6.450"/>
    </inkml:context>
    <inkml:brush xml:id="br0">
      <inkml:brushProperty name="width" value="0.05" units="cm"/>
      <inkml:brushProperty name="height" value="0.05" units="cm"/>
    </inkml:brush>
  </inkml:definitions>
  <inkml:trace contextRef="#ctx0" brushRef="#br0">206 0 14086,'0'0'577,"-164"190"143,136-76 112,14 20 65,14 8-305,11 5-336,60-5-112,27-15 48,20-18-192,-2-23 16,-15-23-96,-25-20-256,-17-20-2865,-11-23-2850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7.319"/>
    </inkml:context>
    <inkml:brush xml:id="br0">
      <inkml:brushProperty name="width" value="0.05" units="cm"/>
      <inkml:brushProperty name="height" value="0.05" units="cm"/>
    </inkml:brush>
  </inkml:definitions>
  <inkml:trace contextRef="#ctx0" brushRef="#br0">3 72 13606,'0'0'230,"0"34"338,-2 227 536,1-220-850,2 299 810,-1-333-996,1-1 0,0 1 0,0-1 0,1 1 0,0-1 0,4 9-1,-6-14-32,1 0 0,-1 0 0,1 0 0,-1 0 0,1 0 0,-1 0 0,1 0 0,0-1 0,0 1 0,-1 0 0,1 0-1,0-1 1,0 1 0,0-1 0,-1 1 0,1-1 0,0 1 0,0-1 0,0 1 0,1-1 0,0 0 14,-1 0 0,0 0-1,0-1 1,1 1 0,-1 0 0,0-1 0,0 1 0,0-1 0,1 0 0,-1 1-1,0-1 1,0 0 0,0 0 0,0 0 0,0 1 0,0-1 0,-1 0 0,1 0-1,0 0 1,0 0 0,0-2 0,9-15 48,-2 0-1,0 0 1,-1 0 0,0-1-1,-2 0 1,6-32 0,-6 28-56,27-201-3,2-3-26,-32 216-32,1-1 0,1 1 0,0 0-1,0 0 1,1 0 0,1 1-1,0-1 1,0 1 0,10-12-1,-12 18 12,0 0-1,0 0 0,1 0 0,-1 1 1,1 0-1,0-1 0,0 2 0,0-1 0,0 0 1,0 1-1,0 0 0,1 0 0,-1 1 1,1 0-1,0 0 0,-1 0 0,1 0 1,0 1-1,-1 0 0,12 1 0,-15-1 4,0 1-1,0 0 0,0-1 1,0 1-1,0 0 0,0 0 1,0 0-1,0 0 0,0 0 0,-1 1 1,1-1-1,0 0 0,-1 1 1,1-1-1,-1 1 0,0 0 1,1-1-1,-1 1 0,0 0 1,0 0-1,0 0 0,0 0 1,0 0-1,-1 0 0,1 0 1,-1 0-1,1 0 0,-1 3 1,3 8-48,-2 1 0,0 0 0,-1 18 0,0-18 10,-1-2 52,0 0 0,-1-1 0,0 1 1,-1-1-1,-1 1 0,1-1 0,-2 0 1,1 0-1,-2-1 0,1 1 0,-14 17 1,-9 9-22,-57 56 1,54-61-158,7-12-1585,6-16-6940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7.740"/>
    </inkml:context>
    <inkml:brush xml:id="br0">
      <inkml:brushProperty name="width" value="0.05" units="cm"/>
      <inkml:brushProperty name="height" value="0.05" units="cm"/>
    </inkml:brush>
  </inkml:definitions>
  <inkml:trace contextRef="#ctx0" brushRef="#br0">94 86 5603,'0'0'4060,"0"-14"-3099,0-58 1077,-23 74-419,19 0-1562,0-1 1,0 1-1,1 0 0,-1 0 1,1 0-1,-1 1 0,1-1 0,0 1 1,0 0-1,0 0 0,0 0 0,1 0 1,-1 0-1,1 1 0,0-1 0,0 1 1,0-1-1,0 1 0,0 0 0,1 0 1,0 0-1,-1 5 0,-1 7 47,0 0 0,2 0-1,0 0 1,2 22 0,-1-33-101,1 0 0,0 0 0,0 0 0,0 0 0,0-1 0,1 1 0,0-1 0,0 1 0,0-1 0,1 0 0,-1 1 0,1-1 0,0 0 0,0-1 0,0 1 0,5 3 0,7 6 66,1 0 0,31 18 1,-36-25-46,0 1 1,0 0-1,-1 0 1,0 1 0,0 1-1,-1 0 1,0 0-1,11 14 1,-18-18-8,0 0 1,0 0-1,0 0 0,-1-1 1,0 2-1,0-1 0,0 0 1,0 0-1,-1 0 0,0 0 1,0 0-1,0 1 0,-1-1 1,0 0-1,0 0 0,0 0 1,0 0-1,-1 0 0,0 0 1,0-1-1,0 1 0,-1 0 1,1-1-1,-1 0 0,0 0 1,-6 6-1,6-6-161,0 0 0,-1 0 0,0 0 0,0-1 0,0 0 0,0 0 1,0 0-1,-1 0 0,1-1 0,-1 1 0,0-1 0,0 0 0,1 0 0,-1-1 0,-1 0 0,1 0 0,0 0 1,0 0-1,0-1 0,0 0 0,-1 0 0,1 0 0,0-1 0,0 0 0,0 0 0,-7-2 0,11 3-110,-1-1 0,1 0 1,0 1-1,0-1 0,0 0 0,0 0 0,0 0 0,0 0 0,0 0 0,0 0 0,0 0 0,0 0 0,0 0 0,1-1 0,-2-1 0,-10-33-5741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8.069"/>
    </inkml:context>
    <inkml:brush xml:id="br0">
      <inkml:brushProperty name="width" value="0.05" units="cm"/>
      <inkml:brushProperty name="height" value="0.05" units="cm"/>
    </inkml:brush>
  </inkml:definitions>
  <inkml:trace contextRef="#ctx0" brushRef="#br0">1 125 10725,'0'0'0,"180"-41"-528,-129 23 784,-9 1-112,-6 4 144,-2 0 304,-6 3-336,-2 5-192,-4 0-64,-2 5-128,-3 0-704,-6-2-2241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3:58.833"/>
    </inkml:context>
    <inkml:brush xml:id="br0">
      <inkml:brushProperty name="width" value="0.05" units="cm"/>
      <inkml:brushProperty name="height" value="0.05" units="cm"/>
    </inkml:brush>
  </inkml:definitions>
  <inkml:trace contextRef="#ctx0" brushRef="#br0">155 1 7684,'0'0'6963,"-50"45"-6243,35 11 144,10 10-479,-1 10-129,6 2-208,-3-2-16,-5 0-32,2-5-224,-13-2-1169,-4-14-1712,3-14-2418</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4:52.639"/>
    </inkml:context>
    <inkml:brush xml:id="br0">
      <inkml:brushProperty name="width" value="0.05" units="cm"/>
      <inkml:brushProperty name="height" value="0.05" units="cm"/>
    </inkml:brush>
  </inkml:definitions>
  <inkml:trace contextRef="#ctx0" brushRef="#br0">202 240 4386,'0'0'6534,"-13"0"-6147,-29 0 98,29 0 195,40 0-405,26-3-8,1-3 0,-1-2 0,83-24-1,-26 6-60,-67 18-209,-1 1 0,2 2 1,64 1-1,-111 5 4,1-1 0,-1 1 0,0 0 0,1-1 0,-1 1 0,1 0 0,-1 1-1,1-1 1,0 0 0,0 1 0,-1-1 0,-1 3 0,-10 5 22,8-5-2,-252 130-201,227-121 121,0-1 1,-1-2 0,-1-2 0,1 0 0,-1-3 0,-59 4 0,56-8 71,17 1 32,1-2-1,-1 0 1,0 0 0,1-2-1,-1-1 1,-27-7 0,32 0 708,22 1-531,29-4-194,614-116 105,-542 117-163,164 5 0,-239 7 7,-7 2 32,-26-2-21,-1 0 0,0 0 1,1 0-1,-1 0 0,0 0 0,1-1 0,-1 1 1,0 0-1,1 0 0,-1 0 0,0 0 0,1 0 1,-1 0-1,0 0 0,1 1 0,-1-1 0,0 0 1,1 0-1,-1 0 0,0 0 0,1 0 0,-1 0 0,0 1 1,0-1-1,1 0 0,-1 0 0,0 0 0,0 1 1,1-1-1,-1 0 0,0 0 0,0 1 0,0-1 1,1 0-1,-1 1 0,0-1 0,0 0 0,0 0 1,0 1-1,0-1 0,0 0 0,0 1 0,1-1 1,-1 0-1,0 1 0,0-1 0,0 0 0,0 1 1,-1-1-1,1 0 0,0 1 0,0-1 0,0 0 0,0 1 1,0-1-1,0 0 0,0 1 0,-1-1 0,1 0 1,0 0-1,0 1 0,0-1 0,-1 1 0,-18 4-260,-207 15 277,-262-9 0,389-12 1,229 11-659,-14-9 945,0-6 1,141-23-1,-225 23-264,-20 4 1,-1 0 0,0-1 1,0 0-1,18-7 0,-29 9-27,0 0 1,0-1-1,1 1 1,-1 0-1,0 0 0,0 0 1,0 0-1,1-1 1,-1 1-1,0 0 1,0 0-1,0-1 0,0 1 1,1 0-1,-1 0 1,0-1-1,0 1 1,0 0-1,0 0 0,0-1 1,0 1-1,0 0 1,0 0-1,0-1 0,0 1 1,0 0-1,0-1 1,0 1-1,0 0 1,0 0-1,0-1 0,0 1 1,0 0-1,0 0 1,-1-1-1,1 1 1,0 0-1,0 0 0,0-1 1,0 1-1,-1 0 1,1 0-1,0 0 1,0-1-1,0 1 0,-1 0 1,1 0-1,0 0 1,0 0-1,-1 0 1,1-1-1,0 1 0,0 0 1,-1 0-1,1 0 1,0 0-1,0 0 0,-1 0 1,1 0-1,-19-9 149,-27-6-99,-1 2 1,0 2-1,-1 2 0,-81-4 0,128 14-74,0 0-1,0 0 1,0 0-1,0 0 1,0 0-1,0 0 1,1 0-1,-1 0 1,0 1-1,1-1 1,-1 0-1,1 0 1,-1 1-1,1-1 1,-1 0-1,1 1 1,0-1-1,0 0 1,0 1-1,0-1 1,0 1-1,0-1 1,0 3-1,2 37-384,-1-40 386,0-1-1,1 1 1,-1-1-1,0 1 1,0-1-1,0 1 0,0-1 1,1 0-1,-1 0 1,0 1-1,0-1 1,1 0-1,-1 0 1,0 0-1,0-1 0,1 1 1,1 0-1,-1-1-83,4 1-8,1 0 1,-1 0-1,1-1 1,-1 0-1,0 0 1,1-1-1,-1 0 1,9-3-1,-13 4 116,0-1 0,0 1-1,0 0 1,0-1 0,0 1 0,0-1-1,-1 1 1,1-1 0,0 0-1,-1 0 1,0 0 0,1 0 0,-1 0-1,0 0 1,0 0 0,0 0 0,0 0-1,0-1 1,0 1 0,-1 0-1,1-1 1,-1 1 0,0 0 0,1-1-1,-1-2 1,0-18-176,0 23 223,36 25 1180,-36-25-1224,0 0 1,1 0-1,-1 0 0,0-1 1,0 1-1,0 0 0,0 0 1,0 0-1,0 0 0,1 0 0,-1 0 1,0 0-1,0 0 0,0 0 1,0 0-1,1 0 0,-1 0 1,0 0-1,0 0 0,0 0 0,0 0 1,1 0-1,-1 0 0,0 0 1,0 0-1,0 0 0,0 0 1,1 0-1,-1 0 0,0 0 0,0 0 1,0 0-1,0 0 0,0 0 1,1 0-1,-1 1 0,0-1 0,0 0 1,0 0-1,0 0 0,0 0 1,0 0-1,0 1 0,1-1 1,-1 0-1,0 0 0,0 0 0,0 0 1,0 0-1,0 1 0,0-1 1,0 0-1,0 0 0,0 0 1,0 1-1,9-16-140,-8 14 54,-1 0 77,0 0-1,1 0 1,-1 0 0,1 0 0,-1 0-1,1 0 1,0 0 0,-1 0 0,1 0-1,0 0 1,0 0 0,0 0 0,0 0-1,0 0 1,0 1 0,0-1-1,0 0 1,0 1 0,0-1 0,0 1-1,0-1 1,0 1 0,0 0 0,1-1-1,-1 1 1,2 0 0,-1-1-15,-1 1 22,0 0-1,0 0 1,0 0-1,0 0 1,0 0 0,0 0-1,-1 0 1,1-1-1,0 1 1,0 0 0,0-1-1,0 1 1,0-1-1,0 1 1,-1-1 0,1 1-1,0-1 1,0 1-1,-1-1 1,1 0 0,0 0-1,-1 1 1,1-1-1,0-1 1,-1 1 49,-1-1 207,6 0-333,11-1-28,-15 2 102,0 1 0,-1-1 0,1 1 0,0-1 0,-1 1 0,1-1 0,-1 0 0,1 0 0,-1 1 0,1-1 0,-1 0 0,1 0 0,-1 1 0,0-1 0,1 0 0,-1 0 0,0 0 0,0 1 0,0-1 0,1 0 0,-1 0 0,0 0 0,0 0 0,0 0 0,-1 0 1,1 1-1,0-1 0,0 0 0,0 0 0,-1-1 0,1 2-28,0-1-245,0-1 267,0 2-35,-1 3-1028,1 3 1006,17-2 39,-16-4 268,0-7-128,0-24 198,-2 31-364,1-1-1,0 1 1,0-1 0,-1 0-1,1 1 1,0-1 0,-1 1 0,1-1-1,-1 1 1,1-1 0,-1 1 0,1 0-1,-1-1 1,1 1 0,-1-1 0,1 1-1,-1 0 1,1 0 0,-1-1 0,0 1-1,1 0 1,-1 0 0,1 0 0,-1-1-1,0 1 1,1 0 0,-1 0 0,0 0-1,1 0 1,-1 0 0,0 0 0,1 1-1,-1-1 1,1 0 0,-1 0 0,0 0-1,1 1 1,-1-1 0,1 0-1,-1 0 1,0 1 0,1-1 0,-1 1-1,1-1 1,-1 0 0,1 1 0,0-1-1,-1 2 1,-9 9-2667,-1 3-856</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47.493"/>
    </inkml:context>
    <inkml:brush xml:id="br0">
      <inkml:brushProperty name="width" value="0.05" units="cm"/>
      <inkml:brushProperty name="height" value="0.05" units="cm"/>
    </inkml:brush>
  </inkml:definitions>
  <inkml:trace contextRef="#ctx0" brushRef="#br0">220 101 13142,'0'0'1273,"-26"27"-572,-80 85 636,101-107-1183,0 0-1,1 1 1,0-1 0,0 1 0,0 0 0,1 0 0,0 0-1,0 0 1,0 1 0,1-1 0,0 1 0,0 0-1,0-1 1,0 14 0,-1 1 255,-19 314 2359,18-215-2535,-7 121 90,11-258-316,6-240 95,-2 199-81,3 0 1,20-75-1,18-20 21,97-220-1,-142 371-38,0 2-3,0-1 1,0 1 0,0-1 0,1 1 0,-1 0-1,0-1 1,0 1 0,0-1 0,1 1-1,-1-1 1,0 1 0,0 0 0,1-1 0,-1 1-1,0-1 1,1 1 0,-1 0 0,0 0-1,1-1 1,-1 1 0,0 0 0,1-1 0,-1 1-1,1 0 1,-1 0 0,1 0 0,-1 0-1,1-1 1,-1 1 0,1 0 0,2 24-183,27 125 200,68 196 0,-68-248-19,-1-10-11,-17-57-96,-2 1 0,-1 0 0,-1 1 1,-2-1-1,5 62 0,-11-84-166,0-1 0,0 1 0,-1 0 0,0-1 0,-1 1 0,0-1 0,-4 11 0,4-15-19,0 0 0,0 0 0,0 0 0,-1 0 0,0-1 1,0 0-1,0 1 0,0-1 0,-1 0 0,1 0 0,-1-1 1,1 1-1,-1-1 0,0 0 0,-7 3 0,-39 11-5043,-12-10-3508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47.836"/>
    </inkml:context>
    <inkml:brush xml:id="br0">
      <inkml:brushProperty name="width" value="0.05" units="cm"/>
      <inkml:brushProperty name="height" value="0.05" units="cm"/>
    </inkml:brush>
  </inkml:definitions>
  <inkml:trace contextRef="#ctx0" brushRef="#br0">1 646 12358,'0'0'3841,"186"-46"-2704,-108 16-689,24-13-352,27-18-96,34-12-64,34-13-576,3-6-1201,0 6-1056,-25 13-1553,-32 17-1745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48.977"/>
    </inkml:context>
    <inkml:brush xml:id="br0">
      <inkml:brushProperty name="width" value="0.05" units="cm"/>
      <inkml:brushProperty name="height" value="0.05" units="cm"/>
    </inkml:brush>
  </inkml:definitions>
  <inkml:trace contextRef="#ctx0" brushRef="#br0">321 184 6131,'0'0'6998,"-5"24"-5502,-99 408 2688,89-375-3818,-1 5-234,1 2 1,4-1-1,-6 106 1,17-146-210,0-24-105,0-39 190,-1-58 134,5-142-45,-1 208-100,2-1 0,1 2-1,1-1 1,2 1-1,18-44 1,-2 19-141,3 2 0,48-72 0,-57 99 66,0 2 0,2 0 1,1 1-1,0 2 0,2 0 0,36-25 1,-53 42 70,1 0 1,-1 1 0,1 0 0,0 1 0,0 0-1,1 0 1,-1 1 0,1-1 0,-1 2-1,1 0 1,0 0 0,-1 0 0,1 1 0,0 0-1,9 2 1,-13-1 1,-1 0-1,1 0 0,-1 0 1,1 1-1,-1 0 0,0 0 1,1 0-1,-1 0 0,0 1 0,-1 0 1,1-1-1,0 1 0,-1 1 1,0-1-1,1 0 0,-1 1 1,-1 0-1,1 0 0,0 0 1,-1 0-1,0 0 0,0 0 1,0 0-1,-1 1 0,1-1 1,-1 1-1,0-1 0,0 1 1,0 5-1,0 4 21,0 0 1,0 0-1,-1 0 0,-1 0 1,-1 0-1,0 0 0,0 0 1,-2 0-1,1-1 0,-7 14 1,0-6 20,-1-1 1,0 0 0,-2 0 0,0-1 0,-22 23 0,-20 19-2,-4-2 1,-81 64-1,135-118-26,0-1 1,-1 0-1,1 0 0,-1 0 0,0 0 0,0-1 0,-1 0 0,1-1 0,-1 1 0,1-1 1,-12 2-1,17-10 0,0 1 0,0 0 0,1-1 0,-1 1 0,1 0 0,1-7 0,-1 7-27,0 1-1,0 0-1,1-1 0,0 1 1,-1 0-1,1 0 1,0-1-1,1 1 1,-1 0-1,1 0 1,0 0-1,0 0 0,0 0 1,0 1-1,1-1 1,0 1-1,0 0 1,-1-1-1,2 1 1,-1 0-1,0 1 1,1-1-1,-1 0 0,1 1 1,0 0-1,0 0 1,0 0-1,0 0 1,0 1-1,0 0 1,0 0-1,6-1 0,10-2 22,0 1 0,0 1 0,1 1 0,-1 1 0,29 3 0,-34-1-11,0 1-1,0 0 0,0 1 0,0 0 0,-1 1 1,0 1-1,0 0 0,0 1 0,-1 1 0,0 0 1,24 19-1,-28-20-5,-1 1 0,1 1 0,-1-1 0,-1 1 0,1 1 0,-2-1 1,1 1-1,-1 0 0,-1 1 0,0-1 0,0 1 0,-1 0 0,-1 1 0,0-1 0,0 0 1,1 13-1,-3-11 38,0 0 0,-1 0 0,0 0 0,-1-1 0,-1 1 0,0 0 1,-1-1-1,-4 16 0,3-20 10,0 0 0,0-1 0,0 0 0,-1 0 1,1 0-1,-2 0 0,1-1 0,-1 1 0,0-1 0,-1-1 0,1 1 1,-1-1-1,-11 6 0,0-1 56,0-1-1,0-1 1,-1-1-1,0 0 1,0-1 0,0-2-1,-1 0 1,0 0-1,0-2 1,0-1 0,0 0-1,0-2 1,-38-5-1,27 1-441,1-2 0,1-1-1,-1-1 1,1-2 0,1 0-1,0-2 1,1-2 0,-34-22-1,-7-15-3944,13 3-2755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34.547"/>
    </inkml:context>
    <inkml:brush xml:id="br0">
      <inkml:brushProperty name="width" value="0.05" units="cm"/>
      <inkml:brushProperty name="height" value="0.05" units="cm"/>
    </inkml:brush>
  </inkml:definitions>
  <inkml:trace contextRef="#ctx0" brushRef="#br0">805 235 10149,'7'-24'2742,"28"-79"-2152,-33 96-522,0 1 0,0 0-1,1 0 1,0 1 0,1-1 0,-1 0 0,1 1 0,0 0-1,0 0 1,1 0 0,-1 1 0,1-1 0,0 1 0,0 0-1,1 0 1,-1 1 0,1 0 0,0 0 0,0 0 0,0 1-1,0-1 1,0 1 0,0 1 0,1-1 0,-1 1 0,1 0 0,12 1-1,-17 0-34,1 0 0,0 0 0,0 0-1,-1 1 1,1-1 0,0 1 0,0-1-1,-1 1 1,1 0 0,-1 0 0,1 1-1,-1-1 1,1 0 0,-1 1-1,0 0 1,0-1 0,0 1 0,0 0-1,0 0 1,0 0 0,0 0 0,-1 0-1,1 1 1,-1-1 0,1 1 0,0 2-1,2 5 66,-1 0 1,0 1-1,-1-1 0,0 1 0,1 20 0,-2-1 32,-1 1 0,-2-1 1,-1 1-1,-2-1 0,0 0 0,-2 0 0,-2 0 0,-20 49 1,-4-8 64,-4-1 1,-56 83-1,-260 306 785,123-173-196,196-241-617,-45 80 0,69-106-161,1 0 1,0 1 0,2 1-1,0-1 1,1 1-1,2 0 1,-4 27 0,7-43-12,1 1 0,0 0 1,0 0-1,0 0 1,0-1-1,1 1 1,0 0-1,0-1 1,1 1-1,-1 0 1,1-1-1,1 0 1,4 9-1,-4-10-2,0 0-1,1 0 1,-1 0 0,1-1-1,0 1 1,0-1 0,0 0-1,1-1 1,-1 1 0,1-1-1,-1 0 1,1 0 0,0 0-1,9 2 1,19 2-41,1-2 0,0 0 0,0-3 0,66-5 0,-72 3 72,-4-2-24,32-2 51,-55 5-51,0 0 0,1 0 0,-1 0-1,0 0 1,1 0 0,-1 1 0,0-1-1,0 0 1,1 1 0,-1-1-1,0 1 1,0-1 0,1 1 0,-1 0-1,0-1 1,0 1 0,0 0 0,0 0-1,0 0 1,0 0 0,0 0 0,-1 0-1,1 0 1,0 0 0,0 0 0,-1 0-1,1 0 1,-1 1 0,1-1-1,-1 0 1,1 0 0,-1 2 0,4 42 119,-3-1 0,-1 1 0,-10 69 1,-36 138 459,10-71-181,-45 482 254,34 5 324,-15 160-302,21-522-703,32-265 16,-1-1-1,-1 0 1,-3-1 0,-1 0-1,-25 45 1,32-69-21,-1-2-1,-1 0 1,-11 14 0,19-25 2,1 1 0,-1-1 1,0 0-1,0 0 0,0 0 0,-1 0 1,1 0-1,0-1 0,-1 1 0,1-1 0,-1 1 1,0-1-1,1 0 0,-1 0 0,0 0 1,0 0-1,0-1 0,0 1 0,1-1 0,-1 0 1,0 0-1,0 0 0,0 0 0,-4-1 1,6 1-5,0-1 1,0 1 0,-1-1 0,1 0 0,0 1-1,0-1 1,0 0 0,0 0 0,1 0 0,-1 0-1,0 0 1,0 0 0,0 0 0,1 0 0,-1 0-1,0 0 1,1 0 0,-1 0 0,1 0 0,0-1-1,-1 1 1,1 0 0,0 0 0,0-1 0,-1 0 0,-2-31-922,1-1 1,1 1 0,2 0 0,9-56 0,0 33-1851,22-68 0,36-84-6917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52.593"/>
    </inkml:context>
    <inkml:brush xml:id="br0">
      <inkml:brushProperty name="width" value="0.05" units="cm"/>
      <inkml:brushProperty name="height" value="0.05" units="cm"/>
    </inkml:brush>
  </inkml:definitions>
  <inkml:trace contextRef="#ctx0" brushRef="#br0">20 771 6243,'0'0'616,"-20"3"1337,24 1-1938,1 0 0,-1 0 0,1 0 0,0-1 0,0 1 0,0-1 0,0-1 0,0 1-1,10 3 1,29 15 393,-38-17-359,1 0 1,0-1-1,0 1 0,1-1 0,-1-1 1,1 0-1,-1 0 0,11 1 0,93 1 284,-1-5 0,1-5 0,111-21 0,135 2-230,28-4 114,-196 5 339,207-34-117,-11 15-165,-91 15-311,295-49 89,277-39 932,-189 48 223,-605 63-950,1046-97 1742,-670 74-1167,-142 12-648,-183 7-142,357-39-63,-201-5 113,112-16-117,-353 64 27,64-5-87,-102-5-9263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53.454"/>
    </inkml:context>
    <inkml:brush xml:id="br0">
      <inkml:brushProperty name="width" value="0.05" units="cm"/>
      <inkml:brushProperty name="height" value="0.05" units="cm"/>
    </inkml:brush>
  </inkml:definitions>
  <inkml:trace contextRef="#ctx0" brushRef="#br0">1 1 1105,'0'0'0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53.815"/>
    </inkml:context>
    <inkml:brush xml:id="br0">
      <inkml:brushProperty name="width" value="0.05" units="cm"/>
      <inkml:brushProperty name="height" value="0.05" units="cm"/>
    </inkml:brush>
  </inkml:definitions>
  <inkml:trace contextRef="#ctx0" brushRef="#br0">1 69 688,'123'-64'0,"-123"59"-688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55.311"/>
    </inkml:context>
    <inkml:brush xml:id="br0">
      <inkml:brushProperty name="width" value="0.05" units="cm"/>
      <inkml:brushProperty name="height" value="0.05" units="cm"/>
    </inkml:brush>
  </inkml:definitions>
  <inkml:trace contextRef="#ctx0" brushRef="#br0">724 41 1297,'0'0'4063,"4"-7"-2900,13-20-139,-13 21 3157,-4 9-4125,-1 124 550,3 150 629,0-250-1201,2 0 0,8 30 0,-7-34-12,0 1 0,-1 0 0,0 27-1,-4 16 29,18 116-1,-9-93 132,-4 0 0,-7 105 0,0-55-132,-1-82 54,-15 87 1,9-88 217,-3 88 0,-5 178 530,8 239-62,9-528-711,-1 23-9,3 1 0,11 70 1,-4-84-50,17 121 78,-25-147-80,0 0 0,-1 1-1,0-1 1,-2 0 0,0 1 0,-9 30 0,-2 1-15,1 0 1,3 1 0,-5 78-1,16 156 4,1-247-2,16 61 1,-3-16-1,7 145 24,-17-196-87,16 47 0,-14-57 77,-2 0-1,-1 0 1,0 1-1,-2 0 1,1 23-1,-2-13-12,7 44 0,-4-44-3,2 46 1,-7-34 49,-14-44 585,-26-24-678,35 19 32,-1 1 1,0 0-1,0 0 1,0 0 0,0 1-1,0-1 1,0 2 0,-1-1-1,1 1 1,-12-2-1,-72 3-116,49 1 90,-3-2-42,0 3 1,1 1-1,-61 13 1,14 2-2921,-102 7 0,94-17-1809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58.864"/>
    </inkml:context>
    <inkml:brush xml:id="br0">
      <inkml:brushProperty name="width" value="0.05" units="cm"/>
      <inkml:brushProperty name="height" value="0.05" units="cm"/>
    </inkml:brush>
  </inkml:definitions>
  <inkml:trace contextRef="#ctx0" brushRef="#br0">0 5815 2977,'0'0'2087,"24"-13"1045,188-146-2132,23 29-931,-18 12 62,-133 66-120,196-129 26,-251 157 105,-2 0 1,0-2-1,-2-1 0,29-38 0,50-53 252,192-131-292,-44 41 300,63-45-201,-26 23 177,-280 223-356,379-314 169,-341 287-204,641-493 109,-598 454-95,432-321 137,-365 282 235,175-160 0,-154 121-377,-76 67 29,266-216 870,-200 173-750,153-126 126,-277 217-229,2 3 0,2 1 0,1 3 0,61-27 0,42-25-86,86-47 65,-130 74-213,164-112 0,-192 109 185,139-75 0,-171 107 16,0-2 0,-2-2 0,-1-2 0,-1-2 0,51-50 0,-48 41-21,1 3 1,65-41 0,-67 49 47,17-27 183,-63 57-248,2 1-25,-1 0-58,-10 13-6680,-2-5 1219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2:59.502"/>
    </inkml:context>
    <inkml:brush xml:id="br0">
      <inkml:brushProperty name="width" value="0.05" units="cm"/>
      <inkml:brushProperty name="height" value="0.05" units="cm"/>
    </inkml:brush>
  </inkml:definitions>
  <inkml:trace contextRef="#ctx0" brushRef="#br0">1 1 7571,'0'0'385,"8"0"-116,3-1 290,0 1 0,1 1 0,-1 0 0,0 0 0,0 1 0,0 0 0,19 7-1,38 19 75,-46-21-613,-1 1 1,0 1-1,-1 1 1,0 1-1,-1 0 1,0 2-1,0 0 0,16 16 1,-9-4 65,0-1 0,2-1 0,48 29 0,-75-50-91,0-1 0,1 0 0,-1 0-1,0 0 1,0 1 0,0-1 0,-1 0 0,1 1 0,0-1-1,0 1 1,-1-1 0,1 1 0,-1-1 0,1 1 0,-1-1-1,0 1 1,1 0 0,-1-1 0,0 1 0,0-1 0,0 1 0,-1 0-1,1-1 1,0 1 0,0-1 0,-1 1 0,1 0 0,-2 1-1,1 2 72,-1 0 0,0-1 0,0 1-1,0-1 1,-1 0 0,0 0-1,-5 7 1,-27 30-711,2 1-1,2 1 1,-44 85-1,18-32-3239,1-5 1978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0.858"/>
    </inkml:context>
    <inkml:brush xml:id="br0">
      <inkml:brushProperty name="width" value="0.05" units="cm"/>
      <inkml:brushProperty name="height" value="0.05" units="cm"/>
    </inkml:brush>
  </inkml:definitions>
  <inkml:trace contextRef="#ctx0" brushRef="#br0">1 0 12998,'0'0'165,"6"5"516,462 288 5094,-59-41-5190,-355-216-562,180 127 17,-179-121-35,-1 4 0,47 51-1,-75-67 64,-1 2-1,22 40 0,29 37-870,-65-95-387,2-1-1,24 22 1,-24-19-5587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1.295"/>
    </inkml:context>
    <inkml:brush xml:id="br0">
      <inkml:brushProperty name="width" value="0.05" units="cm"/>
      <inkml:brushProperty name="height" value="0.05" units="cm"/>
    </inkml:brush>
  </inkml:definitions>
  <inkml:trace contextRef="#ctx0" brushRef="#br0">0 188 9012,'0'0'3343,"6"3"-2684,187 107 2814,278 134-2611,-451-233-880,0 0 0,1-2 0,0 0 0,1-1 0,0-1 0,0-2 0,1 0 0,38 3 0,-60-8 30,0 0 0,-1 0 0,1 0 0,0 0 0,0 0 0,-1 0 0,1 0 0,0 0 0,-1-1 0,1 1 0,0 0 0,-1-1 0,1 1 0,-1 0 0,1-1 0,0 1 0,-1 0 0,1-1 0,-1 1 0,1-1 0,-1 1 0,1-1 0,-1 0 0,0 1 0,1-1 0,-1 1 0,0-1 1,1 0-1,-1 1 0,0-1 0,1 0 0,0-26 546,-1 17-450,0 9-93,0-20 100,0 0 0,-1 0 0,-1 0 1,0 0-1,-2 0 0,-11-36 0,-28-45-25,-32-93-262,74 192 117,1-2-222,-1 1 0,0 0 0,-1 0 0,1 0 0,-1-1 0,1 2 0,-1-1 0,0 0 0,-1 0 0,1 1 0,-1-1 0,1 1 0,-1-1 0,0 1 0,0 0 0,-1 1 0,1-1 0,-1 0 0,-5-2 0,-23-6-4589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2.171"/>
    </inkml:context>
    <inkml:brush xml:id="br0">
      <inkml:brushProperty name="width" value="0.05" units="cm"/>
      <inkml:brushProperty name="height" value="0.05" units="cm"/>
    </inkml:brush>
  </inkml:definitions>
  <inkml:trace contextRef="#ctx0" brushRef="#br0">193 768 7780,'0'0'1056,"15"-22"-608,100-146 2185,-101 147-2284,31-42 733,59-115 0,-94 158-870,0-1-1,-2 0 0,-1-1 0,-1 0 1,0 0-1,-2 0 0,0 0 1,-2-1-1,0 0 0,-3-29 0,1 50-172,0 0-1,-1 1 1,1-1-1,0 0 1,-1 1-1,0-1 1,1 0-1,-1 1 1,0-1-1,0 1 1,0-1-1,0 1 1,0 0-1,0-1 0,0 1 1,0 0-1,-1 0 1,1 0-1,0 0 1,-3-2-1,0 1 12,0 0 1,0 1-1,0-1 0,0 1 0,-1 0 0,1 0 0,0 0 1,-5 0-1,-4 0 49,0 1 1,1 0-1,-1 1 1,1 0 0,-19 5-1,16-1-42,0 1 0,0 0-1,0 1 1,1 1 0,0 0-1,1 1 1,0 1 0,0 0-1,-19 19 1,-1 6 4,2 0 0,-29 43 0,44-55-38,2 0 0,0 0 0,1 2 0,-10 27 0,18-37-26,0 0 0,1 1 0,0-1 0,1 1 0,1 0 0,1 0 0,0 0 0,2 22 0,0-33-1,-1 0-1,1 1 1,1-1 0,-1 0-1,1 0 1,0 0 0,0 0 0,0 0-1,1-1 1,-1 1 0,1-1-1,0 1 1,1-1 0,-1 0 0,6 5-1,-2-3-13,1-1-1,0 1 1,0-1 0,0-1-1,0 0 1,1 0-1,-1 0 1,11 2-1,15 2-316,-1-2 0,2-1 0,56 1 0,-86-6 264,104 1-1583,-109-1 1626,1 0 0,-1 0-1,1 0 1,-1 1 0,1-1 0,-1 0 0,1 0 0,-1 0 0,0 0 0,1 1 0,-1-1 0,1 0 0,-1 0 0,1 1 0,-1-1-1,0 0 1,1 1 0,-1-1 0,0 0 0,1 1 0,-1-1 0,0 1 0,0-1 0,1 0 0,-1 1 0,0-1 0,0 1 0,0-1-1,1 1 1,-1-1 0,0 1 0,0-1 0,0 1 0,0-1 0,0 1 0,0 0 0,-2 23-570,1-19 570,-4 15 60,-1-1 0,0 0 0,-2 0-1,0-1 1,-1 0 0,-1 0 0,-12 16 0,-24 47 36,38-66-30,1 0 0,0 1 0,1 0 1,0 0-1,2 1 0,0-1 0,1 1 1,-2 19-1,26-34 45,-8-3-44,0-1-1,0 0 1,0-1 0,0 0 0,-1-1 0,1-1 0,-1 0 0,0 0 0,0-1 0,13-9 0,14-11-125,55-48 0,-44 31-588,-1-3 0,-2-2-1,49-67 1,-72 82-2492,32-60 1,-33 42-1424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3.216"/>
    </inkml:context>
    <inkml:brush xml:id="br0">
      <inkml:brushProperty name="width" value="0.05" units="cm"/>
      <inkml:brushProperty name="height" value="0.05" units="cm"/>
    </inkml:brush>
  </inkml:definitions>
  <inkml:trace contextRef="#ctx0" brushRef="#br0">20 807 320,'0'0'12200,"-2"8"-11375,-4 16-363,1 0 1,2 1-1,0-1 1,2 1-1,2 27 0,-2-48-451,1 0-1,1 0 1,-1 0-1,0 0 1,1-1-1,0 1 1,0 0-1,0 0 1,0 0-1,1-1 1,-1 1-1,1-1 1,0 1-1,0-1 1,1 1-1,-1-1 1,0 0-1,1 0 1,0 0-1,0-1 1,0 1-1,0-1 1,0 1-1,7 2 1,-1-1-28,1 0 0,-1-1 1,1-1-1,0 1 0,0-2 0,0 1 1,0-1-1,17-1 0,-22-1 22,0 0-1,-1 0 0,0-1 0,1 1 0,-1-1 0,0 0 0,0 0 0,0 0 0,0-1 0,0 0 1,-1 1-1,1-1 0,-1-1 0,0 1 0,1 0 0,-1-1 0,-1 1 0,1-1 0,-1 0 1,1 0-1,-1 0 0,2-7 0,3-3-23,-1-1-1,0 1 1,-2-1 0,0 0-1,4-25 1,-5-34 611,-2 83-368,1-5-206,-1 0 0,1 0 0,0 0-1,0 0 1,0-1 0,0 1-1,1-1 1,-1 0 0,1 1 0,0-1-1,0 0 1,0-1 0,1 1-1,-1-1 1,0 1 0,1-1 0,0 0-1,0 0 1,-1-1 0,1 1-1,0-1 1,0 1 0,0-1 0,5 0-1,12 3-9,0-1-1,0-1 0,30-1 1,-39-1-163,0-1 1,0-1-1,0 0 0,0-1 1,0 0-1,-1-1 1,1 0-1,-1 0 0,0-2 1,0 1-1,-1-1 1,1-1-1,-2 0 1,1 0-1,-1-1 0,0 0 1,15-19-1,-14 15 73,-1 0 0,0-1-1,-1 0 1,0 0 0,-1-1-1,-1 0 1,0 0 0,-1 0-1,-1-1 1,0 0 0,-1 0-1,0 0 1,0-28 0,-1 0 211,0-32 199,-3 69-115,1 0 0,-1 0 1,0 0-1,0 0 0,-1 0 1,1 0-1,-1 0 0,-1 0 1,-3-6-1,6 11-148,0 1 1,0-1-1,-1 1 1,1-1-1,0 1 0,0-1 1,-1 1-1,1-1 1,0 1-1,-1-1 0,1 1 1,0-1-1,-1 1 1,1-1-1,-1 1 0,1 0 1,-1-1-1,1 1 0,-1 0 1,1 0-1,-1-1 1,1 1-1,-1 0 0,1 0 1,-1 0-1,1-1 1,-1 1-1,0 0 0,1 0 1,-1 0-1,1 0 1,-1 0-1,-1 0 0,-6 19 386,4 29-433,3-14 101,0-16-84,1-1-1,0 0 0,2 0 0,0 1 0,8 31 0,-9-44-40,1 0 0,0-1 0,1 1 0,-1-1 0,1 0 0,0 0 0,0 0 0,0 0 0,0 0 0,1-1 0,0 0 0,-1 1 0,1-1 0,0-1 0,1 1 0,-1 0 0,0-1 0,1 0 0,0 0 0,-1 0 0,1-1 0,0 0 0,0 0 0,0 0 0,7 0 0,-2 1-35,0-1 1,0-1-1,0 0 0,0-1 0,-1 1 1,1-2-1,0 0 0,-1 0 1,1 0-1,-1-1 0,1-1 1,-1 0-1,0 0 0,-1 0 0,1-1 1,-1-1-1,12-8 0,-3-2-179,-1-1 0,0 0 0,-2-1 0,0-1 0,0 0 0,13-28 0,-18 33 214,0-1 0,-2 1 0,1-2 1,-2 1-1,0 0 0,-1-1 0,-1 0 0,0-1 0,2-24 0,-4 26 37,-1 0 0,0 0 0,-2 1 0,0-1 0,0 0 0,-1 0 0,-1 0 0,-1 1-1,0 0 1,-1-1 0,-9-18 0,-39-48 440,48 75-284,0-1-1,-1 1 0,0 1 0,1-1 0,-2 1 0,1 0 0,-1 0 0,1 1 0,-16-8 0,22 12-170,-1 1 1,1-1-1,-1 0 0,1 1 1,-1-1-1,1 1 0,-1-1 1,1 1-1,-1-1 0,1 0 0,-1 1 1,1 0-1,0-1 0,-1 1 1,1-1-1,0 1 0,-1-1 1,1 1-1,0 0 0,0-1 1,0 1-1,0 0 0,-1-1 1,1 1-1,0 0 0,0-1 1,0 1-1,0-1 0,1 1 1,-1 0-1,0 0 0,-1 31-108,2-27 142,-1 11-12,2-1-1,0 1 1,1 0-1,1-1 1,0 0-1,1 1 1,1-2 0,12 25-1,9 10 29,38 50 0,-55-84-74,-2-4-45,1 0-1,0 0 1,0-1 0,1 0 0,1-1 0,-1 0 0,1-1 0,1 0 0,-1-1 0,2 0-1,-1-1 1,22 8 0,-27-12-27,0 0 0,0 0 0,1 0 0,-1-1 0,1 0 0,-1-1 0,1 0 0,-1 0 0,1 0 0,-1-1 0,1 0-1,-1 0 1,0-1 0,1 0 0,-1-1 0,0 1 0,0-1 0,-1-1 0,1 1 0,-1-1 0,1 0 0,-1-1 0,0 1 0,7-9 0,-6 5 25,0 0 0,-1-1 0,1 0 0,-2-1 0,1 1 0,-1-1 0,-1 0 0,0 0 0,0-1 0,-1 1 0,2-15 0,-2 6 177,0 1-1,-2-1 1,0 1-1,-2-1 1,-4-34-1,0 105 733,5-42-747,0-1 1,1 0 0,0 1-1,1-1 1,0 0 0,0 0-1,1 0 1,0 0 0,6 12-1,-7-18-226,0 1-1,1 0 1,-1-1 0,1 0-1,0 0 1,0 0-1,0 0 1,0 0 0,6 4-1,-5-5-452,0 0 0,0-1 1,0 1-1,0-1 0,0 1 0,0-1 0,0 0 0,0-1 0,0 1 0,9-1 1,2 0-5528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34.907"/>
    </inkml:context>
    <inkml:brush xml:id="br0">
      <inkml:brushProperty name="width" value="0.05" units="cm"/>
      <inkml:brushProperty name="height" value="0.05" units="cm"/>
    </inkml:brush>
  </inkml:definitions>
  <inkml:trace contextRef="#ctx0" brushRef="#br0">18 0 18472,'0'0'1505,"40"140"-640,-32-53-449,-8 9-16,0 4-320,-17-4-32,-3-4-48,3-9-32,8-11-160,7-13-673,2-15-847,0-23-1602,22-21-12357</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3.545"/>
    </inkml:context>
    <inkml:brush xml:id="br0">
      <inkml:brushProperty name="width" value="0.05" units="cm"/>
      <inkml:brushProperty name="height" value="0.05" units="cm"/>
    </inkml:brush>
  </inkml:definitions>
  <inkml:trace contextRef="#ctx0" brushRef="#br0">1 1 9989,'0'0'352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4.030"/>
    </inkml:context>
    <inkml:brush xml:id="br0">
      <inkml:brushProperty name="width" value="0.05" units="cm"/>
      <inkml:brushProperty name="height" value="0.05" units="cm"/>
    </inkml:brush>
  </inkml:definitions>
  <inkml:trace contextRef="#ctx0" brushRef="#br0">268 621 10037,'0'0'848,"-31"12"270,-100 40 266,124-49-1281,1 1 0,-1-1 0,1 1 0,0 0 0,0 1 0,0 0 0,0 0 0,1 0 0,0 0 0,0 1 0,0 0 0,1 0 0,0 0 0,0 1 0,-4 8 0,4-4-9,1 1-1,0-1 1,1 0-1,0 1 1,1-1-1,0 1 1,1 12-1,0-23-96,0 0 0,1 1 0,-1-1 0,0 0-1,0 0 1,1 0 0,-1 0 0,0 0 0,1 0 0,-1 0-1,1 0 1,-1 0 0,1 0 0,0 0 0,-1 0 0,1 0-1,0 0 1,0 0 0,0 0 0,0-1 0,0 1 0,0 0-1,0-1 1,0 1 0,1 0 0,2 0-6,0 1 0,0-1 0,0 0 0,0 0 0,0 0 0,0-1 0,7 0 0,0 0 44,0 0 0,0-1 0,0-1 0,0 0 0,14-5 0,-12 1-31,0 0-1,0-1 1,-1-1-1,0 0 1,-1-1 0,0 0-1,17-18 1,-1-2-89,37-52 0,-48 56 59,0-2-1,-2 1 1,-1-2 0,-1 1 0,-1-2 0,-2 0-1,-1 0 1,9-60 0,-8-8 497,-3-141 0,-7 174 71,-9 90 712,8 16-1154,1 1-1,2-1 1,3 0-1,1 1 1,14 57-1,-11-71-92,1 0 0,1 0 1,2-1-1,0-1 0,2 0 0,1-1 1,1 0-1,29 34 0,-39-53-118,0-1 0,0 0 0,1 0 1,0 0-1,0-1 0,0 0 0,1 0 0,-1-1 0,1 0 0,0-1 1,1 0-1,-1 0 0,0 0 0,17 2 0,-18-4 16,-1-1 0,1 0 1,0 0-1,-1-1 0,1 1 0,-1-1 0,0-1 0,1 1 0,-1-1 1,0 0-1,0 0 0,0-1 0,0 0 0,0 0 0,-1-1 0,1 1 0,-1-1 1,0 0-1,0-1 0,5-5 0,-3 3 36,-1-1 0,0 0 1,-1 0-1,0 0 0,0 0 0,-1-1 1,0 0-1,-1 0 0,0 0 1,3-12-1,-3 3 70,-1-1 0,0 1 1,-1 0-1,-3-26 0,1 37 52,0 0 1,0 0-1,-1 0 0,0 0 0,0 1 0,-1-1 0,1 1 0,-1-1 0,-1 1 0,1 0 0,-1 0 1,0 1-1,-1-1 0,1 1 0,-1 0 0,0 0 0,-1 0 0,1 1 0,-12-7 0,16 10-19,0 0 0,0 1 0,0-1 1,0 1-1,0-1 0,-1 1 0,1-1 0,0 1 0,0 0 0,0 0 0,-1 0 0,1 0 0,0-1 0,0 2 0,-1-1 0,1 0 0,0 0 0,0 0 0,0 0 0,-1 1 1,1-1-1,0 1 0,0-1 0,0 1 0,0-1 0,0 1 0,0 0 0,0-1 0,0 1 0,0 0 0,0 0 0,0 0 0,0 0 0,0-1 0,1 1 0,-1 1 0,0-1 1,1 0-1,-1 0 0,1 0 0,-1 0 0,1 0 0,0 0 0,-1 1 0,1-1 0,0 0 0,0 0 0,0 2 0,-3 7-56,1 0 0,1 0 1,-1 0-1,2 13 0,0-2 8,-1-5 38,1-1 0,1 1 0,0 0 0,1-1 0,4 17 0,-4-27-81,0 1 0,1-1 0,0 1 0,-1-1 0,2 0 0,-1 0 0,0 0 0,1-1 0,0 1 0,0-1 0,1 0 0,-1 0 0,1 0 0,0-1 0,0 0 0,0 1 0,6 1 0,-1-1-507,-1 0 0,1-1 1,0 0-1,-1-1 0,2 0 0,-1 0 0,20-1 0,32 0-4360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4.762"/>
    </inkml:context>
    <inkml:brush xml:id="br0">
      <inkml:brushProperty name="width" value="0.05" units="cm"/>
      <inkml:brushProperty name="height" value="0.05" units="cm"/>
    </inkml:brush>
  </inkml:definitions>
  <inkml:trace contextRef="#ctx0" brushRef="#br0">255 146 6195,'0'0'8182,"-28"1"-6720,-90 6-104,114-7-1299,-1 1 1,1-1-1,-1 1 0,1 0 0,0 1 1,-1-1-1,1 1 0,0 0 0,0 0 1,0 0-1,0 1 0,1-1 0,-1 1 0,0 0 1,1 0-1,0 0 0,0 0 0,0 1 1,0 0-1,0-1 0,1 1 0,0 0 1,-4 8-1,2 0-3,1-1-1,0 1 1,1-1 0,0 1 0,0 0-1,1 14 1,1-26-54,0 9 10,-1-4-22,1 1-1,0-1 1,0 1-1,0-1 1,1 0-1,-1 1 1,1-1-1,3 9 1,-3-12 1,1 0-1,-1 0 1,1-1 0,-1 1-1,1-1 1,0 1 0,0-1 0,-1 0-1,1 0 1,0 0 0,0 0-1,0 0 1,0 0 0,0 0-1,1-1 1,-1 1 0,0-1 0,0 1-1,0-1 1,0 0 0,1 0-1,-1 0 1,0 0 0,4-1 0,1 2-68,0-1 1,1 0 0,-1-1 0,0 1 0,0-1-1,0-1 1,1 1 0,-1-1 0,0-1 0,-1 1-1,1-1 1,0 0 0,-1-1 0,0 0 0,0 0-1,0 0 1,0 0 0,-1-1 0,1 0 0,-1 0-1,0-1 1,-1 1 0,1-1 0,5-11 0,-5 10 38,-1 0-1,0 0 1,0-1 0,-1 0 0,0 0 0,3-9 0,-6 25 57,1 0 0,0 0 0,1 0 1,0 0-1,0 0 0,0 0 0,1-1 0,0 1 1,6 9-1,-7-14-37,0 1 1,1 0-1,-1 0 1,1-1-1,0 0 1,0 1 0,0-1-1,0 0 1,0 0-1,1-1 1,-1 1-1,1-1 1,0 0-1,0 0 1,0 0-1,0 0 1,0-1-1,0 1 1,7 0-1,-4-1-109,-1-1 0,0-1 0,1 1 0,-1-1 0,1 0 0,-1-1 0,0 1 0,0-1 0,0 0 0,0-1 0,0 0 0,0 0 0,-1 0 0,1 0 0,-1-1 0,0 0 0,0 0 0,0 0 0,-1-1 0,1 0 0,-1 0 0,0 0 0,-1 0 0,1 0 0,3-8 0,6-13-287,0-1 0,-2 1 0,-1-2 0,7-32-1,-16 59 496,-1 0-1,0 0 1,0 0 0,0 0-1,0 0 1,1 0-1,-1 0 1,1 0-1,-1 0 1,0 0 0,1 0-1,-1 1 1,1-1-1,0 0 1,-1 0-1,1 1 1,0-1-1,-1 0 1,1 1 0,2-2-1,-3 2-32,1 0 0,-1 1 1,1-1-1,0 0 0,-1 0 0,1 1 0,-1-1 0,1 0 1,0 1-1,-1-1 0,1 0 0,-1 1 0,0-1 0,1 1 1,-1-1-1,1 1 0,-1-1 0,0 1 0,1-1 0,-1 1 1,0 0-1,1 0 0,16 47 1663,-16-43-1377,2 4-84,-1-1 0,1 1 0,1-1 1,-1 1-1,1-1 0,8 11 0,-9-16-236,-1 0-1,0-1 1,1 1 0,0-1 0,-1 0 0,1 0 0,0 0-1,0 0 1,0-1 0,0 1 0,0-1 0,1 0 0,-1 0-1,0 0 1,1 0 0,-1 0 0,1-1 0,-1 1 0,1-1-1,3 0 1,-5-1-5,1 1 0,-1-1 1,0 0-1,1 1 0,-1-1 0,0-1 0,0 1 0,0 0 1,0 0-1,0-1 0,0 1 0,0-1 0,0 1 0,-1-1 0,1 0 1,0 0-1,2-4 0,29-46-41,-15 22-111,5-4 84,-5 7-14,1 0 1,1 2-1,27-27 0,-45 50 72,0 1-1,0-1 0,0 1 1,0-1-1,0 1 1,0 0-1,0 0 1,0 0-1,1 0 1,-1 0-1,0 1 1,1-1-1,-1 1 1,0-1-1,1 1 1,-1 0-1,0 0 1,1 0-1,-1 0 1,1 1-1,-1-1 1,0 0-1,1 1 1,-1 0-1,0-1 1,1 1-1,-1 0 1,0 0-1,0 1 1,0-1-1,3 3 1,6 4-10,-2 0 1,1 1 0,-1 1 0,13 17-1,-8-10 7,-2-4-1051,1-1 0,1 0 0,0-1-1,0-1 1,1 0 0,0-1 0,33 14 0,-39-19-6047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5.088"/>
    </inkml:context>
    <inkml:brush xml:id="br0">
      <inkml:brushProperty name="width" value="0.05" units="cm"/>
      <inkml:brushProperty name="height" value="0.05" units="cm"/>
    </inkml:brush>
  </inkml:definitions>
  <inkml:trace contextRef="#ctx0" brushRef="#br0">37 11 18200,'0'0'465,"-37"-10"-706,37 25-8018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5.916"/>
    </inkml:context>
    <inkml:brush xml:id="br0">
      <inkml:brushProperty name="width" value="0.05" units="cm"/>
      <inkml:brushProperty name="height" value="0.05" units="cm"/>
    </inkml:brush>
  </inkml:definitions>
  <inkml:trace contextRef="#ctx0" brushRef="#br0">356 549 12502,'0'0'114,"-32"1"-50,-102 4 78,125-4-92,1 1 0,0-1 1,0 1-1,0 1 0,1-1 0,-1 1 1,0 1-1,1 0 0,0 0 0,0 0 1,0 0-1,1 1 0,-1 1 0,1-1 1,0 1-1,0 0 0,1 0 0,0 0 1,0 1-1,1 0 0,-6 11 0,3-4-33,1 1 0,1 0 1,0 0-1,1 1 0,1-1 0,0 1 0,1 0 0,0 27 0,2-40-24,0 0 1,0 0-1,0 0 0,0 1 1,0-1-1,1 0 0,-1 0 1,1 0-1,0 0 0,0 0 1,1 0-1,-1 0 0,0 0 1,1 0-1,0 0 0,-1-1 1,1 1-1,0-1 0,1 1 1,-1-1-1,0 0 0,1 0 1,-1 0-1,5 3 0,-1-3-9,0 0-1,0 0 1,0 0-1,0-1 1,1 0-1,-1 0 0,1-1 1,-1 0-1,0 0 1,1 0-1,11-3 1,-5 0 11,-1-1 0,1 0 0,-1 0 1,0-1-1,0-1 0,0 0 1,-1-1-1,0 0 0,0-1 1,-1 0-1,17-16 0,8-12-87,51-67 1,-49 54 102,-1-2 0,-3-1 0,44-94 0,-62 112 382,-3 0 0,-1 0 0,-1-1 0,-2-1 0,-2 0 0,-1 0 0,1-57 0,-9 55 1899,0 32-1240,0 25-851,0 23-3,1-1 0,2 1 1,7 46-1,-4-66-145,1 0 0,1-1 1,1 0-1,1 0 0,1-1 1,1 1-1,21 34 0,-24-45-68,0-1-1,1 0 0,0-1 1,0 0-1,1 0 0,0 0 0,1-1 1,-1-1-1,1 1 0,0-1 1,15 6-1,-19-9-7,1-1 0,0 0 1,-1-1-1,1 1 1,0-1-1,0 0 0,0-1 1,-1 1-1,1-1 0,0 0 1,0-1-1,0 1 0,0-1 1,0-1-1,0 1 0,-1-1 1,1 0-1,-1 0 0,1 0 1,-1-1-1,0 0 0,8-5 1,-3 1-41,-1-1 0,-1 1 0,1-1 1,-1-1-1,-1 0 0,0 0 0,0 0 0,0-1 1,-1 0-1,-1 0 0,0 0 0,4-12 0,-3 2 56,0 1-1,-2-1 1,0 0-1,-2 1 0,0-2 1,-1-21-1,-2 63 284,0-5-164,0-1 0,1 1 1,0-1-1,5 22 1,-3-28-74,1 1 0,1 0 1,0-1-1,0 0 0,1 0 1,0 0-1,11 15 0,-13-22-180,-1 1 0,1 0 0,0 0 0,0-1 0,0 0 0,0 1 0,0-1 0,0 0 0,1-1 0,5 3 0,-6-3-182,-1 0 0,1-1-1,0 0 1,-1 1 0,1-1 0,-1 0 0,1 0 0,0 0-1,-1-1 1,1 1 0,-1-1 0,1 1 0,-1-1 0,1 0-1,-1 0 1,1 0 0,2-2 0,25-23-5707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6.261"/>
    </inkml:context>
    <inkml:brush xml:id="br0">
      <inkml:brushProperty name="width" value="0.05" units="cm"/>
      <inkml:brushProperty name="height" value="0.05" units="cm"/>
    </inkml:brush>
  </inkml:definitions>
  <inkml:trace contextRef="#ctx0" brushRef="#br0">121 35 10789,'0'0'5074,"-121"-35"-5362,121 88-112,0 13-416,0-3-1105,23-9-2337,10-19-3474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6.589"/>
    </inkml:context>
    <inkml:brush xml:id="br0">
      <inkml:brushProperty name="width" value="0.05" units="cm"/>
      <inkml:brushProperty name="height" value="0.05" units="cm"/>
    </inkml:brush>
  </inkml:definitions>
  <inkml:trace contextRef="#ctx0" brushRef="#br0">72 428 3265,'0'0'10245,"0"4"-8569,17 189 677,3-35-2457,-21-157 113,0 0 0,1 0 0,-1-1 0,1 1 1,-1 0-1,0 0 0,0-1 0,1 1 0,-1 0 1,0-1-1,0 1 0,0-1 0,0 1 0,0-1 1,1 0-1,-1 1 0,0-1 0,0 0 0,0 1 1,0-1-1,0 0 0,0 0 0,0 0 0,0 0 1,0 0-1,0 0 0,0 0 0,0 0 0,0-1 0,0 1 1,-2-1-1,-33-7-69,33 6-8,0-1 0,0 0 0,0 1 0,1-1 0,-1 0 0,1 0 0,0-1-1,0 1 1,0 0 0,0-1 0,1 1 0,-1-1 0,1 0 0,0 1 0,0-1-1,-1-6 1,-4-67-1797,6 68 1615,-1-61-2373,10-97 0,-6 143 2289,1 0 0,1 0 0,2 0 0,0 1 0,1-1 0,2 2 0,19-37 0,-12 32 252,1 1 1,22-24 0,-34 42 460,1 1 1,0 0-1,0 0 1,0 1-1,1 0 0,0 0 1,0 1-1,0 0 1,1 0-1,16-5 0,-24 9-178,1 1 0,-1 0 0,1 0 0,-1-1-1,0 1 1,1 0 0,-1 0 0,1 1 0,-1-1-1,1 0 1,-1 0 0,1 1 0,-1-1 0,1 1-1,-1-1 1,0 1 0,1 0 0,-1-1-1,0 1 1,0 0 0,1 0 0,-1 0 0,0 0-1,0 0 1,1 2 0,18 34 819,-14-25-281,5 14-185,0 1 1,-2 1-1,-1 0 0,5 31 1,9 118 393,-13-88-736,-7-77-177,0 0-1,0 0 1,1-1 0,6 14 0,-9-22-199,1-1 0,0 1 0,0-1 0,0 0 1,1 1-1,-1-1 0,0 0 0,1 0 1,-1 0-1,1 0 0,0 0 0,0 0 1,0-1-1,0 1 0,0-1 0,0 1 0,0-1 1,0 1-1,1-1 0,-1 0 0,1 0 1,-1-1-1,0 1 0,1 0 0,3 0 1,-5-1-44,-1-1 1,1 1 0,-1 0 0,1-1 0,0 1-1,-1-1 1,1 1 0,-1-1 0,0 1 0,1-1 0,-1 1-1,1-1 1,-1 1 0,0-1 0,1 0 0,-1 1 0,0-1-1,0 1 1,1-1 0,-1 0 0,0 1 0,0-1-1,0 0 1,0 1 0,0-1 0,0 0 0,0 1 0,0-2-1,0-27-2389,0 23 1375,0-36-4344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7.621"/>
    </inkml:context>
    <inkml:brush xml:id="br0">
      <inkml:brushProperty name="width" value="0.05" units="cm"/>
      <inkml:brushProperty name="height" value="0.05" units="cm"/>
    </inkml:brush>
  </inkml:definitions>
  <inkml:trace contextRef="#ctx0" brushRef="#br0">0 598 4690,'0'0'3946,"26"-6"-2938,198-39 1329,-199 41-1632,1-2 0,-1 0 0,38-16 1340,-83 60-493,16-29-1448,1 1-1,-1-1 1,2 1-1,0 0 1,0 0-1,0 0 1,2 0-1,-1 12 1,34-21-233,-23-1 38,-1-1-1,1-1 0,0 0 0,-1 0 0,0-1 0,1 0 0,-1 0 0,0-1 0,-1 0 0,1-1 0,-1 0 0,0 0 0,0-1 0,0 0 0,10-11 0,0-1-345,-2-1 0,0 0-1,-1-2 1,22-40 0,-36 61 476,-1 1 0,1-1 0,-1 0 0,0 0 0,1 0 0,-1 0 0,1 1 0,-1-1 1,0 0-1,1 0 0,-1 1 0,0-1 0,1 0 0,-1 1 0,0-1 0,1 0 0,-1 1 0,0-1 0,0 0 0,1 1 0,-1-1 1,0 1-1,0-1 0,0 0 0,0 1 0,1-1 0,-1 1 0,0-1 0,0 1 0,0-1 0,0 1 0,0-1 0,0 0 0,0 1 1,-1 0-1,8 23 320,-7-24-252,3 10 2,0 0 0,0 0 1,1-1-1,0 1 1,11 16-1,-13-23-93,0 0 0,0 0 0,0 0 0,1-1 0,-1 1 0,1 0 0,0-1 0,-1 0 0,1 0 0,0 0 0,0 0 0,1 0 0,-1 0 0,0-1 0,1 0 0,-1 0 0,0 0 0,1 0 0,-1 0 0,7 0 0,-4-1-44,0 0-1,0 0 1,0-1-1,0 0 1,0 0-1,0 0 1,0-1-1,-1 0 1,1 0-1,10-6 1,-7 2-26,-1-1 0,1 0 1,-1 0-1,-1-1 1,11-13-1,-4 0 82,-8 12-2,1-1 0,0 1 0,0 0 0,12-11 0,-18 19-22,0 0 1,0 0-1,0 0 1,0 0 0,0 0-1,1 0 1,-1 1-1,0-1 1,1 0-1,-1 1 1,0-1 0,1 1-1,-1 0 1,0-1-1,1 1 1,-1 0-1,1 0 1,-1 0 0,1 0-1,-1 0 1,1 0-1,-1 0 1,0 0-1,1 0 1,-1 1 0,1-1-1,-1 1 1,0-1-1,1 1 1,-1 0-1,0-1 1,0 1 0,1 0-1,-1 0 1,0 0-1,0 0 1,0 0-1,0 0 1,0 0 0,0 0-1,1 2 1,22 35 390,-17-25-290,1 1-1,1-2 1,0 1-1,1-1 1,15 15-1,-23-25-104,0-1-1,1 1 0,-1 0 1,0-1-1,1 1 1,-1-1-1,1 0 0,0 0 1,-1 0-1,1 0 0,0 0 1,-1-1-1,1 1 1,0-1-1,0 1 0,0-1 1,0 0-1,-1 0 1,1-1-1,0 1 0,0-1 1,0 1-1,-1-1 0,1 0 1,0 0-1,-1 0 1,1 0-1,-1 0 0,1-1 1,-1 1-1,1-1 1,-1 0-1,0 1 0,0-1 1,3-3-1,215-218-1448,-219 222 1446,0 0 0,0 0-1,0 0 1,0 0-1,0 0 1,0 0-1,1 0 1,-1 0-1,0 1 1,1-1-1,-1 1 1,0-1-1,1 1 1,-1-1-1,0 1 1,1 0 0,-1-1-1,1 1 1,-1 0-1,1 0 1,-1 0-1,1 0 1,-1 0-1,1 1 1,-1-1-1,0 0 1,1 1-1,-1-1 1,1 1 0,-1-1-1,0 1 1,1 0-1,-1 0 1,2 1-1,2 2 24,-1 1-1,1 1 1,-1-1-1,0 1 1,0-1-1,3 9 1,8 9 84,-9-15-87,2 1 0,-1-2 0,1 1-1,0-1 1,1 0 0,-1-1-1,2 0 1,-1 0 0,0-1-1,1 0 1,0-1 0,0 0-1,0 0 1,1-1 0,-1-1-1,1 0 1,0 0 0,0-1-1,20 0 1,-24-2-7,-1 0 1,0 0-1,0-1 0,0 0 0,-1 0 1,1-1-1,0 1 0,-1-1 1,1 0-1,-1-1 0,0 1 0,0-1 1,-1 0-1,1 0 0,7-10 1,9-9-101,30-48 0,-44 62 25,13-23 23,-1-1 0,-2 0 0,-1-1 0,-2-1 0,-1-1 0,-2 0 0,11-58 0,-23 75 486,-9 20 723,-14 27-158,17-17-879,1 1-1,0 0 1,0 1 0,1-1 0,1 1 0,0 0 0,1 1 0,0-1 0,1 0 0,1 1 0,0 0 0,1 16-1,1-26-112,-1 0-1,0 0 1,1 0-1,0-1 1,0 1-1,0 0 1,1-1-1,-1 1 1,1-1-1,0 0 1,0 1-1,0-1 1,0 0 0,1 0-1,-1 0 1,4 2-1,0 1 5,1 0-1,0-1 1,0-1 0,1 1 0,-1-1-1,15 6 1,3-2 15,-1 0-1,1-2 1,48 6 0,-40-9 9,0 0 1,1-2-1,-1-2 1,0-1-1,36-7 1,-56 7-282,0-1 1,-1-1-1,1 0 1,-1 0-1,0-1 1,0-1-1,-1 0 1,1-1-1,-1 0 1,-1 0-1,1-1 1,-1-1-1,-1 0 1,0 0-1,13-17 1,-8-4-3626,-11 4-1912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08.953"/>
    </inkml:context>
    <inkml:brush xml:id="br0">
      <inkml:brushProperty name="width" value="0.05" units="cm"/>
      <inkml:brushProperty name="height" value="0.05" units="cm"/>
    </inkml:brush>
  </inkml:definitions>
  <inkml:trace contextRef="#ctx0" brushRef="#br0">0 1 14455,'38'9'1400,"479"140"-108,632 178 1846,-998-287-2976,533 116 11,-498-116-146,2 8-217,-188-48 145,0 0-1,0 0 0,1 0 0,-1 0 0,0 0 0,0 0 1,1 0-1,-1 0 0,0 0 0,0 0 0,0 0 0,1 0 1,-1 0-1,0 0 0,0 0 0,0 0 0,1 0 0,-1 1 1,0-1-1,0 0 0,0 0 0,0 0 0,1 0 0,-1 0 1,0 0-1,0 1 0,0-1 0,0 0 0,0 0 1,1 0-1,-1 0 0,0 1 0,0-1 0,0 0 0,0 0 1,0 0-1,0 1 0,0-1 0,0 0 0,0 0 0,0 0 1,0 1-1,0-1 0,0 0 0,0 0 0,0 0 0,0 1 1,0-1-1,0 0 0,0 0 0,0 0 0,0 1 0,0-1 1,-14 8-1145,-21 3-308,-86 11-6690,48-14 1081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0.478"/>
    </inkml:context>
    <inkml:brush xml:id="br0">
      <inkml:brushProperty name="width" value="0.05" units="cm"/>
      <inkml:brushProperty name="height" value="0.05" units="cm"/>
    </inkml:brush>
  </inkml:definitions>
  <inkml:trace contextRef="#ctx0" brushRef="#br0">0 2417 7619,'32'-19'81,"423"-232"1807,353-121 2477,-194 96-3452,-20-43-508,-235 89-111,151-91-124,120-31 111,-272 154 292,-356 197-708,4-2 407,0-1 1,0 1-1,-1-1 0,1 0 1,8-8-1,-3-12-1500,-8 1-4269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5:48.293"/>
    </inkml:context>
    <inkml:brush xml:id="br0">
      <inkml:brushProperty name="width" value="0.05" units="cm"/>
      <inkml:brushProperty name="height" value="0.05" units="cm"/>
    </inkml:brush>
  </inkml:definitions>
  <inkml:trace contextRef="#ctx0" brushRef="#br0">188 0 11845,'0'0'7873,"-13"0"-7198,-49 1-226,79-1-455,437 20 270,-200-20-570,-248 2 157,-15 3 9,-65 9 60,-1-3 0,-139 0 0,158-9 67,-360 2 413,1073 16-1696,-627-20 964,-61 0 135,-462 13 301,607-12-556,61 1 307,254-30 1,-423 26 271,-7 1 7,-21-1 129,-38 1 53,-737 1 543,1460-2-501,-1279 2 1224,757-13-1953,-9 3-124,86-5-1191,-80 9-4652,-114 6-4792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35.231"/>
    </inkml:context>
    <inkml:brush xml:id="br0">
      <inkml:brushProperty name="width" value="0.05" units="cm"/>
      <inkml:brushProperty name="height" value="0.05" units="cm"/>
    </inkml:brush>
  </inkml:definitions>
  <inkml:trace contextRef="#ctx0" brushRef="#br0">84 1 17416,'0'0'3823,"-8"10"-3396,8-10-427,-4 6 15,-1 0 0,1 1 0,0-1 0,1 1 1,0-1-1,0 1 0,0 0 0,1 0 0,0 0 0,0 1 0,1-1 0,0 0 0,0 9 0,4 17-16,1 1 0,2-1 0,1 0 0,1-1 0,2 1 0,22 47 0,-19-49-8,0 1 1,-3 0-1,0 1 1,-2 0-1,-2 0 1,4 55-1,-10-87-4,0 0 0,-1 0 0,1 0 0,-1 0 0,1 0 0,-1 0-1,0 0 1,1 0 0,-1-1 0,0 1 0,0 0 0,1 0 0,-1 0 0,0-1 0,0 1 0,0-1 0,0 1 0,0-1-1,0 1 1,0-1 0,0 1 0,0-1 0,0 0 0,0 1 0,0-1 0,0 0 0,-1 0 0,1 0 0,0 0 0,0 0-1,0 0 1,0 0 0,-1-1 0,-44-2-1383,40 1 851,0 1 0,1-1-1,-1 0 1,0 0 0,0 0 0,1-1-1,-7-4 1,-37-37-8067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1.369"/>
    </inkml:context>
    <inkml:brush xml:id="br0">
      <inkml:brushProperty name="width" value="0.05" units="cm"/>
      <inkml:brushProperty name="height" value="0.05" units="cm"/>
    </inkml:brush>
  </inkml:definitions>
  <inkml:trace contextRef="#ctx0" brushRef="#br0">1 288 11509,'10'36'-429,"1"-1"444,49 200 647,-52-188-391,28 118 657,-31-148-860,1 0 0,0 0 0,1 0 0,1-1 0,0 0 0,2-1 0,11 16 0,-20-29-53,1 0 1,-1-1-1,1 1 1,0 0-1,-1 0 1,1-1 0,0 1-1,0-1 1,0 1-1,0-1 1,4 1 0,-6-1-1,1-1 1,0 0-1,-1 0 1,1 0-1,-1 0 1,1 0-1,-1 0 1,1 0-1,0 0 1,-1-1-1,1 1 1,-1 0-1,1 0 1,-1 0-1,1-1 1,-1 1-1,1 0 1,-1 0-1,1-1 1,-1 1-1,1 0 1,-1-1-1,0 1 1,1-1-1,-1 1 1,0-1-1,1 1 1,-1 0-1,0-1 1,1 0-1,1-6 116,1 1 0,-1-1 0,-1 0 0,1 0 0,-1 0-1,0-8 1,1-3-84,15-229 1293,-3 16-914,-9 194-445,1 1 0,2 1-1,1-1 1,16-39 0,-23 71 12,-1 0 0,1 0 0,0 0 0,0 0 1,0 1-1,1-1 0,-1 0 0,1 1 0,0 0 1,0 0-1,0 0 0,0 0 0,8-5 0,-10 8 4,0-1-1,0 1 1,1 0-1,-1-1 1,0 1-1,1 0 1,-1 0-1,0-1 1,1 1-1,-1 0 1,1 0-1,-1 1 1,0-1-1,1 0 1,-1 0-1,0 1 1,1-1-1,0 1 1,1 1-1,0 0 1,0-1-1,-1 1 1,1 0-1,-1 0 1,1 1-1,-1-1 1,0 0 0,0 1-1,3 4 1,28 48 161,-1 2 1,33 88 0,-40-86 29,2-1 0,64 102 0,-76-138-161,-12-15-24,1-1 0,0 1 0,1 0 0,0-1 0,0 0-1,0 0 1,0 0 0,1-1 0,0 0 0,10 7 0,-15-12 5,0 0 0,1 1 0,-1-1 0,1 0 0,-1 0 0,0 0 0,1 0 0,-1 0 0,1 0 1,-1-1-1,0 1 0,1 0 0,-1-1 0,0 1 0,1-1 0,-1 1 0,0-1 0,0 0 0,1 1 0,-1-1 0,0 0 0,0 0 1,0 0-1,1-1 0,19-29 211,-21 31-219,15-30 45,-1 0-1,-1-1 0,15-59 0,10-103-81,-30 137 9,3 1-1,2 0 1,2 1-1,27-62 1,-40 111 16,0 1 1,1-1 0,-1 1 0,1 0-1,0 0 1,0 0 0,6-6-1,-8 9 4,0 1 0,0-1-1,0 0 1,0 1 0,0-1-1,0 1 1,1 0 0,-1-1-1,0 1 1,0 0 0,0-1-1,0 1 1,1 0-1,-1 0 1,0 0 0,0 0-1,0 0 1,0 0 0,1 1-1,-1-1 1,0 0 0,0 1-1,0-1 1,0 0-1,0 1 1,0 0 0,0-1-1,0 1 1,0-1 0,0 1-1,0 0 1,0 0 0,0 0-1,0-1 1,-1 1-1,1 0 1,0 0 0,0 1-1,12 18-26,-1 0-1,0 1 0,-2 0 1,-1 1-1,0 0 0,7 31 0,-7-26 46,34 119-132,-3-9-2412,-8-48-3214,-12-43-1132</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2.247"/>
    </inkml:context>
    <inkml:brush xml:id="br0">
      <inkml:brushProperty name="width" value="0.05" units="cm"/>
      <inkml:brushProperty name="height" value="0.05" units="cm"/>
    </inkml:brush>
  </inkml:definitions>
  <inkml:trace contextRef="#ctx0" brushRef="#br0">214 50 10677,'0'0'856,"-26"7"-450,-8 2-125,-39 16 1,68-23-242,1 0 1,0 0 0,0 1-1,0-1 1,1 1-1,-1 0 1,1 0 0,-1 1-1,1-1 1,0 1 0,0-1-1,1 1 1,-1 0-1,1 0 1,0 0 0,-2 6-1,0 1 105,1 0-1,0 0 0,1 0 1,-2 17-1,3-15 26,-2 5-83,1 1 0,1 0 0,1-1 0,0 1 0,1 0 0,5 25-1,-5-40-96,1 1 0,-1-1 0,1 1-1,-1-1 1,1 0 0,1 0 0,-1 0-1,0 0 1,1 0 0,0 0 0,0-1-1,0 1 1,0-1 0,1 0 0,0 0-1,-1 0 1,1 0 0,0-1 0,0 1-1,0-1 1,0 0 0,1 0 0,-1-1-1,1 1 1,-1-1 0,1 0 0,-1 0-1,1-1 1,0 1 0,7-1 0,-3-1 11,0 0 0,0 0 0,0-1 0,0 0 0,0 0 0,0-1 0,0 0 1,-1-1-1,0 0 0,1 0 0,-2-1 0,1 0 0,0-1 0,-1 1 0,0-1 0,0-1 1,-1 1-1,0-1 0,0 0 0,7-11 0,3-6-1,-1 0 0,-1-1 0,-1 0 0,-1-2 0,11-36 1,-20 54 52,-1 1-1,0-1 1,-1 1 0,0-1 0,0-14 0,-1 31-57,0 1 1,1 0-1,1 0 1,-1 0-1,1-1 1,1 1-1,-1 0 0,1-1 1,1 0-1,0 0 1,0 0-1,1 0 0,-1-1 1,2 0-1,-1 0 1,1 0-1,0 0 1,0-1-1,1 0 0,0 0 1,0-1-1,0 0 1,1 0-1,0-1 0,0 0 1,0 0-1,0-1 1,0 0-1,1 0 1,-1-1-1,1 0 0,0-1 1,0 0-1,11 0 1,-10 0 3,0-1 0,0-1 0,0 0 1,0 0-1,17-5 0,-23 5 6,0-1-1,0-1 1,0 1-1,-1 0 1,1-1 0,0 0-1,-1 0 1,0 0-1,0 0 1,0 0 0,0-1-1,0 0 1,0 1-1,3-8 1,37-83 80,-24 50 156,-19 44-219,0 0 0,1-1 0,-1 1 0,0 0 0,1 0 0,-1 0 0,0 0 0,1 0 0,-1-1 0,0 1 0,1 0 0,-1 0 0,1 0 0,-1 0 0,0 0 0,1 0 0,-1 0-1,0 0 1,1 0 0,-1 1 0,1-1 0,-1 0 0,0 0 0,1 0 0,-1 0 0,0 0 0,1 1 0,-1-1 0,0 0 0,1 0 0,-1 1 0,0-1 0,0 0 0,1 0 0,-1 1 0,0-1 0,0 0 0,1 1 0,-1-1 0,0 0 0,0 1-1,0-1 1,0 0 0,0 1 0,0-1 0,1 0 0,-1 1 0,0-1 0,0 1 0,0 0 0,11 20 148,7 31 591,19 44-303,-34-88-445,1-1 0,1 1-1,-1-1 1,1 0 0,0 0-1,1 0 1,0-1 0,0 0-1,8 7 1,-11-11-8,0 1 0,0-1 0,1 0 0,-1-1 0,0 1 0,1 0 0,-1-1 0,1 0 0,0 0 0,-1 0 0,1 0 0,0-1 0,-1 1 0,1-1 0,0 0 0,0 0 0,0 0 0,-1-1 0,6 0 0,-4-1-12,0 0-1,1-1 1,-1 1 0,0-1 0,-1 0 0,1-1 0,0 1 0,-1-1-1,0 1 1,0-1 0,6-7 0,5-10-150,-1 0 0,-1-1 0,0 0 0,13-34 0,-12 19-90,-2 0-1,9-45 0,-11 40-200,-10 41 440,0 0 1,0 0-1,0 0 0,1 0 0,-1 0 0,0 0 1,1 0-1,-1 0 0,0 0 0,1 0 0,-1 0 0,1 0 1,0 0-1,-1 0 0,1 0 0,0 0 0,0 1 1,-1-1-1,1 0 0,0 1 0,0-1 0,2-1 1,-3 3 4,1-1 0,0 0 1,0 0-1,0 0 0,0 1 1,0-1-1,0 1 0,-1-1 1,1 0-1,0 1 0,0 0 1,-1-1-1,1 1 0,0-1 1,-1 1-1,1 0 0,0-1 1,-1 1-1,1 0 0,0 1 1,30 60 248,-24-45-44,4 3-76,0 0 0,1-1 1,2 0-1,0-1 0,29 30 0,-39-43-210,1-1 0,-1 0 0,1 0 0,0-1 0,-1 0 0,2 1 0,-1-1-1,0-1 1,1 1 0,-1-1 0,1 0 0,-1 0 0,1-1 0,0 0 0,0 0 0,0 0 0,0 0 0,0-1 0,0 0 0,0-1-1,0 1 1,0-1 0,-1 0 0,1-1 0,0 1 0,0-1 0,-1 0 0,7-3 0,34-30-2894,6-12-1351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3.231"/>
    </inkml:context>
    <inkml:brush xml:id="br0">
      <inkml:brushProperty name="width" value="0.05" units="cm"/>
      <inkml:brushProperty name="height" value="0.05" units="cm"/>
    </inkml:brush>
  </inkml:definitions>
  <inkml:trace contextRef="#ctx0" brushRef="#br0">18 262 12998,'0'0'1243,"-3"26"-349,-5 43-335,3 0 0,3 0 0,14 131 0,29-27-444,-36-157-125,1 0 1,0 0-1,1 0 1,1-1-1,0 0 1,1-1-1,1 0 1,16 19-1,-25-32-60,0 0 0,-1-1 0,1 1 0,0 0 1,0 0-1,0-1 0,0 1 0,-1 0 0,1-1 0,0 1 0,0-1 0,0 1 0,0-1 0,1 0 1,-1 1-1,0-1 0,0 0 0,0 0 0,0 0 0,0 0 0,0 0 0,0 0 0,0 0 1,1 0-1,-1 0 0,0 0 0,0-1 0,0 1 0,0 0 0,0-1 0,0 1 0,0-1 0,0 1 1,0-1-1,0 1 0,0-1 0,-1 0 0,1 1 0,0-1 0,0 0 0,0 0 0,-1 0 1,1 0-1,-1 0 0,2-1 0,3-7-108,0 0 0,0 0 0,-1 0 0,4-12 0,-4 10-47,28-75-668,-16 39 879,2 0-1,2 2 0,36-59 0,-56 103 44,0 1 1,1-1-1,-1 1 1,0-1 0,1 1-1,-1-1 1,1 1 0,-1 0-1,0-1 1,1 1 0,-1 0-1,1-1 1,-1 1-1,1 0 1,-1 0 0,1-1-1,-1 1 1,1 0 0,-1 0-1,1 0 1,-1 0-1,1 0 1,-1 0 0,1 0-1,-1 0 1,1 0 0,0 0-1,-1 0 1,1 0 0,-1 0-1,1 0 1,-1 0-1,1 0 1,-1 1 0,1-1-1,-1 0 1,1 0 0,-1 1-1,1-1 1,-1 0 0,0 1-1,1-1 1,-1 0-1,1 1 1,-1-1 0,0 1-1,1-1 1,-1 1 0,0 0-1,19 28 305,-16-22-31,10 12-58,1 0 1,1-1 0,0 0-1,1-1 1,1-1-1,28 21 1,-33-29-230,-1 0 0,1-1 0,0 0 1,1-1-1,-1-1 0,1 0 0,1 0 0,-1-1 0,0-1 0,1 0 0,0-1 1,17 0-1,-28-2-12,0 0 0,0 0 0,-1-1 0,1 1 0,0-1 0,-1 1 0,1-1 0,-1 0 1,1 0-1,-1 0 0,1 0 0,-1-1 0,0 1 0,1-1 0,-1 0 0,0 1 0,0-1 0,0 0 0,2-2 1,-1-1-27,0 0 0,0 0 0,0-1 0,0 1 0,-1-1 0,0 1 0,0-1 0,2-8 0,0-12-135,-1 1 1,-1-1-1,-2-30 1,0 40 89,0-113-143,0 129 214,0-1 0,0 1 0,0 0 1,0-1-1,0 1 0,0 0 0,0 0 1,0-1-1,0 1 0,0 0 0,0-1 1,0 1-1,0 0 0,-1 0 0,1 0 1,0-1-1,0 1 0,0 0 0,-1 0 1,1-1-1,0 1 0,0 0 0,0 0 1,-1 0-1,1 0 0,0-1 0,0 1 1,-1 0-1,1 0 0,0 0 1,0 0-1,-1 0 0,1 0 0,0 0 1,0 0-1,-1 0 0,1 0 0,0 0 1,-1 0-1,1 0 0,0 0 0,0 0 1,-1 0-1,1 0 0,0 0 0,-1 0 1,1 0-1,0 0 0,0 1 0,-1-1 1,1 0-1,0 0 0,-15 10 80,9-1-16,1-1 0,0 1 0,1 0 0,0 0 0,0 0 0,1 0 0,1 1 0,-1-1 0,1 1 0,1 0 0,0 0 0,0-1 0,1 1 1,0 0-1,2 10 0,-2-19-65,0 0 1,0 0 0,1 0 0,-1 0-1,0 0 1,1 0 0,-1 0 0,1 0-1,-1 0 1,1 0 0,-1 0 0,1 0-1,-1 0 1,1-1 0,0 1 0,0 0-1,-1 0 1,1-1 0,0 1 0,0 0-1,0-1 1,0 1 0,0-1 0,0 1-1,1-1 1,33 3 6,-29-4 22,0 1 0,0-2 1,0 1-1,-1-1 0,1 0 0,0 0 0,-1 0 1,1-1-1,5-3 0,-2-3-60,-1-1-1,0 1 0,11-18 1,-12 16-29,1 0 0,0 1 0,15-15 1,-23 25 50,1-1 1,-1 1-1,1-1 1,-1 1-1,1-1 1,-1 1-1,1 0 1,-1-1-1,1 1 1,0 0-1,-1 0 1,1-1-1,-1 1 1,1 0-1,0 0 1,-1 0-1,1 0 1,0 0 0,-1 0-1,1 0 1,0 0-1,-1 0 1,1 0-1,-1 0 1,1 0-1,0 0 1,-1 0-1,1 1 1,-1-1-1,1 0 1,0 1-1,-1-1 1,1 0-1,-1 1 1,1-1-1,-1 0 1,1 1-1,-1-1 1,1 1-1,-1-1 1,0 1 0,1-1-1,-1 1 1,1 0-1,15 34 70,-9-16-23,-5-16-46,0 1-1,1-1 1,-1 0 0,0 0-1,1-1 1,0 1-1,0 0 1,-1-1-1,2 0 1,-1 1 0,0-1-1,0 0 1,1-1-1,-1 1 1,1-1-1,-1 1 1,1-1 0,0 0-1,-1 0 1,1-1-1,0 1 1,0-1-1,0 0 1,-1 0 0,1 0-1,0-1 1,0 1-1,0-1 1,-1 0-1,1 0 1,3-1 0,2-1-181,-1 0 1,1-1 0,-1 0-1,0-1 1,-1 1 0,1-1-1,-1-1 1,0 0 0,0 0 0,0 0-1,-1-1 1,6-7 0,1-6-372,-2 0 0,0-1 0,-1 0 0,-1-1 0,-1 0 0,-1 0 0,0-1 0,-2 1 0,2-25 1,1-32 1478,-4-101 0,-4 156-572,0 21-50,-2-34 1488,2 36-1630,0 0 0,0 0 0,0 0 0,0 0 0,0 0 0,-1 0-1,1 0 1,0 1 0,0-1 0,-1 0 0,1 0 0,-1 0 0,1 0-1,-1 0 1,1 0 0,-1 1 0,1-1 0,-1 0 0,0 0 0,0 1-1,1-1 1,-1 1 0,0-1 0,0 0 0,0 1 0,1 0 0,-1-1 0,0 1-1,-2-1 1,3 7 440,-2 89-217,3 107 7,2-167-379,0 1 0,2-1 0,16 55 1,39 90-2182,-59-172 1071,-20-21-12866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3.557"/>
    </inkml:context>
    <inkml:brush xml:id="br0">
      <inkml:brushProperty name="width" value="0.05" units="cm"/>
      <inkml:brushProperty name="height" value="0.05" units="cm"/>
    </inkml:brush>
  </inkml:definitions>
  <inkml:trace contextRef="#ctx0" brushRef="#br0">1 207 10757,'0'0'1163,"25"-24"-893,83-76 295,-97 90-470,0 1 0,1 0 1,0 0-1,0 1 0,1 1 0,0 0 0,0 1 0,22-7 1,-24 8 64,-10 5-104,-1 0 0,1 1 0,-1-1 0,1 0 0,-1 0 0,1 0 0,-1 0 0,0 0 0,1 0 0,-1 1 0,1-1 0,-1 0 0,0 0 1,1 0-1,-1 1 0,1-1 0,-1 0 0,0 1 0,1-1 0,-1 0 0,0 1 0,0-1 0,1 0 0,-1 1 0,0-1 0,0 1 0,0-1 0,1 1 0,-1-1 0,0 0 1,0 1-1,0-1 0,0 1 0,0-1 0,0 1 0,0-1 0,0 1 0,0-1 0,0 1 0,0-1 0,0 1 0,1 31-235,-1-18 445,16 154 1087,3 98 607,-19-261-2004,0 0-1,-1 0 0,0 0 1,0 0-1,0 0 0,0 0 0,-1 0 1,0-1-1,0 1 0,-3 4 1,4-7-153,0 0 1,-1 0-1,1 0 1,-1-1-1,1 1 1,-1-1-1,1 1 1,-1-1-1,0 0 1,0 1-1,-2 0 1,2-1-177,0-1 0,0 1 0,1-1 0,-1 1 0,0-1 0,0 0 0,0 0 0,1 1 0,-1-1 0,0-1 0,0 1 0,0 0 0,0 0 0,1-1 0,-4 0 0,-7-8-5326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4.275"/>
    </inkml:context>
    <inkml:brush xml:id="br0">
      <inkml:brushProperty name="width" value="0.05" units="cm"/>
      <inkml:brushProperty name="height" value="0.05" units="cm"/>
    </inkml:brush>
  </inkml:definitions>
  <inkml:trace contextRef="#ctx0" brushRef="#br0">0 185 12870,'69'-18'24,"-30"7"-6,1 1 0,51-4-1,-20 8 36,-49 6 60,1-2-1,-1-1 1,1-1 0,28-8 0,-48 11-86,0 0 0,0-1 0,0 1 0,0-1 0,-1 1 0,1-1 0,0 0 0,-1 0 0,1 0 1,-1 0-1,0-1 0,0 1 0,1-1 0,-2 1 0,1-1 0,0 0 0,2-5 0,-2 2 15,0-1-1,0 0 1,-1 1-1,0-1 0,0 0 1,0 0-1,-1-8 1,-19 19 681,0 6-534,1 1 1,0 0 0,-24 21 0,33-24-66,0-1 0,0 1 1,1 1-1,1 0 0,-1 0 1,1 0-1,1 1 0,-8 14 1,13-21-97,-1 1 1,1 0-1,-1 0 1,1-1-1,0 1 0,1 0 1,-1 0-1,1 0 1,0 0-1,0 0 1,0 1-1,0-1 1,2 7-1,-1-9-21,0 0 0,0-1-1,0 1 1,0 0 0,0-1 0,1 1 0,-1-1-1,0 1 1,1-1 0,-1 0 0,1 1-1,-1-1 1,1 0 0,0 0 0,0 0 0,-1 0-1,1-1 1,0 1 0,0 0 0,0-1-1,0 1 1,0-1 0,0 0 0,0 1 0,0-1-1,0 0 1,0 0 0,2-1 0,11 0-113,0-1 1,-1 0 0,1-1 0,0-1-1,-1 0 1,0-1 0,0-1-1,-1 0 1,1-1 0,-1 0 0,-1-1-1,17-12 1,-3-1-484,-22 17 533,1 0-1,-1 0 0,1 0 0,0 0 1,1 1-1,-1 0 0,0 0 0,1 0 0,0 1 1,-1 0-1,12-3 0,-16 6 69,-1 0 0,1 0 1,-1 1-1,1-1 0,-1 0 0,1 0 0,-1 0 0,0 0 0,1 1 1,-1-1-1,0 0 0,0 0 0,0 0 0,0 1 0,0-1 0,0 0 1,-1 2-1,1 1 52,1 30 408,-1-12-113,2 0 0,0 1 0,8 35 0,-9-55-382,0-1 1,1 0-1,-1 0 1,0 0-1,1 0 1,0 0 0,0 0-1,-1 0 1,1-1-1,0 1 1,0-1-1,1 1 1,-1-1 0,0 0-1,0 0 1,1 0-1,-1 0 1,0 0 0,1 0-1,-1-1 1,1 1-1,-1-1 1,1 1-1,-1-1 1,1 0 0,-1 0-1,1-1 1,0 1-1,3-1 1,2 0-138,0 0 0,0 0 0,0-1 0,0 0 0,-1 0 0,1-1 0,-1 0 0,9-5 0,9-8-430,-1-2 1,25-25-1,-38 33 699,-1 0 0,0-1 0,-1 0 0,0-1 0,-1 1 0,11-22 0,-18 31 382,-1 17 319,-1-5-530,1 1 0,0-1-1,1 0 1,0 0-1,5 17 1,-5-25-273,0 1 1,-1-1 0,2 0-1,-1 0 1,0 0 0,0 0 0,1 0-1,-1 0 1,1 0 0,-1 0-1,1-1 1,0 1 0,0-1-1,0 1 1,0-1 0,0 0-1,0 1 1,0-1 0,0 0-1,1 0 1,-1-1 0,0 1-1,1 0 1,-1-1 0,0 1-1,1-1 1,-1 0 0,1 0 0,2 0-1,11-2 43,0 0 0,0-1 0,0-1 1,0 0-1,-1-1 0,0-1 0,0 0 0,0-1 0,24-17 0,-13 10-8,45-19-1,-66 32 53,0-1 0,0 1 0,0 1 0,0-1 0,0 1 0,0 0 0,0 0 0,0 0 0,0 1 0,0 0 0,9 2 0,53 22 324,-29-9-405,-13-7-265,0-2 0,1 0 1,0-2-1,0 0 0,41 0 1,-48-5-3613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5.228"/>
    </inkml:context>
    <inkml:brush xml:id="br0">
      <inkml:brushProperty name="width" value="0.05" units="cm"/>
      <inkml:brushProperty name="height" value="0.05" units="cm"/>
    </inkml:brush>
  </inkml:definitions>
  <inkml:trace contextRef="#ctx0" brushRef="#br0">346 590 8132,'0'0'4023,"-28"-14"-2857,6 2-967,-1 2-1,0 0 1,-28-6 0,48 15-164,0 1-1,0 0 1,0 0 0,0 0-1,0 0 1,0 0 0,0 1-1,0-1 1,0 1 0,0 0 0,0 0-1,0 0 1,1 0 0,-1 0-1,0 1 1,1-1 0,-1 1 0,1-1-1,0 1 1,-3 3 0,-2 2 100,0 0 0,1 1 0,1 0 0,-8 12 0,4-5 80,-3 1-121,2 1-1,-1 0 1,2 1 0,0 0-1,2 0 1,0 1-1,0 0 1,2 0 0,0 1-1,2 0 1,-3 36-1,6-55-98,0 0 0,0 0 0,1 0 0,-1 0-1,0 0 1,0 0 0,1 0 0,-1-1 0,0 1-1,1 0 1,-1 0 0,1 0 0,-1-1 0,1 1 0,0 0-1,-1 0 1,1-1 0,0 1 0,-1 0 0,1-1-1,0 1 1,0-1 0,0 1 0,-1-1 0,3 1-1,31 6-23,-24-7 79,1 0 0,-1-1 0,1 0 0,18-5 0,-16 0-32,1 0 0,-1 0 0,0-2 0,0 1 0,-1-1 0,0-1 0,-1-1 0,0 1 0,17-20 0,-3 0-189,-2-1 0,35-56-1,-32 39-112,-2-2 0,-3-1-1,-1 0 1,16-66 0,-15 29 358,16-158 1,-38 289 3157,6 158-2238,-3-184-990,2 0 0,0-1 1,1 1-1,0-1 1,2 0-1,0 0 1,1-1-1,0 0 0,2 0 1,17 23-1,-20-30-89,0-1 1,0 0-1,1 0 0,0-1 0,1 0 0,-1 0 0,1-1 1,0 0-1,1 0 0,0-1 0,-1 0 0,2-1 0,-1 0 0,0-1 1,1 0-1,0-1 0,-1 0 0,20 1 0,-26-3-50,-1 0 1,1-1-1,0 1 0,0-1 0,0 0 1,0 0-1,0-1 0,0 1 0,-1-1 1,1 0-1,-1 0 0,1 0 0,-1 0 1,5-5-1,-1 1-37,-1 0 0,0-1 0,-1 0 1,0 0-1,0 0 0,5-11 0,2-7 6,-1-1-1,-1 0 1,7-33-1,0-13 1763,-16 112 1431,1-13-2647,-3 12 170,2 53-83,-1-85-480,1 0 1,0 0 0,0 0-1,1 0 1,0-1-1,0 1 1,1 0-1,0-1 1,0 0 0,5 8-1,-7-13-121,0 1 0,0-1 1,1 1-1,-1-1 0,0 1 0,1-1 0,0 0 0,-1 0 0,1 0 1,-1 0-1,1 0 0,0 0 0,0-1 0,0 1 0,-1 0 0,1-1 1,0 0-1,0 1 0,0-1 0,0 0 0,0 0 0,0 0 0,0 0 1,0 0-1,-1 0 0,1-1 0,0 1 0,3-2 0,8-10-4132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5.574"/>
    </inkml:context>
    <inkml:brush xml:id="br0">
      <inkml:brushProperty name="width" value="0.05" units="cm"/>
      <inkml:brushProperty name="height" value="0.05" units="cm"/>
    </inkml:brush>
  </inkml:definitions>
  <inkml:trace contextRef="#ctx0" brushRef="#br0">1 0 20137,'0'0'0,"28"150"-6835,6-107 1569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5.901"/>
    </inkml:context>
    <inkml:brush xml:id="br0">
      <inkml:brushProperty name="width" value="0.05" units="cm"/>
      <inkml:brushProperty name="height" value="0.05" units="cm"/>
    </inkml:brush>
  </inkml:definitions>
  <inkml:trace contextRef="#ctx0" brushRef="#br0">220 0 7812,'0'0'4055,"-28"6"-2428,-89 20-466,113-25-1112,0 0 0,0 1 0,0-1 0,0 1 0,1 0 0,-1 0 0,0 0 1,1 1-1,0-1 0,0 1 0,-1-1 0,1 1 0,1 0 0,-1 1 0,0-1 0,1 0 1,0 1-1,0-1 0,0 1 0,0 0 0,0-1 0,1 1 0,-2 8 0,1-1 59,1-1-1,0 0 0,1 1 0,0-1 0,1 1 0,3 14 1,-1-12-53,1 0 0,1 0 1,0-1-1,0 0 0,1 0 1,1 0-1,0-1 0,1 0 1,10 13-1,-10-16-31,-1 1 0,0 1-1,0-1 1,-1 1 0,0 1-1,-1-1 1,0 1 0,-1-1 0,0 1-1,-1 1 1,0-1 0,-1 0 0,2 13-1,-4-22-66,0-1-1,0 0 1,0 1 0,0-1-1,0 1 1,0-1-1,0 0 1,-1 1-1,1-1 1,-1 0-1,1 0 1,0 1 0,-1-1-1,0 0 1,1 0-1,-1 0 1,-1 2-1,1-2 14,0-1 0,-1 0 0,1 1 0,0-1-1,0 0 1,0 1 0,-1-1 0,1 0 0,0 0 0,0 0-1,-1 0 1,1 0 0,0-1 0,0 1 0,-1 0-1,1 0 1,0-1 0,0 1 0,0-1 0,0 1 0,-2-2-1,-1 0-10,-1 0-1,1-1 1,0 0-1,0 1 0,0-1 1,0-1-1,0 1 1,1-1-1,0 1 0,-1-1 1,1 0-1,1 0 1,-1 0-1,1-1 0,-1 1 1,1-1-1,0 1 1,-2-10-1,1 2-614,1 0 0,-1 0-1,2-1 1,0 1 0,0-1 0,3-19 0,7-37-5582</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6.226"/>
    </inkml:context>
    <inkml:brush xml:id="br0">
      <inkml:brushProperty name="width" value="0.05" units="cm"/>
      <inkml:brushProperty name="height" value="0.05" units="cm"/>
    </inkml:brush>
  </inkml:definitions>
  <inkml:trace contextRef="#ctx0" brushRef="#br0">6 1 14727,'0'0'1312,"3"151"305,-3-67-368,3 5-609,11-1-144,-3-7-64,-3-5-400,-5-15-64,-3-10 16,0-6-512,0-9-384,-17-6-1441,-2-15-1201,7-9-1744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6.571"/>
    </inkml:context>
    <inkml:brush xml:id="br0">
      <inkml:brushProperty name="width" value="0.05" units="cm"/>
      <inkml:brushProperty name="height" value="0.05" units="cm"/>
    </inkml:brush>
  </inkml:definitions>
  <inkml:trace contextRef="#ctx0" brushRef="#br0">0 271 2993,'0'0'4995,"13"-24"-3968,44-75-990,-50 90 32,0 1-1,0 0 1,1 1-1,0 0 1,0 0 0,1 1-1,0 0 1,0 0-1,1 1 1,0 1-1,18-7 1,-1-1 701,38-12 1637,8-4 994,-81 34-3159,1 0 0,-1 0 0,1 1 1,0 0-1,1 0 0,-1 0 0,1 1 1,1 0-1,-1 0 0,2 1 0,-1-1 0,1 1 1,-5 15-1,4-9-218,0-1 1,1 1 0,1 0-1,0 0 1,1 0-1,1 1 1,0-1 0,2 23-1,0-37-27,-1 1 0,0 0-1,1 0 1,-1-1 0,1 1-1,0 0 1,0-1 0,-1 1-1,1 0 1,0-1 0,0 1-1,1-1 1,-1 0 0,0 1-1,0-1 1,1 0 0,-1 0-1,0 0 1,1 0 0,0 0-1,1 1 1,1 0 5,1 0 0,-1-1 0,1 1 0,0-1 0,0 0 1,-1 0-1,1-1 0,5 1 0,-1-1 7,1 0 0,-1-1 1,0 0-1,0 0 0,0-1 1,0 0-1,0-1 0,12-5 1,-10 2-33,-1-1 0,-1 0 0,1 0 0,-1-1 0,0 0 0,-1-1 0,0 0 0,0 0 0,-1 0 1,10-18-1,-6 6-43,-1 0 1,-1-1-1,-1 0 1,9-35 0,-7 75-150,4 19 306,-12-32-85,4 14 54,30 70 155,-32-81-216,0 0 0,1 0 1,0 0-1,1 0 0,-1-1 1,2 0-1,12 12 1,-18-18-115,1 0 1,-1 0-1,0 0 0,0-1 1,1 1-1,-1 0 1,1-1-1,-1 1 1,1-1-1,-1 0 1,0 1-1,1-1 0,-1 0 1,1 0-1,-1 0 1,1 0-1,-1 0 1,1 0-1,-1-1 1,1 1-1,-1 0 0,1-1 1,-1 1-1,1-1 1,-1 0-1,0 1 1,1-1-1,-1 0 0,0 0 1,2-1-1,36-39-4176,-25 25 2497,29-31-3499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35.576"/>
    </inkml:context>
    <inkml:brush xml:id="br0">
      <inkml:brushProperty name="width" value="0.05" units="cm"/>
      <inkml:brushProperty name="height" value="0.05" units="cm"/>
    </inkml:brush>
  </inkml:definitions>
  <inkml:trace contextRef="#ctx0" brushRef="#br0">0 101 14102,'0'0'1121,"184"-20"1440,-93 15-912,7-1-913,-1-4-464,-5-5-272,-12 2-384,-14-3-1024,-17 6-1922,-21 5-1840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3:17.212"/>
    </inkml:context>
    <inkml:brush xml:id="br0">
      <inkml:brushProperty name="width" value="0.05" units="cm"/>
      <inkml:brushProperty name="height" value="0.05" units="cm"/>
    </inkml:brush>
  </inkml:definitions>
  <inkml:trace contextRef="#ctx0" brushRef="#br0">1 268 9012,'0'0'8145,"0"8"-7339,-1 38 242,3 97 78,-2-141-1124,1 1 0,-1 0 0,0 0 0,1 0-1,0-1 1,0 1 0,0 0 0,0-1 0,0 1 0,0-1-1,1 1 1,-1-1 0,1 1 0,-1-1 0,5 4 0,-4-5 5,-1 0 1,1 0 0,0 0 0,-1 0 0,1 0 0,0-1-1,0 1 1,0-1 0,-1 1 0,1-1 0,0 0-1,0 1 1,0-1 0,0 0 0,0 0 0,0 0 0,3-1-1,1-1 14,0 0-1,0 0 0,0 0 1,0-1-1,0 0 1,-1 0-1,1 0 0,-1-1 1,0 0-1,0 0 0,-1 0 1,6-6-1,17-24-154,24-39 1,-37 50 26,0 2 1,2 0-1,0 0 0,1 2 1,1 0-1,32-26 0,-49 44 105,0 0-1,0 0 0,0 0 0,0 0 1,0 1-1,0-1 0,0 0 0,1 0 1,-1 1-1,0-1 0,0 1 0,1-1 1,-1 1-1,0-1 0,1 1 0,-1 0 1,0 0-1,1 0 0,-1 0 0,0 0 1,1 0-1,-1 0 0,1 0 1,-1 0-1,0 1 0,0-1 0,1 0 1,-1 1-1,0-1 0,1 1 0,-1 0 1,0-1-1,0 1 0,0 0 0,0 0 1,0 0-1,0-1 0,0 1 0,0 0 1,0 1-1,0-1 0,0 0 0,-1 0 1,1 0-1,0 0 0,-1 1 0,1-1 1,0 2-1,3 10 69,-1-1 0,-1 1 0,0 0 0,1 20 0,1 2 109,-2-27-161,0 0 1,1 0-1,0 0 1,0 0-1,1 0 0,0 0 1,0-1-1,1 0 0,0 0 1,0 0-1,1-1 0,0 1 1,0-1-1,10 7 0,-11-9-10,0-1-1,1 0 0,0 0 0,-1 0 0,1-1 0,0 0 0,1 0 0,-1-1 0,0 1 0,0-1 0,1 0 1,-1-1-1,0 0 0,1 0 0,-1 0 0,1-1 0,-1 0 0,0 0 0,0 0 0,9-4 0,-6 1-12,0 0-1,0-1 0,0-1 1,0 0-1,-1 0 0,0 0 0,0-1 1,0 0-1,-1 0 0,0-1 1,10-16-1,3-6-8,-1 0 0,14-34 0,-31 60 21,3-5 5,0-1 0,-1 0 1,0 0-1,0 0 0,-1 0 0,-1 0 1,3-17-1,-5 26 48,0 30-48,0-19-2,1-1-1,0 1 1,0-1 0,1 0 0,0 0-1,1 0 1,0 0 0,0 0-1,1-1 1,0 1 0,0-1 0,1 0-1,0 0 1,1-1 0,0 1 0,0-1-1,0 0 1,1-1 0,0 0-1,0 0 1,1 0 0,0-1 0,0 0-1,0 0 1,0-1 0,1 0 0,0-1-1,0 0 1,0 0 0,0-1-1,0 0 1,0-1 0,16 1 0,-18-1-32,0-1 0,0 0 0,1 0 0,-1-1 1,0 0-1,0 0 0,0 0 0,0-1 0,0 0 0,0-1 1,-1 1-1,1-1 0,-1-1 0,0 1 0,0-1 0,0 0 1,0-1-1,-1 1 0,1-1 0,-1 0 0,7-9 0,111-127-1576,-108 122 1353,-2 0-1,0-1 1,-1-1 0,-1 0 0,15-40 0,-26 61 294,1-1 0,-1 0-1,1 0 1,-1 0 0,0 0 0,1 0-1,-1 0 1,0 0 0,0 0 0,1 0-1,-1 1 1,0-1 0,0 0 0,0 0-1,0 0 1,0 0 0,-1 0 0,1 0 0,0 0-1,0 0 1,-1 0 0,1 0 0,0 0-1,-1 0 1,0-1 0,0 2 18,-1 1 1,1-1 0,0 1-1,-1-1 1,1 1-1,0 0 1,0 0-1,0-1 1,0 1 0,-1 0-1,1 0 1,0 0-1,0 0 1,1 0-1,-1 0 1,0 1 0,0-1-1,0 2 1,-6 9 16,1-1 0,1 2 1,0-1-1,1 1 0,0-1 0,1 1 1,0 0-1,1 1 0,1-1 1,0 0-1,1 0 0,0 1 0,1-1 1,1 0-1,0 0 0,0 1 0,1-2 1,1 1-1,0 0 0,1-1 1,8 15-1,-2-13-25,0-1 0,1 0 1,0-1-1,1 0 0,0-1 1,1 0-1,1-1 0,-1-1 0,2 0 1,-1-1-1,1 0 0,0-2 1,20 6-1,0-1-177,1-2-1,-1-2 1,1-1 0,1-2-1,42-1 1,-77-2-100,-1-1-1,0 0 1,1 0 0,-1 0 0,0-1-1,1 1 1,-1 0 0,0-1 0,0 0-1,1 1 1,-1-1 0,3-2 0,-2 1-600,-1-1 1,0 0-1,0 0 1,0 0 0,0 0-1,0 0 1,-1 0-1,3-6 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4:23.868"/>
    </inkml:context>
    <inkml:brush xml:id="br0">
      <inkml:brushProperty name="width" value="0.05" units="cm"/>
      <inkml:brushProperty name="height" value="0.05" units="cm"/>
    </inkml:brush>
  </inkml:definitions>
  <inkml:trace contextRef="#ctx0" brushRef="#br0">293 1741 13510,'-2'-23'56,"-20"-149"-272,4-57 1095,15 145-570,-5 1 0,-21-101 0,-32-35-172,30 121-25,-25-149-1,50 178-25,3 0-1,6-74 0,0 22-3651,-5 130 2943,1 0 1,-1 0 0,-1 0 0,0 0 0,0 0 0,0-1 0,-8 12 0,4-5-383,-17 33-3522</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4:24.286"/>
    </inkml:context>
    <inkml:brush xml:id="br0">
      <inkml:brushProperty name="width" value="0.05" units="cm"/>
      <inkml:brushProperty name="height" value="0.05" units="cm"/>
    </inkml:brush>
  </inkml:definitions>
  <inkml:trace contextRef="#ctx0" brushRef="#br0">0 622 9780,'0'0'385,"6"-16"330,1-2-449,0-1 0,2 1 1,0 1-1,1 0 1,1 0-1,16-19 1,22-19-156,251-312 135,-292 358-190,-6 8-25,-1-1 0,1 0 0,-1 1 0,1-1-1,-1 0 1,0 0 0,1 1 0,-1-1 0,0 0 0,0 0-1,0-1 1,-1 1 0,1 0 0,0 0 0,0-3 0,0 5-35,0 0 1,0 1-1,0-1 1,0 0-1,0 1 0,0-1 1,0 0-1,0 1 1,0-1-1,0 1 1,0 0-1,0-1 1,0 1-1,0 0 1,-1-1-1,1 1 1,0 0-1,0 0 1,-1 0-1,1 0 1,0 1-1,20 43-19,-3 1 0,-2 0 0,-1 2 0,11 65 0,-2-7-854,21 66-3552,-22-97 758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4:25.123"/>
    </inkml:context>
    <inkml:brush xml:id="br0">
      <inkml:brushProperty name="width" value="0.05" units="cm"/>
      <inkml:brushProperty name="height" value="0.05" units="cm"/>
    </inkml:brush>
  </inkml:definitions>
  <inkml:trace contextRef="#ctx0" brushRef="#br0">0 804 12870,'0'0'-683,"24"-17"1438,10-7-539,95-73 344,275-258-6,-335 292-518,112-109 289,-176 167-239,-1 1 0,0-1-1,1 0 1,-2 0 0,1-1-1,-1 1 1,5-10 0,-4-10-8431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4:25.559"/>
    </inkml:context>
    <inkml:brush xml:id="br0">
      <inkml:brushProperty name="width" value="0.05" units="cm"/>
      <inkml:brushProperty name="height" value="0.05" units="cm"/>
    </inkml:brush>
  </inkml:definitions>
  <inkml:trace contextRef="#ctx0" brushRef="#br0">1 18 10949,'0'0'1006,"8"-17"2017,-4 18-3039,0 0 1,0 0 0,0 0 0,0 1 0,-1 0 0,1 0 0,-1 0 0,1 0 0,-1 1 0,1-1 0,-1 1 0,0 0 0,0 0 0,-1 0 0,5 6 0,8 6 5,23 19 40,164 160 239,-197-189-268,-1-1 1,0 1 0,0 1 0,-1-1 0,1 0 0,3 10-1,-6-13-1,0 0-1,-1 0 0,0 0 1,1 0-1,-1 0 0,0 0 1,0 0-1,0 0 0,0 0 0,0 0 1,0 0-1,-1 0 0,1 0 1,-1 0-1,1 0 0,-1 0 1,0 0-1,0-1 0,0 1 0,0 0 1,0 0-1,0-1 0,0 1 1,-1 0-1,-1 1 0,-107 107-582,57-59-3349,-84 104 1,99-101 414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02.769"/>
    </inkml:context>
    <inkml:brush xml:id="br0">
      <inkml:brushProperty name="width" value="0.05" units="cm"/>
      <inkml:brushProperty name="height" value="0.05" units="cm"/>
    </inkml:brush>
  </inkml:definitions>
  <inkml:trace contextRef="#ctx0" brushRef="#br0">218 0 8420,'0'0'1777,"-54"193"-1137,34-115 80,1 1-31,2-6-305,0 0-320,-3-12-64,6-8-112,0-7-609,0-13-719,0-5-1009,0-13-1297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03.101"/>
    </inkml:context>
    <inkml:brush xml:id="br0">
      <inkml:brushProperty name="width" value="0.05" units="cm"/>
      <inkml:brushProperty name="height" value="0.05" units="cm"/>
    </inkml:brush>
  </inkml:definitions>
  <inkml:trace contextRef="#ctx0" brushRef="#br0">0 17 9620,'0'0'3458,"7"-4"-2876,-3 2-496,0 0 0,0 0 0,0 1 0,1-1 0,-1 1 0,1 0 0,-1 1 0,1-1 0,0 1 0,-1-1 0,1 2 0,-1-1 0,1 0 1,-1 1-1,1 0 0,0 0 0,-1 0 0,0 0 0,1 1 0,-1 0 0,0 0 0,6 3 0,24 14 168,-1 2 1,0 1-1,49 45 0,-10-3-4087,-32-28-1314,-25-22 128</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03.445"/>
    </inkml:context>
    <inkml:brush xml:id="br0">
      <inkml:brushProperty name="width" value="0.05" units="cm"/>
      <inkml:brushProperty name="height" value="0.05" units="cm"/>
    </inkml:brush>
  </inkml:definitions>
  <inkml:trace contextRef="#ctx0" brushRef="#br0">0 1 10741,'0'0'5058,"8"30"-4642,4-2 417,2 10-305,6-2-304,2 2-144,1 0-80,-4-5 0,-5-3-64,-2-5-688,-4-2-1121,0 0-608,-5-10-2193</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03.774"/>
    </inkml:context>
    <inkml:brush xml:id="br0">
      <inkml:brushProperty name="width" value="0.05" units="cm"/>
      <inkml:brushProperty name="height" value="0.05" units="cm"/>
    </inkml:brush>
  </inkml:definitions>
  <inkml:trace contextRef="#ctx0" brushRef="#br0">0 256 10325,'0'0'3441,"26"-18"-3265,10 1-48,7-11-16,10 0-112,-2-2 0,-1-6-144,-2 3-752,-3-2-1825,-8 4-1345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04.103"/>
    </inkml:context>
    <inkml:brush xml:id="br0">
      <inkml:brushProperty name="width" value="0.05" units="cm"/>
      <inkml:brushProperty name="height" value="0.05" units="cm"/>
    </inkml:brush>
  </inkml:definitions>
  <inkml:trace contextRef="#ctx0" brushRef="#br0">91 1 10405,'0'0'3521,"-14"137"-2576,5-82-401,4 4-192,-1-6-224,-3 3-112,1-8-16,-3-5-32,-3-5-288,5-13-784,4-7-1378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00:50.019"/>
    </inkml:context>
    <inkml:brush xml:id="br0">
      <inkml:brushProperty name="width" value="0.05" units="cm"/>
      <inkml:brushProperty name="height" value="0.05" units="cm"/>
    </inkml:brush>
  </inkml:definitions>
  <inkml:trace contextRef="#ctx0" brushRef="#br0">40 34 656,'0'0'4050,"-14"-6"-3895,15-2 440,-7-11 7467,5 21-8398,0-1 1,0 1-1,1 0 0,-1 0 1,1-1-1,0 1 0,-1 0 0,1 0 1,0 0-1,0 0 0,0-1 0,1 5 1,-3 14-2104,-12 9-1123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04.494"/>
    </inkml:context>
    <inkml:brush xml:id="br0">
      <inkml:brushProperty name="width" value="0.05" units="cm"/>
      <inkml:brushProperty name="height" value="0.05" units="cm"/>
    </inkml:brush>
  </inkml:definitions>
  <inkml:trace contextRef="#ctx0" brushRef="#br0">0 0 4434,'0'0'7443,"163"112"-7218,-121-87-225,9-2 0,5-6-1425,-2-4-1568,-6-5-3715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04.835"/>
    </inkml:context>
    <inkml:brush xml:id="br0">
      <inkml:brushProperty name="width" value="0.05" units="cm"/>
      <inkml:brushProperty name="height" value="0.05" units="cm"/>
    </inkml:brush>
  </inkml:definitions>
  <inkml:trace contextRef="#ctx0" brushRef="#br0">0 844 10309,'0'0'1857,"17"-12"-1623,57-37 105,-70 47-300,-1-1 0,1 1-1,0 0 1,0 0 0,0 1 0,0-1-1,1 1 1,-1 0 0,0 0 0,1 0-1,7 0 1,-10 1-18,-1 0 0,1 0 0,-1 1-1,1-1 1,-1 1 0,0-1 0,1 1-1,-1-1 1,0 1 0,0 0 0,1 0 0,-1-1-1,0 1 1,0 0 0,0 0 0,0 0-1,0 0 1,0 1 0,0-1 0,-1 0-1,1 0 1,0 0 0,0 3 0,2 5 88,-1 1 0,0-1 1,-1 1-1,0-1 0,0 1 1,-1 0-1,-2 15 0,1 0 73,0-6-117,-1 0 1,-1 0-1,-9 33 1,-3 21 171,14-64-181,13-19-368,97-116-3381,-67 66-461</inkml:trace>
  <inkml:trace contextRef="#ctx0" brushRef="#br0" timeOffset="1">360 0 9893,'0'0'4418,"85"135"-3426,-52-70-224,4 9-303,0 4-177,8 8-112,17 6-96,11 1-80,11-4-32,6-5-368,-11-11-1537,-6-7-2177,-8-8-2833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05.507"/>
    </inkml:context>
    <inkml:brush xml:id="br0">
      <inkml:brushProperty name="width" value="0.05" units="cm"/>
      <inkml:brushProperty name="height" value="0.05" units="cm"/>
    </inkml:brush>
  </inkml:definitions>
  <inkml:trace contextRef="#ctx0" brushRef="#br0">0 0 9700,'0'0'3426,"14"185"-2370,6-94-79,8 13-257,14 3-304,14 7-303,15-6-113,8-4 0,8-13-257,6-4-1359,-3-4-1794,-9-7-464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0.017"/>
    </inkml:context>
    <inkml:brush xml:id="br0">
      <inkml:brushProperty name="width" value="0.05" units="cm"/>
      <inkml:brushProperty name="height" value="0.05" units="cm"/>
    </inkml:brush>
  </inkml:definitions>
  <inkml:trace contextRef="#ctx0" brushRef="#br0">1 272 10725,'0'0'0,"205"-74"-1409,-115 39 1393,-5 2-384,-9-2-368,-12-1 432,-21 6-705,-26 2-3153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0.343"/>
    </inkml:context>
    <inkml:brush xml:id="br0">
      <inkml:brushProperty name="width" value="0.05" units="cm"/>
      <inkml:brushProperty name="height" value="0.05" units="cm"/>
    </inkml:brush>
  </inkml:definitions>
  <inkml:trace contextRef="#ctx0" brushRef="#br0">1 1 11077,'0'0'3057,"73"88"-2128,-42-34-33,5 4-255,4 5-465,-7-7-128,1-3-48,-6-10-224,0-5-817,-5-10-656,0-10-1680,-4-13-1778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0.675"/>
    </inkml:context>
    <inkml:brush xml:id="br0">
      <inkml:brushProperty name="width" value="0.05" units="cm"/>
      <inkml:brushProperty name="height" value="0.05" units="cm"/>
    </inkml:brush>
  </inkml:definitions>
  <inkml:trace contextRef="#ctx0" brushRef="#br0">23 0 13222,'0'0'320,"-23"198"-16,23-120 241,9 1 255,19-1-112,5-9-175,4-11-369,-6-5-64,3-12-80,-6-8-449,-3-3-495,-5-7-753,-6-5-2161,-3-11-3217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1.112"/>
    </inkml:context>
    <inkml:brush xml:id="br0">
      <inkml:brushProperty name="width" value="0.05" units="cm"/>
      <inkml:brushProperty name="height" value="0.05" units="cm"/>
    </inkml:brush>
  </inkml:definitions>
  <inkml:trace contextRef="#ctx0" brushRef="#br0">12 198 13510,'0'0'1756,"-9"-7"-173,6 4 80,15 14-1568,-2 1-1,0 0 1,0 1-1,-1 0 0,0 1 1,11 25-1,-10-19-59,0-2 1,2 1-1,0-2 1,18 22-1,-26-35-56,0 0 1,1 0-1,-1 0 1,1-1-1,0 0 1,0 0-1,0 0 0,0 0 1,0-1-1,1 0 1,-1 0-1,1 0 1,-1-1-1,1 0 0,0 0 1,-1 0-1,1-1 1,0 0-1,0 0 1,7-1-1,-7 0-79,1-1 0,-1 0 0,0 0 0,0-1 0,0 0 0,-1 0 0,1 0-1,-1-1 1,1 1 0,-1-1 0,0-1 0,0 1 0,7-10 0,8-9-438,26-43 0,-33 48 350,-2 1 99,1 0 0,-2-1 1,0 0-1,-1 0 0,-1-1 1,-1 0-1,-1 0 1,0-1-1,-2 0 0,0 0 1,-1 0-1,0-37 0,-4 42 1448,0 26-316,-2 25-582,4-15-369,1-1 1,1 0-1,0 0 0,2-1 0,0 1 1,2-1-1,0 0 0,1-1 1,10 19-1,6 4-202,1-1-1,54 64 1,-78-103 37,17 24-971,-13-5-3401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1.441"/>
    </inkml:context>
    <inkml:brush xml:id="br0">
      <inkml:brushProperty name="width" value="0.05" units="cm"/>
      <inkml:brushProperty name="height" value="0.05" units="cm"/>
    </inkml:brush>
  </inkml:definitions>
  <inkml:trace contextRef="#ctx0" brushRef="#br0">0 0 14038,'0'0'3810,"40"122"-3346,-24-89-207,4 2-257,0-2 0,5-7-929,0-9-992,6-7-272,0-7-1713,3-3-2160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3.948"/>
    </inkml:context>
    <inkml:brush xml:id="br0">
      <inkml:brushProperty name="width" value="0.05" units="cm"/>
      <inkml:brushProperty name="height" value="0.05" units="cm"/>
    </inkml:brush>
  </inkml:definitions>
  <inkml:trace contextRef="#ctx0" brushRef="#br0">1 296 7876,'0'0'200,"19"-14"-126,20-15 226,2 2 0,51-27-1,165-52 2489,-253 105-2880,0-1-1,-1 0 1,1 0-1,-1 0 1,0 0-1,0-1 1,0 1-1,0-1 1,0 0-1,0 0 1,-1 0-1,0 0 1,1 0-1,-1 0 1,2-5-1,2-2-1780,3-1-1136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4.433"/>
    </inkml:context>
    <inkml:brush xml:id="br0">
      <inkml:brushProperty name="width" value="0.05" units="cm"/>
      <inkml:brushProperty name="height" value="0.05" units="cm"/>
    </inkml:brush>
  </inkml:definitions>
  <inkml:trace contextRef="#ctx0" brushRef="#br0">0 181 9108,'0'0'5066,"6"8"-4129,32 50-176,-26-37-648,2 0 0,0-1 0,18 19 0,-26-33-116,-1-1 0,1 0 0,0 0 0,1 0 0,-1-1 0,1 0 0,0 0 0,0-1 0,0 1 0,1-2 0,-1 1 0,1-1 0,-1 0 0,9 1 0,-5-2-61,0 1 0,-1-1 0,1-1 0,0 0 0,0-1-1,0 0 1,-1 0 0,1-1 0,0-1 0,-1 0-1,0 0 1,0-1 0,0 0 0,0-1 0,0 0 0,-1 0-1,15-12 1,-9 5 84,0-1 1,-1-1-1,-1 0 0,0-1 0,0 0 1,-2-1-1,0 0 0,-1-1 0,0 0 0,-2 0 1,0-1-1,-1 0 0,-1-1 0,0 0 1,-1 0-1,-2 0 0,0 0 0,1-34 0,-4 53 51,0-1 0,0 1 0,0 0 0,0 0 0,0 0 0,0-1 0,0 1 0,0 0 0,0 0 0,-1 0 0,1 0 0,0-1 0,0 1 0,0 0 0,0 0 0,0 0 0,-1 0 0,1-1 0,0 1 0,0 0 0,0 0 0,-1 0 0,1 0 0,0 0 0,0 0 0,0 0 0,-1 0 0,1 0 0,0 0 0,0 0 0,0 0 0,-1-1 0,1 1 0,0 1 0,0-1 0,-1 0 0,1 0 0,0 0 0,0 0 0,-1 0 0,1 0-47,-1 1 0,1-1 0,-1 0 0,1 1 0,-1-1 0,1 1 0,-1-1-1,1 1 1,0-1 0,-1 1 0,1-1 0,0 1 0,-1 0 0,1-1 0,0 1 0,0-1 0,-1 1 0,1 0-1,0-1 1,0 1 0,0-1 0,0 1 0,0 0 0,0-1 0,0 1 0,0 1 0,-1 24 20,2 0 1,0 0-1,2 0 1,1 0-1,1 0 1,1-1-1,1 1 0,18 40 1,90 195-1611,-112-253 336,0 0-1,1-1 1,0 1-1,0 0 1,9 10 0,1-2-7030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4:25.021"/>
    </inkml:context>
    <inkml:brush xml:id="br0">
      <inkml:brushProperty name="width" value="0.05" units="cm"/>
      <inkml:brushProperty name="height" value="0.05" units="cm"/>
    </inkml:brush>
  </inkml:definitions>
  <inkml:trace contextRef="#ctx0" brushRef="#br0">474 197 7796,'0'0'138,"-27"-12"-12,-87-35 100,107 44-208,0 1-1,0-1 0,0 1 0,0 1 1,-1-1-1,1 1 0,0 0 0,-1 1 1,1 0-1,-1 0 0,1 1 0,0 0 1,-1 0-1,1 0 0,0 1 0,0 0 0,0 1 1,0-1-1,0 1 0,0 1 0,1-1 1,0 1-1,-1 1 0,1-1 0,1 1 1,-1 0-1,1 0 0,0 0 0,0 1 1,0 0-1,1 0 0,-5 8 0,-2 7-31,1 0 0,1 0-1,1 1 1,0 0 0,2 1 0,1 0-1,0 0 1,-1 27 0,5-38 10,-2 20-17,2 63 0,1-88 14,1 1 0,0 0-1,0-1 1,1 1 0,0-1 0,0 1 0,1-1-1,0 0 1,0 0 0,0 0 0,1 0-1,0-1 1,9 11 0,-2-6 3,1-2 0,0 0 0,0 0 0,0-1 0,1 0 0,1-1 0,-1-1 0,1 0 0,0-1-1,1 0 1,-1-1 0,17 2 0,5-1 67,1-1-1,0-2 1,65-5-1,-90 2-12,0 0 0,0-1-1,0-1 1,0 0 0,0 0-1,-1-1 1,1-1 0,-1 0-1,20-13 1,-24 14 29,-1-1-1,0 1 1,-1-2-1,1 1 1,-1 0-1,0-1 1,0 0-1,-1 0 1,0-1-1,0 1 1,0-1-1,-1 0 1,0 0-1,0 0 1,-1 0 0,0-1-1,2-9 1,0-11 127,-2 0 0,-1-1 0,-1 1 1,-1 0-1,-1 0 0,-2-1 0,-1 2 1,-1-1-1,-1 1 0,-2 0 0,-1 0 1,-13-25-1,15 36-166,-1 0 0,0 0 1,-1 1-1,-1 1 0,-1 0 1,0 0-1,-1 1 0,0 1 0,-1 0 1,0 1-1,-1 0 0,0 1 1,0 1-1,-1 0 0,-1 2 0,1-1 1,-1 2-1,-1 0 0,-31-6 0,38 10-72,0 1 0,0 0-1,-1 0 1,1 1-1,0 0 1,-1 1-1,1 0 1,0 1-1,-17 5 1,19-4-26,1 1 0,0-1 1,1 2-1,-1-1 0,1 1 1,0 1-1,0-1 0,0 1 0,1 0 1,0 1-1,0-1 0,-9 15 0,1 4-483,0 0-1,2 0 0,0 2 0,2-1 0,1 1 0,1 1 1,2-1-1,1 2 0,0-1 0,1 32 0,1 67-4996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4.809"/>
    </inkml:context>
    <inkml:brush xml:id="br0">
      <inkml:brushProperty name="width" value="0.05" units="cm"/>
      <inkml:brushProperty name="height" value="0.05" units="cm"/>
    </inkml:brush>
  </inkml:definitions>
  <inkml:trace contextRef="#ctx0" brushRef="#br0">0 55 9845,'0'0'2350,"14"-9"-1878,44-25-88,-55 33-322,0-1 0,0 1-1,0-1 1,0 1 0,1 0 0,-1 0-1,0 0 1,0 0 0,1 1 0,-1 0-1,1-1 1,-1 1 0,0 0 0,1 1-1,-1-1 1,1 1 0,-1-1-1,5 3 1,-6-2-29,0 0 1,0 0-1,-1 0 1,1 1-1,-1-1 0,1 1 1,-1-1-1,1 1 0,-1 0 1,0-1-1,0 1 0,0 0 1,0 0-1,0 0 0,0 0 1,-1 0-1,1 0 0,-1 0 1,1 0-1,-1 0 0,0 0 1,1 0-1,-1 0 0,-1 3 1,1 7 106,-2-1 0,0 1 0,0-1 0,-1 1 0,-1-1 0,1 0 0,-2 0 0,0-1 0,0 1 0,-1-1 0,0 0 0,-9 11 0,-12 22 238,26-41-373,-1 0-1,1 0 1,-1 0 0,1 0 0,0 0 0,0 1-1,0-1 1,1 0 0,-1 1 0,0-1-1,1 1 1,0-1 0,-1 0 0,1 1 0,0-1-1,0 1 1,0-1 0,1 1 0,-1-1 0,1 3-1,0-3-7,0-1-1,0 0 1,1 1-1,-1-1 0,0 0 1,0 0-1,1 0 1,-1 0-1,1 0 0,-1 0 1,1 0-1,-1 0 1,1-1-1,-1 1 0,1-1 1,0 1-1,-1-1 1,1 1-1,0-1 0,-1 0 1,4 0-1,3 0-28,1 0 1,-1 0-1,1-1 0,0-1 0,-1 1 1,1-1-1,-1-1 0,0 0 0,16-7 1,127-87-2108,-61 23-3027,-52 33 1642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5.137"/>
    </inkml:context>
    <inkml:brush xml:id="br0">
      <inkml:brushProperty name="width" value="0.05" units="cm"/>
      <inkml:brushProperty name="height" value="0.05" units="cm"/>
    </inkml:brush>
  </inkml:definitions>
  <inkml:trace contextRef="#ctx0" brushRef="#br0">0 1 11925,'0'0'5286,"9"22"-4230,162 354 1260,-145-318-2399,35 121 1,-21-14-6583,-29-119 1092</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5.715"/>
    </inkml:context>
    <inkml:brush xml:id="br0">
      <inkml:brushProperty name="width" value="0.05" units="cm"/>
      <inkml:brushProperty name="height" value="0.05" units="cm"/>
    </inkml:brush>
  </inkml:definitions>
  <inkml:trace contextRef="#ctx0" brushRef="#br0">0 2452 5122,'0'0'5563,"36"-24"-4248,85-50-1159,142-65 0,849-331 3000,-417 185-2427,995-516-844,-977 451-720,17 54-262,-695 283 611,-46 15-747,-61 20-673,-804 352-3337,552-215 3323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16.044"/>
    </inkml:context>
    <inkml:brush xml:id="br0">
      <inkml:brushProperty name="width" value="0.05" units="cm"/>
      <inkml:brushProperty name="height" value="0.05" units="cm"/>
    </inkml:brush>
  </inkml:definitions>
  <inkml:trace contextRef="#ctx0" brushRef="#br0">0 2419 15495,'490'-237'3199,"253"-94"-4345,116-53 446,320-226 2336,-402 199-12,159-26-1806,-916 429 156,-17 8-153,-18 0-931,11 0 1033,-28-1-1243,0 2 0,-41 7 1,61-6 714,0 1 1,0 1 0,0 0 0,1 0-1,-1 1 1,1 1 0,1 0-1,-1 0 1,-14 13 0,-15 15-2197</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32.718"/>
    </inkml:context>
    <inkml:brush xml:id="br0">
      <inkml:brushProperty name="width" value="0.05" units="cm"/>
      <inkml:brushProperty name="height" value="0.05" units="cm"/>
    </inkml:brush>
  </inkml:definitions>
  <inkml:trace contextRef="#ctx0" brushRef="#br0">104 28 2385,'0'0'3103,"-10"-4"-2754,1 0 58,0 0 0,-1 0 0,1 1 0,-1 1 0,0 0-1,0 0 1,-16 0 0,25 33 108,2-28-490,0 0-1,0 0 1,0 0 0,0 0-1,0-1 1,1 1-1,-1 0 1,1-1 0,0 1-1,-1-1 1,1 1 0,1-1-1,-1 0 1,0 0-1,0 0 1,1 0 0,-1 0-1,1-1 1,0 1 0,0-1-1,-1 1 1,1-1-1,0 0 1,3 1 0,15 5 303,1 0 0,23 4 0,-39-9-234,61 8 563,-1-4 0,1-2 1,108-7-1,-99 1-445,151-10 346,52-1-3,351 36-77,998 40-450,-956-51 162,310 58 21,178 3-296,-1127-73 84,151 1-806,241-31 1,6-54 75,-184 32 704,-214 45-606,1 2 0,60 0-1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5:34.621"/>
    </inkml:context>
    <inkml:brush xml:id="br0">
      <inkml:brushProperty name="width" value="0.05" units="cm"/>
      <inkml:brushProperty name="height" value="0.05" units="cm"/>
    </inkml:brush>
  </inkml:definitions>
  <inkml:trace contextRef="#ctx0" brushRef="#br0">1 18 11301,'0'0'-1758,"16"-3"-3399,1-2 5348,-9 3 149,-1 0 0,0 0 0,1 1 1,0 0-1,-1 0 0,11 0 0,-18 21 316,-1-13-642,2 0-1,-1 0 1,1 1-1,0-1 1,1 0 0,0 0-1,0 0 1,0 0-1,1-1 1,0 1-1,0-1 1,1 1 0,6 8-1,-3-7 19,0-1 0,0 0-1,0-1 1,1 1 0,0-2-1,0 1 1,1-1 0,0 0-1,15 6 1,39 11 826,2-4 0,-1-1 0,121 12 0,-55-9-592,739 57 392,-577-63-190,26-2 61,214 18-183,-131 27-230,217 25 392,980 6-404,-1250-75-117,506 10 74,-604-25-43,455 17 268,276 50 565,527-58 609,-930-35-916,111-1 835,-505 31-1265,221-6-71,-174-28-13,-169 20-58,1 3-1,76-2 0,317 11-179,-451 4 145,1 0-1,-1 0 0,0 0 1,0 1-1,0-1 0,5 8 1,-10-11-468,-28-2-3908,-25-8-849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5:51.656"/>
    </inkml:context>
    <inkml:brush xml:id="br0">
      <inkml:brushProperty name="width" value="0.05" units="cm"/>
      <inkml:brushProperty name="height" value="0.05" units="cm"/>
    </inkml:brush>
  </inkml:definitions>
  <inkml:trace contextRef="#ctx0" brushRef="#br0">1 0 12854,'0'0'-1243,"35"6"680,449 55 1030,161-51 1760,-450-11-1872,-405-8-952,34 0 90,-361 5 325,532 4-134,9 1 103,19 4 21,42 2 193,335-4 1127,-223-4-517,132-14 188,-209 8-603,-97 6 191,-16 0-169,-43-1-141,-78 0-305,111 1 48,6 1 90,0 0 0,-30 4 1,44-3-19,-1-1-1,0 1 1,1 0 0,-1 0 0,1 0 0,-1 1-1,1-1 1,0 1 0,0 0 0,-1 0 0,1 0-1,0 0 1,1 1 0,-1-1 0,0 1-1,1-1 1,-1 1 0,-1 4 0,-6 25-3382</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55.833"/>
    </inkml:context>
    <inkml:brush xml:id="br0">
      <inkml:brushProperty name="width" value="0.05" units="cm"/>
      <inkml:brushProperty name="height" value="0.05" units="cm"/>
    </inkml:brush>
  </inkml:definitions>
  <inkml:trace contextRef="#ctx0" brushRef="#br0">85 1 3394,'0'0'338,"-6"0"3191,-22 2-3165,-6-2-924,18 0-1175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57.712"/>
    </inkml:context>
    <inkml:brush xml:id="br0">
      <inkml:brushProperty name="width" value="0.05" units="cm"/>
      <inkml:brushProperty name="height" value="0.05" units="cm"/>
    </inkml:brush>
  </inkml:definitions>
  <inkml:trace contextRef="#ctx0" brushRef="#br0">324 138 6723,'0'0'1350,"-25"-5"-483,-2-2-297,-50-5-1,74 12-521,-1 0-1,1 0 1,0 1-1,0 0 1,0-1 0,-1 1-1,1 0 1,0 0-1,0 0 1,0 1-1,1-1 1,-1 1-1,0 0 1,0 0-1,1 0 1,-1 0 0,1 0-1,0 0 1,0 1-1,0-1 1,0 1-1,0-1 1,0 1-1,0 0 1,1 0-1,0 0 1,-1 0-1,0 4 1,-4 6 110,-13 21-25,2 1 1,2 1-1,1 0 1,2 1-1,2 1 0,1 0 1,2 0-1,1 0 1,0 49-1,6-82-136,0 0-1,0 0 1,1 0 0,0 0 0,0 0-1,0 0 1,1 0 0,-1-1 0,1 1-1,0 0 1,0-1 0,1 0-1,0 1 1,-1-1 0,1 0 0,1 0-1,-1-1 1,1 1 0,-1-1 0,1 0-1,0 0 1,0 0 0,0 0 0,1 0-1,-1-1 1,1 0 0,-1 0-1,1 0 1,0-1 0,-1 0 0,1 1-1,6-1 1,4 2-75,1-2-1,0 1 0,-1-2 1,1 0-1,0-1 1,-1-1-1,1 0 0,-1-1 1,18-6-1,-13 2 43,-1-1 0,0 0 0,-1-1 0,1-2 0,-2 1 0,0-2 0,0-1 0,-1 0 0,28-30 0,-33 31 60,-1-1-1,0 0 0,-1 0 1,0-1-1,-1-1 1,-1 1-1,0-1 1,-1-1-1,0 1 0,-2-1 1,0 0-1,0 0 1,0-18-1,-2 6 95,-1 1 0,-3-32 0,1 48-98,-1 0 0,0 0-1,-1 0 1,0 0 0,-1 0 0,0 1 0,-10-19-1,7 16 17,0 1-1,-1 0 1,0 1-1,-1 0 0,0 0 1,-1 1-1,0 0 1,0 1-1,-1 0 1,-20-12-1,31 21-126,-1 0 0,1 1 0,0-1 0,0 0 0,0 0 0,-1 1-1,1-1 1,0 0 0,0 0 0,0 1 0,0-1 0,-1 0 0,1 1 0,0-1 0,0 0 0,0 1 0,0-1 0,0 0 0,0 0 0,0 1 0,0-1 0,0 0-1,0 1 1,0-1 0,0 0 0,0 1 0,0-1 0,0 0 0,1 1 0,-1-1 0,0 0 0,0 1 0,0-1 0,0 0 0,1 0 0,-1 1 0,0-1-1,0 0 1,0 0 0,1 1 0,-1-1 0,0 0 0,0 0 0,1 1 0,23 30-5215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58.353"/>
    </inkml:context>
    <inkml:brush xml:id="br0">
      <inkml:brushProperty name="width" value="0.05" units="cm"/>
      <inkml:brushProperty name="height" value="0.05" units="cm"/>
    </inkml:brush>
  </inkml:definitions>
  <inkml:trace contextRef="#ctx0" brushRef="#br0">174 193 9941,'0'0'298,"2"-22"-170,12-74 134,-14 93-229,1-1 1,0 0-1,1 1 1,-1-1-1,1 1 1,-1-1 0,1 1-1,0 0 1,0 0-1,1 0 1,-1 0-1,1 0 1,-1 0-1,1 1 1,0-1-1,0 1 1,0 0-1,0-1 1,7-2-1,-3 3-2,-1 0 0,1 0 0,0 0 0,0 1 0,0 0 0,0 0 0,11 1 0,-16 0-26,-1 0 1,1 1 0,0-1 0,-1 1-1,1-1 1,0 1 0,-1-1 0,1 1 0,-1 0-1,1 0 1,-1 0 0,1 0 0,-1 0-1,0 0 1,0 0 0,1 0 0,-1 1-1,0-1 1,0 0 0,0 1 0,0-1 0,0 1-1,-1-1 1,1 1 0,0-1 0,-1 1-1,1 0 1,-1-1 0,1 1 0,-1 0-1,0 1 1,4 63 250,-4-55-203,0 1 5,0-1 0,-2 1 0,1 0 0,-1 0 0,-1-1 0,0 0 0,-1 1 0,0-1 0,0 0-1,-1-1 1,-1 1 0,0-1 0,-14 18 0,13-18 2,1 1-1,0 0 1,0 0-1,-7 23 1,11-29-123,1 1 1,0 0-1,-1 0 1,2 0-1,-1 0 1,1 0-1,0 0 1,0 1-1,1-1 1,-1 0-1,1 0 1,2 6-1,2-3 55,1 0-1,0-1 1,0 0 0,0 0-1,1 0 1,14 11-1,-5-3-17,117 103-1121,-131-118 1130,-1 0 1,0 0-1,0 1 1,1-1-1,-1 0 0,0 1 1,0-1-1,0 1 1,0 0-1,-1-1 1,1 1-1,0 0 0,-1-1 1,1 1-1,-1 0 1,0 0-1,1 0 1,-1-1-1,0 1 1,0 0-1,0 0 0,0 0 1,-1-1-1,0 4 1,0-3 35,0 1 0,-1-1-1,1 0 1,-1 1 0,0-1 0,0 0 0,0 0 0,0 0 0,0 0 0,0-1 0,-1 1 0,1 0-1,0-1 1,-4 2 0,-5 2 156,-1 0 1,0-1-1,0 0 0,-1-1 0,-21 3 0,4-2 169,0-2 0,0-1 1,0-1-1,-56-8 0,79 6-346,1 0 0,-1-1 0,1 1 0,0-2 0,0 1 0,1-1 0,-1 0 1,1 0-1,-1 0 0,1-1 0,0 0 0,1 0 0,-1 0 0,1 0 0,0-1 0,1 0 0,-1 1 0,1-2 0,0 1 0,1 0 0,-4-10 1,0-5-263,1 1 1,1-1 0,0-1-1,2 1 1,0-34 0,1 49 179,1 0 1,0 0 0,0 0-1,1 0 1,-1 0-1,1 1 1,1-1-1,-1 0 1,1 0-1,0 1 1,0-1-1,0 1 1,1 0 0,0 0-1,0 0 1,1 0-1,-1 0 1,1 1-1,0-1 1,0 1-1,0 0 1,1 0-1,-1 1 1,1-1 0,0 1-1,0 0 1,1 0-1,-1 1 1,0-1-1,1 1 1,6-1-1,28-4-2386,-2 4-1663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4:27.366"/>
    </inkml:context>
    <inkml:brush xml:id="br0">
      <inkml:brushProperty name="width" value="0.05" units="cm"/>
      <inkml:brushProperty name="height" value="0.05" units="cm"/>
    </inkml:brush>
  </inkml:definitions>
  <inkml:trace contextRef="#ctx0" brushRef="#br0">231 84 9540,'0'0'363,"-15"29"-486,3-8 157,-15 29 123,2 1 0,-21 64 0,33-71-43,3 0 0,1 0 1,-5 63-1,8 138 2099,4-258-1867,0 0 0,1 0 0,1 0-1,0 0 1,1 0 0,3-14 0,-1-7-200,3-34-89,3 0 0,2 1 1,4 0-1,2 1 1,41-100-1,-53 154-64,1 0 0,0 0 0,1 1 0,0 0 1,1 0-1,0 0 0,0 1 0,1 0 0,1 1 0,0 0 0,0 1 0,1 0 0,0 0 1,0 1-1,0 0 0,1 1 0,0 1 0,1 0 0,-1 0 0,1 1 0,0 1 0,0 0 1,0 1-1,0 0 0,0 1 0,1 1 0,-1 0 0,0 0 0,1 2 0,13 2 0,-21-2-5,-1-1 0,1 1 0,-1 0 0,0 1 0,0-1 0,0 1 0,0 0 0,0 1-1,-1-1 1,0 1 0,1 0 0,-1 0 0,-1 0 0,1 0 0,0 1 0,-1-1-1,0 1 1,0 0 0,-1 0 0,1 0 0,-1 0 0,0 1 0,0-1 0,1 6 0,0 7-8,1 0 0,-2 0 0,0 0 0,-2 0 0,1 1 0,-5 24 0,2-29 30,-2 0 0,1 0 0,-2 0 0,0 0 0,-1-1 0,0 0 0,-1 0 0,0 0 0,-1-1 0,-1 0 0,0-1 0,0 0 0,-1 0 0,0-1 1,-1 0-1,-17 11 0,6-5 12,-1 0 0,-1-2 0,0 0 0,-1-2 0,-1-1-1,1-1 1,-48 12 0,66-21-46,7-1-138,24-2-351,19-5 515,1 1 0,77 1 0,-114 6-9,0-1 0,0 2 1,-1-1-1,1 1 0,0-1 0,-1 2 1,0-1-1,1 1 0,-1 0 0,0 0 1,0 1-1,-1 0 0,1 0 1,-1 0-1,0 1 0,0-1 0,0 1 1,-1 0-1,1 1 0,-1-1 0,0 1 1,-1 0-1,0 0 0,4 9 0,-1-1-2,0 1-1,-2 0 0,1 0 0,-2 0 0,0 0 0,-1 1 1,-1 0-1,0-1 0,-2 27 0,0-37 23,-1 0 1,1 0-1,-1 0 1,0 0-1,-1 0 1,1 0-1,-1-1 1,0 1-1,0-1 0,0 0 1,-1 0-1,1 0 1,-1 0-1,0-1 1,0 1-1,-1-1 1,1 0-1,-1 0 0,1-1 1,-1 1-1,-5 1 1,-10 5 46,1-1 0,-1-1 0,-40 8 0,39-11-37,-1 0 0,0-2-1,0-1 1,-40-2-1,52 0-100,1 0-1,-1-1 0,0 0 1,1 0-1,0-1 0,0-1 1,0 0-1,0 0 0,0 0 1,1-1-1,0 0 0,-15-13 1,-89-101-5075,93 98 3665,-11-10-2188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0:01.703"/>
    </inkml:context>
    <inkml:brush xml:id="br0">
      <inkml:brushProperty name="width" value="0.05" units="cm"/>
      <inkml:brushProperty name="height" value="0.05" units="cm"/>
    </inkml:brush>
  </inkml:definitions>
  <inkml:trace contextRef="#ctx0" brushRef="#br0">75 1 7587,'0'0'3277,"-5"31"-2210,-16 104-387,10-9-108,11-110-508,-1 1 1,0 0 0,-2 0-1,0-1 1,0 1-1,-2-1 1,-7 19 0,4-8-40,6-11-1373,6-7-3562,6-8-300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0:02.238"/>
    </inkml:context>
    <inkml:brush xml:id="br0">
      <inkml:brushProperty name="width" value="0.05" units="cm"/>
      <inkml:brushProperty name="height" value="0.05" units="cm"/>
    </inkml:brush>
  </inkml:definitions>
  <inkml:trace contextRef="#ctx0" brushRef="#br0">280 53 8212,'0'0'1184,"-14"-7"-418,-45-24 218,57 30-944,0 1 1,0-1-1,0 0 0,0 1 0,0-1 0,0 1 0,0 0 0,0 0 0,0-1 0,0 1 0,0 1 0,0-1 0,0 0 0,0 0 0,0 1 0,0-1 0,0 1 1,0 0-1,0 0 0,1-1 0,-1 1 0,0 0 0,0 0 0,1 1 0,-1-1 0,0 0 0,-1 2 0,-2 3-22,1-1 0,-1 1-1,1 0 1,0 0 0,-4 10 0,4-8 55,-15 27 6,1 2-1,3 0 0,0 1 1,3 0-1,1 1 0,2 0 1,2 1-1,1 0 0,2 0 1,2 64-1,3-99-82,-1-1-1,1 1 1,0-1 0,1 0-1,-1 1 1,1-1 0,0 0-1,0 0 1,0 0 0,1 0-1,-1-1 1,1 1 0,0 0-1,0-1 1,0 0 0,1 0-1,-1 0 1,1 0 0,-1 0-1,1-1 1,0 0 0,0 0-1,0 0 1,0 0 0,1 0-1,-1-1 1,0 0-1,1 0 1,7 1 0,4 1-78,0-1 1,0-1 0,1 0-1,-1-1 1,0-1-1,1-1 1,18-4-1,-22 3 43,0-1 0,1-1 0,-2 0-1,1-1 1,-1 0 0,0-1 0,0-1-1,-1 0 1,0 0 0,0-1 0,-1 0-1,0-1 1,-1 0 0,10-14 0,-8 10 60,-2-1 0,0 1 0,0-2 1,-2 1-1,0-1 0,-1 0 1,0-1-1,-1 0 0,-1 1 0,4-35 1,-6 25 60,-2 1 1,0-1 0,-1 0 0,-9-44 0,8 60-61,-1-1 1,0 0-1,-1 1 1,0 0-1,-1 0 0,0 0 1,-1 1-1,1-1 1,-2 1-1,1 0 1,-1 1-1,-1 0 0,-14-13 1,22 21-78,-1-1 1,0 0-1,0 1 1,1-1-1,-1 0 1,0 1-1,0-1 1,0 1-1,0-1 1,0 1-1,0 0 1,0-1-1,0 1 1,0 0-1,0 0 1,0 0-1,0 0 1,0-1-1,0 1 1,0 1-1,0-1 1,0 0-1,0 0 0,0 0 1,0 0-1,0 1 1,0-1-1,1 0 1,-1 1-1,0-1 1,-1 1-1,-18 26-3532,16-20 2716,-25 36-3955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0:02.766"/>
    </inkml:context>
    <inkml:brush xml:id="br0">
      <inkml:brushProperty name="width" value="0.05" units="cm"/>
      <inkml:brushProperty name="height" value="0.05" units="cm"/>
    </inkml:brush>
  </inkml:definitions>
  <inkml:trace contextRef="#ctx0" brushRef="#br0">307 67 9220,'0'0'841,"-12"-5"-769,-39-15 53,50 20-123,1 0 0,-1-1-1,1 1 1,0 0 0,-1 0 0,1 0 0,-1 0-1,1 0 1,-1 0 0,1 0 0,0 0 0,-1 0-1,1 0 1,-1 0 0,1 0 0,-1 0 0,1 0-1,-1 0 1,1 0 0,0 0 0,-1 0 0,1 1-1,-1-1 1,1 0 0,0 0 0,-1 1 0,1-1-1,-1 0 1,1 0 0,0 1 0,0-1 0,-1 0-1,1 1 1,0-1 0,-1 1 0,1-1 0,0 0-1,0 1 1,0-1 0,-1 1 0,1-1 0,0 0-1,0 1 1,0-1 0,0 1 0,0-1 0,0 1-1,0 23-5,1-20 15,-2 21 4,1 0-1,2 0 1,0 0-1,2 0 1,1 0-1,11 37 1,-5-37-24,-2 1 1,-1 1-1,-1 0 1,-1 0 0,3 54-1,-9-76 12,-1 0-1,0-1 1,0 1 0,0 0-1,-1-1 1,0 1 0,1-1-1,-2 0 1,1 1 0,0-1-1,-1 0 1,0-1 0,0 1-1,0 0 1,0-1 0,-1 1-1,1-1 1,-1 0 0,0 0-1,0-1 1,0 1 0,0-1-1,-6 2 1,-14 8 120,-1-2 0,-50 14 0,45-15 98,-52 10 1435,80-19-1359,3-3-274,1 0 0,0 0 1,0 0-1,1 0 0,-1 0 1,1 1-1,-1-1 0,1 1 1,0-1-1,3-1 0,14-13-21,94-103-1162,134-185-1,-241 294 1170,-1 1 1,0-1-1,0 0 0,-1 0 0,0-1 0,3-14 0,-7 23-29,0 0 1,0 1-1,0-1 1,-1 0-1,1 0 1,-1 0-1,0 0 1,0 0-1,0 0 1,0 1-1,0-1 1,-1 0-1,0 0 1,1 0-1,-1 0 1,0 1 0,0-1-1,0 0 1,-1 1-1,1-1 1,-1 1-1,1-1 1,-1 1-1,0 0 1,0-1-1,0 1 1,0 0-1,0 1 1,0-1-1,-1 0 1,-2-1-1,-7-2-175,-1 1-1,1 1 1,-1 0 0,0 1 0,0 0-1,0 1 1,0 1 0,-18 0-1,25 0 4,-49 0-1809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0:03.463"/>
    </inkml:context>
    <inkml:brush xml:id="br0">
      <inkml:brushProperty name="width" value="0.05" units="cm"/>
      <inkml:brushProperty name="height" value="0.05" units="cm"/>
    </inkml:brush>
  </inkml:definitions>
  <inkml:trace contextRef="#ctx0" brushRef="#br0">4081 417 7443,'-38'-30'857,"11"7"-647,-17-14 204,-2 2-1,-1 1 1,-1 3 0,-72-34-1,45 35 191,0 4 1,-2 4-1,-1 2 0,0 5 0,-91-8 0,-403-2 337,520 25-910,23 0 7,-596 10 315,519-2-115,0 6 0,1 4-1,-193 59 1,213-45-67,2 3 0,1 4 0,2 3 0,3 4 0,1 3 0,2 4 0,-96 88 0,114-88-168,3 2-1,2 2 0,2 2 0,4 3 0,2 1 0,2 2 0,4 2 1,3 2-1,-28 76 0,46-94-6,2 1 1,2 0-1,2 0 0,3 1 0,2 1 1,2-1-1,3 0 0,2 1 1,2-1-1,2 0 0,3 0 1,3-1-1,1 0 0,3-1 1,2-1-1,2-1 0,2 0 1,2-2-1,3 0 0,35 47 0,-10-26 6,2-3 0,3-2 0,3-3 0,2-2-1,3-3 1,87 56 0,-63-54-83,2-4 0,3-3 0,2-5 0,164 53 0,-179-75 37,2-3 0,0-4 0,1-3 0,1-4 0,-1-4-1,1-4 1,0-3 0,0-4 0,-1-3 0,119-30 0,-43-6-222,-1-8 1,-3-6-1,-3-7 0,-3-7 1,-4-6-1,-2-6 1,-5-7-1,-4-5 1,-4-6-1,232-240 0,-46-25 371,-263 296-141,-4-3 0,-2-1 0,49-110-1,-81 146 32,0 0-1,-3-1 0,-1 0 0,-3-1 0,-1 0 0,3-53 1,-9 69 12,-2-1-1,-1 1 1,-1 0 0,-1 0 0,-2 0 0,0 1 0,-2-1 0,-1 1 0,0 1 0,-2-1 0,-17-29 0,8 25 145,-1 1 0,0 1 1,-3 1-1,0 1 0,-1 1 0,-2 1 0,0 1 0,-52-32 0,26 22 232,-2 3-1,-1 2 1,-2 2-1,-65-18 1,51 23-166,-1 3 1,-104-11-1,-154 11-155,192 18-466,0 6 1,0 7-1,-266 60 1,290-43-946,2 6 1,2 4-1,1 5 1,3 4-1,-102 66 0,-92 96-5377,299-212 6709</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0:14.770"/>
    </inkml:context>
    <inkml:brush xml:id="br0">
      <inkml:brushProperty name="width" value="0.05" units="cm"/>
      <inkml:brushProperty name="height" value="0.05" units="cm"/>
    </inkml:brush>
  </inkml:definitions>
  <inkml:trace contextRef="#ctx0" brushRef="#br0">17 48 656,'0'0'2193,"0"-28"-2193,0 23-48,-5 3-32,-1-3-64,0 5 16,6-3-304,0 1-176,0-1-641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0:31.194"/>
    </inkml:context>
    <inkml:brush xml:id="br0">
      <inkml:brushProperty name="width" value="0.05" units="cm"/>
      <inkml:brushProperty name="height" value="0.05" units="cm"/>
    </inkml:brush>
  </inkml:definitions>
  <inkml:trace contextRef="#ctx0" brushRef="#br0">854 1 11093,'70'1'-7,"0"4"0,110 21 0,-104-9-29,209 35-128,107-33-93,-332-17 274,-27 1-184,-44 2-715,-58 4-236,-146 14 546,-567 71 344,-53 40 212,755-119 85,56-5-19,20-3-20,15-2 21,38 3 259,1-2 0,-1-3 0,78-3 0,-50-1-16,1036-43 2998,-1036 37-3233,513-70 280,-566 72-353,-57-1-156,-69-3 167,0 5 0,-121 12 1,62 21-2039,83-26-1500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6:49.471"/>
    </inkml:context>
    <inkml:brush xml:id="br0">
      <inkml:brushProperty name="width" value="0.05" units="cm"/>
      <inkml:brushProperty name="height" value="0.05" units="cm"/>
    </inkml:brush>
  </inkml:definitions>
  <inkml:trace contextRef="#ctx0" brushRef="#br0">698 0 1281,'0'0'4810,"-22"19"-4213,-70 61-180,79-67-296,1 0-1,0 1 1,2 1 0,-1 0 0,2 0 0,0 1 0,1 0 0,0 1 0,2-1 0,0 1 0,0 1 0,2-1 0,-3 21 0,-12 35 669,11-46-406,0 0-1,2 0 0,1 1 1,1 0-1,-1 42 0,7 152-66,-6 271 1004,0-428-1237,-4 0 0,-2-1 0,-4 0 0,-23 71 0,-112 236 43,132-329-95,1 0 0,3 0 0,1 2 0,-7 53 0,-9 180 497,16-121-332,-11 51-127,-21 357 308,59-252 1060,1-27-1222,43 397-168,-45-492 15,-10-111 61,-3-65-113,1-1-1,0 0 1,1 0 0,0-1-1,1 1 1,0-1 0,1 1-1,1-1 1,0-1 0,0 1-1,1-1 1,1 0 0,0-1-1,0 0 1,1 0 0,0 0-1,1-1 1,0-1 0,0 0-1,1 0 1,0-1 0,1 0-1,-1-1 1,1 0 0,0-1-1,1-1 1,-1 0 0,27 5-1,-10-6-6,0-1 1,0-1-1,0-2 0,0-1 0,0-1 0,0-1 0,-1-2 0,1-1 0,-1-1 0,-1-1 0,0-2 0,30-15 0,2-7-54,-1-2 0,-1-3 0,-3-2 0,58-55 0,-18 6-396,-4-5 0,130-174 0,118-239-1049,23-132 565,-310 531 874,-6-2 0,-4-2 1,-5-2-1,25-134 0,-39 88 55,-7 0 0,-10-297 0,-8 387 25,-4 1 0,-3 0 0,-3 1 0,-3 0 0,-3 1 0,-3 1 0,-51-108 0,48 126-11,-1 1 0,-3 1 1,-1 1-1,-3 2 0,-1 1 0,-2 2 0,-2 1 0,-2 2 0,-1 2 0,-65-44 1,38 39 12,-1 4 0,-3 2 0,-131-43 0,86 43 30,-208-33 0,240 56-1,0 4 0,-153 7 0,219 1-55,0 2-1,1 0 0,-1 0 1,0 2-1,1 1 1,0 0-1,0 1 0,1 1 1,-27 16-1,32-17 1,1 1 0,0 1 0,1 0 0,0 0-1,0 1 1,1 1 0,1-1 0,-1 1 0,2 1 0,-1-1 0,2 1 0,-1 1-1,2-1 1,-5 16 0,-1 15 139,2 1 0,3 0 0,1 0 0,2 0 0,4 64 0,-1-52 92,1 130 311,-24 718 207,4-693-738,-22 304 38,34 2-18,14-420-30,4 0 0,4-1 0,53 179 0,-24-145 2,6-2 0,75 138 0,-103-222-10,3-1 0,1 0-1,56 67 1,-73-99-10,1 0-1,0-1 0,0-1 1,1 0-1,1 0 0,-1-1 1,1 0-1,1-1 0,-1-1 1,1 0-1,0-1 0,1 0 0,-1-1 1,1 0-1,0-1 0,0-1 1,26 2-1,-29-5-4,-1 0 0,1-1 0,0-1 0,0 0 0,-1 0 0,1-1 0,-1 0 0,0 0 0,0-1 0,-1-1-1,1 0 1,-1 0 0,-1-1 0,1 0 0,-1 0 0,0-1 0,12-16 0,11-15-597,-3-2 0,40-73 0,-65 110 555,85-169-3562,-3-25-3799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6:49.803"/>
    </inkml:context>
    <inkml:brush xml:id="br0">
      <inkml:brushProperty name="width" value="0.05" units="cm"/>
      <inkml:brushProperty name="height" value="0.05" units="cm"/>
    </inkml:brush>
  </inkml:definitions>
  <inkml:trace contextRef="#ctx0" brushRef="#br0">769 108 4834,'0'0'7065,"-25"-19"-5630,-77-55-1467,76 60-13,25 14 39,1 0 1,-1 0 0,1 0 0,0 0-1,-1 0 1,1 0 0,-1 0 0,1 0-1,0 0 1,-1 0 0,1 1 0,0-1-1,-1 0 1,1 0 0,0 0 0,-1 1-1,1-1 1,0 0 0,-1 0 0,1 1-1,0-1 1,0 0 0,-1 0 0,1 1-1,0-1 1,0 0 0,0 1 0,-1-1-1,1 1 1,0-1 0,0 0 0,0 1-1,-11 30-218,2 0 0,2 1 0,0 0 0,-3 53 0,2-17 296,-36 291 1308,-67 397-311,-49-116-1013,-51 278-795,197-813 284,5 1-1,5 150 1,5-222 144,2 0 0,2 0-1,1-1 1,19 62 0,-18-77 8,0 0-1,1-1 1,1 0 0,1-1 0,0 0-1,1 0 1,1-1 0,0-1 0,26 25-1,-19-24-481,0-2 0,35 20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6:50.143"/>
    </inkml:context>
    <inkml:brush xml:id="br0">
      <inkml:brushProperty name="width" value="0.05" units="cm"/>
      <inkml:brushProperty name="height" value="0.05" units="cm"/>
    </inkml:brush>
  </inkml:definitions>
  <inkml:trace contextRef="#ctx0" brushRef="#br0">938 1 14791,'0'0'0,"-84"256"-673,-4-18 673,-27 51-256,-31 9 208,-12-1-912,15-21-513,27-41 49,49-55-978,47-68 129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6:50.501"/>
    </inkml:context>
    <inkml:brush xml:id="br0">
      <inkml:brushProperty name="width" value="0.05" units="cm"/>
      <inkml:brushProperty name="height" value="0.05" units="cm"/>
    </inkml:brush>
  </inkml:definitions>
  <inkml:trace contextRef="#ctx0" brushRef="#br0">1821 937 16279,'0'0'0,"-163"231"-640,34-14 544,-23 54-128,-23 33-1153,-2 0-31,8-15-1586,31-46 513,42-78-2705</inkml:trace>
  <inkml:trace contextRef="#ctx0" brushRef="#br0" timeOffset="1">1002 0 17912,'0'0'96,"-152"63"-128,65 72 32,-23 47 0,-16 31 32,-18 20-32,1 0-384,22-18-576,36-33-529,51-50-208,34-69-1104,68-63 208,47-63 1328,32-89 273,13-48-1409,1-36 336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4:26.021"/>
    </inkml:context>
    <inkml:brush xml:id="br0">
      <inkml:brushProperty name="width" value="0.05" units="cm"/>
      <inkml:brushProperty name="height" value="0.05" units="cm"/>
    </inkml:brush>
  </inkml:definitions>
  <inkml:trace contextRef="#ctx0" brushRef="#br0">141 155 1393,'0'0'4877,"8"-15"-4243,24-45-265,-31 58-285,1-1 0,-1 1 0,0-1 0,0 0 0,0 1 1,0-1-1,-1 0 0,1 0 0,-1 1 0,0-1 0,1 0 0,-1 0 1,-1 0-1,1 0 0,0 0 0,-1 1 0,-1-6 0,1 6-5,0 0 1,0 1-1,0-1 0,0 1 0,0-1 0,-1 1 0,1 0 0,0-1 0,-1 1 1,0 0-1,1 0 0,-1 0 0,1 0 0,-1 0 0,0 0 0,0 1 0,0-1 0,1 0 1,-4 0-1,0 1-16,0-1 1,0 1-1,0-1 1,0 1 0,1 1-1,-1-1 1,0 1-1,0-1 1,0 2 0,1-1-1,-1 0 1,0 1-1,1 0 1,-1 0-1,1 0 1,-7 5 0,4 0-61,1 0 0,1 0 0,-1 0 0,1 1 0,1 0 0,-1 0 0,1 0 0,1 0 0,-1 1 1,1-1-1,1 1 0,0 0 0,-2 11 0,0 16-23,0 72 1,4-91 15,1 21-3,1 0 1,3 0-1,0 0 1,18 59-1,-17-77-2,1 1 0,1-1-1,0-1 1,2 1 0,0-1-1,2-1 1,0 0 0,0-1-1,26 27 1,-27-35-10,0-1 0,1 0-1,0-1 1,0 0 0,1-1-1,0 0 1,0-1 0,0 0-1,1-1 1,-1 0 0,1-2 0,20 3-1,-17-3 11,0-1 1,1-1-1,-1 0 0,1-1 0,-1-1 1,0-1-1,0 0 0,0-2 0,26-9 0,-33 9 24,0 0-1,0 0 1,-1-1-1,0-1 1,0 1-1,0-2 0,-1 1 1,0-1-1,-1 0 1,1-1-1,-2 0 1,1 0-1,-1 0 1,0-1-1,-1 0 0,-1 0 1,1 0-1,-1-1 1,3-17-1,1-12 57,-2 0 0,-2-1 0,-1 1 0,-4-42 0,1 52-101,1 23 22,-1 0 1,0-1-1,0 1 0,-1 0 1,0 0-1,0-1 1,-1 1-1,0 0 0,0 0 1,0 1-1,-1-1 1,0 0-1,-1 1 0,1-1 1,-1 1-1,0 0 0,-1 1 1,0-1-1,1 1 1,-2 0-1,1 0 0,-1 0 1,1 1-1,-1-1 0,-1 1 1,1 1-1,-9-5 1,-2 2-145,1 1 1,-1 0-1,0 1 1,-1 1 0,1 0-1,0 2 1,-1 0-1,1 1 1,-1 0-1,-26 5 1,13 0-277,1 2 1,0 1-1,0 1 1,1 1-1,-30 16 0,-70 40-2197</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6:50.830"/>
    </inkml:context>
    <inkml:brush xml:id="br0">
      <inkml:brushProperty name="width" value="0.05" units="cm"/>
      <inkml:brushProperty name="height" value="0.05" units="cm"/>
    </inkml:brush>
  </inkml:definitions>
  <inkml:trace contextRef="#ctx0" brushRef="#br0">1225 322 3522,'12'-41'927,"2"1"547,-2-1 1,-2 0-1,-1-1 1,4-71-1,-13 113-1444,0 0 0,0 0-1,0 0 1,-1 0-1,1 0 1,0 0-1,0 0 1,0 1-1,0-1 1,-1 0-1,1 0 1,0 0 0,0 0-1,0 0 1,-1 0-1,1 0 1,0 0-1,0 0 1,0 0-1,0 0 1,-1 0-1,1 0 1,0 0 0,0 0-1,0-1 1,-1 1-1,1 0 1,0 0-1,0 0 1,0 0-1,0 0 1,0 0-1,-1 0 1,1 0 0,0-1-1,0 1 1,0 0-1,0 0 1,0 0-1,0 0 1,0 0-1,-1-1 1,1 1 0,0 0-1,0 0 1,0 0-1,0 0 1,0-1-1,0 1 1,0 0-1,0 0 1,0-1-1,-13 12 14,1 0-1,1 1 0,0 0 1,0 1-1,1 0 0,-15 27 1,14-23-3,-685 1091 2398,263-359-3847,388-663 123,36-60-287,24-47-685,35-66 924,20-46-1125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6:51.174"/>
    </inkml:context>
    <inkml:brush xml:id="br0">
      <inkml:brushProperty name="width" value="0.05" units="cm"/>
      <inkml:brushProperty name="height" value="0.05" units="cm"/>
    </inkml:brush>
  </inkml:definitions>
  <inkml:trace contextRef="#ctx0" brushRef="#br0">611 1 14150,'0'0'0,"-107"210"32,45-40-128,-8 22 64,-9 18-256,-5 13-448,2-2 160,17-14-129,20-19-143,28-34-401,17-40-1312,12-53-2769</inkml:trace>
  <inkml:trace contextRef="#ctx0" brushRef="#br0" timeOffset="1">594 1477 16119,'0'0'0,"-42"183"-384,14-29 192,-12 23-976,-2-2-769,3-18-1057,14-30 1105,19-31 433,6-38-481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6:51.501"/>
    </inkml:context>
    <inkml:brush xml:id="br0">
      <inkml:brushProperty name="width" value="0.05" units="cm"/>
      <inkml:brushProperty name="height" value="0.05" units="cm"/>
    </inkml:brush>
  </inkml:definitions>
  <inkml:trace contextRef="#ctx0" brushRef="#br0">1546 1 16023,'0'0'1569,"-93"180"-1409,11-6-160,-30 42-80,-18 14-96,-10-12-624,13-18-225,26-30 481,30-44-80,43-40-1633,28-60 528,42-49-2625</inkml:trace>
  <inkml:trace contextRef="#ctx0" brushRef="#br0" timeOffset="1">1405 327 16856,'0'0'0,"-231"271"0,65-58-80,-25 25 48,-14 0-385,8-22-719,31-24 240,39-40-1,42-53-656,49-64-1360,36-60-2209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6:51.831"/>
    </inkml:context>
    <inkml:brush xml:id="br0">
      <inkml:brushProperty name="width" value="0.05" units="cm"/>
      <inkml:brushProperty name="height" value="0.05" units="cm"/>
    </inkml:brush>
  </inkml:definitions>
  <inkml:trace contextRef="#ctx0" brushRef="#br0">1104 1 18937,'0'0'0,"-268"119"-16,52 76-1105,-63 68-624,-61 44-2865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0.651"/>
    </inkml:context>
    <inkml:brush xml:id="br0">
      <inkml:brushProperty name="width" value="0.05" units="cm"/>
      <inkml:brushProperty name="height" value="0.05" units="cm"/>
    </inkml:brush>
  </inkml:definitions>
  <inkml:trace contextRef="#ctx0" brushRef="#br0">54 82 672,'0'0'2433,"-53"-76"-3265,53 71-1441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1.261"/>
    </inkml:context>
    <inkml:brush xml:id="br0">
      <inkml:brushProperty name="width" value="0.05" units="cm"/>
      <inkml:brushProperty name="height" value="0.05" units="cm"/>
    </inkml:brush>
  </inkml:definitions>
  <inkml:trace contextRef="#ctx0" brushRef="#br0">9 56 1121,'0'0'2900,"3"-6"-2463,0 0-321,-2 4-59,1 0 0,-1 0 0,0 0 1,0 0-1,0 0 0,0-1 1,-1 1-1,1 0 0,0 0 0,-1-1 1,1-3-1,-1 5 610,-3-12 2036,1 13-2725,1 0-76,0 1-1,0-1 0,0 0 0,0 0 1,0 0-1,1 1 0,-1-1 1,0 0-1,0 1 0,1-1 0,-1 1 1,0-1-1,1 1 0,-1-1 1,0 1-1,1 0 0,-1-1 0,1 1 1,-1 0-1,1-1 0,-1 1 1,1 0-1,-1 0 0,1 0 0,0-1 1,0 1-1,-1 0 0,1 0 1,0 0-1,0 1 0,-3 7-2056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4.154"/>
    </inkml:context>
    <inkml:brush xml:id="br0">
      <inkml:brushProperty name="width" value="0.05" units="cm"/>
      <inkml:brushProperty name="height" value="0.05" units="cm"/>
    </inkml:brush>
  </inkml:definitions>
  <inkml:trace contextRef="#ctx0" brushRef="#br0">252 144 8132,'0'0'1088,"-26"-1"713,-80-4-120,103 4-1617,0 1 1,0 0 0,0-1-1,0 1 1,1 0-1,-1 0 1,0 1 0,0-1-1,0 1 1,0-1-1,0 1 1,1 0-1,-1 0 1,0 0 0,1 1-1,-1-1 1,1 0-1,-1 1 1,1 0 0,0-1-1,0 1 1,-1 0-1,1 0 1,1 1 0,-1-1-1,0 0 1,0 1-1,1-1 1,-1 1 0,1-1-1,0 1 1,0-1-1,0 1 1,0 0-1,0 0 1,1 0 0,-1-1-1,1 1 1,0 0-1,0 4 1,-5 15 219,-7 32 193,3 1 0,2 0 0,3 1-1,3 85 1,1-103-351,0-22-99,0 1 0,1-1 0,1 1-1,1-1 1,0 0 0,1 0 0,6 17-1,-5-24-21,-1 1-1,2-1 0,-1 0 0,1-1 1,0 1-1,1-1 0,0-1 0,0 1 1,1-1-1,0 0 0,0-1 0,12 7 1,-4-3-4,1-1 1,0-1-1,0-1 0,1 0 1,0-1-1,0-1 1,0-1-1,37 4 1,-41-6-1,-1-1 1,0-1-1,1-1 1,-1 0-1,0 0 1,1-2 0,-1 1-1,0-2 1,-1 0-1,1 0 1,0-1-1,-1-1 1,14-8-1,-7 1 30,-1-2 0,0 0 0,-1-1-1,0-1 1,-2 0 0,0-1 0,-1-1-1,-1 0 1,0-1 0,-2 0 0,15-36 0,-15 29 26,-2-1 0,-2 0 0,0 0 0,-2-1 0,0 1 0,-3-1 0,0 0 0,-5-56 1,1 67-18,-1 1 0,-1 0 1,-1 0-1,0 1 0,-2-1 1,1 1-1,-2 1 1,0-1-1,-1 1 0,-1 1 1,0-1-1,-1 2 0,0-1 1,-1 2-1,-21-19 1,21 22-43,0-1 0,0 2 0,0 0 1,-1 0-1,0 1 0,-1 1 1,1 0-1,-1 1 0,-1 0 1,1 1-1,0 1 0,-1 0 0,0 1 1,0 1-1,0 0 0,1 1 1,-1 0-1,-28 6 0,33-3-64,1 1 0,-1 0 0,1 0 0,0 1-1,0 0 1,0 1 0,0 0 0,1 1 0,0-1 0,1 2-1,0-1 1,0 1 0,0 0 0,-8 13 0,4-4-357,0 0 0,1 1 0,1 0 0,1 0-1,1 1 1,-8 30 0,11-27-572,1 1 0,-1 32 0,3 43-3815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4.668"/>
    </inkml:context>
    <inkml:brush xml:id="br0">
      <inkml:brushProperty name="width" value="0.05" units="cm"/>
      <inkml:brushProperty name="height" value="0.05" units="cm"/>
    </inkml:brush>
  </inkml:definitions>
  <inkml:trace contextRef="#ctx0" brushRef="#br0">124 146 10629,'0'0'4925,"4"-22"-4160,-2 4-644,1 0-1,12-33 0,-14 48-106,0 1 0,1 0 0,-1 0 0,1-1 0,0 1 0,-1 0 0,1 1 1,0-1-1,0 0 0,0 0 0,1 1 0,-1-1 0,0 1 0,1 0 0,-1 0 1,0 0-1,1 0 0,0 0 0,-1 0 0,5 0 0,54-1 134,-44 3-88,-14-2-49,1 1 0,-1 0 1,0 1-1,0-1 0,0 0 0,1 1 1,-1 0-1,0 0 0,0 0 0,0 0 1,0 0-1,0 1 0,0-1 0,-1 1 1,1 0-1,4 3 0,-4-1 12,0 0-1,-1-1 1,1 1 0,-1 0-1,0 0 1,-1 0 0,1 0-1,-1 1 1,1-1-1,-1 0 1,0 1 0,0 4-1,1 9 43,0 0 0,-2 1-1,0-1 1,-1 0 0,0 1-1,-2-1 1,0 0-1,-1 0 1,-1 0 0,0-1-1,-2 1 1,0-1 0,-1-1-1,-17 28 1,-7 3 68,-2-2 0,-3-1 0,-63 59 0,96-98-59,0-1 0,-1 1 0,1-1 0,-1 0 0,0-1 0,0 1 0,-1-1 0,1 0 0,-1 0 0,1-1 0,-1 1 0,0-1 0,-12 2 0,18-4 424,0-1-499,0-1 0,0 0-1,0 1 1,1-1 0,-1 1-1,1-1 1,-1 1-1,1 0 1,0-1 0,-1 1-1,1-1 1,0 1-1,0 0 1,0 0 0,0 0-1,0-1 1,0 1 0,0 0-1,1 0 1,-1 0-1,0 1 1,2-2 0,36-19-80,-33 18 73,66-29-829,92-26-1,-1 10-3970,-52 17-1578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6.668"/>
    </inkml:context>
    <inkml:brush xml:id="br0">
      <inkml:brushProperty name="width" value="0.05" units="cm"/>
      <inkml:brushProperty name="height" value="0.05" units="cm"/>
    </inkml:brush>
  </inkml:definitions>
  <inkml:trace contextRef="#ctx0" brushRef="#br0">164 0 12982,'0'0'1553,"19"177"-689,-47-106-416,-14 5-448,8 3-528,1-6-801,4-4-2256,13-4-5619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7.277"/>
    </inkml:context>
    <inkml:brush xml:id="br0">
      <inkml:brushProperty name="width" value="0.05" units="cm"/>
      <inkml:brushProperty name="height" value="0.05" units="cm"/>
    </inkml:brush>
  </inkml:definitions>
  <inkml:trace contextRef="#ctx0" brushRef="#br0">150 1 7876,'0'0'4097,"-127"182"-2640,110-70-144,12 17 560,5 15-769,5 6-384,26-4-527,3-1-193,-3-6-321,-3 0-1039,3-9-1041,3-29-2930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4:28.447"/>
    </inkml:context>
    <inkml:brush xml:id="br0">
      <inkml:brushProperty name="width" value="0.05" units="cm"/>
      <inkml:brushProperty name="height" value="0.05" units="cm"/>
    </inkml:brush>
  </inkml:definitions>
  <inkml:trace contextRef="#ctx0" brushRef="#br0">101 125 6403,'0'0'5917,"-8"-20"-4924,-22-59-350,24 73-171,3 19-365,2 28-173,1-38 100,-4 79-17,-27 147 0,19-156-14,8 18-8,4-90 85,0-4 26,0-28 37,-2 3-137,2 0 1,1 0-1,1-1 0,1 1 0,2 1 0,1-1 0,17-50 0,36-40-40,-50 103 59,0 1 1,1 0-1,0 1 0,1 0 1,24-22-1,-31 32-20,1 0 0,-1 1 0,1-1 0,0 1 1,0 0-1,0 1 0,0-1 0,0 1 0,0 0 0,0 0 0,0 1 0,8-1 1,-10 1-11,1 0-1,-1 0 1,1 0 0,-1 1 0,1-1 0,-1 1 0,0 0 0,1 0 0,-1 0 0,0 0 0,0 0 0,1 1 0,-1 0 0,0-1 0,0 1 0,-1 0 0,1 0 0,4 5 0,0 4 19,-1 0 0,0 0 0,0 0 1,-1 1-1,-1 0 0,0 0 1,3 16-1,11 93 92,-12-74-110,5 16-197,3 0 0,2-1 1,3-1-1,44 95 1,-57-140-1005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5.419"/>
    </inkml:context>
    <inkml:brush xml:id="br0">
      <inkml:brushProperty name="width" value="0.05" units="cm"/>
      <inkml:brushProperty name="height" value="0.05" units="cm"/>
    </inkml:brush>
  </inkml:definitions>
  <inkml:trace contextRef="#ctx0" brushRef="#br0">425 1 13158,'-32'0'-107,"-109"5"153,132-3 11,0-1 0,0 2 0,0-1 0,0 1 0,0 0 1,0 1-1,1 0 0,0 0 0,0 1 0,0 0 0,0 0 0,1 1 1,-7 7-1,2-1 131,2 0 0,0 1 0,0 1 0,1 0 0,-10 20 1,8-8-14,1 1 1,2 0-1,0 0 1,2 0 0,0 1-1,2 0 1,2 0-1,0 1 1,2-1-1,5 45 1,-4-63-171,0-1 0,1 1-1,1 0 1,-1-1 0,2 0 0,-1 0 0,1 0 0,0 0-1,1 0 1,0-1 0,1 0 0,-1 0 0,8 8-1,-3-7 8,-1-1 0,1 1 0,1-2 0,0 1-1,0-1 1,0-1 0,1 0 0,22 8 0,-4-5 5,1-2 1,0 0 0,0-3-1,0 0 1,1-2 0,-1-1-1,40-4 1,-59 2-5,0-1 1,0 0 0,1 0-1,-1-1 1,-1-1-1,1 0 1,0 0-1,-1-1 1,0-1-1,0 0 1,-1 0-1,0-1 1,0 0-1,0-1 1,-1 0-1,12-14 1,-12 11 8,-1-1 0,0 0 0,0-1-1,-1 0 1,-1 0 0,-1-1 0,1 0 0,-2 1 0,0-2 0,-1 1 0,0 0-1,-1-1 1,0-21 0,-1 6 56,-1 0-1,-2 0 1,-1 1 0,-1-1-1,-11-37 1,10 52-58,1 1-1,-2 0 1,0 0-1,-1 1 1,0-1-1,-1 2 1,0-1 0,-1 1-1,0 0 1,-1 1-1,-1 0 1,-17-14-1,27 23-45,-1 1 0,1-1 0,-1 1 0,1 0 0,-1-1 0,0 1 0,1 0 0,-1 0 0,0 0 0,0 0 0,0 0 0,0 1-1,0-1 1,0 1 0,0-1 0,0 1 0,0 0 0,0 0 0,0-1 0,0 1 0,0 1 0,0-1 0,0 0 0,0 0-1,0 1 1,0-1 0,0 1 0,0 0 0,0 0 0,0-1 0,1 1 0,-1 0 0,0 1 0,0-1 0,1 0 0,-3 2-1,-1 5-355,-1-1-1,1 1 0,1 1 1,0-1-1,0 0 0,-5 16 1,5-12-54,-21 57-2984,5-1-2695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6.214"/>
    </inkml:context>
    <inkml:brush xml:id="br0">
      <inkml:brushProperty name="width" value="0.05" units="cm"/>
      <inkml:brushProperty name="height" value="0.05" units="cm"/>
    </inkml:brush>
  </inkml:definitions>
  <inkml:trace contextRef="#ctx0" brushRef="#br0">362 0 7459,'0'0'3015,"-26"2"-1513,-85 11-64,102-11-1287,1 1 0,0-1 0,-1 1 0,1 0 0,0 1-1,1 0 1,-1 0 0,1 1 0,0 0 0,0 0 0,0 1 0,-9 9 0,3 1 235,1 0 1,0 0-1,-14 27 0,20-32-233,-1 1-103,0 1-1,1 0 0,1 0 0,0 1 0,1-1 0,0 1 0,1 0 0,-2 17 0,5-25-42,-1-1 1,1 1-1,0-1 1,1 1-1,-1-1 0,1 1 1,0-1-1,1 1 1,-1-1-1,1 0 0,0 0 1,0 0-1,1 0 1,-1 0-1,1 0 0,0 0 1,0-1-1,1 0 0,0 1 1,-1-1-1,1-1 1,1 1-1,6 5 0,28 12 22,0-1-1,1-2 0,45 14 1,-50-21-1,-1 2 1,0 2 0,-1 1 0,-1 1-1,31 22 1,-56-34-21,0 1 0,-1 0 0,0 0-1,0 0 1,0 0 0,4 8 0,-8-11-8,0 1 0,0-1 0,-1 1 0,1 0 0,-1-1 0,0 1 0,0 0 1,0 0-1,0 0 0,-1 0 0,1 0 0,-1 0 0,0 0 0,-1 6 0,0-9 5,1 0 0,-1-1 0,0 1 1,1 0-1,-1 0 0,0 0 0,0 0 0,0-1 1,1 1-1,-1 0 0,0-1 0,0 1 0,0-1 1,0 1-1,0-1 0,0 1 0,0-1 0,0 0 0,-1 0 1,1 1-1,0-1 0,0 0 0,0 0 0,0 0 1,-2 0-1,-37 0 90,31 0-64,-10 0-3,0-1 1,0-1-1,0 0 0,1-2 0,-34-10 0,46 12-14,-1 0 0,2 0 1,-1-1-1,0 0 0,1 0 0,-1 0 0,1-1 0,0 0 0,0 0 1,0 0-1,1-1 0,-1 0 0,1 0 0,0 0 0,0 0 1,1 0-1,0-1 0,0 1 0,0-1 0,1 0 0,-3-8 1,3 0-38,0-1 0,1 0 0,0 1-1,1-1 1,1 0 0,0 1 0,1-1 0,1 1 0,0-1 0,1 1 0,1 0 0,0 0 0,0 1 0,2 0 0,9-16 0,14-19-239,2 2 0,60-67 0,-76 94 179,-3 3 71,1 1 0,0 0 0,1 1 0,1 0 1,0 1-1,18-11 0,-69 25-492,13 6-741,1 1 1,0 1 0,0 1 0,-29 18-1,-41 26-9133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17.775"/>
    </inkml:context>
    <inkml:brush xml:id="br0">
      <inkml:brushProperty name="width" value="0.05" units="cm"/>
      <inkml:brushProperty name="height" value="0.05" units="cm"/>
    </inkml:brush>
  </inkml:definitions>
  <inkml:trace contextRef="#ctx0" brushRef="#br0">1 1 11637,'0'0'1233,"183"73"-1121,-68-19-32,-5 9 304,-3 13 609,-3 2 79,-14 8-224,-5 3-271,-24 2-209,-21 3-272,-20 7-64,-20-2 0,-12-8-32,-55-10-704,-29-7-1201,-33-8-2273,-26 2-5683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7:23.519"/>
    </inkml:context>
    <inkml:brush xml:id="br0">
      <inkml:brushProperty name="width" value="0.05" units="cm"/>
      <inkml:brushProperty name="height" value="0.05" units="cm"/>
    </inkml:brush>
  </inkml:definitions>
  <inkml:trace contextRef="#ctx0" brushRef="#br0">157 0 7091,'0'0'6425,"-7"2"-5745,5-2-584,-16 5 126,13-3 0,9 0 278,860 11 50,-649-14-595,-175 7-389,-40-6 420,0 0 1,0 0 0,1 0 0,-1 0-1,0 0 1,0 0 0,1 0-1,-1 0 1,0 0 0,0 0 0,1 0-1,-1 1 1,0-1 0,0 0-1,0 0 1,1 0 0,-1 0 0,0 0-1,0 1 1,0-1 0,1 0-1,-1 0 1,0 1 0,0-1 0,0 0-1,0 0 1,0 0 0,0 1-1,0-1 1,0 0 0,1 0-1,-1 1 1,0-1 0,0 0 0,0 1-1,0-1 1,0 0 0,0 0-1,0 1 1,-20 9-481,-48 7 265,1-4-1,-107 8 0,108-14 151,-289 23-741,-98 13 370,403-32 527,57-11-60,640-13 412,-278 0-464,-369 13-61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1.671"/>
    </inkml:context>
    <inkml:brush xml:id="br0">
      <inkml:brushProperty name="width" value="0.05" units="cm"/>
      <inkml:brushProperty name="height" value="0.05" units="cm"/>
    </inkml:brush>
  </inkml:definitions>
  <inkml:trace contextRef="#ctx0" brushRef="#br0">14 30 7139,'0'0'8513,"-14"-2"-5026,123 19-3345,-40-11-467,1-3 1,136-11-1,-179 3-1621,-1-1 0,46-15 1,-35 7-3290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2.014"/>
    </inkml:context>
    <inkml:brush xml:id="br0">
      <inkml:brushProperty name="width" value="0.05" units="cm"/>
      <inkml:brushProperty name="height" value="0.05" units="cm"/>
    </inkml:brush>
  </inkml:definitions>
  <inkml:trace contextRef="#ctx0" brushRef="#br0">21 40 5442,'0'0'9586,"-4"-7"-8524,-13-22-630,17 30-426,0-1-1,1 0 0,-1 0 0,0 0 1,0 0-1,0 0 0,0 0 0,1 0 1,-1 0-1,0 0 0,0 0 1,0 0-1,1 0 0,-1 0 0,0 0 1,0 0-1,0 0 0,0-1 0,1 1 1,-1 0-1,0 0 0,0 0 1,0 0-1,0 0 0,0 0 0,1 0 1,-1 0-1,0-1 0,0 1 1,0 0-1,0 0 0,0 0 0,0 0 1,0 0-1,0-1 0,0 1 0,1 0 1,-1 0-1,0 0 0,0 0 1,0-1-1,0 1 0,0 0 0,0 0 1,10 9 160,0 1-1,-1 1 1,0 0 0,-1 0 0,0 1 0,6 12 0,36 78 399,-40-78-523,-1 0 1,-2 1 0,0 0 0,-2 1-1,0-1 1,-2 1 0,0 44-1,-3-67-87,0 0 1,-1 1-1,0-1 0,1 0 0,-1 0 1,0-1-1,-1 1 0,1 0 0,0 0 0,-1 0 1,1-1-1,-1 1 0,0-1 0,0 1 0,0-1 1,-5 4-1,6-4-261,-1-1-1,0 0 1,0 1 0,0-1 0,0 0 0,-1 0-1,1 0 1,0 0 0,0 0 0,-1-1 0,1 1-1,0 0 1,-1-1 0,-2 0 0,-7 0-4555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3.746"/>
    </inkml:context>
    <inkml:brush xml:id="br0">
      <inkml:brushProperty name="width" value="0.05" units="cm"/>
      <inkml:brushProperty name="height" value="0.05" units="cm"/>
    </inkml:brush>
  </inkml:definitions>
  <inkml:trace contextRef="#ctx0" brushRef="#br0">291 728 6371,'0'0'4725,"12"-24"-2898,35-75-511,-39 68-194,-8 30-1088,-1 0 1,1 0 0,0 0-1,0 0 1,0 1-1,0-1 1,-1 0-1,1 0 1,0 1 0,-1-1-1,1 0 1,-1 0-1,1 1 1,-1-1-1,1 0 1,-1 1 0,1-1-1,-1 1 1,0-1-1,0 0 1,-2 0 29,1 0-1,-1 0 1,1 1 0,-1-1 0,1 1 0,-1-1-1,0 1 1,1 0 0,-1 0 0,0 0 0,-3 1-1,-1-1 106,-13-1 96,0 1 0,0 1 0,-38 6 1,49-4-227,0-1 1,0 1 0,1 1 0,-1-1 0,1 2 0,0-1 0,0 1 0,1 0 0,-1 1 0,-11 10-1,10-7-17,1 0 0,0 0 0,0 1 0,1 0 0,0 0 0,1 1 0,0 0 0,0 0 0,2 0 0,-6 18 0,7-20-30,2 0-1,-1 0 1,1 0 0,1 0 0,-1 0-1,2 1 1,-1-1 0,1 0-1,1 0 1,-1 0 0,2 0 0,-1 0-1,1 0 1,7 13 0,36 58-9,-35-66 19,-2 0 0,0 1 0,0 1 1,-2-1-1,0 1 0,0 0 0,-2 1 1,0 0-1,4 23 0,-8-28-37,0 0 0,-1-1 0,-1 1 0,0 0-1,0-1 1,-4 13 0,4-19 22,-1 0 1,0 0-1,-1 0 1,1-1-1,-1 1 0,0-1 1,0 1-1,0-1 0,-1 0 1,1-1-1,-1 1 1,0 0-1,0-1 0,-1 0 1,-6 4-1,-7 7 106,16-12-91,1-1 1,-1 1-1,1-1 1,-1 1-1,0-1 0,0 0 1,1 0-1,-1 0 0,0 0 1,0 0-1,0 0 1,0-1-1,0 1 0,0-1 1,0 1-1,-3-1 0,5 0-19,-1-1 0,1 0 0,0 0-1,-1 0 1,1 0 0,0 0-1,-1 0 1,1 0 0,0 0-1,0 0 1,0 0 0,0 0 0,0 0-1,0 0 1,0 0 0,0 0-1,0 0 1,1 0 0,-1-1 0,1-2-48,-1-4 1,2 0 0,-1 0 1,2 0-1,-1 1 1,1-1-1,0 0 0,0 1 1,1 0-1,7-12 1,53-60-30,-30 41 80,14-15-13,2 2 1,3 2-1,1 2 0,68-43 1,-97 74 35,-15 10 17,0 0 0,0-1 0,-1 0 1,0 0-1,-1-1 0,12-12 0,-19 19 448,-5 3-434,1 0 0,0 0 1,0 1-1,0-1 1,1 1-1,-1 0 0,1 0 1,-1 0-1,1 0 0,0 1 1,0-1-1,0 0 0,-1 6 1,0-5 32,-3 10-57,-1-1 0,2 1 0,0 0 0,1 0 0,0 1 0,1-1 0,1 1 0,0-1 0,1 1 0,1 24 0,0-35-21,0 0-1,0-1 1,1 1-1,0 0 1,0 0 0,0 0-1,0-1 1,0 1-1,1 0 1,0-1-1,-1 1 1,1-1-1,1 0 1,-1 0 0,0 0-1,1 0 1,0 0-1,-1 0 1,1 0-1,0-1 1,0 0 0,1 1-1,-1-1 1,0 0-1,1-1 1,-1 1-1,1-1 1,0 1-1,0-1 1,6 1 0,9 2 3,0-1 0,1-1 0,-1-1 1,37-2-1,-43 0 11,0-1 0,-1 0 1,0-1-1,1 0 1,-1-1-1,0 0 0,-1-1 1,1 0-1,-1-1 0,0-1 1,0 1-1,-1-2 0,0 1 1,0-2-1,-1 1 1,0-1-1,-1 0 0,0-1 1,0 0-1,6-12 0,-1 2 7,-2-1 0,0 0-1,-1-1 1,-1 0-1,-2-1 1,0 0 0,-1 0-1,-1 0 1,-2 0-1,2-25 1,-4 27 13,1-144 19,-3 147 20,0 0 0,-2-1-1,0 1 1,-1 1 0,-1-1-1,-14-33 1,19 51-61,0 0 0,0 1-1,0-1 1,0 0 0,0 1-1,0-1 1,0 0 0,0 1-1,0-1 1,-1 0 0,1 1-1,0-1 1,0 0 0,0 1-1,0-1 1,-1 0 0,1 0-1,0 1 1,0-1 0,-1 0-1,1 0 1,0 0 0,-1 1-1,1-1 1,0 0 0,0 0-1,-1 0 1,1 0 0,0 0-1,-1 1 1,1-1 0,0 0 0,-1 0-1,1 0 1,0 0 0,-1 0-1,1 0 1,-1 0 0,1 0-1,0 0 1,-1-1 0,1 1-1,0 0 1,-1 0 0,1 0-1,0 0 1,0 0 0,-1 0-1,1-1 1,0 1 0,-1 0-1,1 0 1,0-1 0,0 1-1,-1 0 1,1 0 0,0-1-1,0 1 1,0 0 0,-1 0-1,1-1 1,0 1 0,0 0-1,0-1 1,0 0 0,-8 31-117,8-28 173,-7 43 20,2 1-1,1 0 1,3-1 0,7 65 0,-5-98-90,0 0 1,1 0 0,1-1-1,0 1 1,1-1 0,0 1 0,0-1-1,2 0 1,-1-1 0,1 1-1,1-1 1,0 0 0,0-1-1,1 1 1,0-2 0,0 1 0,16 11-1,-11-11-20,1 0 0,0-1 0,0-1 0,0-1 0,1 0 0,0 0-1,0-1 1,1-1 0,-1-1 0,1 0 0,0-1 0,29-1 0,-23 0-16,-14 0 22,0-1 0,0 1-1,0-1 1,0-1 0,0 1-1,0-1 1,-1-1 0,1 0 0,0 0-1,-1 0 1,1-1 0,-1 0-1,0 0 1,0-1 0,0 0-1,12-8 1,-9 0 12,0 0 0,0 0 0,-1-1 0,0 0 1,-1 0-1,-1-1 0,0 0 0,-1-1 0,-1 1 0,0-1 0,-1 0 0,0-1 1,-1 1-1,-1 0 0,-1-1 0,0 0 0,-1 1 0,0-1 0,-1 0 0,-5-21 0,5 34 10,0 1-1,1-1 1,-1 1-1,0 0 1,-1-1-1,1 1 1,0 0-1,-1 0 0,1 0 1,-1 0-1,0 0 1,1 0-1,-1 0 1,0 1-1,0-1 0,0 1 1,0-1-1,-1 1 1,1 0-1,0 0 1,0 0-1,-1 0 1,1 0-1,-1 0 0,-2 0 1,4 1-3,1 1-1,0-1 1,-1 0 0,1 0 0,0 1 0,-1-1 0,1 0-1,0 1 1,0-1 0,-1 0 0,1 1 0,0-1-1,0 0 1,0 1 0,0-1 0,0 1 0,-1-1 0,1 0-1,0 1 1,0-1 0,0 1 0,0-1 0,0 0-1,0 1 1,0-1 0,0 1 0,0-1 0,1 0-1,-1 1 1,0-1 0,0 1 0,0 4-1,0 17-11,1 0 0,1 0 0,1 0 0,1 0 0,1-1 0,1 1 0,0-1 0,2 0 0,0-1 0,2 0 0,0 0 0,1-1 0,1-1 0,1 0 0,19 21 0,-26-33-174,0-1-1,1 0 1,0-1 0,0 1 0,1-2 0,-1 1 0,1-1 0,-1 0-1,1 0 1,0-1 0,0 0 0,1-1 0,-1 1 0,0-2-1,0 1 1,14-2 0,-2 0-515,0 0 0,-1-2 1,1 0-1,-1-1 0,34-13 0,-34 10 123,-1 0 0,0-2 0,-1-1 0,0 0-1,0-1 1,-1 0 0,27-27 0,-34 30 507,-2-1-1,1-1 0,-1 1 1,0-1-1,-1 0 0,0-1 1,-1 0-1,0 0 0,-1 0 1,0 0-1,-1-1 0,0 1 1,-1-1-1,2-15 0,-3 13 439,0 1-1,-1-1 1,0 1-1,-1-1 1,-5-21-1,6 32-143,-1 0 0,0 0 0,0 0 0,0 0 0,-1 0 0,1 1 0,-1-1 0,1 0-1,-1 1 1,0-1 0,0 1 0,0 0 0,0 0 0,0 0 0,-1 0 0,1 0 0,-1 0 0,1 0 0,-1 1 0,0-1 0,1 1 0,-1 0 0,0 0 0,0 0 0,0 0 0,0 1 0,0-1 0,0 1-1,0-1 1,0 1 0,-4 0 0,6 1-184,0 0-1,-1 0 1,1-1-1,0 1 1,-1 0-1,1 0 0,0 0 1,0 0-1,0 0 1,0 1-1,0-1 1,0 0-1,0 0 1,0 1-1,1-1 1,-1 1-1,0-1 0,1 0 1,-1 1-1,1-1 1,0 1-1,-1-1 1,1 1-1,0-1 1,0 1-1,0 0 0,0 2 1,-1 6 52,-4 13 18,2 1-1,0 0 0,2 0 0,1 0 0,1 1 0,0-1 0,7 28 1,-6-41-107,0 0 1,1 0 0,1 0 0,0 0 0,0-1 0,1 1 0,0-1 0,1 0 0,0-1-1,1 0 1,0 0 0,0 0 0,1-1 0,0 1 0,0-2 0,1 0 0,13 9 0,-12-9-3,1-1 0,0-1 0,1 0 0,-1 0 0,1-1 0,0 0 1,0-1-1,0-1 0,1 0 0,-1 0 0,1-2 0,-1 1 0,0-1 1,1-1-1,-1 0 0,1-1 0,-1-1 0,0 1 0,0-2 0,0 0 1,0 0-1,-1-1 0,0-1 0,0 0 0,0 0 0,-1-1 0,15-12 1,-3-3-16,0-1 0,-2-1 1,-1-1-1,-1 0 1,-1-2-1,-1 0 1,-1 0-1,-2-2 1,-1 0-1,-1 0 1,-1-1-1,-2 0 1,-1-1-1,-2 1 1,0-1-1,-1-61 0,-3 72 50,0-17-20,-2 1-1,-9-71 0,8 98 24,0 0 0,0 1 1,-1-1-1,0 0 0,0 1 1,-1-1-1,0 1 0,0 0 0,-1 0 1,0 1-1,-1-1 0,1 1 0,-1 1 1,-1-1-1,1 1 0,-1 0 1,-10-6-1,14 10 47,0 0 1,0 0-1,0 0 1,0 1-1,-1 0 1,1-1-1,0 1 1,-1 1-1,-4-2 1,6 2-53,1 0 0,0 0 0,0 0 0,0 0 0,0 0 0,0 1 0,0-1 0,0 0 0,0 1 0,0-1 0,0 1 0,0-1 0,0 1 0,0-1 0,0 1 0,0 0 0,0-1 0,0 1 0,0 0 0,-1 1 0,-1 4 26,1 0-1,-1 0 0,1 0 1,0 0-1,0 0 0,1 1 1,0-1-1,-1 10 0,1-7-89,-12 117 425,7 236 0,8-206-368,-3-112-158,0-11 67,4 49 0,-2-73-202,1-1 0,-1 0 1,1 0-1,0 0 1,1 0-1,0 0 0,0-1 1,1 1-1,0-1 1,0 0-1,6 7 0,11 1-3339,-3-13-2505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4.089"/>
    </inkml:context>
    <inkml:brush xml:id="br0">
      <inkml:brushProperty name="width" value="0.05" units="cm"/>
      <inkml:brushProperty name="height" value="0.05" units="cm"/>
    </inkml:brush>
  </inkml:definitions>
  <inkml:trace contextRef="#ctx0" brushRef="#br0">0 24 8548,'0'0'128,"169"-21"48,-107 19-96,3 2-80,-15 0-1521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5.199"/>
    </inkml:context>
    <inkml:brush xml:id="br0">
      <inkml:brushProperty name="width" value="0.05" units="cm"/>
      <inkml:brushProperty name="height" value="0.05" units="cm"/>
    </inkml:brush>
  </inkml:definitions>
  <inkml:trace contextRef="#ctx0" brushRef="#br0">1 459 11029,'0'0'3220,"5"7"-2065,-1 1-900,0 0-1,0 0 1,-1 1-1,0-1 1,0 1-1,2 15 1,7 25 525,-12-48-767,1-1 0,-1 1 1,1 0-1,0-1 1,-1 1-1,1-1 0,-1 1 1,1-1-1,0 0 1,-1 1-1,1-1 0,0 0 1,0 1-1,-1-1 1,1 0-1,0 0 0,0 0 1,-1 0-1,1 0 1,0 0-1,0 0 0,0 0 1,-1 0-1,1 0 1,0 0-1,0 0 0,-1 0 1,1 0-1,0-1 0,0 1 1,-1 0-1,1-1 1,0 1-1,-1-1 0,1 1 1,0 0-1,-1-1 1,1 0-1,-1 1 0,1-1 1,-1 1-1,1-1 1,-1 0-1,1 1 0,-1-2 1,35-67 471,27-80 0,-30 67-404,-32 81-87,1 0 0,-1 0 0,0-1 0,1 1 0,-1 0 1,1 0-1,0 0 0,-1 0 0,1 0 0,0 0 0,0 0 0,-1 0 0,1 0 0,0 1 1,0-1-1,0 0 0,0 0 0,0 1 0,0-1 0,0 0 0,0 1 0,1 0 0,-1-1 0,0 1 1,0-1-1,0 1 0,1 0 0,-1 0 0,0 0 0,0 0 0,1 0 0,-1 0 0,0 0 0,0 0 1,0 0-1,1 1 0,-1-1 0,0 0 0,0 1 0,0-1 0,0 1 0,0-1 0,1 1 0,-1 0 1,0-1-1,0 1 0,-1 0 0,1 0 0,0 0 0,0 0 0,1 1 0,6 6-27,-1-1 0,0 2 0,0-1 0,9 15 0,13 26-8,-17-28 57,1 0 0,0-1 0,32 37 0,-38-51-16,0 0 0,-1-1-1,2 1 1,-1-1 0,1-1-1,-1 1 1,1-1 0,0-1-1,1 1 1,-1-2 0,1 1-1,-1-1 1,1 0 0,16 1-1,-5-2 10,0-1-1,0-1 0,0-1 1,0 0-1,0-2 0,0 0 1,-1-1-1,0-1 0,0-1 1,0-1-1,-1 0 0,0-1 1,-1-1-1,0-1 0,-1-1 1,22-18-1,-33 25 0,0 0-1,0 0 1,-1 0 0,0-1-1,0 0 1,0 1 0,0-1 0,-1-1-1,0 1 1,-1 0 0,4-13-1,-3 6 21,-1 0 0,-1 0-1,0-1 1,0 1 0,-3-15 0,2 26-26,-1 0 0,0 0 0,0 0 0,0 0 0,0 0 0,0 0 0,0 0-1,0 1 1,0-1 0,-1 1 0,1-1 0,-1 1 0,1-1 0,-1 1 0,0 0 0,1 0 0,-1 0 0,0 0 0,0 0 0,0 0 0,0 0 0,0 0 0,0 1 0,0-1 0,0 1 0,0 0 0,0-1 0,-2 1 0,0-1 19,0 1 0,0-1 0,0 1 0,0 0 0,0 0-1,0 0 1,0 1 0,1-1 0,-1 1 0,0 0 0,0 0 0,0 1 0,1-1 0,-8 4-1,7-1-20,0 0-1,0 1 1,1-1-1,0 1 0,0 0 1,0 0-1,0 0 0,1 0 1,-1 0-1,1 1 1,1-1-1,-1 1 0,1-1 1,-1 9-1,-1 11-46,0 47-1,4-69 39,-1 1-1,1-1 0,0 0 0,-1 0 0,2 0 1,-1 1-1,0-1 0,1 0 0,-1-1 1,1 1-1,0 0 0,0 0 0,0-1 0,0 1 1,0-1-1,1 0 0,-1 1 0,1-1 0,0 0 1,-1-1-1,1 1 0,0 0 0,0-1 0,0 1 1,0-1-1,0 0 0,1 0 0,-1 0 0,0-1 1,4 1-1,12 3-112,1-1 1,0-1-1,31-1 1,-33 0-59,0-1-1,-1-1 1,1-1 0,0 0 0,-1-1 0,0-1 0,0-1-1,0-1 1,0 0 0,-1-1 0,0 0 0,0-2 0,-1 0-1,0 0 1,0-1 0,18-18 0,-19 15-40,-1 1 1,21-29-1,-30 37 272,0-2 0,-1 1 0,0 0 0,0-1 1,-1 1-1,0-1 0,1 0 0,-2 0 0,1 0 0,-1 0 0,0 0 1,0-9 836,-1 41-734,0 102 453,0-127-607,1 1-1,-1 0 0,0-1 0,0 1 0,1 0 0,-1 0 0,1-1 1,-1 1-1,1-1 0,0 1 0,-1-1 0,1 1 0,0-1 0,0 1 1,0-1-1,0 1 0,0-1 0,1 0 0,-1 0 0,0 0 1,2 2-1,1-1 4,0 0 1,-1-1 0,1 1 0,0 0 0,0-1 0,0 0-1,0 0 1,8 1 0,-2-2 23,0 1-1,-1-1 1,1-1-1,0 0 1,-1 0-1,1-1 1,17-5-1,-5-5 17,-1 0-1,0-2 1,-1 0-1,-1-1 1,0-1-1,-1-1 1,20-25-1,27-22 55,-64 63-114,22 40-374,-20-33 415,2 1-1,-1-1 1,1 0-1,0 0 1,0 0 0,1-1-1,-1 1 1,1-2-1,1 1 1,-1-1-1,0 1 1,1-2 0,0 1-1,0-1 1,0 0-1,1 0 1,-1-1-1,0 0 1,1 0 0,0-1-1,-1 0 1,1-1-1,10 1 1,-16-2 3,0 1 1,-1-1 0,1 1-1,-1-1 1,1 1 0,-1-1-1,1 0 1,-1 0-1,0 0 1,1 0 0,-1 0-1,0 0 1,1 0 0,-1 0-1,0 0 1,0 0 0,0-1-1,0 1 1,0 0-1,-1-1 1,1 1 0,0-1-1,-1 1 1,1-1 0,0 0-1,-1 1 1,0-1 0,1-1-1,6-51 133,-7 54-154,1-13 15,0 0 1,-1 0-1,-1 0 1,0 0-1,-1 0 1,-5-20-1,4 26-29,0-1 0,0 1-1,-1 0 1,0-1-1,-1 2 1,1-1 0,-1 0-1,0 1 1,-1 0 0,0 0-1,-11-8 1,6 5-92,-1 0 1,0 1-1,-1 1 0,1 0 0,-1 1 1,-1 0-1,-18-6 0,24 11-495,1-1-1,-1 1 1,1 0-1,-1 1 1,-12 0-1,10 5-4628,8 15-3493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6.027"/>
    </inkml:context>
    <inkml:brush xml:id="br0">
      <inkml:brushProperty name="width" value="0.05" units="cm"/>
      <inkml:brushProperty name="height" value="0.05" units="cm"/>
    </inkml:brush>
  </inkml:definitions>
  <inkml:trace contextRef="#ctx0" brushRef="#br0">14 261 12406,'0'0'3804,"-4"8"-3737,2-1-36,0 0 0,0 0 0,1 0 1,0 0-1,0 0 0,1 0 0,0 0 1,0 1-1,0-1 0,2 7 0,-1-11-35,-1 0-1,1 0 1,0-1 0,0 1-1,0 0 1,0-1-1,0 1 1,1-1-1,-1 1 1,1-1 0,-1 1-1,1-1 1,0 0-1,0 0 1,0 0-1,0 0 1,1-1 0,-1 1-1,0 0 1,1-1-1,-1 1 1,1-1-1,-1 0 1,1 0 0,0 0-1,0 0 1,-1-1-1,1 1 1,0-1 0,0 0-1,0 1 1,4-2-1,-2 1 36,-1-1 0,0 1 0,1-1 0,-1 0 1,0-1-1,0 1 0,0-1 0,0 0 0,0 0 0,0 0 0,0 0 0,-1-1 0,6-4 0,42-44 272,-38 36-280,6-9 5,0-2 1,-1-1 0,-2 0 0,23-51 0,-20 38 3,-3 20-62,-16 20 23,0 0-1,1 0 0,-1 0 1,1 0-1,-1-1 0,0 1 1,1 0-1,-1 0 0,0 0 1,1 0-1,-1 0 0,1 0 1,-1 0-1,0 1 0,1-1 1,-1 0-1,0 0 0,1 0 1,-1 0-1,0 0 0,1 1 1,-1-1-1,0 0 0,1 0 1,-1 0-1,0 1 0,1-1 1,-1 0-1,0 1 0,0-1 1,1 0-1,-1 0 0,0 1 1,15 44-499,-9-23 621,-2-10-102,1 0-1,0 0 1,1 0-1,0-1 0,1 0 1,0 0-1,12 13 1,-15-19-12,1-1 0,0 1 0,0-1 0,0 0 0,1 0 0,0 0 1,-1-1-1,1 0 0,0 0 0,1-1 0,-1 1 0,0-1 0,1-1 0,-1 1 1,13 0-1,-12-1 21,-1 0 0,1 0 0,0-1 0,-1 0 0,1 0 0,-1 0 0,1-1 0,-1 0 0,1-1 0,-1 1 0,0-1 0,1 0 0,-1-1 0,0 0 0,10-6 0,49-53 156,-59 56-163,-1-1 0,1 0 0,-1 0 1,0 0-1,-1-1 0,0 0 0,0 0 0,3-9 1,-7 17-14,2-9 14,-1 12-74,2 19 44,1-13 33,0 1 1,0-1-1,1 0 0,0 0 0,1 0 0,0 0 0,0-1 0,1 0 0,0-1 0,0 1 0,1-1 1,0-1-1,0 1 0,1-2 0,0 1 0,0-1 0,0 0 0,0-1 0,1 0 0,0 0 1,0-1-1,0-1 0,0 1 0,0-2 0,0 1 0,1-1 0,-1-1 0,0 0 0,1 0 0,18-4 1,-20 1-8,-1 0 1,1-1-1,-1 0 1,0 0-1,0 0 1,-1-1-1,1-1 1,8-7-1,2-2 11,30-36-1,-43 45-21,-1 0 0,0 0 0,0 0 1,-1 0-1,0-1 0,0 0 0,0 1 0,-1-1 0,0 0 0,1-9 0,0-6 20,-1 1-1,-2-24 1,0 38-7,1 6-9,-1 0 0,0 0 0,0 0 0,0 0 0,1 0 0,-1 0-1,0 0 1,-1 0 0,1 0 0,0 0 0,0 0 0,0 0 0,0 0 0,-1 1 0,1-1 0,0 0 0,-1 0 0,1 0-1,-1 0 1,1 0 0,-1 1 0,1-1 0,-1 0 0,0 0 0,1 1 0,-1-1 0,0 1 0,0-1 0,1 0 0,-1 1-1,0-1 1,0 1 0,0 0 0,0-1 0,0 1 0,0 0 0,0-1 0,1 1 0,-1 0 0,0 0 0,0 0 0,0 0-1,0 0 1,0 0 0,0 0 0,0 0 0,0 0 0,0 1 0,0-1 0,-1 1 0,-1 0 8,-1 0 1,1 1-1,0-1 1,1 1-1,-1 0 1,0 0-1,0 0 1,1 0 0,-1 0-1,1 1 1,0-1-1,0 1 1,-3 4-1,0 1-20,1 0-1,1 0 0,0 0 1,0 0-1,0 1 0,1-1 1,1 1-1,-1-1 1,1 1-1,1 0 0,-1 0 1,2-1-1,-1 1 0,3 13 1,-1-16-63,0 1 1,0-1 0,1 0-1,0 0 1,0 0-1,0 0 1,1-1 0,0 1-1,0-1 1,0 0 0,0 0-1,1 0 1,0-1-1,0 0 1,1 0 0,-1 0-1,1 0 1,-1-1 0,12 5-1,3 0-586,1-1-1,0-1 1,1-1-1,-1 0 1,29 1-1,58 0-5267,-12-5-1306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4:28.775"/>
    </inkml:context>
    <inkml:brush xml:id="br0">
      <inkml:brushProperty name="width" value="0.05" units="cm"/>
      <inkml:brushProperty name="height" value="0.05" units="cm"/>
    </inkml:brush>
  </inkml:definitions>
  <inkml:trace contextRef="#ctx0" brushRef="#br0">6 43 7491,'0'0'4288,"-2"-5"-3541,1 4-723,1 0 0,-1 0 0,1 0 0,0 0 0,-1 0 0,1 0 0,0 0 0,0 0 0,0 0 0,-1 0 0,1 0 0,0 0 0,0 0 0,1 0 0,-1 0 0,0-1 1,0 1-1,0 0 0,1 0 0,-1 0 0,0 0 0,2-1 0,0 1-2,0 0 0,0-1 0,0 1 0,0 0 0,0 1 0,1-1 0,-1 0 0,0 1 0,1-1 0,-1 1 0,1 0 0,-1 0 0,3 0 0,316-3 458,-171 5-4860,-141-2 191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7.017"/>
    </inkml:context>
    <inkml:brush xml:id="br0">
      <inkml:brushProperty name="width" value="0.05" units="cm"/>
      <inkml:brushProperty name="height" value="0.05" units="cm"/>
    </inkml:brush>
  </inkml:definitions>
  <inkml:trace contextRef="#ctx0" brushRef="#br0">412 565 7860,'0'0'5640,"-27"-17"-3584,-90-54-497,112 68-1469,0 0 1,0 1 0,0-1 0,0 1-1,-1 0 1,1 1 0,-1 0-1,1-1 1,-1 2 0,1-1 0,-1 1-1,0 0 1,1 0 0,-1 0 0,-5 2-1,-3-1 102,7 1-168,0-1 1,0 1-1,1 0 1,-1 0-1,1 1 0,-1 0 1,1 0-1,0 1 1,0 0-1,1 0 0,-1 0 1,1 0-1,0 1 1,0 0-1,0 0 1,1 0-1,-1 1 0,1 0 1,1 0-1,-6 9 1,3-2-36,-1 0 0,2 1 0,0-1 1,1 1-1,0 0 0,1 0 1,1 1-1,0-1 0,0 15 0,2-25 2,0-1-1,1 1 0,-1 0 0,1-1 1,0 1-1,0 0 0,0-1 0,1 1 1,-1-1-1,1 0 0,0 1 0,0-1 1,0 0-1,0 0 0,0 0 0,1-1 1,0 1-1,-1 0 0,1-1 0,0 0 1,0 1-1,0-1 0,0 0 0,1-1 1,-1 1-1,0-1 0,1 1 0,-1-1 1,1 0-1,6 1 0,11 2 25,1-1 0,-1-1 0,1 0-1,24-2 1,-28-1-13,-11 1 9,0 0 0,0-1 0,1 0 0,-1 0 0,0-1 0,0 0 1,0 0-1,-1-1 0,1 1 0,0-2 0,-1 1 0,0-1 0,11-8 0,-8 5 7,-1-1-1,0-1 1,-1 1-1,0-1 0,0-1 1,0 1-1,-1-1 1,5-11-1,-1-3-1,-1-1 1,-1 1-1,-1-1 0,-1 0 1,-2-1-1,0 1 0,0-31 1,-3-384 41,3 492-141,2 0 1,3 0-1,26 86 0,-23-95 91,-1 2 4,2-2 0,2 0-1,2-1 1,1 0-1,3-2 1,1 0-1,2-2 1,44 55-1,-64-88-47,0-1-1,0 0 0,1 0 1,0 0-1,-1-1 1,1 0-1,1 0 0,-1 0 1,0 0-1,1-1 0,-1 0 1,1 0-1,7 1 0,-10-2-1,-1-1 1,1 0-1,0 0 0,-1 0 0,1 0 0,0 0 0,0-1 0,-1 1 1,1-1-1,0 1 0,-1-1 0,1 0 0,-1 0 0,1 0 0,-1-1 1,0 1-1,1 0 0,-1-1 0,0 0 0,0 1 0,0-1 0,0 0 1,0 0-1,0 0 0,-1 0 0,1-1 0,-1 1 0,1 0 1,1-4-1,5-14-87,-1 1 1,0-1 0,-1 0-1,-1-1 1,2-27 0,1-106 168,-8 149-31,0 1-1,-1 0 1,1-1 0,-1 1-1,0 0 1,0-1 0,0 1-1,-4-6 1,5 8 39,-1 1 1,0-1-1,0 1 1,0-1-1,0 1 1,0 0-1,0 0 0,0-1 1,0 1-1,-1 0 1,1 0-1,0 0 1,-1 0-1,1 1 0,-1-1 1,1 0-1,-1 0 1,0 1-1,1-1 1,-1 1-1,1 0 0,-1-1 1,0 1-1,-2 0 1,2 1-48,1 0 0,-1 1 0,1-1 0,-1 0 0,1 1 0,0-1 0,0 1 0,0 0 0,0-1 0,0 1 1,0 0-1,0 0 0,0 0 0,1 0 0,-1 0 0,0-1 0,1 1 0,0 0 0,-1 2 0,-8 43 35,6-5 81,3 74 0,1-48-69,-1-60-56,0 0 0,1-1 1,0 1-1,0 0 1,0-1-1,1 1 1,1-1-1,-1 1 1,1-1-1,0 0 0,6 10 1,-6-13 1,0 0 1,1 0 0,-1 0-1,1-1 1,0 1-1,0-1 1,0 0 0,1 0-1,-1 0 1,1 0-1,-1-1 1,1 0 0,0 0-1,0 0 1,0 0-1,0-1 1,0 0 0,6 0-1,5 1 18,0 0-1,0-2 0,0 0 1,0 0-1,0-2 0,0 0 1,0-1-1,0-1 0,-1 0 1,1-1-1,25-12 0,-34 14-7,0-1-1,0-1 1,-1 1 0,1-1-1,-1 0 1,0 0-1,-1-1 1,1 0 0,-1 0-1,0 0 1,0-1-1,-1 0 1,0 1 0,0-1-1,-1-1 1,0 1-1,0-1 1,-1 1 0,1-1-1,-2 0 1,1 0-1,-1 1 1,0-1 0,-1 0-1,-1-14 1,1 16-10,-1 1 0,0-1 0,0 0 0,0 1 0,-1-1 0,0 1 0,0-1 1,-1 1-1,1 0 0,-1 0 0,0 0 0,-1 1 0,1-1 0,-5-5 0,-1 2-5,0 0-1,0 1 0,0 0 1,-1 0-1,0 1 1,-16-8-1,-7 0 18,0 2-1,-1 2 1,-59-12 0,66 19-87,26 3-46,16 0-568,413 0 840,-423 0-153,1 1 0,0 0-1,0 0 1,-1 1 0,1 0-1,-1 0 1,1 0-1,-1 1 1,0-1 0,0 1-1,0 0 1,0 1 0,0-1-1,-1 1 1,1 0 0,-1 0-1,0 1 1,-1-1-1,7 10 1,4 8 63,0 0-1,20 49 0,-32-65-28,7 18 54,-1 1-1,-2 1 1,0-1 0,-2 1 0,0 0 0,-2 0-1,-3 53 1,1-72-98,0-6-30,-1 0 1,1-1-1,0 1 1,-1-1-1,1 1 1,-1-1-1,1 0 1,-1 1-1,1-1 1,-1 1-1,1-1 1,-1 0-1,0 1 0,1-1 1,-1 0-1,1 0 1,-1 1-1,0-1 1,1 0-1,-1 0 1,0 0-1,1 0 1,-1 0-1,0 0 0,1 0 1,-1 0-1,1 0 1,-2 0-1,-12-5-4087,6-17-2558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7.343"/>
    </inkml:context>
    <inkml:brush xml:id="br0">
      <inkml:brushProperty name="width" value="0.05" units="cm"/>
      <inkml:brushProperty name="height" value="0.05" units="cm"/>
    </inkml:brush>
  </inkml:definitions>
  <inkml:trace contextRef="#ctx0" brushRef="#br0">26 1 13446,'0'0'833,"-25"142"-13095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07.686"/>
    </inkml:context>
    <inkml:brush xml:id="br0">
      <inkml:brushProperty name="width" value="0.05" units="cm"/>
      <inkml:brushProperty name="height" value="0.05" units="cm"/>
    </inkml:brush>
  </inkml:definitions>
  <inkml:trace contextRef="#ctx0" brushRef="#br0">266 485 10949,'0'0'2649,"-30"7"-1838,-96 30 182,120-35-883,0 1 0,0 0 0,0 0 1,0 0-1,0 1 0,1 0 1,-1 0-1,1 0 0,0 0 0,0 1 1,1 0-1,-1 0 0,1 1 0,0-1 1,0 1-1,1 0 0,-4 8 0,3-4-50,1 1-1,0-1 0,1 1 1,0 0-1,1 0 0,0 0 1,1-1-1,1 14 0,-1-22-59,0 1 0,0-1 1,1 0-1,-1 0 0,1 0 0,-1 1 0,1-1 0,0 0 0,0 0 0,0 0 0,0 0 0,0 0 1,1-1-1,-1 1 0,1 0 0,-1 0 0,1-1 0,-1 1 0,5 1 0,-2 0 4,0-1-1,0 1 0,1-2 1,-1 1-1,1 0 0,0-1 1,-1 0-1,1 0 0,5 1 1,1-2 35,-1 1 0,1-1 1,-1-1-1,1 1 0,-1-2 1,0 0-1,0 0 0,17-6 1,-16 3-18,0-1-1,0 1 1,-1-2 0,0 0 0,0 0 0,-1-1 0,1 0-1,-2 0 1,1-1 0,-1 0 0,7-12 0,-5 6-20,-1-1 0,0 0 0,-2-1 0,0 0 0,0 0 0,5-30 0,-2-11-53,-3 0 0,-2-1-1,-6-89 1,1 122 44,0 19 12,-6-79-36,5 80 58,0 0-1,-1 0 1,1 0 0,-1 0-1,-1 0 1,1 0-1,-1 0 1,0 1-1,-1-1 1,-6-8 0,-4 5 1141,7 19-764,4 30-466,3-27 240,-16 526 607,11-440-2179,-19 117 0,15-152-1266,2 5-3706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18.740"/>
    </inkml:context>
    <inkml:brush xml:id="br0">
      <inkml:brushProperty name="width" value="0.05" units="cm"/>
      <inkml:brushProperty name="height" value="0.05" units="cm"/>
    </inkml:brush>
  </inkml:definitions>
  <inkml:trace contextRef="#ctx0" brushRef="#br0">6 5 9604,'0'0'6182,"1"-4"-5216,4 74 1007,-4 57-1761,-7-35-135,2-44-312,2 1-1,6 71 0,-3-112-204,0-1 0,1 0 0,-1 0-1,2 0 1,-1 0 0,1-1 0,4 9 0,21 18-5427,-5-19-155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19.113"/>
    </inkml:context>
    <inkml:brush xml:id="br0">
      <inkml:brushProperty name="width" value="0.05" units="cm"/>
      <inkml:brushProperty name="height" value="0.05" units="cm"/>
    </inkml:brush>
  </inkml:definitions>
  <inkml:trace contextRef="#ctx0" brushRef="#br0">166 0 11365,'0'0'1385,"-24"22"-924,-72 74 84,91-90-491,1 0 0,-1 0 0,1 0 0,0 1 0,0 0 1,1-1-1,0 1 0,0 0 0,1 1 0,0-1 0,0 0 1,0 1-1,1-1 0,0 1 0,1-1 0,0 1 0,1 13 1,0 0 42,-2-14-77,1 0-1,1 0 1,-1-1-1,1 1 0,0 0 1,0-1-1,1 1 1,0-1-1,5 11 1,-4-13-12,0 0 1,0 0 0,0 0 0,0-1-1,1 0 1,-1 1 0,1-1 0,0-1-1,0 1 1,0 0 0,0-1-1,1 0 1,-1 0 0,8 2 0,8 1 13,1 0 1,-1-1 0,1-2-1,0 0 1,0-1 0,-1-1-1,38-5 1,-52 5 12,-1-1-1,0 0 1,1 0 0,-1-1-1,0 0 1,0 0 0,0 0-1,0-1 1,0 1 0,0-1-1,-1 0 1,1 0 0,-1-1 0,0 1-1,0-1 1,0 0 0,-1 0-1,1-1 1,-1 1 0,0-1-1,0 1 1,0-1 0,-1 0-1,0 0 1,0 0 0,0-1-1,-1 1 1,1 0 0,-1-1-1,0 1 1,-1 0 0,0-12-1,1 5-7,-1 0-1,-1 1 0,0-1 1,-1 0-1,0 0 0,-1 0 1,0 1-1,-1 0 0,0-1 1,0 1-1,-2 1 0,1-1 1,-1 1-1,-11-14 0,-30-24 49,43 45-304,1 0-1,-1 1 0,1-1 0,-1 1 0,0 0 0,0 0 0,0 0 1,-1 1-1,1-1 0,0 1 0,0 0 0,-1 0 0,-6 0 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19.489"/>
    </inkml:context>
    <inkml:brush xml:id="br0">
      <inkml:brushProperty name="width" value="0.05" units="cm"/>
      <inkml:brushProperty name="height" value="0.05" units="cm"/>
    </inkml:brush>
  </inkml:definitions>
  <inkml:trace contextRef="#ctx0" brushRef="#br0">40 1 4690,'0'0'8788,"-34"114"-8035,28-48-145,6 10-208,0-3 48,0-2-384,17-8-64,6-7-96,2-5-1008,-5-3-4579,-12-5 2722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20.546"/>
    </inkml:context>
    <inkml:brush xml:id="br0">
      <inkml:brushProperty name="width" value="0.05" units="cm"/>
      <inkml:brushProperty name="height" value="0.05" units="cm"/>
    </inkml:brush>
  </inkml:definitions>
  <inkml:trace contextRef="#ctx0" brushRef="#br0">0 144 7780,'0'0'1592,"15"-23"-965,0-3-255,33-41 1,-45 65-328,-1-1 0,0 1 0,1 0 0,0 0 0,-1 0 0,1 0 1,0 0-1,0 0 0,0 1 0,0 0 0,0-1 0,1 1 0,-1 0 0,0 1 1,0-1-1,1 0 0,-1 1 0,0 0 0,1 0 0,-1 0 0,1 0 1,-1 1-1,0-1 0,5 2 0,-2 0 7,1 0 1,-1 1-1,0 0 1,0 0-1,0 0 1,0 1-1,0 0 1,9 9-1,3 6-14,0 0-1,-2 2 0,0 0 1,-1 1-1,-1 0 0,-1 1 1,-2 0-1,0 1 0,-1 1 1,-1 0-1,-2 0 1,0 0-1,-2 1 0,-1 0 1,2 36-1,-7-58-20,0 0 0,0 0 0,0 0 0,0 0 0,-1 0 0,1 0-1,-1-1 1,0 1 0,-1-1 0,1 1 0,0-1 0,-1 0 0,0 0 0,0 0 0,0 0 0,0 0 0,0-1 0,0 1 0,-1-1 0,1 0 0,-1 0 0,-4 2 0,3-1 22,-1 0 0,1-1 0,-1 0 0,0 0 0,0 0 0,0 0 0,0-1 1,0 0-1,0 0 0,-1-1 0,1 0 0,0 0 0,0 0 0,-8-2 0,13 1-47,1 0 0,-1-1 1,0 1-1,1 0 0,-1 0 0,1-1 0,-1 1 0,1 0 0,0-1 0,-1 1 0,1-1 0,0 1 0,0 0 0,0-1 0,0 1 0,0-1 0,0 1 0,1 0 1,-1-1-1,1-1 0,-1-1-58,2-3-57,-1 0 0,1-1 0,1 1 0,-1 0 0,1 0 0,0 1 0,1-1 0,-1 0 0,1 1 0,1 0 0,6-8 0,12-11-569,31-28 0,-26 27 124,81-72-801,-59 55 1833,85-95 1,-127 125 1517,-9 15 323,-1 4-2286,-20 45 282,14-35-207,0 1 0,2 0 0,0 0 0,0 0 0,2 1 0,0 0 0,1 0 0,0 18 0,2-27-75,1 0 0,0 0-1,1 0 1,0 0 0,1 0 0,0 0 0,4 12 0,-4-18-18,-1 0 1,1 0-1,0-1 1,0 1 0,0-1-1,0 0 1,0 1-1,1-1 1,-1 0 0,1 0-1,-1 0 1,1-1-1,0 1 1,-1-1 0,1 1-1,0-1 1,0 0-1,0 0 1,0 0 0,1-1-1,-1 1 1,0-1-1,0 0 1,0 1-1,4-2 1,-1 2 6,0-1 0,0 0-1,0-1 1,1 1 0,-1-1-1,0 0 1,0-1 0,0 1 0,0-1-1,0-1 1,-1 1 0,1-1 0,-1 0-1,1 0 1,-1-1 0,0 1-1,0-1 1,0 0 0,-1 0 0,0-1-1,0 0 1,0 1 0,0-1 0,0-1-1,-1 1 1,0 0 0,0-1-1,1-6 1,1 2-12,0 0 1,-1-1-1,0 0 0,-1 0 1,-1 0-1,0 0 0,0-1 1,-1 1-1,0 0 0,-1-1 1,0 1-1,-3-14 0,2 22-3,-1-1 0,1 1 0,-1-1 0,0 1 0,0 0 0,0 0 0,-1 0 0,1 0 0,-1 0 0,0 0 0,0 1 0,0-1 0,0 1 0,0 0 0,0-1 0,-1 2 0,1-1 0,-1 0 0,1 1 0,-1-1 0,1 1 0,-6-1 0,-14-4-54,0 1 1,-29-4 0,50 9 55,-17-4-92,42 4-272,1 1 430,280-1-275,-302 0 213,0 1 0,-1-1-1,1 1 1,-1-1 0,1 1-1,-1 0 1,1 0 0,-1 0-1,0 0 1,1 0 0,-1 0-1,0 0 1,0 0 0,0 0-1,1 0 1,-1 1 0,0-1-1,-1 0 1,1 1-1,0-1 1,0 1 0,-1-1-1,1 1 1,-1 0 0,1-1-1,-1 1 1,0-1 0,1 1-1,-1 0 1,0 1 0,4 57 543,-4-54-360,0 9 382,0-12-170,0-16-519,16 30-259,-14-12 391,-1 0 0,0-1 0,0 1 0,0 1 0,-1-1 1,1 0-1,-1 0 0,0 0 0,-1 0 0,1 0 0,-1 0 1,0 0-1,-1 0 0,1 0 0,-1 0 0,0-1 0,-3 7 1,4-8-278,-1 0 0,0 0 1,0 0-1,0-1 1,-1 1-1,1 0 1,0-1-1,-6 4 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20.873"/>
    </inkml:context>
    <inkml:brush xml:id="br0">
      <inkml:brushProperty name="width" value="0.05" units="cm"/>
      <inkml:brushProperty name="height" value="0.05" units="cm"/>
    </inkml:brush>
  </inkml:definitions>
  <inkml:trace contextRef="#ctx0" brushRef="#br0">0 0 13190,'0'0'0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21.622"/>
    </inkml:context>
    <inkml:brush xml:id="br0">
      <inkml:brushProperty name="width" value="0.05" units="cm"/>
      <inkml:brushProperty name="height" value="0.05" units="cm"/>
    </inkml:brush>
  </inkml:definitions>
  <inkml:trace contextRef="#ctx0" brushRef="#br0">0 670 7459,'0'0'4122,"10"22"-3204,35 66-307,-45-87-595,1 1 0,0-1 0,-1 0 1,1 1-1,0-1 0,0 0 0,0 0 0,0 1 0,0-1 1,0 0-1,0 0 0,0 0 0,0 0 0,0 0 0,1 0 1,-1 0-1,0-1 0,1 1 0,-1 0 0,1-1 0,-1 1 0,1-1 1,-1 0-1,1 1 0,-1-1 0,1 0 0,-1 0 0,1 0 1,-1 0-1,1 0 0,-1 0 0,1 0 0,-1-1 0,1 1 1,1-1-1,4-1 93,0 1-53,-1-2 0,1 1 1,-1-1-1,1 1 0,-1-2 0,0 1 0,0-1 0,0 0 1,-1 0-1,1-1 0,-1 1 0,0-1 0,-1 0 0,1-1 1,-1 1-1,0-1 0,5-9 0,3-6 39,0 0 0,-2-1-1,13-40 1,-17 37-84,-5 19 0,0 1 1,0-1 0,1 1-1,0-1 1,0 1 0,0-1-1,0 1 1,1 0-1,0 0 1,4-5 0,-6 10-29,0 0 1,0 1 0,0-1 0,0 1 0,0-1-1,0 1 1,0-1 0,-1 1 0,1 0 0,0-1-1,0 1 1,-1 0 0,1 0 0,0 0-1,-1 0 1,1-1 0,-1 1 0,1 0 0,-1 0-1,0 0 1,1 0 0,-1 0 0,0 0-1,1 2 1,0 0-5,8 17 74,1-1 0,0 0 1,2-1-1,16 21 0,-24-34-45,1 1 0,0-1 0,1 0 0,-1 0 0,1-1 0,0 0 0,0 0 0,0 0 0,1-1 0,-1 0 1,1 0-1,0 0 0,0-1 0,0 0 0,0 0 0,9 0 0,1-1-79,1-1 1,-1-1 0,0 0 0,0-2 0,-1 0 0,1 0-1,0-2 1,-1 0 0,0-1 0,0 0 0,-1-2-1,0 0 1,0 0 0,0-1 0,-1-1 0,-1-1 0,0 0-1,0 0 1,-1-1 0,-1-1 0,0 0 0,0-1-1,-1 0 1,-1 0 0,8-17 0,-9 13 69,-1-1 0,0 0 0,-1-1 1,-1 0-1,-1 0 0,-1 0 0,-1 0 1,-1 0-1,-1-35 0,-1 36 113,-1 1 1,-1 0-1,0 0 0,-1 0 0,-1 1 1,-1-1-1,-1 1 0,0 0 1,-1 1-1,-18-28 0,4 19 694,21 25-769,1-1 1,0 0-1,-1 1 1,1-1 0,-1 1-1,1-1 1,-1 1-1,1-1 1,-1 1-1,1-1 1,-1 1 0,1 0-1,-1-1 1,1 1-1,-1 0 1,0-1-1,1 1 1,-1 0 0,0 0-1,1 0 1,-1 0-1,0-1 1,1 1-1,-1 0 1,0 0 0,1 0-1,-1 0 1,0 1-1,1-1 1,-1 0-1,0 0 1,1 0 0,-1 0-1,0 1 1,1-1-1,-1 0 1,1 1 0,-1-1-1,1 0 1,-1 1-1,0-1 1,1 1-1,-1-1 1,1 1 0,0-1-1,-1 1 1,0 0-1,-4 18-25,1-1-1,0 1 0,2 1 1,0-1-1,1 29 0,-1 1 49,-1 292 31,4-326-101,1 0-1,1 0 1,4 16 0,-3-18-1041,-2-1 1,1 1 0,0 21 0,-3-67-604,0 18 1580,0-1 0,1 1 0,6-30 1,-5 38 64,0 0 1,1 0 0,0 0-1,1 0 1,0 1 0,0-1-1,0 1 1,0 0 0,1 0-1,8-7 1,47-40 69,2 2-1,3 3 1,86-50-1,-140 92-48,-2-1 162,0 0 1,0 0-1,0-1 0,9-10 1,7-8 1711,-35 27 1853,-27 4-3447,19-1-168,1 2-1,-1 1 1,2 0-1,-1 1 1,-28 19-1,39-23-109,0 0-1,1 0 1,-1 1 0,1 0-1,1 0 1,-1 0 0,0 0-1,1 1 1,0 0 0,1 0-1,-1 0 1,1 0 0,0 1-1,1-1 1,0 1 0,0-1-1,0 1 1,1 0 0,-1 7-1,1-3-18,0 0-1,2 0 1,-1 1-1,1-1 1,1 0-1,0-1 0,0 1 1,1 0-1,0 0 1,1-1-1,1 0 1,-1 0-1,11 15 1,38 48-38,-29-42 52,34 58 0,-52-78-35,0 0 0,-1 1 0,-1 0 0,0 0 0,-1 0 0,0 0 0,0 1-1,-1-1 1,0 19 0,-2-30 1,0 0 0,0 0-1,0 0 1,-1 0 0,1 0 0,0 0-1,0 0 1,-1 0 0,1 0-1,0 0 1,-1 0 0,1 0 0,-1 0-1,1 0 1,-1 0 0,1-1-1,-1 1 1,0 0 0,0 0 0,1-1-1,-1 1 1,0 0 0,0-1-1,-1 1 1,-27 9-679,22-9 522,-71 11-1749,-29-3-1433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12.591"/>
    </inkml:context>
    <inkml:brush xml:id="br0">
      <inkml:brushProperty name="width" value="0.05" units="cm"/>
      <inkml:brushProperty name="height" value="0.05" units="cm"/>
    </inkml:brush>
  </inkml:definitions>
  <inkml:trace contextRef="#ctx0" brushRef="#br0">340 170 4434,'0'0'3610,"-6"-24"-1601,-23-75-19,28 97-1799,0-1 0,0 0 0,0 0 0,0 0 0,-1 1 0,1-1 0,-1 1 0,0-1 0,1 1 0,-1 0 1,0-1-1,0 1 0,-1 0 0,1 0 0,0 1 0,-1-1 0,-3-2 0,4 3-89,0 1-1,0-1 1,0 1-1,-1 0 1,1 0-1,0 0 1,0 0-1,0 0 1,-1 0-1,1 0 1,0 1-1,0-1 1,0 1 0,0-1-1,0 1 1,0 0-1,-3 1 1,-3 3 1,0 0 1,1 0 0,0 1-1,0 0 1,1 0 0,0 1-1,-9 11 1,-6 11 12,2 1 1,1 0-1,2 2 1,1 0-1,1 0 1,2 2-1,-10 43 1,12-28-75,2 0 0,2 1 0,2-1 0,5 83 0,0-119-73,0-1 1,1 1-1,1-1 1,0 1-1,1-1 1,0 0-1,0 0 1,1 0-1,1-1 1,0 0-1,10 13 1,-11-17-271,1 0 0,0 0 0,0-1 1,1 0-1,-1 0 0,1 0 0,1-1 0,-1 0 1,1 0-1,0-1 0,0 0 0,0 0 0,1-1 0,-1 0 1,1-1-1,14 3 0,45-2-3402,6-3-1385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4:33.622"/>
    </inkml:context>
    <inkml:brush xml:id="br0">
      <inkml:brushProperty name="width" value="0.05" units="cm"/>
      <inkml:brushProperty name="height" value="0.05" units="cm"/>
    </inkml:brush>
  </inkml:definitions>
  <inkml:trace contextRef="#ctx0" brushRef="#br0">2457 2929 2273,'2'-5'9847,"33"7"-9823,1 3 0,-1 1 0,0 1 0,44 16 0,-71-18 2104,-21-1-1667,-22-1-692,33-3 325,-28 1-86,-272 22 254,256-15-170,-72 22 1,24-5-81,-331 63 25,385-78 49,-67 26-1,75-23-76,0-2-1,-1-1 1,-37 6 0,-81 2 53,-116 20 14,195-28-57,0-3 0,-121-3-1,131-5 28,61 1-17,-90 8-48,12 8 17,57-13 0,1 2-1,-1 0 0,-35 14 0,52-18 8,1 0 0,-1 0 0,0-1 0,1 1 0,-1-1 0,1 0 0,-1 0 0,0-1 1,-5 0-1,-8-1 11,16 2 27,0 1 1,1-1-1,-1 0 0,0 0 1,1 0-1,-1 0 1,0-1-1,1 1 1,-1 0-1,0-1 0,1 1 1,-1-1-1,1 0 1,-1 1-1,1-1 0,-1 0 1,1 0-1,-1 0 1,1 0-1,0 0 0,0 0 1,-2-2-1,2 0 98,0 0 0,0 0 0,0 0 0,1 0-1,0 0 1,-1 0 0,1 0 0,0 0 0,0-1 0,1-2-1,0-15-449,-5-98 467,1 58-163,3-1-1,7-63 1,0 92 3,1 0 0,2 0 0,19-44 0,-19 53 1,0-1 0,-2 0 0,0 0 1,-2-1-1,-1 0 0,4-44 0,-9-269 47,-1 324-43,-1 0 0,0 0 0,-1 1 0,-9-26 0,7 26 1,1-1 0,1 1 0,0-1-1,-2-27 1,4 8 23,-3-1 0,-12-60-1,15 89-26,-6-48-14,-3-19 71,4 45-57,1-1 0,2 1 0,1-1 0,2-38 0,1 30 3,-8-65-1,6 98-9,1-1 0,-1 1-1,1 0 1,0 0 0,1 0-1,-1 0 1,1 0 0,0 0 0,0-1-1,0 2 1,0-1 0,1 0-1,-1 0 1,3-4 0,9-24-33,9-8 42,-20 37-2,1-1 0,-1 1 1,1-1-1,-1 0 0,0 1 1,0-1-1,-1-1 0,1 1 0,-1 0 1,0 0-1,0 0 0,1-9 0,-2-33 4,2 23 1,-2-1 0,-1 0 0,-1 1 1,-1-1-1,-8-33 0,-84-291 40,91 331-45,0 1 0,2-1 0,-3-29-1,5 31 0,-1 0-1,-1-1 0,-1 1 1,0 0-1,-6-16 1,2 7 2,2 0 0,0 0 0,2-1-1,0 1 1,2-1 0,1 0 0,4-32 0,-2-16 2,-2 65-9,1 1 0,-1-1-1,1 1 1,0 0 0,1-1-1,0 1 1,5-12 0,-3 9 3,-2 6 5,-1-1 0,1 1 1,-1-1-1,1 1 0,-1-1 1,-1 1-1,1-6 1,-1 10-17,0 9-1429,0 83-2588,0-36-931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12.981"/>
    </inkml:context>
    <inkml:brush xml:id="br0">
      <inkml:brushProperty name="width" value="0.05" units="cm"/>
      <inkml:brushProperty name="height" value="0.05" units="cm"/>
    </inkml:brush>
  </inkml:definitions>
  <inkml:trace contextRef="#ctx0" brushRef="#br0">265 83 11397,'0'0'3372,"-31"15"-2403,31-15-969,-126 68 878,118-62-831,0 1 1,0 0 0,0 0 0,1 0-1,0 1 1,1 0 0,-1 0 0,2 1-1,-1 0 1,1 0 0,0 0-1,1 0 1,0 1 0,1 0 0,0 0-1,0 0 1,1 0 0,-1 20 0,0-16-58,2 0 1,0 0 0,0 0-1,1 0 1,1 0-1,0 0 1,1 0 0,7 24-1,-7-32 4,0-1-1,1 1 0,0-1 0,0 0 0,0 0 0,0 0 1,1 0-1,0-1 0,0 1 0,0-1 0,0 0 0,1 0 1,-1-1-1,1 1 0,0-1 0,0 0 0,1 0 1,-1-1-1,0 0 0,1 0 0,0 0 0,-1 0 0,7 0 1,-3 0 24,-1 0 1,0-1-1,0 0 1,1-1-1,-1 0 1,0 0-1,0-1 1,1 0-1,-1 0 1,0-1-1,0 0 1,0 0-1,0-1 1,0 0-1,13-8 1,-13 6 7,-1-1 0,-1 0-1,1 0 1,-1 0 0,0-1 0,0 0-1,-1 0 1,0-1 0,0 1 0,-1-1-1,0 0 1,-1 0 0,1-1 0,3-13 0,-3 9-12,-1 0 0,0 0 0,-1-1 0,0 1 0,-1-1 0,0 0 0,-1 1 1,-1-1-1,0 0 0,-1 1 0,0 0 0,-1-1 0,0 1 0,-2 0 0,1 0 0,-1 1 1,-1-1-1,-1 1 0,1 0 0,-2 1 0,0 0 0,0 0 0,-17-17 0,7 9-89,0 2-1,-1 0 0,-1 1 0,-1 1 0,0 1 0,-26-14 0,47 45-3824,10 23 1008,15 9-1038</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13.609"/>
    </inkml:context>
    <inkml:brush xml:id="br0">
      <inkml:brushProperty name="width" value="0.05" units="cm"/>
      <inkml:brushProperty name="height" value="0.05" units="cm"/>
    </inkml:brush>
  </inkml:definitions>
  <inkml:trace contextRef="#ctx0" brushRef="#br0">118 132 7668,'0'0'6533,"-5"-18"-6194,-16-57-64,20 74-264,1 0 1,-1 0-1,1 0 0,-1 0 1,1 0-1,0 0 1,-1 0-1,1 0 1,0-1-1,0 1 0,0 0 1,0 0-1,0 0 1,0 0-1,0-1 1,0 1-1,0 0 0,1 0 1,-1 0-1,0 0 1,1 0-1,-1 0 1,1 0-1,-1 0 0,1 0 1,-1 0-1,1 0 1,0 0-1,-1 0 1,1 0-1,0 0 0,0 0 1,0 1-1,0-1 1,1-1-1,0 2-2,0 0 0,-1 0 0,1 0 1,0 0-1,-1 0 0,1 0 0,0 0 0,-1 0 0,1 1 0,0-1 1,-1 1-1,1-1 0,-1 1 0,1 0 0,1 0 0,0 1 2,-1 1-1,0-1 0,0 0 1,1 1-1,-1-1 0,-1 1 1,1 0-1,0 0 0,-1-1 1,1 1-1,-1 0 0,0 0 1,0 1-1,0-1 1,0 5-1,7 53 315,-8-55-279,3 28 193,-2-1-1,-4 55 1,1-77-202,0 0-1,0 0 0,-1 0 1,0 0-1,-1 0 0,0-1 1,-1 0-1,0 0 0,-1 0 1,0 0-1,-10 13 0,9-14 24,-1 0 0,0 0 0,0-1 0,-1 0 0,0 0 0,0-1 0,-1-1 0,0 1 0,-19 8 0,44-19-188,71-26 339,-16 0-626,2 3 0,0 3 1,141-27-1,-193 48-1298,-10 2-2676</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14.065"/>
    </inkml:context>
    <inkml:brush xml:id="br0">
      <inkml:brushProperty name="width" value="0.05" units="cm"/>
      <inkml:brushProperty name="height" value="0.05" units="cm"/>
    </inkml:brush>
  </inkml:definitions>
  <inkml:trace contextRef="#ctx0" brushRef="#br0">251 2 2321,'0'0'11421,"-16"-2"-9440,11 4 2049,-5 21-3825,-1-2 0,-16 25 0,-10 21 42,17-19-157,-25 94 1,4-11-3239,24-94-1305,-5-7-2627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24.178"/>
    </inkml:context>
    <inkml:brush xml:id="br0">
      <inkml:brushProperty name="width" value="0.05" units="cm"/>
      <inkml:brushProperty name="height" value="0.05" units="cm"/>
    </inkml:brush>
  </inkml:definitions>
  <inkml:trace contextRef="#ctx0" brushRef="#br0">431 90 10485,'0'0'5202,"-13"-15"-4116,-44-46-283,54 59-782,0 1-1,0-1 1,0 0 0,0 1 0,-1 0-1,1 0 1,0 0 0,-1 0-1,1 0 1,0 1 0,-1-1-1,1 1 1,-1 0 0,1 0-1,-1 1 1,1-1 0,0 1 0,-1-1-1,1 1 1,0 0 0,-1 0-1,1 0 1,0 1 0,0-1-1,0 1 1,0 0 0,-3 3 0,0-2 5,-15 7 46,1 2 0,1 1 0,0 0 0,0 2 0,2 0 0,0 1 0,0 0 0,-18 26 0,25-28-54,1-1 1,1 1 0,0 1 0,1-1 0,0 1 0,1 1 0,1-1 0,0 1 0,2 0 0,0 0 0,0 0-1,0 30 1,3-42-24,0 0 0,1 1 0,-1-1-1,1 0 1,0 0 0,0 0 0,0 0-1,1 0 1,-1 0 0,1 0 0,0 0-1,0 0 1,1-1 0,-1 1-1,1-1 1,-1 0 0,1 1 0,0-1-1,1-1 1,-1 1 0,0 0 0,1-1-1,-1 1 1,1-1 0,0 0 0,0-1-1,0 1 1,0 0 0,0-1-1,5 1 1,13 3 13,1-1-1,-1-2 1,1 0-1,33-1 1,-43-1 5,-1 0 2,-1-1-1,1 0 0,0-1 1,-1 0-1,1 0 1,-1-1-1,0-1 0,22-9 1,-28 10-8,1 0 1,-1 0 0,0-1-1,0 0 1,-1 0 0,1 0-1,-1 0 1,0-1 0,0 1-1,0-1 1,-1 0 0,0 0-1,0-1 1,0 1 0,0 0-1,-1-1 1,0 0 0,0 0-1,1-8 1,-1 2 5,-1 0 0,-1 0 1,0 0-1,0 0 0,-1-1 0,-1 1 0,0 0 0,-1 1 0,0-1 1,-1 0-1,0 1 0,-1 0 0,0 0 0,0 0 0,-1 0 0,-1 1 1,-9-12-1,3 6-46,0 2 1,-1-1-1,0 1 1,-1 1-1,-1 1 1,0 0-1,-1 1 1,0 1 0,-32-15-1,48 25-73,1 0 0,0 0 1,-1-1-1,1 1 0,0 0 0,-1 0 0,1 0 0,0 0 1,-1 0-1,1 0 0,0 0 0,-1 0 0,1 0 0,-1 0 1,1 0-1,0 0 0,-1 1 0,1-1 0,0 0 0,-1 0 1,1 0-1,0 0 0,-1 1 0,1-1 0,0 0 0,0 0 1,-1 0-1,1 1 0,0-1 0,0 0 0,-1 1 0,1-1 1,0 0-1,0 1 0,0-1 0,-1 0 0,1 0 0,0 1 1,0-1-1,0 1 0,0-1 0,-3 26-1609,10 25-385,17 4-1883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25.692"/>
    </inkml:context>
    <inkml:brush xml:id="br0">
      <inkml:brushProperty name="width" value="0.05" units="cm"/>
      <inkml:brushProperty name="height" value="0.05" units="cm"/>
    </inkml:brush>
  </inkml:definitions>
  <inkml:trace contextRef="#ctx0" brushRef="#br0">186 221 1825,'0'0'11176,"2"-22"-11016,-2 5-82,-1 10-41,1 0 1,0 0 0,0-1 0,1 1 0,0 0-1,0 0 1,1 0 0,0 0 0,0 0-1,0 0 1,1 1 0,0-1 0,1 1-1,-1 0 1,1 0 0,0 0 0,8-8-1,-7 9 22,0 0-1,1 0 0,-1 1 0,1-1 0,0 1 1,1 1-1,-1-1 0,1 1 0,-1 0 1,1 1-1,0 0 0,0 0 0,0 0 0,0 1 1,0 0-1,10 0 0,-16 0-58,0 2 0,0-1 0,0 0 0,0 0 0,0 0 0,0 0 0,0 1 0,0-1 0,0 0 0,0 1 0,0-1 0,0 1 0,0-1 0,0 1 0,0-1 0,-1 1 0,1-1 0,0 1 0,0 0 1,-1 0-1,1-1 0,0 1 0,-1 0 0,1 0 0,-1 0 0,1 0 0,-1 0 0,0 0 0,1 1 0,3 34-1,-4-27 9,0 4 44,-1 0 0,0-1 0,-1 1 0,0 0 0,-1-1 0,0 1-1,-1-1 1,-1 0 0,0 0 0,0 0 0,-1-1 0,-1 0 0,-12 16 0,-9 7 140,-1-1 1,-57 48 0,52-51 263,2 1 0,-36 44 0,63-68-410,0 1 0,1-1-1,0 1 1,0 0-1,0 0 1,-2 11 0,5-17-46,0 0 1,1 0 0,-1 0-1,1 1 1,-1-1 0,1 0 0,0 0-1,0 0 1,0 1 0,0-1 0,0 0-1,0 0 1,1 0 0,-1 0-1,1 1 1,0-1 0,-1 0 0,1 0-1,0 0 1,0 0 0,0-1-1,1 1 1,-1 0 0,0 0 0,1 0-1,-1-1 1,1 1 0,-1-1-1,1 1 1,2 0 0,5 2 12,0 0 0,0-1 0,0 0 0,1-1 1,-1 0-1,1 0 0,19 0 0,81-3 253,-52-1-90,-21 0-30,-1-2 1,0-2-1,0-1 0,0-2 1,-1-1-1,-1-2 1,40-19-1,-66 28-21,0-1 0,0 0 0,0-1 0,-1 0 0,0 0 0,0-1 0,0 0 0,-1 0 0,0 0-1,0-1 1,7-10 0,-11 15-118,-1 1 0,1-1-1,0 1 1,-1 0 0,1-1-1,0 1 1,0 0 0,0 0-1,0 0 1,0 0 0,0 0-1,0 1 1,0-1 0,0 1-1,3-1 1,-4 1 356,-3 0-326,2 0-38,-1 0 0,1 0 0,0 0 0,-1 0 0,1 0 0,0 0 0,0 0 0,-1 0 0,1 0 0,0 0 0,0 0 0,-1 0 0,1 0 0,0 0 0,-1 0 0,1 0 0,0 0 0,0 0 0,-1 0 0,1 0 0,0 0 0,0 0 1,-1 1-1,1-1 0,0 0 0,0 0 0,-1 0 0,1 1 0,0-1 0,0 0 0,0 0 0,0 0 0,-1 1 0,1-1 0,0 0 0,0 0 0,0 1 0,0-1 0,0 0 0,0 0 0,0 1 0,0-1 0,0 0 0,0 1 0,0-1 0,0 0 0,0 0 0,0 2 382,0-3-520,0 0 123,0 0 123,-24 1-836,-67 0-1829,2 0-3600,53 0 961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26.592"/>
    </inkml:context>
    <inkml:brush xml:id="br0">
      <inkml:brushProperty name="width" value="0.05" units="cm"/>
      <inkml:brushProperty name="height" value="0.05" units="cm"/>
    </inkml:brush>
  </inkml:definitions>
  <inkml:trace contextRef="#ctx0" brushRef="#br0">136 1 5683,'0'0'11589,"0"10"-10933,-11 23-304,-12 12 33,-2 6-225,0 2-96,-4-5-64,15-2-64,6-8-513,8-8-1920,0-12-1857,8-18-2305</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29.450"/>
    </inkml:context>
    <inkml:brush xml:id="br0">
      <inkml:brushProperty name="width" value="0.05" units="cm"/>
      <inkml:brushProperty name="height" value="0.05" units="cm"/>
    </inkml:brush>
  </inkml:definitions>
  <inkml:trace contextRef="#ctx0" brushRef="#br0">265 88 9941,'0'0'667,"-27"17"10,-88 58 566,106-69-1082,-1 1-1,1 0 1,1 0-1,0 0 1,0 1-1,0 1 0,1-1 1,0 1-1,1 1 1,0-1-1,0 1 0,1 0 1,0 0-1,1 1 1,0-1-1,1 1 1,0 0-1,0 0 0,1 0 1,1 0-1,0 0 1,1 23-1,0-32-147,0 1-1,0-1 0,1 1 1,-1-1-1,1 0 1,-1 1-1,1-1 1,0 0-1,0 1 0,0-1 1,0 0-1,0 0 1,0 0-1,1 0 1,-1 0-1,1 0 0,-1 0 1,1 0-1,0 0 1,4 2-1,-2-1 0,2 0 0,-1-1 1,0 1-1,1-1 0,-1 0 0,1 0 0,-1-1 0,11 1 0,8 1 2,0-2 1,0-1-1,30-4 0,-41 3 3,0-1 0,-1 0 0,1 0 0,0-1 0,-1-1 0,0 0 0,0-1 0,0 0 0,0-1 0,-1 0 0,0-1 0,0 0 0,-1-1 1,0 0-1,0-1 0,-1 0 0,0 0 0,-1-1 0,0 0 0,0 0 0,-1-1 0,0 0 0,-1-1 0,0 1 0,-1-1 0,-1 0 0,1-1 0,-2 1 0,0-1 0,2-20 0,0-4 372,-3-1-1,-4-72 1,2 108-373,0 1 0,-1-1 0,0 0 0,1 0 0,-1 1 0,0-1 0,0 0 0,0 1 0,0-1 0,0 1 0,0-1 0,-1 1 0,1 0-1,0 0 1,-1-1 0,1 1 0,-1 0 0,1 0 0,-1 0 0,0 0 0,1 1 0,-1-1 0,0 0 0,1 1 0,-1-1 0,0 1 0,0 0 0,0-1 0,0 1 0,1 0 0,-1 0 0,0 0 0,0 0 0,-3 1 0,-4 0-40,0 0 0,1 0 0,-1 1 1,1 0-1,-1 1 0,-12 5 0,1 3-604,2 0 0,-1 2 0,1 0 0,-18 18 0,-9 17-3358</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29.946"/>
    </inkml:context>
    <inkml:brush xml:id="br0">
      <inkml:brushProperty name="width" value="0.05" units="cm"/>
      <inkml:brushProperty name="height" value="0.05" units="cm"/>
    </inkml:brush>
  </inkml:definitions>
  <inkml:trace contextRef="#ctx0" brushRef="#br0">325 4 12374,'-28'0'1142,"-8"-1"-868,8-1 27,0 2-1,0 1 1,0 1-1,-30 6 0,53-7-182,0-1-1,1 1 0,-1 1 0,1-1 1,-1 1-1,1 0 0,-1 0 1,1 0-1,0 0 0,0 1 1,0 0-1,0 0 0,0 0 0,1 0 1,-7 7-1,8-5-73,-1 0 0,1 0 0,0 0 0,0 0 0,1 1 0,-1-1 0,1 1-1,0-1 1,1 0 0,0 1 0,-1 0 0,1-1 0,2 9 0,-1-8-42,0 0 0,1 1 0,-1-1 0,1 0 0,1 0 0,-1 0 0,1-1 0,0 1 0,1-1 0,-1 1 0,1-1 0,0 0 0,0 0 0,7 5-1,12 11 21,47 33 0,-48-38 11,35 32 0,-25-16-54,48 66 0,-73-88 10,0 1 0,0-1 0,-2 1 0,1 0 0,-1 0 0,-1 1 0,0 0 0,0-1 0,-1 1 0,-1 1 0,2 19 0,-4-26 5,0-1 0,0 1-1,0 0 1,-1 0-1,0-1 1,0 1-1,-1 0 1,-2 8-1,2-11 15,0 0 0,0 0 0,-1 0 0,1-1-1,-1 1 1,1-1 0,-1 1 0,0-1 0,0 0-1,0 0 1,0 0 0,0 0 0,0-1 0,0 1-1,-6 1 1,-2 1 49,-1-1-1,1 0 1,-1 0-1,0-1 1,1-1-1,-1 0 1,0 0-1,0-2 1,0 1-1,0-1 1,0-1-1,1 0 1,-1-1-1,-17-6 1,22 6-31,0 0 0,0 0 0,1-1 0,-1 1 0,1-2 0,0 1 0,0-1 0,0 0 0,1 0 0,0 0-1,0-1 1,0 0 0,1 0 0,-1 0 0,2-1 0,-1 1 0,1-1 0,0 0 0,0 0 0,0 0 0,1 0 0,1-1 0,-1 1 0,0-9 0,-1-9-136,2-1 1,0 0-1,2 0 0,1 1 1,6-35-1,-5 47 50,1 1 0,0-1 0,0 1 0,1 0 0,1 1 0,0-1 0,0 1 0,1 0 0,1 1 0,0 0 0,0 0 0,15-13 0,-7 10-49,-14 11 18,1 0 0,0 1 0,-1-1 0,0 0 0,1 0-1,-1-1 1,0 1 0,0-1 0,0 1 0,0-1 0,-1 1 0,1-1 0,-1 0 0,1 0 0,-1 0-1,0 0 1,0 0 0,-1 0 0,1 0 0,0 0 0,-1-4 0,0 7-46,-1-1 1,0 0-1,1 0 1,-1 0-1,0 0 1,1 0-1,-1 1 0,0-1 1,0 0-1,0 1 1,0-1-1,1 1 1,-1-1-1,0 1 1,0-1-1,0 1 0,0 0 1,0-1-1,0 1 1,-1 0-1,1 0 1,0 0-1,0 0 1,0 0-1,0 0 1,0 0-1,0 0 0,0 0 1,-1 0-1,-3 0-555,-38-1-3302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1.575"/>
    </inkml:context>
    <inkml:brush xml:id="br0">
      <inkml:brushProperty name="width" value="0.05" units="cm"/>
      <inkml:brushProperty name="height" value="0.05" units="cm"/>
    </inkml:brush>
  </inkml:definitions>
  <inkml:trace contextRef="#ctx0" brushRef="#br0">947 1 8004,'0'0'2209,"-31"-1"-883,-104 4-46,127-2-1148,0 1-1,0 0 1,0 0-1,0 0 1,0 1-1,1 1 0,-1-1 1,1 1-1,0 0 1,0 1-1,0 0 1,1 0-1,-1 0 1,1 1-1,-10 12 1,3-5 219,-22 26 291,1 1 0,3 1 1,-47 80-1,-61 147 328,138-265-950,-64 138 623,-83 267 1,117-298-346,6 1 1,4 1-1,-7 133 1,22-119-14,6 0 0,6 0 0,5 0 0,5-1 0,35 131 0,-24-154-195,4-1-1,70 151 1,-70-187-77,4-2-1,3-2 0,2-1 0,80 92 1,-54-81 13,87 73 0,-116-113-24,1-3 0,1-1 0,1-1-1,64 28 1,-84-46-9,0 0 0,0-2 0,1-1 0,0 0 0,0-2 0,0 0 0,1-1 0,-1-2 0,0 0 0,38-5 0,-31 0-15,0-1-1,-1-1 0,0-2 0,0 0 1,-1-2-1,0-1 0,40-25 0,3-10-62,-2-3 1,-2-3-1,-2-2 0,60-71 0,-32 21-162,131-199 1,-166 216 12,-4-3 0,-4-2 0,49-139 0,-69 151 20,-5 0-1,-3-2 0,-3 0 0,8-142 1,-22 183 164,-2 0 1,-2-1-1,-1 1 1,-3 0-1,-1 0 1,-3 0-1,-1 1 1,-1 0-1,-3 1 1,-21-45-1,6 32 19,-2 2 0,-2 2 0,-3 1 0,-1 1 0,-3 3 0,-1 1 0,-2 1 0,-2 3 0,-80-54 0,26 30 16,-3 4 0,-2 5 0,-212-77 0,179 84 3,-2 6 1,-2 6 0,-1 7 0,-253-19-1,278 47 36,113 0-36,1 0 0,-1 1-1,1-1 1,-1 1 0,1 0-1,-1 0 1,1 0 0,0 0-1,-1 0 1,1 1-1,0 0 1,0-1 0,0 1-1,0 0 1,0 1 0,1-1-1,-1 0 1,1 1-1,-1 0 1,1-1 0,0 1-1,0 0 1,0 0 0,0 0-1,1 0 1,-1 1-1,1-1 1,0 0 0,0 1-1,0-1 1,0 0 0,1 1-1,-1-1 1,1 1 0,0 0-1,1 5 1,-1 6-345,2 1 1,0-1 0,0 0 0,2-1-1,0 1 1,0 0 0,12 22-1,8 7-1403,3-2 0,1 0 0,59 64-1,-81-99 1500,114 134-5419</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1.917"/>
    </inkml:context>
    <inkml:brush xml:id="br0">
      <inkml:brushProperty name="width" value="0.05" units="cm"/>
      <inkml:brushProperty name="height" value="0.05" units="cm"/>
    </inkml:brush>
  </inkml:definitions>
  <inkml:trace contextRef="#ctx0" brushRef="#br0">550 0 12998,'0'0'2193,"-28"129"-576,-3-40-753,-14 10-16,-15 10-383,-7 5-113,-3 0-208,2-8-144,9-15-144,11-20-881,9-23-1696,5-25-1649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6:15.595"/>
    </inkml:context>
    <inkml:brush xml:id="br0">
      <inkml:brushProperty name="width" value="0.05" units="cm"/>
      <inkml:brushProperty name="height" value="0.05" units="cm"/>
    </inkml:brush>
  </inkml:definitions>
  <inkml:trace contextRef="#ctx0" brushRef="#br0">25 0 5555,'0'0'1312,"-25"135"-1312,34-100-112,7-12-128,-2-5 160,-5-13 64,2-3 0,9-2-16,2 0-112,-8 0-3602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2.260"/>
    </inkml:context>
    <inkml:brush xml:id="br0">
      <inkml:brushProperty name="width" value="0.05" units="cm"/>
      <inkml:brushProperty name="height" value="0.05" units="cm"/>
    </inkml:brush>
  </inkml:definitions>
  <inkml:trace contextRef="#ctx0" brushRef="#br0">1 0 16135,'0'0'273,"169"41"351,-71 2 304,23 13-63,14 15-353,6 10-192,-3 12-272,-9 9-48,-10-1-288,-21 3-1665,-19-3-1793,-23-5-3457</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2.947"/>
    </inkml:context>
    <inkml:brush xml:id="br0">
      <inkml:brushProperty name="width" value="0.05" units="cm"/>
      <inkml:brushProperty name="height" value="0.05" units="cm"/>
    </inkml:brush>
  </inkml:definitions>
  <inkml:trace contextRef="#ctx0" brushRef="#br0">371 101 5507,'0'0'4820,"-24"-17"-3214,-77-52-181,71 55-797,30 13-606,-1 1-1,1 0 1,-1 0-1,1 0 0,-1 0 1,0 0-1,1 0 1,-1 1-1,1-1 0,-1 0 1,1 0-1,-1 0 1,0 0-1,1 1 0,-1-1 1,1 0-1,-1 0 1,1 1-1,-1-1 0,1 1 1,0-1-1,-1 0 0,1 1 1,-1-1-1,1 1 1,-7 11 165,1-1 1,1 1 0,0 0 0,1 0-1,0 1 1,1-1 0,-3 22 0,3-20-44,-40 213 1800,-23 109-756,48-260-1162,4 1-1,-4 79 1,18-146-129,-1-1-1,1 0 0,1 1 1,-1-1-1,2 0 1,-1 0-1,1 0 0,1 0 1,-1 0-1,6 10 0,-6-14-84,1-1 0,1 0 0,-1 0 0,0 0 0,1 0 0,0 0 0,0-1 0,0 0 0,0 0 0,0 0 0,1 0 0,0 0 0,-1-1 0,1 0 0,0 0 0,0-1-1,0 1 1,0-1 0,7 1 0,14 2-1144,-1-2 0,28-1 0,77 0-3839</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3.288"/>
    </inkml:context>
    <inkml:brush xml:id="br0">
      <inkml:brushProperty name="width" value="0.05" units="cm"/>
      <inkml:brushProperty name="height" value="0.05" units="cm"/>
    </inkml:brush>
  </inkml:definitions>
  <inkml:trace contextRef="#ctx0" brushRef="#br0">434 252 10853,'0'0'3217,"-30"-8"-2731,-100-23 69,123 30-475,1 0 0,-1 1 0,0 0 1,1 0-1,-1 0 0,0 1 0,1 0 0,-1 0 0,1 1 0,0 0 1,-1 0-1,1 0 0,0 1 0,0 0 0,0 0 0,0 1 1,1-1-1,0 1 0,-8 7 0,2-3 102,0 1-78,1-1 0,0 1 0,0 1 0,0 0 1,2 0-1,-1 1 0,1 0 0,1 1 0,0-1 1,0 2-1,1-1 0,1 0 0,0 1 0,1 0 0,0 0 1,1 1-1,1-1 0,0 1 0,-1 20 0,3-31-105,0 0-1,1-1 1,-1 1 0,0-1-1,1 1 1,-1-1-1,1 1 1,0-1-1,0 1 1,0-1-1,0 0 1,0 1 0,1-1-1,-1 0 1,1 0-1,-1 0 1,1 0-1,0 0 1,3 2-1,-1-1-5,0 0-1,0-1 1,0 0-1,0 0 0,1 0 1,-1-1-1,1 1 1,-1-1-1,1 0 0,5 0 1,5 1-46,0-2 0,0 0 0,0-1 0,0 0 1,29-7-1,-30 3-32,0 1 0,0-2 0,0 0 0,-1-1 0,0 0 0,-1-1 0,1 0 0,-1-1-1,-1 0 1,0-1 0,0 0 0,-1-1 0,0 0 0,-1-1 0,0 0 0,-1 0 0,-1-1 0,0 0 0,0-1 0,-1 1 0,-1-1 0,0 0 0,4-27 0,-7 23 71,0 1 1,-2-1-1,0 1 0,-1-1 1,-1 0-1,-1 1 0,0 0 1,-1 0-1,-10-26 0,11 37-17,0-1-1,0 1 1,0 0-1,-1 0 1,0 0-1,0 1 1,-1-1-1,1 1 1,-1 0-1,-1 0 1,1 1-1,0-1 1,-1 1-1,0 0 1,0 1-1,0-1 1,-1 1-1,1 1 1,-1-1-1,0 1 1,1 0-1,-1 1 1,0-1-1,0 1 1,0 1-1,-11-1 1,15 1-150,1 0 1,0 0-1,-1 0 0,1 0 1,-1 0-1,1 0 1,0 1-1,-1-1 0,1 1 1,0 0-1,-1-1 1,1 1-1,0 0 0,0 1 1,0-1-1,0 0 0,0 0 1,0 1-1,0-1 1,0 1-1,1 0 0,-3 2 1,-11 26-3697</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3.772"/>
    </inkml:context>
    <inkml:brush xml:id="br0">
      <inkml:brushProperty name="width" value="0.05" units="cm"/>
      <inkml:brushProperty name="height" value="0.05" units="cm"/>
    </inkml:brush>
  </inkml:definitions>
  <inkml:trace contextRef="#ctx0" brushRef="#br0">163 348 10341,'-7'-27'-6,"-22"-91"489,24 102-40,1-1 1,1-1-1,0 1 0,1 0 0,1-1 0,1 1 0,0-1 1,5-24-1,-5 41-441,1 0 1,-1-1 0,1 1-1,-1 0 1,1 0 0,0-1-1,0 1 1,0 0-1,0 0 1,0 0 0,0 0-1,0 0 1,0 0 0,0 1-1,0-1 1,0 0-1,0 0 1,1 1 0,-1-1-1,0 1 1,0-1 0,1 1-1,-1-1 1,0 1-1,1 0 1,-1 0 0,1 0-1,-1 0 1,2 0 0,0 0 8,0-1 0,0 1 0,-1 1 1,1-1-1,0 0 0,0 1 1,-1-1-1,1 1 0,0 0 0,-1 0 1,1 0-1,-1 0 0,1 1 1,3 1-1,-3 1-9,0 0 0,0 0 0,0 0 1,0 0-1,-1 0 0,1 1 0,-1-1 0,0 1 0,-1 0 0,1-1 1,-1 1-1,0 0 0,1 8 0,2 71 33,-5-66-17,1-1 4,-1 0 1,-1 0-1,0 0 1,-2-1 0,0 1-1,0-1 1,-15 31-1,0-9 154,-2-2-1,-26 37 1,43-68-150,-17 25 175,-25 49 0,41-68-143,0 0 1,0 0 0,2 1 0,-1-1 0,1 1 0,1 0 0,0 0-1,0 19 1,2-29-57,0-1 0,1 1 0,-1-1-1,0 1 1,1-1 0,-1 1 0,1 0-1,0-1 1,-1 0 0,1 1 0,0-1-1,0 1 1,0-1 0,0 0 0,0 0-1,0 1 1,0-1 0,0 0 0,0 0-1,1 0 1,-1 0 0,0 0 0,1-1-1,-1 1 1,1 0 0,-1-1 0,1 1 0,-1-1-1,1 1 1,-1-1 0,1 0 0,2 1-1,8 0 8,-1 0 0,1-1 0,18-1 0,-15 0 31,7-1-104,-1-2 0,0 0 0,1-1 0,-2-2 0,23-9-1,32-9-884,20 0-3693,-54 12-924</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4.114"/>
    </inkml:context>
    <inkml:brush xml:id="br0">
      <inkml:brushProperty name="width" value="0.05" units="cm"/>
      <inkml:brushProperty name="height" value="0.05" units="cm"/>
    </inkml:brush>
  </inkml:definitions>
  <inkml:trace contextRef="#ctx0" brushRef="#br0">215 0 12454,'0'0'6595,"-136"104"-5699,111-53-240,8 2-399,6 5-193,3 3-64,2 0-225,0 0-735,6 2-609,-3-2-2000,1-3-2914</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5.102"/>
    </inkml:context>
    <inkml:brush xml:id="br0">
      <inkml:brushProperty name="width" value="0.05" units="cm"/>
      <inkml:brushProperty name="height" value="0.05" units="cm"/>
    </inkml:brush>
  </inkml:definitions>
  <inkml:trace contextRef="#ctx0" brushRef="#br0">425 98 3169,'0'0'10018,"-22"-17"-8713,-72-48-70,92 63-1188,0 0 0,0 1 1,0 0-1,0-1 0,0 1 0,-1 0 0,1 0 0,0 0 0,0 0 1,-1 1-1,1-1 0,-1 1 0,1-1 0,0 1 0,-1 0 0,1 0 1,-1 0-1,1 0 0,-1 0 0,1 1 0,0-1 0,-1 1 0,1-1 1,-1 1-1,1 0 0,0 0 0,0 0 0,0 0 0,0 0 0,-1 1 1,1-1-1,1 1 0,-1-1 0,0 1 0,0 0 0,1 0 0,-3 2 1,-5 5 108,-16 15 133,2 0 1,0 2-1,2 0 1,1 2-1,-20 34 1,30-44-235,1 0-1,1 0 1,1 0 0,0 1 0,2 0 0,0 1-1,1-1 1,1 1 0,1 0 0,0 25 0,2-40-55,1 0 1,0 1-1,0-1 1,0 0 0,1 0-1,0 0 1,-1 0 0,2 0-1,-1 0 1,1-1 0,-1 1-1,1-1 1,1 1 0,-1-1-1,1 0 1,-1 0 0,1-1-1,0 1 1,0-1-1,1 0 1,-1 0 0,1 0-1,-1-1 1,1 1 0,0-1-1,0 0 1,5 1 0,11 3-6,-1-1 0,1 0 0,0-2 0,0 0 1,31-1-1,-36-2-40,0-1 0,0-1-1,0 0 1,0-1 0,-1 0 0,1-1 0,-1-1 0,0-1 0,0 0-1,-1-1 1,0 0 0,0-2 0,-1 1 0,16-14 0,-18 13 31,-1 0 1,-1-1-1,0 0 1,0 0-1,-1-1 1,-1 0-1,1-1 1,-2 0-1,0 0 1,0 0-1,-1-1 1,0 1-1,-1-1 0,-1 0 1,0-1-1,-1 1 1,1-16-1,-3 17 19,-1 0 0,0 1 0,-1 0 0,0-1 0,0 1-1,-1 0 1,-1 0 0,0 0 0,0 1 0,-1-1-1,-1 1 1,0 0 0,0 0 0,-1 1 0,0 0 0,0 0-1,-1 1 1,0 0 0,-1 0 0,0 0 0,0 2 0,-1-1-1,1 1 1,-1 0 0,-13-5 0,18 9-15,1 0 0,-1 0-1,0 0 1,0 0 0,1 1 0,-1 0 0,0 0 0,0 0 0,0 1-1,0-1 1,0 1 0,0 0 0,0 1 0,0-1 0,0 1 0,0 0-1,0 0 1,-8 4 0,9-3-135,0 0 0,0 1 0,1 0 0,-1 0 0,0 0 0,1 0-1,0 0 1,0 1 0,0 0 0,0-1 0,0 1 0,1 0 0,0 0 0,0 1 0,0-1-1,0 0 1,1 1 0,-1-1 0,0 6 0,-2 14-1945,1 1 0,0 48 1,3-14-3450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5.458"/>
    </inkml:context>
    <inkml:brush xml:id="br0">
      <inkml:brushProperty name="width" value="0.05" units="cm"/>
      <inkml:brushProperty name="height" value="0.05" units="cm"/>
    </inkml:brush>
  </inkml:definitions>
  <inkml:trace contextRef="#ctx0" brushRef="#br0">153 0 11365,'0'0'4514,"-96"165"-3937,77-115-273,7 6-176,1-3-128,5-5-480,1-7-1585,2-13-3650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6.868"/>
    </inkml:context>
    <inkml:brush xml:id="br0">
      <inkml:brushProperty name="width" value="0.05" units="cm"/>
      <inkml:brushProperty name="height" value="0.05" units="cm"/>
    </inkml:brush>
  </inkml:definitions>
  <inkml:trace contextRef="#ctx0" brushRef="#br0">120 209 1265,'0'0'896,"-4"-17"-739,-10-58 268,13 69-9,-1 0 0,0 0 0,1 0 0,-2 1 0,1-1 0,-1 0 0,0 1 0,0 0 1,0 0-1,-1 0 0,0 0 0,0 0 0,0 1 0,0 0 0,-1 0 0,0 0 1,0 0-1,0 1 0,0-1 0,0 1 0,-9-3 0,8 3 229,-1-3 4466,6 18-4716,0 69 448,2 86-190,0-139-597,2-1-1,1 0 1,15 52-1,-8-39-38,-9-29-20,1 0 0,0 0 0,0 0 0,1-1-1,1 0 1,11 19 0,-14-88-533,-16-161 51,0 3-620,14 170 1113,-1 47 156,1 0-163,-1 0 1,1 0-1,0 0 1,-1 0-1,1 0 1,0 0-1,0-1 1,-1 1-1,1 0 1,0 0 0,-1 0-1,1 1 1,0-1-1,-1 0 1,1 0-1,0 0 1,-1 0-1,1 0 1,0 0-1,-1 0 1,1 1-1,0-1 1,0 0-1,-1 0 1,1 0 0,0 0-1,0 1 1,-1-1-1,1 0 1,0 0-1,0 1 1,0-1-1,-1 0 1,1 1-1,0-1 1,0 0-1,0 0 1,0 1-1,0-1 1,0 0 0,0 1-1,-1-1 1,1 0-1,0 1 1,0-1-1,0 0 1,1 1-1,-13 64-108,4-1 0,2 1-1,3 1 1,8 93 0,3-119-3135,5-8-2504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7.843"/>
    </inkml:context>
    <inkml:brush xml:id="br0">
      <inkml:brushProperty name="width" value="0.05" units="cm"/>
      <inkml:brushProperty name="height" value="0.05" units="cm"/>
    </inkml:brush>
  </inkml:definitions>
  <inkml:trace contextRef="#ctx0" brushRef="#br0">329 168 9492,'0'0'1390,"-32"-1"-869,-102-1 65,128 1-458,0 1-1,0 0 0,-1 0 1,1 1-1,0 0 0,0 0 1,0 0-1,0 1 0,0 0 1,0 0-1,0 0 0,1 1 1,-1 0-1,1 0 0,0 0 1,-1 1-1,2-1 0,-1 1 1,0 1-1,1-1 0,0 1 0,0-1 1,0 1-1,0 1 0,-3 5 1,3 0 22,0 0 1,1 1-1,0-1 0,0 1 1,1 0-1,1 0 1,0 0-1,1 0 1,0 0-1,2 16 0,-1-26-143,-1 1-1,0-1 0,1 0 0,0 0 1,-1 0-1,1 1 0,0-1 0,0 0 0,1 0 1,-1 0-1,0-1 0,0 1 0,1 0 1,-1 0-1,1-1 0,0 1 0,0-1 0,-1 1 1,1-1-1,0 0 0,0 0 0,0 0 0,0 0 1,0 0-1,0 0 0,1 0 0,3 0 1,6 2-1,-1-2 1,1 1 0,0-2-1,13 0 1,-18 0-6,7 0 1,-1-1 1,0-1 0,1-1 0,-1 0 0,0 0 0,-1-1 0,1-1 0,0 0 0,-1-1 0,0 0 0,-1-1 0,1 0 0,-1-1 0,-1 0 0,15-14 0,-18 15 2,0 0 0,-1-1 0,1 0 0,-1 0 0,-1 0 0,0-1 1,0 1-1,0-1 0,-1 0 0,-1-1 0,1 1 0,-2-1 0,1 0 1,-1 1-1,-1-1 0,0 0 0,0 0 0,-1 0 0,0 0 0,-1 0 0,-2-14 1,1 18 6,0-1 1,0 1 0,-1 0 0,0-1 0,0 1-1,0 0 1,-1 1 0,0-1 0,0 1 0,-1-1 0,1 1-1,-1 1 1,0-1 0,-1 1 0,1 0 0,-9-5-1,6 4-146,-1 0 0,0 0 0,0 1-1,-1 1 1,1 0 0,-1 0-1,0 1 1,0 0 0,0 0 0,-14 1-1,23 1 28,1 0 0,-1 0 0,1 0 0,-1 0 0,1 0 0,-1 0-1,1 0 1,-1 0 0,1 0 0,-1 0 0,1 0 0,-1 0 0,1 0-1,0 1 1,-1-1 0,1 0 0,-1 0 0,1 1 0,-1-1 0,1 0 0,0 1-1,-1-1 1,1 0 0,0 1 0,-1-1 0,1 1 0,0-1 0,-1 0-1,1 1 1,0-1 0,0 1 0,0-1 0,-1 1 0,1-1 0,0 1-1,0-1 1,0 1 0,0-1 0,0 1 0,0-1 0,0 1 0,0-1 0,0 1-1,0-1 1,0 1 0,0-1 0,1 1 0,-1-1 0,0 1 0,0 3-641,0 24-5289</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8.293"/>
    </inkml:context>
    <inkml:brush xml:id="br0">
      <inkml:brushProperty name="width" value="0.05" units="cm"/>
      <inkml:brushProperty name="height" value="0.05" units="cm"/>
    </inkml:brush>
  </inkml:definitions>
  <inkml:trace contextRef="#ctx0" brushRef="#br0">118 179 10773,'0'0'21,"6"-24"726,22-74 155,-26 95-855,-1 0 0,0 0 1,1 0-1,0 0 0,0 0 0,0 1 0,0-1 0,1 1 1,-1-1-1,0 1 0,1 0 0,0 0 0,0 0 0,-1 0 1,1 0-1,0 0 0,0 1 0,1 0 0,-1 0 0,0-1 1,0 2-1,1-1 0,-1 0 0,0 1 0,4-1 0,2 0 48,16-2 115,-1 1 1,35 2 0,-31 0-187,-26 1-23,0-1-1,0 0 1,0 1 0,0 0-1,0-1 1,-1 1 0,1 0 0,0 0-1,-1 0 1,1 0 0,0 0-1,-1 0 1,0 1 0,1-1 0,-1 1-1,0-1 1,1 1 0,-1-1-1,0 1 1,0-1 0,0 1 0,0 0-1,-1 0 1,1-1 0,0 1-1,-1 0 1,1 0 0,-1 0 0,0 0-1,0 0 1,0 0 0,0 0-1,0 0 1,0 2 0,0 7 48,0 0 0,0 0 0,-1 0-1,-5 20 1,4-24-12,-1 0 0,-1 1 0,1-1 0,-1-1 0,0 1 0,-1 0-1,-8 8 1,9-10-37,0-1 0,0 1 1,1 0-1,-1 0 0,1 0 0,0 0 0,0 1 0,1-1 0,0 1 0,0 0 0,0 0 0,1 0 0,-2 9 1,4-13-76,-1 0 1,1 0-1,0 0 1,0 0-1,0 0 1,0 0 0,0 0-1,1 0 1,-1 0-1,0-1 1,1 1 0,0 0-1,-1-1 1,1 1-1,2 1 1,13 16-171,-13-12 231,-1 1 0,0 0 0,-1-1 0,0 1 0,0 0 1,-1 0-1,0 0 0,0 15 0,-1-18 37,0-1 0,0 0 0,0 0 0,-1 0 0,0 0 0,0 0 0,0 0 0,0 0 0,0 0 0,-1 0 0,0-1 0,0 1 0,0-1 0,0 1 0,-1-1 0,1 0 0,-1 1 0,-4 2 0,-5 3 59,0-2 1,0 0-1,-1 0 0,0-1 0,0 0 0,-1-2 0,0 1 0,-23 3 0,2-3-1578,-1-1 1,-47-1-1,29-3-2983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09.388"/>
    </inkml:context>
    <inkml:brush xml:id="br0">
      <inkml:brushProperty name="width" value="0.05" units="cm"/>
      <inkml:brushProperty name="height" value="0.05" units="cm"/>
    </inkml:brush>
  </inkml:definitions>
  <inkml:trace contextRef="#ctx0" brushRef="#br0">1 229 16520,'0'0'2483,"11"-24"-1290,38-77-497,-46 94-650,1 1-1,1 0 1,-1 0-1,1 0 1,0 0-1,0 1 1,1 0-1,-1 0 1,1 0-1,0 1 1,1 0 0,-1 0-1,10-4 1,-2 3 18,-1 1 0,1 0 0,1 1 0,21-2 0,-21 2-29,0 2 0,1 0 0,-1 0 0,1 2 0,-1 0 0,0 1 0,16 3 0,-22-2-19,0 0 0,0 0 0,-1 1 0,0 0 0,0 1 0,0 0 0,0 0 0,-1 1 0,0-1 0,0 2 0,0-1 0,11 15 0,-10-10 21,0 0 1,-1 1-1,0 0 0,-1 0 0,0 0 1,-1 1-1,0 0 0,-1 0 0,-1 1 1,3 14-1,-5-20-31,0-1-1,-1 1 1,1 0 0,-1 0 0,-1 0 0,0 0 0,0 0-1,0 0 1,-1 0 0,0 0 0,-1-1 0,0 1 0,0-1-1,0 0 1,-1 0 0,0 0 0,-1 0 0,-7 9-1,-58 49 169,71-63-200,1-1 0,-1 1 0,1 0-1,-1-1 1,1 1 0,0-1 0,0 0 0,0 0 0,0 1 0,0-1 0,0 0 0,4 1 0,-5-1 15,9 3 9,-1 2-1,0 0 0,0 0 0,0 0 0,15 15 1,-21-17 1,0 0 0,0 0 0,0 0 1,-1 0-1,1 0 0,-1 1 0,0-1 0,0 1 1,-1-1-1,1 1 0,-1 0 0,0 0 0,0 0 1,-1-1-1,1 9 0,-2-10 7,1 0 0,-1-1-1,0 1 1,0 0 0,0-1 0,-1 1-1,1-1 1,-1 1 0,1-1 0,-1 0-1,0 0 1,0 1 0,1-1 0,-2-1-1,1 1 1,0 0 0,0 0 0,-1-1 0,1 1-1,0-1 1,-1 0 0,0 0 0,1 0-1,-4 1 1,-12 5 39,-1-1 0,-24 5 0,38-10-36,-21 5 12,1-1 0,-1-1 0,0-1 0,0-2 0,0 0 0,0-2 0,-30-5 0,53 5-48,0 0 0,0-1 0,0 1 0,0-1-1,1 0 1,-1 0 0,0 0 0,1 0 0,-1 0 0,1-1-1,0 1 1,0-1 0,0 1 0,0-1 0,0 0 0,1 0-1,-1 0 1,1 0 0,0 0 0,0 0 0,0 0 0,0-1-1,0 1 1,1 0 0,-1-1 0,1-4 0,-1-3-307,0 0 0,1-1 0,1 1 0,0 0 0,0 0 0,6-20 0,-3 19-356,2 2 0,-1-1 0,1 1 0,1 0 0,0 0-1,0 0 1,1 1 0,0 0 0,15-12 0,33-20-5484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7:33.682"/>
    </inkml:context>
    <inkml:brush xml:id="br0">
      <inkml:brushProperty name="width" value="0.05" units="cm"/>
      <inkml:brushProperty name="height" value="0.05" units="cm"/>
    </inkml:brush>
  </inkml:definitions>
  <inkml:trace contextRef="#ctx0" brushRef="#br0">0 1 10901,'0'0'5394,"51"7"-4929,-29-1-289,-2 4-176,-6 0-224,0 2-945,0 6-944,0 0-1424,0 7-1138</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8.747"/>
    </inkml:context>
    <inkml:brush xml:id="br0">
      <inkml:brushProperty name="width" value="0.05" units="cm"/>
      <inkml:brushProperty name="height" value="0.05" units="cm"/>
    </inkml:brush>
  </inkml:definitions>
  <inkml:trace contextRef="#ctx0" brushRef="#br0">110 1 13062,'0'0'1040,"-110"81"-8995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9.073"/>
    </inkml:context>
    <inkml:brush xml:id="br0">
      <inkml:brushProperty name="width" value="0.05" units="cm"/>
      <inkml:brushProperty name="height" value="0.05" units="cm"/>
    </inkml:brush>
  </inkml:definitions>
  <inkml:trace contextRef="#ctx0" brushRef="#br0">1 0 8740,'0'0'2385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39.417"/>
    </inkml:context>
    <inkml:brush xml:id="br0">
      <inkml:brushProperty name="width" value="0.05" units="cm"/>
      <inkml:brushProperty name="height" value="0.05" units="cm"/>
    </inkml:brush>
  </inkml:definitions>
  <inkml:trace contextRef="#ctx0" brushRef="#br0">51 6 6451,'0'0'6371,"-8"-5"-8404,-12 5-1265,-2 0-4193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40.916"/>
    </inkml:context>
    <inkml:brush xml:id="br0">
      <inkml:brushProperty name="width" value="0.05" units="cm"/>
      <inkml:brushProperty name="height" value="0.05" units="cm"/>
    </inkml:brush>
  </inkml:definitions>
  <inkml:trace contextRef="#ctx0" brushRef="#br0">659 26 7331,'0'0'1529,"-28"-4"-488,14 3-871,-203-15 2357,213 16-2499,-31 0 684,0 1-1,1 1 0,-36 8 0,59-8-520,1 1 0,0 0-1,0 1 1,0 0 0,0 0-1,1 1 1,0 0 0,0 1-1,0 0 1,0 0-1,1 1 1,0 0 0,1 0-1,-11 14 1,8-8-154,1 1 0,1 0 0,0 0 0,1 1 0,1 0 0,0 0 0,1 1 0,1 0 0,0 0 0,1 0 0,1 0 0,0 0 0,2 33 0,0-46-36,0-1 0,0 1 1,0 0-1,1-1 1,-1 1-1,1-1 1,0 1-1,0-1 1,0 0-1,0 1 0,0-1 1,0 0-1,0 0 1,1 0-1,-1 0 1,1 0-1,0 0 0,0 0 1,0 0-1,3 2 1,0-1 0,0 0-1,1 0 1,-1-1 0,1 1 0,-1-1 0,1-1 0,0 1 0,11 1-1,-3-2-16,1 0-1,0-1 0,0 0 0,0-1 0,0-1 0,25-6 1,-27 3-48,-1 0 0,0-1 1,0 0-1,-1-1 0,0 0 0,0-1 1,0 0-1,-1-1 0,-1 0 1,13-15-1,-8 8 8,-1-1-1,-1 0 1,-1-1 0,0 0-1,15-39 1,-21 43 53,-2-1 0,1 1 0,-2-1 0,0 0 0,-1 0 0,-1 0 0,-1-18 0,1 32-38,0-1 1,0 0-1,0 0 0,0 1 1,-1-1-1,1 0 0,0 0 1,-1 1-1,0-1 1,1 0-1,-1 1 0,0-1 1,0 1-1,0-1 0,0 1 1,0-1-1,0 1 1,0 0-1,0-1 0,-1 1 1,1 0-1,-1 0 0,1 0 1,-1 0-1,1 0 1,-1 0-1,1 1 0,-1-1 1,0 0-1,1 1 0,-1-1 1,0 1-1,0 0 1,1-1-1,-1 1 0,0 0 1,0 0-1,1 0 0,-1 1 1,0-1-1,0 0 1,1 0-1,-1 1 0,0-1 1,1 1-1,-1 0 0,0 0 1,1-1-1,-1 1 1,1 0-1,-1 0 0,1 0 1,-1 1-1,1-1 0,0 0 1,0 0-1,0 1 1,-1-1-1,1 1 0,-1 2 1,-2 6-989,1 0 0,1 0 1,0 1-1,-1 12 0,2 9-4121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8:41.308"/>
    </inkml:context>
    <inkml:brush xml:id="br0">
      <inkml:brushProperty name="width" value="0.05" units="cm"/>
      <inkml:brushProperty name="height" value="0.05" units="cm"/>
    </inkml:brush>
  </inkml:definitions>
  <inkml:trace contextRef="#ctx0" brushRef="#br0">95 0 10069,'0'0'1173,"-11"22"-423,3-8-546,-4 7 226,1 0 0,0 1 1,2 1-1,1 0 0,0 0 0,-6 38 0,13-54-311,0 1 0,1-1 1,0 1-1,0-1 0,0 1 0,1-1 0,0 0 0,4 11 1,-4-15-113,0-1 0,1 0 1,-1 1-1,1-1 1,0 0-1,0 0 0,-1 0 1,1 0-1,1-1 1,-1 1-1,0 0 0,0-1 1,1 0-1,-1 1 1,1-1-1,-1 0 1,1 0-1,-1 0 0,1-1 1,0 1-1,-1-1 1,1 1-1,0-1 0,0 0 1,-1 0-1,5 0 1,9-1-73,0 0 1,0-1-1,0-1 1,0 0 0,0-1-1,0-1 1,-1 0-1,0-1 1,0-1 0,20-12-1,3-4-585,-2-2-1,52-47 1,-73 60 553,22-21-16,-35 32 134,0-1 0,0 0 0,-1 0 0,1 0 0,-1-1-1,1 1 1,-1 0 0,0 0 0,0-1 0,0 1 0,0-1 0,0 1 0,-1-1 0,1-3 0,-14 20 979,4-2-847,0 1 0,1 0 0,0 0 0,2 1 0,-1 0 0,2 0 0,0 1 0,0-1 0,1 1 0,1 0 0,-2 29 0,2 16 412,8 103-1,-1-108-461,6 20-346,7-27-3665,-8-29-2362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06.938"/>
    </inkml:context>
    <inkml:brush xml:id="br0">
      <inkml:brushProperty name="width" value="0.05" units="cm"/>
      <inkml:brushProperty name="height" value="0.05" units="cm"/>
    </inkml:brush>
  </inkml:definitions>
  <inkml:trace contextRef="#ctx0" brushRef="#br0">393 86 11797,'0'0'964,"-28"-4"20,-89-15 152,113 18-1059,-1 1-1,1-1 0,0 1 0,0 0 0,-1 0 0,1 0 0,0 1 0,0-1 0,-1 1 0,1 0 0,0 0 0,0 1 1,0-1-1,0 1 0,0 0 0,1 0 0,-1 0 0,0 1 0,1-1 0,0 1 0,-7 6 0,4-1 18,1 0 0,-1 1 0,1 0-1,1 0 1,-1 0 0,-4 16-1,1-4 141,-14 37-22,2 2 1,3 0-1,2 0 0,3 2 0,3-1 0,2 1 0,3 105 0,5-160-211,0 0 0,0 0-1,1-1 1,-1 1 0,1 0 0,1-1 0,0 1-1,-1-1 1,2 0 0,-1 0 0,1 0 0,0 0-1,0 0 1,1-1 0,-1 0 0,1 0 0,1 0-1,-1-1 1,0 1 0,1-1 0,0-1 0,0 1-1,0-1 1,1 0 0,11 4 0,4 0-30,1 0 0,0-2 0,0 0 0,1-2 0,-1 0 1,33-2-1,-48-1 11,1 0 0,-1-1 0,1-1 0,-1 1 0,1-1 0,-1 0 0,0-1 0,0 0 0,0-1 0,-1 1 0,1-1 0,11-9 0,-9 5 11,0-1 0,0 0 1,-1 0-1,-1-1 1,0 0-1,0 0 0,10-20 1,-5 4 28,-1 0 0,-1-1 1,-2 0-1,-1 0 0,-1-1 1,7-56-1,-9 27 77,-1 0 0,-9-111-1,3 147-44,-1 1-1,-1-1 0,-1 1 1,0 0-1,-2 1 0,0-1 1,-1 1-1,-1 1 0,-1 0 1,0 0-1,-20-24 0,28 38-98,-1 1-1,0 0 0,0 0 0,0 1 1,0-1-1,0 0 0,-1 1 1,1 0-1,-1 0 0,0 0 0,0 0 1,1 1-1,-1-1 0,0 1 0,0 0 1,-1 0-1,1 0 0,0 1 1,0-1-1,0 1 0,0 0 0,-1 1 1,1-1-1,0 1 0,0-1 0,0 1 1,0 0-1,0 1 0,0-1 1,0 1-1,0 0 0,1 0 0,-1 0 1,1 0-1,-1 0 0,1 1 0,0 0 1,0 0-1,0-1 0,0 2 1,0-1-1,-3 6 0,-3 4-813,0 0 0,1 0 0,1 1 0,0 0 0,1 0 0,-8 26 0,1 26-3773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07.577"/>
    </inkml:context>
    <inkml:brush xml:id="br0">
      <inkml:brushProperty name="width" value="0.05" units="cm"/>
      <inkml:brushProperty name="height" value="0.05" units="cm"/>
    </inkml:brush>
  </inkml:definitions>
  <inkml:trace contextRef="#ctx0" brushRef="#br0">336 130 8404,'0'0'5656,"-13"-18"-4128,-41-55-516,52 71-959,0 0 0,0 0 0,0 1 1,0-1-1,0 0 0,0 1 0,0 0 1,-1-1-1,1 1 0,-1 0 0,1 0 1,-1 0-1,1 1 0,-1-1 0,0 1 1,1-1-1,-1 1 0,0 0 0,1 0 1,-1 0-1,0 0 0,1 0 0,-1 1 1,0-1-1,1 1 0,-5 1 0,3 0 10,-1 0-1,1 1 0,0-1 0,0 1 1,0 0-1,1 0 0,-1 0 1,1 0-1,-1 1 0,1-1 0,-4 6 1,2 0-34,1 0 0,-1 1 0,2-1 0,-1 1 1,1 0-1,1-1 0,-1 1 0,0 12 1,-2 82 109,6-96-153,0-1 0,0 1 0,1-1 0,0 0 0,0 0 0,1 0 0,-1 0 0,2 0-1,-1 0 1,1-1 0,0 1 0,0-1 0,1 0 0,-1-1 0,2 1 0,-1-1 0,9 7 0,13 10-189,0-2 0,48 27 0,-39-26-82,-28-17 151,-1 1-1,1 1 1,-1-1-1,0 1 1,-1 0-1,1 1 1,7 10-1,-12-14 92,-1-1-1,1 1 1,-1-1-1,1 1 1,-1 0 0,0 0-1,0 0 1,-1 0-1,1-1 1,-1 1-1,1 0 1,-1 0 0,0 0-1,0 0 1,0 0-1,0 0 1,-1 0 0,1 0-1,-1 0 1,0 0-1,0 0 1,0 0 0,0 0-1,0-1 1,-1 1-1,1 0 1,-3 2 0,-4 6 48,-1-1 0,0 0 0,-1-1 0,0 0 1,0-1-1,-1 0 0,-14 8 0,-9 4 162,-46 19 1,67-33-42,0-1 0,0-1 1,0 0-1,-1-1 0,1 0 0,-1-1 1,0-1-1,-14 0 0,26-1-103,1 0 0,-1-1 0,1 1 0,0-1 0,-1 1 0,1-1 0,0 1 0,-1-1 0,1 0 0,0 0 0,0 1 0,0-1 0,-1 0 0,1 0 0,0 0 0,0 0 0,0-1-1,1 1 1,-1 0 0,0 0 0,0 0 0,1-1 0,-1 1 0,0-1 0,1 1 0,-1 0 0,1-1 0,0 1 0,0-1 0,-1 1 0,1-2 0,-3-56 93,3 48-52,1-17-91,1 1 0,0-1 0,2 1 0,2 0 0,0 0 0,2 0 0,0 1 1,22-44-1,1 12-225,67-96 0,-12 21 310,-85 132-33,0 0 1,-1-1-1,1 1 0,0 0 0,-1-1 1,0 1-1,1 0 0,-1-1 0,0 1 1,1-1-1,-1 1 0,0 0 0,0-1 1,0 1-1,-1-1 0,1 1 0,0-1 1,0 1-1,-1 0 0,1-1 0,-1 1 1,1-1-1,-1 1 0,0 0 0,1 0 1,-1-1-1,0 1 0,0 0 0,0 0 1,0 0-1,0 0 0,0 0 0,0 0 1,0 0-1,0 0 0,-1 1 0,1-1 1,0 0-1,-1 1 0,1-1 0,0 1 1,-1-1-1,1 1 0,-3-1 0,-9-3-37,1 1 0,-1 0 1,-22-2-1,25 4-259,1-1 0,-1 1 1,1 0-1,-1 1 1,1 0-1,-1 1 1,0 0-1,1 0 1,0 1-1,-1 1 0,1-1 1,0 1-1,0 1 1,0 0-1,1 0 1,-13 8-1,-27 35-5030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08.092"/>
    </inkml:context>
    <inkml:brush xml:id="br0">
      <inkml:brushProperty name="width" value="0.05" units="cm"/>
      <inkml:brushProperty name="height" value="0.05" units="cm"/>
    </inkml:brush>
  </inkml:definitions>
  <inkml:trace contextRef="#ctx0" brushRef="#br0">630 5 13142,'0'0'4674,"-8"-3"-3473,5 3-1135,-1-1 0,0 1 0,0 0 0,1 0 0,-1 0 0,0 0 0,0 0 0,0 1 1,1 0-1,-1 0 0,0 0 0,1 0 0,-1 1 0,1-1 0,-1 1 0,1 0 0,0 0 0,0 0 0,0 0 1,0 0-1,0 1 0,0 0 0,-2 3 0,-17 16 152,2 1 0,-19 26 1,9-10-65,-217 281 199,106-89-5129,120-190 254,4-14-1894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1.447"/>
    </inkml:context>
    <inkml:brush xml:id="br0">
      <inkml:brushProperty name="width" value="0.05" units="cm"/>
      <inkml:brushProperty name="height" value="0.05" units="cm"/>
    </inkml:brush>
  </inkml:definitions>
  <inkml:trace contextRef="#ctx0" brushRef="#br0">242 210 5074,'0'0'2337,"-6"-4"-2006,1 0-147,-1 0 0,0 1 0,0 0 1,0 0-1,0 0 0,0 1 0,-1 0 0,1 0 0,-1 0 0,0 1 0,1 0 0,-9 0 0,-36 1 948,19 0 611,63 0-675,-30 0-1001,-1-1-58,0 1-1,1-1 0,-1 1 1,0-1-1,0 1 0,1 0 1,-1-1-1,0 1 1,1-1-1,-1 1 0,0 0 1,1-1-1,-1 1 1,1 0-1,-1-1 0,1 1 1,-1 0-1,1 0 0,-1-1 1,1 1-1,-1 0 1,1 0-1,-1 0 0,1 0 1,-1 0-1,1 0 1,-1-1-1,1 1 0,-1 1 1,1-1-1,-1 0 0,1 0 1,0 0-1,0 0 1,0 0 9,18 10 1954,-19-9-2100,0 3 128,0-4 139,11 2 871,-9-4-25,-3-17-1033,1 18 24,-6-32-728,4 23 760,-1-1-1,0 1 1,-10-19 0,12 26 40,-1 0 1,0 1-1,0-1 1,0 0-1,0 1 0,-1-1 1,1 1-1,-1-1 0,1 1 1,-1 0-1,0 0 1,0 0-1,0 1 0,0-1 1,0 1-1,-4-2 0,6 3-31,0 0 0,-1 0-1,1 0 1,0 0-1,0 0 1,-1 0-1,1 0 1,0 0 0,0 0-1,-1 1 1,1-1-1,0 1 1,0-1-1,0 1 1,0-1 0,0 1-1,0 0 1,0-1-1,0 1 1,0 0-1,0 0 1,0 0-1,0 0 1,0 0 0,0 0-1,1 0 1,-1 0-1,0 0 1,1 0-1,-1 0 1,1 0 0,-1 0-1,1 2 1,-15 48 19,12-40 42,-5 35 28,2-1-1,2 0 1,2 1 0,4 46-1,-1-19-94,-1-67-23,1 0 1,-1 1-1,1-1 1,1 0-1,-1 0 0,1 1 1,0-1-1,0 0 1,1-1-1,0 1 0,0 0 1,0-1-1,1 1 0,-1-1 1,1 0-1,1-1 1,-1 1-1,1 0 0,-1-1 1,1 0-1,0 0 1,1-1-1,-1 0 0,1 0 1,8 4-1,-2-2-116,1-1 0,0 0-1,0 0 1,0-1 0,0-1 0,0 0-1,0-1 1,1-1 0,-1 0 0,1 0-1,18-4 1,-24 2 70,0-1 0,-1 0 0,1 0 0,-1 0 0,1-1 0,-1 0 1,0 0-1,-1-1 0,1 0 0,-1 0 0,0 0 0,0-1 0,0 0 0,-1 0 0,0-1 0,0 1 0,-1-1 0,0 0 0,0 0 0,0-1 0,-1 1 0,4-13 0,-2 1 127,1 1-1,-2-1 0,0 0 1,-2-1-1,0 1 0,-1 0 1,-1-1-1,-3-28 1,0 36-17,0 0 1,-1 0 0,0 1 0,-1-1-1,0 1 1,-1 0 0,0 1 0,-1-1-1,0 1 1,-1 1 0,0-1 0,0 1-1,-1 0 1,0 1 0,-1 0 0,-13-8-1,-1-1 54,-1 2 0,0 1 0,-1 1-1,-1 1 1,-50-16 0,76 28-116,0-1 0,0 1 0,0-1 0,0 1 0,0 0 0,0-1 0,-1 1 1,1 0-1,0 0 0,0 0 0,0 0 0,0 0 0,0 0 0,-1 0 0,1 0 0,0 0 0,0 1 0,0-1 0,0 0 1,0 1-1,0-1 0,0 1 0,0-1 0,0 1 0,0-1 0,0 1 0,0 0 0,0 0 0,0-1 0,0 1 0,1 0 1,-1 0-1,0 0 0,1 0 0,-1 0 0,0 0 0,1 0 0,-1 0 0,1 0 0,-1 2 0,0 4-163,0 1 0,1-1 0,0 0 0,0 1 0,2 11 0,0 9-370,-1 3-626,1-1 0,2 0 0,12 49-1,9 18-3344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1.791"/>
    </inkml:context>
    <inkml:brush xml:id="br0">
      <inkml:brushProperty name="width" value="0.05" units="cm"/>
      <inkml:brushProperty name="height" value="0.05" units="cm"/>
    </inkml:brush>
  </inkml:definitions>
  <inkml:trace contextRef="#ctx0" brushRef="#br0">68 0 15095,'0'0'5074,"-17"53"-4642,11 8-143,-2 5-129,2 2-112,-5-4-48,2-6-64,1 0-417,5-5-527,3-2-1457,0-11-2577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7:34.025"/>
    </inkml:context>
    <inkml:brush xml:id="br0">
      <inkml:brushProperty name="width" value="0.05" units="cm"/>
      <inkml:brushProperty name="height" value="0.05" units="cm"/>
    </inkml:brush>
  </inkml:definitions>
  <inkml:trace contextRef="#ctx0" brushRef="#br0">0 0 8676,'0'0'6547,"23"0"-5939,-18 0-208,1 3-288,0 4-63,2-2-49,-2 6-241,2-1-511,0 5-577,1 8-880,-1-1-464,1-1-240,-1-1-2562</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2.570"/>
    </inkml:context>
    <inkml:brush xml:id="br0">
      <inkml:brushProperty name="width" value="0.05" units="cm"/>
      <inkml:brushProperty name="height" value="0.05" units="cm"/>
    </inkml:brush>
  </inkml:definitions>
  <inkml:trace contextRef="#ctx0" brushRef="#br0">1 33 6787,'0'0'1089,"11"-28"-1089,-11 26 0,0-1-369</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4.397"/>
    </inkml:context>
    <inkml:brush xml:id="br0">
      <inkml:brushProperty name="width" value="0.05" units="cm"/>
      <inkml:brushProperty name="height" value="0.05" units="cm"/>
    </inkml:brush>
  </inkml:definitions>
  <inkml:trace contextRef="#ctx0" brushRef="#br0">471 248 3650,'0'0'1947,"11"-22"-632,32-69-234,-42 89-995,0 0 0,0 1 1,0-1-1,0 0 0,-1 0 0,1 0 1,-1-1-1,1 1 0,-1 0 0,0 0 1,0 0-1,0 0 0,0 0 0,0 0 1,0 0-1,0-1 0,-1 1 0,1 0 0,-1 0 1,0 0-1,0 0 0,1 0 0,-1 1 1,-1-1-1,1 0 0,0 0 0,0 0 1,0 1-1,-1-1 0,1 1 0,-1-1 1,0 1-1,1 0 0,-1-1 0,0 1 0,0 0 1,1 0-1,-4-1 0,-2-1 112,-1 0-1,0 1 1,0 0-1,0 0 1,0 1 0,-12-1-1,8 0-93,0 1-1,0 0 1,-1 1 0,1 1-1,0 0 1,0 0-1,0 1 1,0 1 0,0 0-1,0 1 1,1 0-1,-1 1 1,1 0 0,0 0-1,1 2 1,-1-1-1,-9 9 1,1 1-6,1 0 0,0 1 0,2 1 0,0 1 0,1 0-1,0 1 1,2 0 0,1 1 0,0 1 0,2 0 0,0 0 0,2 1 0,0 0 0,1 1 0,2 0 0,0 0 0,2 0-1,1 0 1,0 30 0,2-49-103,0-1-1,0 0 0,0 1 0,1-1 1,0 0-1,0 1 0,0-1 0,0 0 1,0 0-1,1 0 0,0 0 0,0 0 1,0 0-1,0 0 0,0-1 0,1 1 1,0-1-1,0 0 0,0 0 0,0 0 1,0 0-1,1 0 0,-1-1 0,1 1 1,0-1-1,-1 0 0,1 0 1,0 0-1,0-1 0,1 1 0,-1-1 1,6 1-1,6 3-16,0-1 0,1-1 0,0-1 0,0 0 0,0-1 0,-1 0 0,1-2 0,0 0 0,0-1 0,0 0 0,0-1 0,-1-1 0,0-1 0,0-1 0,0 0 0,0-1 0,-1 0 0,0-1 0,-1-1 0,24-18 0,-27 16 30,0 0 0,-1-1 1,0 0-1,-1-1 0,-1 0 0,0 0 0,0-1 0,-1 1 0,-1-2 0,-1 1 0,0-1 0,0 0 1,-2 0-1,0 0 0,0-1 0,-2 1 0,0 0 0,0-1 0,-2 0 0,0 1 0,0 0 0,-2-1 0,0 1 1,-1 0-1,0 0 0,-1 0 0,-1 1 0,-14-28 0,4 17-132,-1 0 0,-1 1 1,-1 1-1,-36-34 0,70 66-7205,22 14 2348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4.787"/>
    </inkml:context>
    <inkml:brush xml:id="br0">
      <inkml:brushProperty name="width" value="0.05" units="cm"/>
      <inkml:brushProperty name="height" value="0.05" units="cm"/>
    </inkml:brush>
  </inkml:definitions>
  <inkml:trace contextRef="#ctx0" brushRef="#br0">192 26 11109,'0'0'2468,"0"-4"-2364,1 3-97,-1 0 1,0 0-1,1 0 1,-1 0-1,1 0 1,-1 0-1,1 0 1,0 0-1,-1 1 1,1-1-1,0 0 0,-1 0 1,1 1-1,0-1 1,0 0-1,0 1 1,0-1-1,0 1 1,0-1-1,0 1 1,0-1-1,0 1 0,0 0 1,2-1-1,39-2 46,-36 3-49,0 0 1,-1 1-1,1 0 0,0 0 0,-1 0 1,1 1-1,-1 0 0,1 0 0,-1 0 1,0 1-1,0 0 0,0 0 0,5 4 1,-5 0-1,-1 0-1,0 0 1,0 0 0,-1 0 0,0 1 0,0 0 0,0-1 0,-1 1-1,0 0 1,-1 0 0,0 0 0,0 1 0,-1 7 0,0 2 12,0 0 0,-1 0 1,-1 0-1,-9 36 1,3-32 15,-1-1 0,0 1 0,-2-1 0,-1-1 0,0 0 0,-29 33 0,0-4 12,-62 54 0,-7-13 540,109-89-306,6-2-174,14-3-69,0-1-1,-1-1 1,0-1 0,0 0 0,0-1 0,30-20 0,13-5-127,-19 14-595,84-28 1,-107 42-375,0 1 0,-1 0 0,2 2 0,21-1 0,-7 3-3613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5.473"/>
    </inkml:context>
    <inkml:brush xml:id="br0">
      <inkml:brushProperty name="width" value="0.05" units="cm"/>
      <inkml:brushProperty name="height" value="0.05" units="cm"/>
    </inkml:brush>
  </inkml:definitions>
  <inkml:trace contextRef="#ctx0" brushRef="#br0">414 289 6339,'0'0'763,"3"-27"-213,2-6-180,-1 8 466,-1 0-1,-1 0 1,0-1 0,-5-39-1,2 62-700,0 0-1,0 0 1,0 0 0,0 0-1,0 0 1,-1 0-1,0 1 1,1-1-1,-1 1 1,0-1 0,0 1-1,0 0 1,-1 0-1,1 0 1,-1 0-1,1 0 1,-1 0 0,1 1-1,-1-1 1,0 1-1,0-1 1,0 1-1,0 0 1,0 1 0,0-1-1,0 0 1,-4 0-1,-12-2 384,-1 1 0,1 0 0,-21 2 1,31 0-405,-7 0 44,0 1-1,1 1 1,-1 0-1,0 1 1,0 1 0,1 0-1,0 1 1,-21 9-1,30-11-133,0 1 0,0-1-1,0 1 1,0 0 0,0 0 0,1 1-1,0 0 1,0 0 0,0 0-1,1 0 1,-1 1 0,1-1-1,0 1 1,1 1 0,0-1-1,0 0 1,0 1 0,1-1-1,-1 1 1,2 0 0,-3 11 0,3-10-37,0 0 0,1 0 1,0 0-1,0 0 1,1 0-1,0 0 0,0 0 1,1 0-1,0 0 1,1-1-1,-1 1 0,8 14 1,-4-13-47,1 0 1,0 0-1,0-1 0,1 0 1,0 0-1,0-1 1,1 0-1,17 11 1,3-1-135,1-2 0,0-1 0,50 16 0,44 19-311,-122-48 475,0 0-1,0 1 1,0-1-1,0 0 1,0 0-1,0 1 1,0 0-1,0-1 1,0 1-1,0 0 1,-1 0-1,1 0 0,-1 0 1,0 0-1,2 2 1,-3-2 17,1-1 1,-1 0-1,0 1 0,0-1 1,0 0-1,0 0 0,0 1 1,0-1-1,0 0 0,0 1 1,-1-1-1,1 0 0,0 0 1,-1 1-1,1-1 0,-1 0 1,1 0-1,-1 0 0,0 0 1,-1 2-1,-3 3 14,0-1 0,0-1 0,-1 1 0,1-1 0,-1 0 0,0 0 0,-1 0 0,-9 4 0,-9 3 80,-1-1 1,-1-2-1,1 0 0,-1-2 0,0 0 0,-1-2 0,1-1 0,-31-1 0,57-2-82,0-1-1,0 1 0,-1-1 1,1 1-1,0-1 1,0 0-1,1 1 0,-1-1 1,0 0-1,0 1 1,0-1-1,0 0 0,0 0 1,1 0-1,-1 0 0,0 0 1,1 0-1,-1 0 1,1 0-1,-1 0 0,1 0 1,0 0-1,-1 0 0,1 0 1,0-1-1,0 1 1,0 0-1,0 0 0,0 0 1,0 0-1,0-1 1,0 1-1,0 0 0,1-2 1,6-48-336,5 21 211,1-1 1,2 1 0,0 1-1,2 1 1,24-30-1,-19 26-121,11-16-267,3 3 1,1 1-1,49-45 0,-83 87 434,0 0 0,-1-1 1,1 1-1,-1-1 0,1 0 1,-1 0-1,0 0 0,0 0 0,0 0 1,-1 0-1,1-1 0,-1 1 1,0 0-1,0-1 0,0 1 1,0-1-1,0-3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5.943"/>
    </inkml:context>
    <inkml:brush xml:id="br0">
      <inkml:brushProperty name="width" value="0.05" units="cm"/>
      <inkml:brushProperty name="height" value="0.05" units="cm"/>
    </inkml:brush>
  </inkml:definitions>
  <inkml:trace contextRef="#ctx0" brushRef="#br0">247 0 12982,'0'0'974,"-24"10"-777,-72 32 182,94-42-370,0 1-1,1 0 1,-1 1-1,0-1 1,1 0-1,-1 0 1,1 1-1,-1-1 1,1 1 0,0-1-1,-1 1 1,1 0-1,0-1 1,0 1-1,0 0 1,0 0-1,1 0 1,-1 0 0,1 0-1,-1 0 1,1 0-1,-1 0 1,1 0-1,0 0 1,0 0-1,0 0 1,0 0 0,0 0-1,1 0 1,-1 0-1,0 0 1,1 0-1,0 0 1,1 3-1,-1 0-6,2 2-1,-1 0 0,1-1 0,0 1 0,1-1-1,0 0 1,0 0 0,0 0 0,1 0-1,6 6 1,57 49 86,0-1 5,-63-54-84,-1 0 0,1 0 0,-1 0 0,0 1 0,0 0 0,-1 0 0,0 0 0,0 0 0,-1 0 0,0 1 0,0-1 0,-1 1 0,0-1 0,0 1 0,0 0 0,-1-1 0,-1 1 0,1 0 0,-1-1 0,-3 13 0,0-7 39,0-1 0,0 0-1,-1-1 1,-1 1 0,0-1-1,0 0 1,-1-1 0,-1 1-1,0-1 1,0-1 0,-15 14 0,10-12 27,0 0 1,-1-1-1,0-1 1,-1 0-1,-17 8 1,25-14-8,0 0 0,0-1 0,0 1 1,-1-1-1,1-1 0,-1 1 0,1-1 0,-1 0 0,1-1 0,-1 0 0,0 0 1,1-1-1,-13-2 0,19 2-61,0 0 1,-1 1-1,1-1 1,0 0-1,0 0 1,0 0-1,0 0 1,0 0-1,0-1 1,0 1-1,1 0 1,-1 0-1,0-1 0,1 1 1,-1 0-1,1-1 1,-1 1-1,1 0 1,-1-1-1,1 1 1,0-1-1,0 1 1,0-1-1,0 1 1,0-2-1,1-44-26,0 39 16,2-8-38,0-1 1,1 0-1,0 1 0,2-1 1,0 1-1,1 1 1,0-1-1,14-20 0,90-118-460,-80 114 378,-10 14 69,-16 22-34,0-2 0,-1 1 0,0 0 0,1-1 0,-2 0 0,1 0 0,-1 0 0,0 0 1,0 0-1,0-1 0,-1 1 0,0-1 0,-1 0 0,1 0 0,0-7 0,-3 12-107,0 0-1,1 0 0,-1 0 1,0 0-1,0 1 0,0-1 0,0 0 1,0 1-1,-1-1 0,1 0 0,0 1 1,-1 0-1,1-1 0,-1 1 1,0 0-1,1 0 0,-1 0 0,0 0 1,0 0-1,1 0 0,-1 0 0,0 0 1,0 1-1,0-1 0,-3 0 0,-3-2-1299,-18-5-3829</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6.766"/>
    </inkml:context>
    <inkml:brush xml:id="br0">
      <inkml:brushProperty name="width" value="0.05" units="cm"/>
      <inkml:brushProperty name="height" value="0.05" units="cm"/>
    </inkml:brush>
  </inkml:definitions>
  <inkml:trace contextRef="#ctx0" brushRef="#br0">0 13 10421,'0'0'4018,"0"-12"-4467,0 55-1936,0 20-4018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7.097"/>
    </inkml:context>
    <inkml:brush xml:id="br0">
      <inkml:brushProperty name="width" value="0.05" units="cm"/>
      <inkml:brushProperty name="height" value="0.05" units="cm"/>
    </inkml:brush>
  </inkml:definitions>
  <inkml:trace contextRef="#ctx0" brushRef="#br0">111 1 18424,'0'0'0,"-102"5"-1136,97 5-1249,2 8-2369</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7.424"/>
    </inkml:context>
    <inkml:brush xml:id="br0">
      <inkml:brushProperty name="width" value="0.05" units="cm"/>
      <inkml:brushProperty name="height" value="0.05" units="cm"/>
    </inkml:brush>
  </inkml:definitions>
  <inkml:trace contextRef="#ctx0" brushRef="#br0">293 1 17880,'0'0'0,"6"38"-320,-29 7-272,-5 19-1393,5 4-1009,4 1-1167,7 4 1039</inkml:trace>
  <inkml:trace contextRef="#ctx0" brushRef="#br0" timeOffset="1">104 961 5394,'0'0'0</inkml:trace>
  <inkml:trace contextRef="#ctx0" brushRef="#br0" timeOffset="2">79 1189 960,'-11'58'4787,"-3"-2"-4131,2-1 1249,-4-9 16,7-3-833,-2-8 353,5-9-769,6-1-672,0-2-1072,0 2-2706,0 11-3233</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19.766"/>
    </inkml:context>
    <inkml:brush xml:id="br0">
      <inkml:brushProperty name="width" value="0.05" units="cm"/>
      <inkml:brushProperty name="height" value="0.05" units="cm"/>
    </inkml:brush>
  </inkml:definitions>
  <inkml:trace contextRef="#ctx0" brushRef="#br0">136 1 19769,'0'0'-232,"-7"13"1160,-21 39-69,28-51-833,0 0 0,0-1 0,-1 1 0,1 0 0,0 0 0,-1-1 0,1 1 0,-1 0 0,1-1-1,-1 1 1,1-1 0,-1 1 0,1 0 0,-1-1 0,0 1 0,1-1 0,-1 0 0,0 1 0,1-1 0,-1 1-1,0-1 1,0 0 0,0 0 0,1 1 0,-1-1 0,0 0 0,0 0 0,1 0 0,-1 0 0,0 0-1,0 0 1,0 0 0,1 0 0,-1 0 0,0-1 0,0 1 0,0 0 0,1 0 0,-1-1 0,0 1-1,0 0 1,1-1 0,-1 1 0,0-1 0,1 1 0,-2-2 0,-19-28 47,18 25 56,2 4-127,1 1-1,-1 0 1,0 0 0,1 0 0,-1 0 0,0 0 0,1-1 0,-1 1 0,0 0-1,1 0 1,-1 1 0,0-1 0,1 0 0,-1 0 0,0 0 0,1 0-1,-1 1 1,0-1 0,1 0 0,-1 0 0,1 1 0,-1-1 0,1 1 0,-1-1-1,0 0 1,1 1 0,0-1 0,-1 1 0,1-1 0,-1 1 0,1-1-1,-1 1 1,1 0 0,0-1 0,0 1 0,-1-1 0,1 1 0,0 0 0,0-1-1,0 1 1,-1 0 0,1-1 0,0 1 0,0 0 0,0-1 0,0 1-1,0 0 1,0 0 0,1-1 0,-1 1 0,0 0 0,0-1 0,1 2 0,-1 8 3,-1-9 7,1 1-1,-1 0 0,0 0 1,0-1-1,0 1 0,0 0 0,0-1 1,-1 1-1,1-1 0,0 1 0,-1-1 1,1 0-1,-1 1 0,1-1 0,-1 0 1,1 0-1,-4 1 0,5-2-8,22 15-1436,-22-15 1429,1 0-1,0 0 1,0 0 0,-1 0-1,1 0 1,0 0-1,0 0 1,-1 0 0,1 1-1,0-1 1,0 0-1,-1 0 1,1 1 0,0-1-1,-1 0 1,1 1-1,0-1 1,-1 1 0,1-1-1,-1 1 1,1-1-1,0 1 1,-1-1-1,1 1 1,-1-1 0,0 1-1,1 0 1,-1-1-1,1 1 1,-1 0 0,0-1-1,0 1 1,1 0-1,-1 0 1,0-1 0,0 1-1,0 0 1,0 0-1,0-1 1,0 1 0,0 0-1,0 1 1,0-2-7,0 1 0,0-1-1,1 1 1,-1-1 0,0 1 0,0-1 0,1 0 0,-1 1-1,0-1 1,1 1 0,-1-1 0,1 0 0,-1 1 0,0-1 0,1 0-1,-1 0 1,1 1 0,-1-1 0,1 0 0,-1 0 0,1 0 0,-1 1-1,1-1 1,-1 0 0,1 0 0,-1 0 0,1 0 0,-1 0 0,1 0-1,-1 0 1,1 0 0,20-1-470,-18 1 630,55 0 727,-58 0-807,8-17-5,-7 16-130,1 1-1,-1-1 1,0 1 0,0-1-1,0 1 1,0 0 0,0 0-1,0-1 1,0 1 0,1 0-1,-1 0 1,0 0-1,0 0 1,0 0 0,0 1-1,0-1 1,1 0 0,-1 1-1,0-1 1,2 1 0,-3-1 269,39 28-1836,-35-26 2225,5 4-3056,-9-5 1799,1 0 0,0-1-1,0 1 1,-1 0-1,1 0 1,-1 0-1,1 0 1,-1 0 0,1 0-1,-1 0 1,1 0-1,-1 0 1,0 0-1,0 0 1,1 0-1,-1 0 1,0 0 0,0 0-1,0 0 1,0 1-1,-1 0 1,1 5-602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44.033"/>
    </inkml:context>
    <inkml:brush xml:id="br0">
      <inkml:brushProperty name="width" value="0.05" units="cm"/>
      <inkml:brushProperty name="height" value="0.05" units="cm"/>
    </inkml:brush>
  </inkml:definitions>
  <inkml:trace contextRef="#ctx0" brushRef="#br0">1 81 6051,'382'-30'48,"-10"12"128,-17 5-144,-18 3 64,-27 3-80,-29 4 224,-30 3-48,-51 0-176,-48 0-16,-46 0 48,-46 10-48,-38 0-48,-22-7-384,-22-3-1409,-49 0 1825,-30 0-896,-40 0-1073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7:34.383"/>
    </inkml:context>
    <inkml:brush xml:id="br0">
      <inkml:brushProperty name="width" value="0.05" units="cm"/>
      <inkml:brushProperty name="height" value="0.05" units="cm"/>
    </inkml:brush>
  </inkml:definitions>
  <inkml:trace contextRef="#ctx0" brushRef="#br0">0 1 3522,'0'0'5746,"31"124"-5682,-14-99-64,0 6-1312</inkml:trace>
  <inkml:trace contextRef="#ctx0" brushRef="#br0" timeOffset="1">608 647 17192,'0'0'992,"59"40"-928,-47-25-64,-1 6-1392,-8-1-2050,-3 0-2449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49:44.909"/>
    </inkml:context>
    <inkml:brush xml:id="br0">
      <inkml:brushProperty name="width" value="0.05" units="cm"/>
      <inkml:brushProperty name="height" value="0.05" units="cm"/>
    </inkml:brush>
  </inkml:definitions>
  <inkml:trace contextRef="#ctx0" brushRef="#br0">1533 11 6739,'-897'114'247,"262"-28"1995,676-83-1431,1273-51 923,-1074 29-1727,1045-70 304,-866 80-311,-430 10 181,-26 0 0,36-1-171,0 0 0,-1 0 0,1 0 0,0 0 0,0 0 0,0 0 0,-1-1 0,1 1 0,0 0 0,0-1 0,0 1 1,0-1-1,-1 1 0,1-1 0,0 1 0,0-1 0,0 0 0,0 1 0,-1-3 0,1 0-8,1 1-15,0-3-1665,-3-20-4843,2 24 6379,1 1 1,-1-1-1,0 0 1,0 1-1,0-1 1,0 1-1,0-1 1,0 1-1,0 0 1,0-1-1,0 1 1,0 0-1,0 0 1,0 0-1,-1 0 1,1 0-1,0 0 1,0 0 0,-2 0-1,0 0-1088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6:23.065"/>
    </inkml:context>
    <inkml:brush xml:id="br0">
      <inkml:brushProperty name="width" value="0.05" units="cm"/>
      <inkml:brushProperty name="height" value="0.05" units="cm"/>
    </inkml:brush>
  </inkml:definitions>
  <inkml:trace contextRef="#ctx0" brushRef="#br0">54 1 5939,'0'0'4479,"-9"2"-3855,-26 6-287,26-6-20,9-1-302,0-1 1,0 1-1,1-1 0,-1 1 0,0-1 0,1 1 1,-1-1-1,0 0 0,1 1 0,-1-1 1,1 0-1,-1 1 0,0-1 0,1 0 1,-1 1-1,1-1 0,-1 0 0,1 0 1,-1 0-1,1 1 0,-1-1 0,1 0 1,-1 0-1,1 0 0,0 0 0,-1 0 1,2 0-1,42 7 321,1-3 0,1-1 1,52-4-1,-36 1-206,383 0 22,-584-2-99,18-1 72,-148 16-1,266-13-124,-20 2-12,1 1 0,0 1 0,1 1 0,-1 1 0,-20 9 0,40-14 9,1-1 1,0 1 0,-1 0 0,1 1-1,0-1 1,0 0 0,0 0-1,0 0 1,0 1 0,0-1-1,1 0 1,-1 1 0,0-1 0,1 1-1,-1-1 1,1 1 0,-1-1-1,1 1 1,-1 1 0,1-2-9,0 0 0,0 0 1,0 0-1,0 0 0,0 0 1,0 0-1,0 0 0,0 0 1,1 0-1,-1-1 1,0 1-1,0 0 0,1 0 1,-1 0-1,0 0 0,1 0 1,-1-1-1,1 1 0,0 0 1,-1 0-1,1-1 0,-1 1 1,1 0-1,0-1 0,-1 1 1,1-1-1,0 1 0,0-1 1,0 1-1,-1-1 0,1 1 1,0-1-1,0 0 1,2 1-1,36 3 41,0-1 0,1-2 0,64-6 0,-51-2 1,-1-2 0,90-28 0,-222 29 137,-30 8-1075,108 0 539,1 1 0,0 0 0,0 0-1,-1-1 1,1 1 0,0 0 0,0 0 0,0 0-1,0 0 1,0 1 0,0-1 0,0 0 0,1 0-1,-1 1 1,-1 1 0,-2 4-1728,-4 3-2280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6:24.502"/>
    </inkml:context>
    <inkml:brush xml:id="br0">
      <inkml:brushProperty name="width" value="0.05" units="cm"/>
      <inkml:brushProperty name="height" value="0.05" units="cm"/>
    </inkml:brush>
  </inkml:definitions>
  <inkml:trace contextRef="#ctx0" brushRef="#br0">0 28 8852,'0'0'1233,"175"0"79,-68 0-527,0 0-497,-12 0-192,-22 0-80,-2 0 0,-4 0-16,-5-2-16,0-11-1489,-14 1-2513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6:31.814"/>
    </inkml:context>
    <inkml:brush xml:id="br0">
      <inkml:brushProperty name="width" value="0.05" units="cm"/>
      <inkml:brushProperty name="height" value="0.05" units="cm"/>
    </inkml:brush>
  </inkml:definitions>
  <inkml:trace contextRef="#ctx0" brushRef="#br0">1 140 9364,'30'0'-181,"196"-1"-574,377-39 832,-321 29 129,448-13 939,0 34-404,346-3-500,-1072-7-242,39-1 7,1-3 1,-1-1-1,0-2 1,-1-2-1,1-2 1,64-26-1,-93 32 566,-11 4-349,-11 0-762,2 1 59,3 1 313,1-1 1,-1 1-1,0 0 0,1-1 1,-1 1-1,1 0 0,-1 1 0,1-1 1,-1 0-1,1 1 0,0-1 1,0 1-1,-3 2 0,-14 8-1599,-3-1-1398</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6:25.234"/>
    </inkml:context>
    <inkml:brush xml:id="br0">
      <inkml:brushProperty name="width" value="0.05" units="cm"/>
      <inkml:brushProperty name="height" value="0.05" units="cm"/>
    </inkml:brush>
  </inkml:definitions>
  <inkml:trace contextRef="#ctx0" brushRef="#br0">40 9 8932,'0'0'4578,"-39"-5"-3825,53 5-673,8 0 64,12 0-96,3 0-48,8 0-1281,3 0-2032,2-3-2066</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7:27.511"/>
    </inkml:context>
    <inkml:brush xml:id="br0">
      <inkml:brushProperty name="width" value="0.05" units="cm"/>
      <inkml:brushProperty name="height" value="0.05" units="cm"/>
    </inkml:brush>
  </inkml:definitions>
  <inkml:trace contextRef="#ctx0" brushRef="#br0">2639 346 13718,'-27'-1'-88,"-6"0"71,-165-3-70,145 5 71,1 2 0,-54 10 0,20 7 52,-131 49 0,-76 53 36,146-54-91,4 6 0,-200 139 0,246-143 17,4 4-1,3 5 1,4 3-1,-84 103 1,126-129 122,3 2-1,2 2 1,3 1 0,3 2-1,2 1 1,-40 126 0,42-88 174,5 1 0,5 1 0,-13 209 0,26 69 188,10-278-448,31 181 0,-23-227-59,2-1 0,3-1 0,2-1 0,41 82 0,-40-100 13,2 0 0,2-1 0,1-1 0,1-2 0,2 0 0,1-2-1,38 30 1,-20-24 42,2-2 0,2-2-1,1-3 1,1-2 0,2-2-1,75 25 1,-8-13 160,249 42-1,-144-51 19,340 1 0,-431-31-150,0-6-1,137-26 1,-170 14-36,-2-5 0,-1-4 1,118-51-1,-138 44-5,-2-4 1,-2-3-1,-2-3 1,-1-3-1,-3-4 1,122-116-1,-126 98-42,-2-2 1,-4-3-1,-3-3 0,-4-2 1,-3-3-1,41-94 0,-46 77-81,-5-2 1,-4-2-1,-4-1 0,-6-1 0,21-166 0,-40 201 45,-2 0 0,-4 0 0,-3 0 0,-4 0 0,-2 0 0,-3 0 0,-4 1-1,-2 1 1,-40-100 0,17 82 78,-4 1-1,-3 3 0,-5 2 1,-2 2-1,-4 2 1,-4 3-1,-132-123 0,85 103-69,-4 5 0,-3 4-1,-5 6 1,-209-102-1,214 126-14,-2 6-1,-3 5 1,-1 5-1,-2 6 0,-202-28 1,232 51-221,-2 4 1,1 3 0,0 6-1,-1 3 1,2 4 0,-1 5-1,2 3 1,-109 38-1,80-12-1463,-130 66-1,-106 88-3588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8:02.549"/>
    </inkml:context>
    <inkml:brush xml:id="br0">
      <inkml:brushProperty name="width" value="0.05" units="cm"/>
      <inkml:brushProperty name="height" value="0.05" units="cm"/>
    </inkml:brush>
  </inkml:definitions>
  <inkml:trace contextRef="#ctx0" brushRef="#br0">0 376 4066,'0'0'4490,"30"-13"-2924,1206-252 1081,-913 214-2637,-78 13-1888,-224 33-96,-37 2 984,-55 3 317,54 0 391,-100 6-357,0 5-1,-173 39 1,272-46 668,-1001 164 286,987-165-287,-23 5 144,53-8-12,8 0 229,674-10 2337,-91 0-2370,-273 6-279,495-69 1,-778 68-78,-26 4-163,-25 0-53,6 1 149,-82-3 7,-175 3 141,266 0-186,0 0 0,0 1-1,0-1 1,0 1-1,0 0 1,0 0-1,0 0 1,0 0-1,0 0 1,0 1-1,1-1 1,-1 1 0,0 0-1,1 0 1,0 0-1,-1 0 1,1 0-1,-3 4 1,-10 13-2571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8:04.088"/>
    </inkml:context>
    <inkml:brush xml:id="br0">
      <inkml:brushProperty name="width" value="0.05" units="cm"/>
      <inkml:brushProperty name="height" value="0.05" units="cm"/>
    </inkml:brush>
  </inkml:definitions>
  <inkml:trace contextRef="#ctx0" brushRef="#br0">0 13 12438,'0'0'122,"1"-8"462,-1 8-582,0-1 1,0 1-1,0 0 1,0 0-1,0 0 1,0 0 0,0-1-1,0 1 1,0 0-1,0 0 1,1 0-1,-1 0 1,0-1-1,0 1 1,0 0 0,0 0-1,0 0 1,0 0-1,0 0 1,0-1-1,1 1 1,-1 0-1,0 0 1,0 0 0,0 0-1,0 0 1,0 0-1,1 0 1,-1 0-1,0-1 1,0 1-1,0 0 1,1 0-1,-1 0 1,0 0 0,0 0-1,0 0 1,0 0-1,1 0 1,-1 0-1,0 0 1,0 0-1,0 0 1,0 0 0,1 1-1,-1-1 1,0 0-1,0 0 1,0 0-1,0 0 1,1 0-1,-1 0 1,0 0 0,0 0-1,0 0 1,0 1-1,0-1 1,1 0-1,-1 0 1,0 0-1,8 9-7,0 0 0,0 1 0,-1-1 0,0 2-1,-1-1 1,0 0 0,-1 1 0,6 18 0,2 7-5,11 59 0,0 50-48,5 167 0,-10-75-1176,-1-79-190,16 189-3854,-30-267 609</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8:04.511"/>
    </inkml:context>
    <inkml:brush xml:id="br0">
      <inkml:brushProperty name="width" value="0.05" units="cm"/>
      <inkml:brushProperty name="height" value="0.05" units="cm"/>
    </inkml:brush>
  </inkml:definitions>
  <inkml:trace contextRef="#ctx0" brushRef="#br0">0 74 10837,'0'0'-72,"3"26"-470,-2-7 593,1 5 58,0 1 0,1-1 0,2-1 0,1 1 0,0-1 0,11 24 0,11 13 249,3-2-1,3-1 1,62 81 0,147 138-378,-236-267 44,13 13-146,-20-21 116,0-1-1,0 0 1,0 1 0,0-1-1,1 0 1,-1 1-1,0-1 1,0 0 0,1 0-1,-1 1 1,0-1 0,0 0-1,1 0 1,-1 0-1,0 1 1,1-1 0,-1 0-1,0 0 1,1 0-1,-1 0 1,0 0 0,1 0-1,-1 0 1,0 0 0,1 1-1,-1-1 1,0 0-1,1 0 1,-1-1 0,0 1-1,1 0 1,-1 0 0,0 0-1,1 0 1,-1 0-1,0 0 1,1 0 0,-1 0-1,0-1 1,1 1-1,-1 0 1,0 0 0,0 0-1,1-1 1,-1 1 0,0 0-1,0 0 1,1-1-1,-1 1 1,0 0 0,0-1-1,0 1 1,1-1 0,101-350-1390,-74 267 1131,3 1 1,4 2-1,88-148 0,-110 211-1018,1 0 0,19-18-1,-8 8-2928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8:04.899"/>
    </inkml:context>
    <inkml:brush xml:id="br0">
      <inkml:brushProperty name="width" value="0.05" units="cm"/>
      <inkml:brushProperty name="height" value="0.05" units="cm"/>
    </inkml:brush>
  </inkml:definitions>
  <inkml:trace contextRef="#ctx0" brushRef="#br0">1 0 7475,'0'0'1046,"0"10"-934,6 385 3542,-1-22-3589,-2-289-71,14 218-10,-11-236-481,4-1-1,27 95 0,-34-151 124,0 0 1,0 0-1,1-1 1,1 0-1,5 9 1,-7-15-1086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7:34.724"/>
    </inkml:context>
    <inkml:brush xml:id="br0">
      <inkml:brushProperty name="width" value="0.05" units="cm"/>
      <inkml:brushProperty name="height" value="0.05" units="cm"/>
    </inkml:brush>
  </inkml:definitions>
  <inkml:trace contextRef="#ctx0" brushRef="#br0">0 0 6931,'0'0'3586,"51"33"-2898,-51-17-256,0-1-432,-9 3-48,1-1-320,-1-2-96,4-2-1057,2-3-1648</inkml:trace>
  <inkml:trace contextRef="#ctx0" brushRef="#br0" timeOffset="1">127 459 5442,'0'0'7412,"104"66"-7156,-104-61 208,0 0 16,0 0-464,0 5-16,0 3-720,0-1-2033,-6 1-1649</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8:05.253"/>
    </inkml:context>
    <inkml:brush xml:id="br0">
      <inkml:brushProperty name="width" value="0.05" units="cm"/>
      <inkml:brushProperty name="height" value="0.05" units="cm"/>
    </inkml:brush>
  </inkml:definitions>
  <inkml:trace contextRef="#ctx0" brushRef="#br0">0 1 11157,'0'0'-192,"7"22"464,17 48 402,3-1 0,59 111 0,-66-148-630,1 0 0,2-2 0,38 40 0,-50-59-29,0-1 0,0-1-1,0 0 1,1 0-1,1-1 1,-1-1-1,1 0 1,1-1 0,-1 0-1,1-1 1,0 0-1,15 2 1,-25-7-15,0 1-1,0-1 1,0 0 0,0-1-1,0 1 1,0-1 0,0 0 0,0 0-1,0 0 1,-1 0 0,1-1-1,0 1 1,-1-1 0,1 0 0,-1 0-1,1 0 1,-1-1 0,0 1-1,5-6 1,5-6-72,-1 0 0,0-1-1,10-18 1,-4 6-103,15-20-353,63-80 261,-82 112-662,0 0-1,1 1 0,1 0 0,0 2 1,32-21-1,-19 18-4299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1:47.815"/>
    </inkml:context>
    <inkml:brush xml:id="br0">
      <inkml:brushProperty name="width" value="0.05" units="cm"/>
      <inkml:brushProperty name="height" value="0.05" units="cm"/>
    </inkml:brush>
  </inkml:definitions>
  <inkml:trace contextRef="#ctx0" brushRef="#br0">94 0 96,'0'0'7593,"-15"2"-6422,-3 1-739,-42 2 1705,341 17 896,12 2-3232,123-24-4070,-433 1 4028,0 1-1,1 1 1,-19 5 0,-32 5-149,-297 8-571,89-9 1956,225-9 2460,59-3-3289,215-2-118,299-41 0,-702 60-2593,-67-11 3163,187-7-503,37 0 89,29-1-266,35-2 86,30 4 4,102-12 0,-169 11-321,-20 1 2744,-25 35-4839,6 7-2921,18-28 1953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2:00.437"/>
    </inkml:context>
    <inkml:brush xml:id="br0">
      <inkml:brushProperty name="width" value="0.05" units="cm"/>
      <inkml:brushProperty name="height" value="0.05" units="cm"/>
    </inkml:brush>
  </inkml:definitions>
  <inkml:trace contextRef="#ctx0" brushRef="#br0">1 1 10277,'0'0'0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7:35.056"/>
    </inkml:context>
    <inkml:brush xml:id="br0">
      <inkml:brushProperty name="width" value="0.05" units="cm"/>
      <inkml:brushProperty name="height" value="0.05" units="cm"/>
    </inkml:brush>
  </inkml:definitions>
  <inkml:trace contextRef="#ctx0" brushRef="#br0">0 1 5410,'0'0'5859,"23"12"-5859,-18-7-32,1 3-2193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8:37.956"/>
    </inkml:context>
    <inkml:brush xml:id="br0">
      <inkml:brushProperty name="width" value="0.05" units="cm"/>
      <inkml:brushProperty name="height" value="0.05" units="cm"/>
    </inkml:brush>
  </inkml:definitions>
  <inkml:trace contextRef="#ctx0" brushRef="#br0">0 0 16,'0'0'1201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8:12.252"/>
    </inkml:context>
    <inkml:brush xml:id="br0">
      <inkml:brushProperty name="width" value="0.05" units="cm"/>
      <inkml:brushProperty name="height" value="0.05" units="cm"/>
    </inkml:brush>
  </inkml:definitions>
  <inkml:trace contextRef="#ctx0" brushRef="#br0">0 6 1297,'0'0'3185,"0"-5"-3089,3 5-96,0 0-480,3 0-1713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03.094"/>
    </inkml:context>
    <inkml:brush xml:id="br0">
      <inkml:brushProperty name="width" value="0.05" units="cm"/>
      <inkml:brushProperty name="height" value="0.05" units="cm"/>
    </inkml:brush>
  </inkml:definitions>
  <inkml:trace contextRef="#ctx0" brushRef="#br0">0 0 2113,'0'0'4567,"43"5"-3817,-20-3 283,1-1 0,0-1-1,26-3 1,-30 0-640,0 2 0,0 1 0,0 0 0,0 1 0,23 5-1,-19 1-202,1 1 0,-2 2 0,1 0 0,-1 1 0,31 21-1,-12-3 84,67 59-1,-66-36 212,-37-43-364,0 0 1,1-1-1,0 0 0,1 0 0,10 9 1,6 3 103,37 38 0,15 13 160,119 94 512,-184-155-867,14 11 109,-1 1 1,-1 1-1,0 2 1,-2 0-1,32 49 1,-36-42 17,12 17-64,-2 1-1,-3 2 0,-1 0 1,17 63-1,-22-54 16,47 106 0,-38-106 9,29 99 0,-36-56 8,-18-80-101,2-1 1,1 0-1,1-1 1,0 1-1,2-1 0,20 41 1,-10-35-10,-1 2 1,-2 1-1,-1 0 1,-1 0-1,-1 1 1,7 39-1,-16-54 10,-1-1 0,0 1 0,-2 0-1,0 0 1,-1 0 0,0 0 0,-2-1 0,0 1-1,0-1 1,-2 1 0,-7 17 0,6-17-7,1 0 0,0 0-1,1 0 1,-2 30 0,1-16-5,-6 114 53,11-114-42,-1 0 1,-2 0 0,-1-1 0,-2 1 0,-14 46 0,1-32 18,-3-1 0,-43 65-1,7-13 87,-70 159 88,111-217-211,2 1-1,1 0 0,-13 65 0,-11 128 47,27-154-15,-18 261 39,26-310-28,-1-1-1,-1 1 1,-2-2 0,-1 1 0,-1-1-1,-1 0 1,-2-1 0,0 0-1,-32 47 1,36-58-36,-1 0 1,-1-1-1,0 0 0,-1-1 0,-1 0 1,0-1-1,0 0 0,-27 19 0,-7 2 48,46-33-70,-26 38-194,26-38 146,2-26-5431,17-18 2054,-15 37 2455,-1 0 1,0 1-1,0-1 1,0-1-1,2-8 1,-4 0-2819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7:08.451"/>
    </inkml:context>
    <inkml:brush xml:id="br0">
      <inkml:brushProperty name="width" value="0.05" units="cm"/>
      <inkml:brushProperty name="height" value="0.05" units="cm"/>
    </inkml:brush>
  </inkml:definitions>
  <inkml:trace contextRef="#ctx0" brushRef="#br0">164 22 5795,'0'0'1603,"0"0"-1473,0 0 0,0 0 0,0 0 0,0-1 0,0 1 0,0 0 0,0 0 0,0-1 0,0 1 0,0 0-1,0 0 1,0 0 0,0-1 0,0 1 0,0 0 0,-1 0 0,1-1 0,0 1 0,0 0 0,0 0 0,0 0 0,0 0 0,-1-1 0,1 1 0,0 0 0,0 0 0,0 0 0,-1 0-1,1 0 1,0 0 0,0-1 0,0 1 0,-1 0 0,1 0 0,0 0 0,0 0 0,0 0 0,-1 0 0,1 0 0,0 0 0,-3 4-21,1 0-1,0-1 1,0 1 0,1 0 0,-1 1 0,1-1 0,0 0-1,0 0 1,0 0 0,1 1 0,0-1 0,0 0-1,0 1 1,0-1 0,1 6 0,-1 8 471,-36-5 810,34-11-1345,1 0 0,0 0 0,0 0 0,0 0 0,0 0 0,0 0 0,0 0 0,1 0 0,-1 0 0,1 1 0,-1-1 0,1 0 0,0 3-1,0-4-89,0-8-6,1-13 358,0 14-277,0 0 0,-1 0 0,0 0 0,0 0 0,0-1 0,-1 1 0,0 0 0,-1-7 0,1 12-16,0 0 0,0 0 0,0 1 1,0-1-1,0 0 0,0 1 1,0-1-1,0 1 0,-1-1 0,1 1 1,0-1-1,0 1 0,0 0 0,-1-1 1,1 1-1,0 0 0,0 0 0,-1 0 1,1 0-1,0 0 0,0 0 0,-1 1 1,1-1-1,0 0 0,0 1 0,0-1 1,-1 1-1,1-1 0,-1 2 0,-34 18 394,35-19-408,0 0 1,0 0-1,0 0 1,0 0-1,0 0 1,0 0-1,0 0 1,0 1 0,1-1-1,-1 0 1,0 1-1,1-1 1,-1 1-1,1-1 1,0 1-1,-1-1 1,1 2-1,0-2-2,0-1 0,0 1-1,0-1 1,1 1 0,-1-1 0,0 1-1,0-1 1,1 1 0,-1-1-1,0 1 1,1-1 0,-1 1-1,1-1 1,-1 0 0,0 1 0,1-1-1,-1 0 1,1 1 0,-1-1-1,1 0 1,-1 1 0,1-1-1,-1 0 1,1 0 0,0 0 0,-1 0-1,1 0 1,-1 1 0,2-1-1,0 0 15,0 0 0,0 0 0,1 0 0,-1-1 0,0 1 0,0-1 0,0 1 0,0-1 0,1 1 0,-1-1 0,0 0 0,0 0 0,0 0 0,0 0 0,0-1 0,-1 1 0,1 0 0,0-1 0,-1 1 0,1-1 0,-1 0 0,2-2 0,3-4-170,-5 12 132,-1-4 30,0 1 0,0 0 0,0-1 0,1 1 1,-1 0-1,0-1 0,0 1 0,0 0 0,0-1 0,1 1 1,-1 0-1,0-1 0,1 1 0,-1-1 0,0 1 0,1 0 1,-1-1-1,1 1 0,-1-1 0,1 1 0,-1-1 1,1 0-1,-1 1 0,1-1 0,-1 1 0,1-1 0,0 0 1,-1 0-1,1 1 0,0-1 0,-1 0 0,1 0 0,0 0 1,-1 0-1,1 1 0,0-1 0,-1 0 0,2 0 1,6 0-106,-5 0 115,0 1 0,0-1 0,0 0-1,-1 0 1,1 0 0,0 0 0,0 0 0,0-1 0,0 1 0,0-1 0,-1 0 0,1 0-1,0 0 1,0 0 0,-1 0 0,1-1 0,-1 1 0,1-1 0,-1 0 0,0 0 0,0 0-1,2-2 1,-3 2 42,-21 2-172,13 0 33,18 0-35,-10 0 127,0-1 0,1 1 1,-1 0-1,0-1 0,0 1 0,1-1 1,-1 1-1,0-1 0,0 0 0,1 1 1,-1-1-1,0 0 0,0 0 1,0 0-1,0 0 0,0 0 0,0 0 1,-1 0-1,1 0 0,0 0 0,0 0 1,-1-1-1,1 1 0,-1 0 1,1 0-1,-1-1 0,0 1 0,1 0 1,-1-1-1,0 1 0,0 0 0,0-1 1,0 1-1,0 0 0,0-1 0,0 1 1,0-1-1,-1 1 0,1 0 1,0 0-1,-1-1 0,1 1 0,-1 0 1,0 0-1,1-1 0,-1 1 0,0 0 1,0 0-1,1 0 0,-1 0 0,0 0 1,0 0-1,0 0 0,0 0 1,-1 1-1,0-2 0,1 2-2,1 0 1,-1-1-1,1 1 0,0 0 0,-1 0 1,1 0-1,-1 0 0,1 0 1,-1 0-1,1 0 0,-1 0 0,1 0 1,-1 0-1,1 0 0,-1 0 0,1 0 1,-1 0-1,1 0 0,-1 0 1,1 1-1,-1-1 0,1 0 0,-1 0 1,1 0-1,0 1 0,-1-1 0,1 0 1,-1 1-1,1-1 0,0 0 1,-1 1-1,1-1 0,0 1 0,0-1 1,-1 0-1,1 1 0,0-1 0,0 1 1,-1 0-1,0 22-73,1-15 65,0-8-34,34-3 54,-34 2-22,0-1 0,-1 1 0,1-1 0,-1 1 1,1 0-1,-1-1 0,1 1 0,-1 0 0,0-1 0,0 1 0,0 0 0,0 0 0,0 0 0,0 0 0,0 0 0,0 0 0,0 0 0,0 0 1,-1 0-1,1 0 0,0 1 0,0-1 0,-1 0 0,1 1 0,-1-1 0,1 1 0,-3-1 0,0 0 38,0 0 0,0 1 0,1-1 0,-1 1 1,0 0-1,0 0 0,0 0 0,1 0 0,-1 1 0,0-1 0,-4 2 0,7-1-35,-1 0 0,1 0 1,0 0-1,0 0 0,0 1 0,0-1 0,0 0 1,0 0-1,0 1 0,0-1 0,0 0 0,0 1 1,1-1-1,-1 1 0,1-1 0,-1 1 0,1-1 1,0 1-1,-1-1 0,1 4 0,-2 35-4,2-38 4,0-2-3,1 1 0,-1 0 0,1-1 0,-1 1 0,1 0 0,-1-1 0,1 1 0,0 0 0,-1-1 0,1 1 0,0-1 0,-1 1 0,1-1 0,0 0 0,0 1 0,-1-1 0,1 0 0,0 1 0,0-1 0,0 0 0,0 0 0,0 0 0,-1 0 0,1 0 0,0 0 0,0 0 0,1 0 0,32 0-117,-28 0 105,-5 0 24,0 0-1,-1 0 1,1 0-1,0 0 1,-1 0-1,1 0 0,0 0 1,-1 0-1,1 0 1,0-1-1,-1 1 1,1 0-1,0 0 1,-1-1-1,1 1 1,-1 0-1,1-1 1,-1 1-1,1-1 1,0 1-1,-1-1 0,0 1 1,1-1-1,-1 1 1,1-1-1,-1 1 1,0-1-1,1 0 1,-1 1-1,1-2 1,-1-22 179,0 11-167,-2 13-19,1-1-1,0 0 1,0 0-1,-1 1 0,1-1 1,0 0-1,-1 1 0,1 0 1,0-1-1,-1 1 1,1 0-1,-1-1 0,1 1 1,-1 0-1,1 0 0,-3 1 1,3-2-1,0 1-1,1 0 1,-1 0 0,0 0 0,0 0-1,0 0 1,0 0 0,0 0 0,0 0 0,0 1-1,0-1 1,1 0 0,-1 0 0,0 1-1,0-1 1,0 1 0,0-1 0,1 1 0,-1-1-1,0 1 1,1-1 0,-1 1 0,0-1 0,1 1-1,-1 0 1,0 0 0,1-1 0,-1 1-1,1 0 1,0 0 0,-1-1 0,1 1 0,0 0-1,-1 2 1,1-2-3,-1 0-1,1 0 0,0 0 1,0 0-1,0 0 1,0-1-1,0 1 0,0 0 1,0 0-1,1 0 1,-1 0-1,0 0 0,0 0 1,1 0-1,-1 0 1,1 0-1,-1 0 0,1 0 1,-1-1-1,1 1 1,-1 0-1,1 0 0,0-1 1,-1 1-1,1 0 1,0-1-1,0 1 0,-1 0 1,1-1-1,0 1 1,0-1-1,0 0 0,0 1 1,0-1-1,0 0 1,0 1-1,0-1 0,-1 0 1,1 0-1,0 0 1,0 0-1,0 0 1,0 0-1,0 0 0,0 0 1,0 0-1,0-1 1,0 1-1,0 0 0,1-1 1,12 0-7,38 1 171,-51 0-156,-1 0 0,0 0 0,0 0 0,1-1 0,-1 1-1,0 0 1,0 0 0,0-1 0,0 1 0,1 0 0,-1 0-1,0-1 1,0 1 0,0 0 0,0-1 0,0 1 0,0 0-1,0-1 1,0 1 0,0 0 0,0 0 0,0-1 0,0 1-1,0 0 1,0-1 0,0 1 0,0 0 0,0-1 0,0 1-1,-1 0 1,1 0 0,0-1 0,0 1 0,0 0 0,0 0-1,-1-1 1,1 1 0,0 0 0,0 0 0,0-1 0,-1 1-1,1 0 1,-10-13-120,5 11 113,1 1 1,-1 0-1,1-1 1,-1 2 0,0-1-1,1 0 1,-1 1-1,0 0 1,1 0-1,-1 1 1,0-1 0,1 1-1,-1 0 1,1 0-1,-1 0 1,1 1 0,-1 0-1,1 0 1,0 0-1,0 0 1,0 0 0,0 1-1,0 0 1,0 0-1,1 0 1,0 0 0,-1 1-1,1-1 1,0 1-1,1 0 1,-1 0 0,-2 4-1,5-7-5,0-1-1,0 0 0,0 0 0,0 1 1,0-1-1,-1 0 0,1 0 1,0 0-1,0 1 0,0-1 1,0 0-1,0 0 0,0 1 1,0-1-1,0 0 0,0 0 1,0 1-1,0-1 0,0 0 1,1 0-1,-1 0 0,0 1 1,0-1-1,0 0 0,0 0 0,0 1 1,0-1-1,0 0 0,1 0 1,-1 0-1,0 0 0,0 1 1,0-1-1,0 0 0,1 0 1,-1 0-1,0 0 0,0 0 1,0 0-1,1 1 0,-1-1 1,0 0-1,16 3-200,13-6 85,-27 3 128,-1-1 0,0 1 0,0-1 0,0 0 0,0 1 0,0-1 0,-1 0 0,1 0 0,0 0 0,0 0 0,0 0 0,-1 0 0,1 0 0,0 0 0,-1 0 0,1 0 0,-1 0 0,1 0 0,-1 0 0,0 0 0,1 0 0,-1-1 0,0 1 0,0 0 0,0 0 0,0 0 0,0-1 0,0 1 0,0 0 0,0 0 0,-1 0 0,1-1 0,0 1 0,-1 0 1,1 0-1,-2-2 0,1 1-6,0 0 0,-1 1 1,1-1-1,0 1 0,-1-1 0,0 1 1,1 0-1,-1-1 0,0 1 1,1 0-1,-1 0 0,0 0 1,0 1-1,0-1 0,0 0 1,0 1-1,0-1 0,0 1 1,0-1-1,-4 1 0,4 0 8,0 0-1,0 0 0,0 0 0,0 0 0,0 0 0,0 0 0,0 0 1,0 1-1,1-1 0,-1 1 0,0 0 0,0-1 0,0 1 1,0 0-1,1 0 0,-1 0 0,0 0 0,1 0 0,-1 1 1,1-1-1,-1 0 0,1 1 0,-3 2 0,3 1-5,-1 0-1,1 0 1,-1 0 0,1-1-1,1 1 1,-1 0 0,1 0-1,0 10 1,3-14-23,0 0 0,0 0 0,0-1 0,0 1 0,0-1-1,0 0 1,1 0 0,-1 0 0,4-1 0,-2 1 5,-3 0 28,1 0-1,-1 0 0,1 0 1,-1 0-1,0 0 0,1-1 1,-1 1-1,0-1 0,1 1 1,-1-1-1,0 0 1,0 0-1,0 0 0,0 0 1,0-1-1,0 1 0,0 0 1,0-1-1,3-3 0,-3 2 14,-1 0 0,1 0 0,-1 0 0,0 0 0,1-1 0,-2 1 0,1-1 0,0 1 0,-1-1 1,1 1-1,-1-1 0,0-5 0,0 8-23,-1 0 1,1 1 0,0-1 0,-1 1 0,1-1 0,0 1 0,-1-1-1,1 1 1,-1-1 0,1 1 0,-1-1 0,1 1 0,-1 0-1,1-1 1,-1 1 0,1 0 0,-1-1 0,1 1 0,-1 0 0,0 0-1,1-1 1,-1 1 0,0 0 0,1 0 0,-1 0 0,1 0 0,-1 0-1,0 0 1,1 0 0,-1 0 0,0 0 0,1 0 0,-1 0 0,0 1-1,1-1 1,-1 0 0,1 0 0,-1 1 0,1-1 0,-1 0-1,0 1 1,1-1 0,-1 0 0,1 1 0,0-1 0,-1 1 0,1-1-1,-1 1 1,1-1 0,0 1 0,-1-1 0,1 1 0,0 0 0,-1-1-1,1 1 1,0-1 0,0 2 0,-1 9 3,1-8-6,0-1 1,0 1-1,0-1 1,0 1-1,0-1 1,1 1-1,-1-1 1,1 1 0,-1-1-1,3 5 1,-2-6-6,0 0 0,0 0 1,1 0-1,-1 0 1,0-1-1,1 1 0,-1 0 1,1 0-1,-1-1 0,1 1 1,-1-1-1,1 0 1,-1 1-1,1-1 0,0 0 1,-1 0-1,1 0 0,-1 0 1,1 0-1,1-1 1,2 2 3,0-1 0,1 0 0,-1-1 1,0 1-1,0-1 0,0 0 1,0 0-1,0-1 0,0 0 0,4-2 1,-7 3 14,0-1 0,0 0 0,0 1 1,0-1-1,0 0 0,-1 0 1,1 0-1,-1 0 0,0 0 0,1-1 1,-1 1-1,0 0 0,0-1 0,-1 1 1,1 0-1,0-1 0,-1 1 0,1-1 1,-1 1-1,0-1 0,0 1 0,0-6 1,0-3 44,-4-24 5,3 34-63,0 0 0,0-1 0,0 1-1,0 0 1,0-1 0,0 1 0,-1 0-1,1 0 1,0 0 0,-1 0 0,1 0-1,-1 0 1,1 1 0,-1-1 0,1 0-1,-1 1 1,0-1 0,1 1 0,-4-1-1,2 0 12,0 0 0,0 0-1,0 1 1,0-1 0,-1 1-1,1-1 1,0 1 0,0 0-1,0 0 1,0 1 0,-1-1-1,1 1 1,0-1 0,0 1-1,0 0 1,0 0 0,0 0-1,0 1 1,0-1 0,1 1-1,-1 0 1,0-1 0,1 1-1,0 0 1,-5 5-1,4-2 0,0 1-1,0 0 1,1-1-1,0 1 0,0 0 1,0 0-1,1 0 0,0 1 1,0-1-1,0 0 0,1 0 1,1 8-1,-1-13-12,0 0 0,1 0 0,-1 0 0,0 0 0,1 0 0,0 0 1,-1 0-1,1-1 0,-1 1 0,1 0 0,0 0 0,0-1 0,-1 1 0,1 0 0,0-1 0,0 1 0,0-1 0,0 1 0,-1-1 1,1 0-1,0 1 0,0-1 0,0 0 0,0 1 0,0-1 0,0 0 0,0 0 0,0 0 0,0 0 0,0 0 0,2 0 0,40 0-86,-32-1 67,-10 1 28,0 0 0,0 1 0,0-1 0,0-1 0,0 1 0,0 0 0,0 0 0,-1 0 0,1 0-1,0-1 1,0 1 0,0 0 0,0-1 0,0 1 0,-1-1 0,1 1 0,0-1 0,0 1 0,-1-1 0,1 1 0,0-1-1,-1 0 1,1 1 0,-1-1 0,1 0 0,-1 0 0,1 1 0,-1-1 0,1 0 0,-1-1 0,1-29 325,-1 16-273,0 14-59,0 0-1,-1 0 1,1 0 0,0 0 0,0 0-1,-1 0 1,1 1 0,0-1-1,-1 0 1,1 0 0,-1 0 0,1 1-1,-1-1 1,1 0 0,-1 0 0,1 1-1,-1-1 1,0 1 0,1-1 0,-1 1-1,0-1 1,0 1 0,1-1 0,-1 1-1,0-1 1,-1 1 0,-31-6-14,28 6 13,1 0 1,-1 0-1,1 0 1,-1 1-1,1 0 1,-1 0-1,1 0 1,-1 0 0,1 1-1,0 0 1,-6 3-1,8-2-4,0-1-1,0 1 0,0 0 1,0 0-1,1 0 1,-1 1-1,1-1 1,0 0-1,0 0 0,0 1 1,0-1-1,1 1 1,-1-1-1,1 0 1,0 1-1,0-1 0,0 1 1,1 3-1,0 9-3,3-15-7,1 1 0,-1-1 0,1 0 0,0-1 0,-1 1 0,1-1 0,0 1 0,0-2 0,6 1 0,-7-1-18,-1 2 43,0-2 1,0 1 0,0 0-1,0-1 1,1 1-1,-1-1 1,0 0-1,-1 0 1,1 0 0,0 0-1,0-1 1,0 1-1,-1-1 1,4-2 0,-4 3 2,-1-1 1,0 1 0,0-1 0,1 1 0,-1-1 0,0 0-1,-1 1 1,1-1 0,0 0 0,0 0 0,-1 1 0,1-1-1,-1 0 1,0 0 0,1 0 0,-1 0 0,0 0 0,0 0-1,0 0 1,0 0 0,-1 1 0,1-1 0,0 0 0,-1 0-1,-1-3 1,2 4-15,-1 0-1,1 0 1,-1 0-1,0 0 1,0 0-1,1 1 1,-1-1-1,0 0 1,0 0 0,0 1-1,0-1 1,0 1-1,0-1 1,0 1-1,0-1 1,0 1-1,0-1 1,0 1-1,0 0 1,0 0-1,0-1 1,0 1-1,-2 0 1,-31 0-14,24 0 25,-9-1 31,14 0-26,-1 1 1,1-1-1,0 1 0,-1 0 0,1 1 1,0-1-1,0 1 0,-1 0 0,1 0 1,0 0-1,0 1 0,0 0 0,-8 4 1,12-4-19,-1 0 0,1 0 1,0 0-1,0 0 1,1 0-1,-1 0 0,0 0 1,1 0-1,-1 1 1,1-1-1,-1 0 0,1 0 1,0 0-1,0 1 1,0-1-1,1 0 0,-1 0 1,0 0-1,1 1 1,-1-1-1,1 0 0,0 0 1,0 0-1,0 0 0,0 0 1,0 0-1,0 0 1,0 0-1,1-1 0,-1 1 1,1 0-1,-1-1 1,4 3-1,6-2-48,-1-1 0,1 0-1,20-1 1,-10-1 112,-20-3 7,0-1 0,0 0 0,-1 1 0,1-1 0,-1 1 0,0-1 0,-1-8 0,1 8-43,0 4-62,-28 0-1010,8 0-4037,9 1-1433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7:09.650"/>
    </inkml:context>
    <inkml:brush xml:id="br0">
      <inkml:brushProperty name="width" value="0.05" units="cm"/>
      <inkml:brushProperty name="height" value="0.05" units="cm"/>
    </inkml:brush>
  </inkml:definitions>
  <inkml:trace contextRef="#ctx0" brushRef="#br0">0 495 7491,'0'0'3634,"31"4"-2279,6 1-901,12 1 582,92 2 1,277-29 2091,-223 8-2590,-5 3-405,434-36 327,-486 28-319,-1-5 0,198-62 0,-185 35-76,118-36 11,-228 75-78,73-24 71,-97 30-79,1 1-1,0 0 0,0 1 1,0 1-1,1 1 1,-1 0-1,21 2 0,-22 1 19,1-2 0,-1 0 0,1-1 0,-1-1 0,1-1 0,-1 0 0,0-1 0,19-7 0,-11 0-8,0-1-7,0 2 0,0 0 0,1 2 0,28-6 0,-17 15 205,-6 1-898,-15-6-3998,-11-1 1211,-1-2-1144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3.322"/>
    </inkml:context>
    <inkml:brush xml:id="br0">
      <inkml:brushProperty name="width" value="0.05" units="cm"/>
      <inkml:brushProperty name="height" value="0.05" units="cm"/>
    </inkml:brush>
  </inkml:definitions>
  <inkml:trace contextRef="#ctx0" brushRef="#br0">125 1 12598,'0'0'4829,"-2"1"-3898,-1 2-893,-1 0 0,1 0 1,-1 0-1,1 0 0,0 1 0,0 0 1,1-1-1,-1 1 0,1 0 0,0 0 1,-3 7-1,-5 8 28,-1 3 8,0 0 0,1 1 0,1 0 0,1 0 0,1 1 0,1 0 0,1 1 0,1-1 0,2 1 0,0-1 0,1 1 0,2 0 0,3 25-1,-2-43-75,-1-1 0,1 1-1,1-1 1,-1 0 0,1 1-1,0-1 1,0-1-1,1 1 1,0 0 0,0-1-1,0 0 1,1 0-1,-1 0 1,1 0 0,1-1-1,-1 0 1,0 0-1,1 0 1,0-1 0,0 0-1,0 0 1,0 0 0,0-1-1,1 0 1,-1 0-1,1 0 1,10 0 0,-1 0-51,0 0 1,0-1 0,-1-1 0,1-1 0,0 0 0,0-1 0,-1-1 0,1 0-1,-1-1 1,26-11 0,-20 6 15,-1-1 0,-1-1 1,19-14-1,-31 20 42,1-1 0,-1 0 0,-1 0 0,1-1 1,-1 0-1,0 0 0,-1 0 0,1-1 0,-1 0 0,3-8 0,-14 32 385,-21 49 459,-22 78-1,44-123-905,0 0 0,1 1-1,1 0 1,1-1 0,1 1 0,0 0-1,2 0 1,6 40 0,-6-57-70,0 0 0,1 0 0,-1 0 0,1-1 1,0 1-1,0 0 0,0-1 0,1 0 0,-1 1 0,1-1 0,0 0 1,0 0-1,0 0 0,0-1 0,7 5 0,-3-3-465,0 0 1,1 0-1,-1-1 0,1 0 1,0 0-1,0-1 0,9 1 1,44 2-5417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7:10.121"/>
    </inkml:context>
    <inkml:brush xml:id="br0">
      <inkml:brushProperty name="width" value="0.05" units="cm"/>
      <inkml:brushProperty name="height" value="0.05" units="cm"/>
    </inkml:brush>
  </inkml:definitions>
  <inkml:trace contextRef="#ctx0" brushRef="#br0">39 22 8756,'0'0'7302,"-6"-4"-6149,-20-9-329,19 10-451,10 2-372,-1 1-1,1 0 1,-1 0-1,1 0 0,0 0 1,-1 0-1,1 1 1,-1-1-1,1 1 0,-1 0 1,1 0-1,-1 0 0,0 0 1,4 2-1,6 1 21,49 12 93,2-2-1,81 6 1,73 16 65,-200-32-167,28 10 16,-43-14-32,-1 1 0,0 0 0,1 0 0,-1 0 0,0 0 0,1 0 0,-1 0 0,0 0-1,0 0 1,0 0 0,0 1 0,0-1 0,0 0 0,0 1 0,-1-1 0,1 1 0,0-1 0,-1 1 0,1-1 0,-1 1 0,0-1 0,1 1 0,-1 0 0,0 2 0,0-1 22,0 0-1,0 0 1,0 1 0,-1-1 0,1 0 0,-1 0-1,0 0 1,0 0 0,0 0 0,0 0-1,-1 0 1,1 0 0,-1-1 0,0 1-1,-3 4 1,-1-1 19,0-1-1,-1 0 1,0 0-1,-13 7 1,8-5-32,-79 51-637,33-17-3173,27-20-1536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9:58.531"/>
    </inkml:context>
    <inkml:brush xml:id="br0">
      <inkml:brushProperty name="width" value="0.05" units="cm"/>
      <inkml:brushProperty name="height" value="0.05" units="cm"/>
    </inkml:brush>
  </inkml:definitions>
  <inkml:trace contextRef="#ctx0" brushRef="#br0">29 25 2209,'0'0'3073,"-5"-4"-2576,-18-15-25,23 19-371,0-2-37,4 19 267,0 0 1,2-1-1,0 1 0,1-2 0,0 1 0,2-1 0,10 16 0,39 50 628,-40-59-604,-1 1-1,-2 1 1,20 38 0,-25-39-157,1-1-1,1 0 1,2-1 0,-1-1 0,2 0 0,1-1 0,0-1 0,2 0 0,29 23 0,-42-37-179,0 0 1,0 0-1,-1 0 0,1 1 0,-1-1 0,0 1 1,-1 0-1,1 0 0,5 10 0,-4-6 60,1 1 1,0-2-1,1 1 0,-1-1 0,10 8 0,14 18-20,-1 11 10,-21-30-65,1-1-1,18 22 1,-2-9-7,-9-7 14,1-2 0,1 0-1,1-1 1,21 15 0,59 44 164,-78-56-143,2-2-1,0-1 1,1 0 0,1-2 0,0-1-1,43 18 1,-46-22 97,0 1 0,-2 1 0,1 1 1,-2 0-1,0 2 0,0 0 0,19 22 0,-14-16-20,103 98 646,-119-111-664,0 1 1,-1 0-1,12 19 1,9 12 11,14 20 143,-36-55-235,-1 0 0,0 0 0,0 0 0,-1 1 0,8 11 1,8 24 83,-3 1 0,13 46 0,4 14-2,-9-31 117,-3 0-1,-3 2 1,17 130-1,-36-197-196,13 263 180,-10-66 309,-6 216 119,-2-387-569,-1-1 0,-1 0 0,-2 0 0,-1-1 0,-1 0 0,-2-1 0,-19 33 0,8-21 39,-47 61 0,24-36 12,0-5 65,-60 63-1,105-122-160,-15 18-10,2 2 0,0-1 1,-11 25-1,-13 17 102,-7-4-14,34-46-80,1 0 1,0 1-1,1 0 1,-13 26-1,-41 86 45,33-69-14,-39 106 1,63-146-14,-1-1 1,0 0 0,-17 23-1,-1 5 19,16-30-37,0 0 0,-1-1 0,0 0 0,-1 0 0,0-1 0,-1-1 0,-15 10 0,8 14-13,12-22 6,2 0-1,-1 0 1,2 0 0,-1 0 0,2 1-1,0 0 1,-4 26 0,-2 5 6,2-14 11,1 0-1,1 0 1,2 0-1,0 40 1,4-52 14,0 30 40,8 71 1,-5-102-55,0 0 0,2-1 0,0 1 0,1-1 0,0-1 0,2 1 0,14 24 0,-12-24 1,2 0-1,0 0 1,1-1 0,1 0 0,0-2 0,1 1 0,1-2 0,0 0 0,1-1-1,0 0 1,0-2 0,2 0 0,-1-1 0,1-1 0,0 0 0,1-2 0,0 0-1,0-1 1,0-1 0,40 2 0,-53-5-11,41 1 31,-1-2 1,0-2-1,0-2 0,60-13 1,395-159 118,-284 92-123,-135 53-26,401-155 95,-347 125-64,186-112 0,-148 71-58,128-84 32,-263 158-17,-2-3 0,0-1 1,-2-2-1,-2-1 0,35-45 0,-7-6-511,-4-2 1,-3-3 0,73-167-1,-102 192-467,-2-1 0,-4-1-1,-2-1 1,-4 0-1,-2-1 1,3-109 0,-14 129-626,-1 0-1,-3 0 1,-18-93 0,-28-15-2800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59:59.576"/>
    </inkml:context>
    <inkml:brush xml:id="br0">
      <inkml:brushProperty name="width" value="0.05" units="cm"/>
      <inkml:brushProperty name="height" value="0.05" units="cm"/>
    </inkml:brush>
  </inkml:definitions>
  <inkml:trace contextRef="#ctx0" brushRef="#br0">104 305 3714,'0'0'2652,"-17"-3"-1908,-50-11-133,66 14-388,0 0 0,0 0 0,0 0 0,0-1 0,0 1 0,0 0 0,1-1 0,-1 1 0,0-1 0,0 1 0,0-1 0,1 1 0,-1-1 0,0 1 0,0-1 0,1 0 0,-1 1 0,1-1 0,-1 0 0,0 1 1,1-1-1,0 0 0,-1 0 0,0-1 0,1 1-167,0 0 0,0 0 0,0-1 0,0 1 0,0 0 0,0 0 0,0 0 0,0 0 0,1-1 0,-1 1 0,0 0 0,1 0 0,-1 0 0,1 0 0,-1 0 0,2-1 0,12-10 47,0 0 0,1 1 0,1 1 0,0 1 0,0 0 0,35-13 0,23-4 101,1 4 1,1 3 0,98-12 0,-122 22-123,569-52 563,3 60-457,-565 4-91,-1 3 0,-1 2 0,1 3 0,-1 2 0,-1 3 0,-1 2 0,0 3 1,-2 2-1,66 38 0,-10 0 252,179 92 409,-259-140-699,280 140 625,-266-127-567,-1 1 0,-1 2 0,-2 2 0,68 70 1,92 154 545,-55-64-118,51 31-275,91 119-64,-251-292-163,-2 2 0,-2 1 0,-2 2 0,-3 1 0,27 80 0,-30-53 52,-4 1 1,-3 1-1,7 111 0,-12 257 201,-11-441-296,-3 108 29,-5 1-1,-5-2 0,-36 145 1,10-114 6,-6-2 0,-68 150 0,74-208-174,-76 186-323,54-90-2917,40-116-1493,1-31-2278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06.231"/>
    </inkml:context>
    <inkml:brush xml:id="br0">
      <inkml:brushProperty name="width" value="0.05" units="cm"/>
      <inkml:brushProperty name="height" value="0.05" units="cm"/>
    </inkml:brush>
  </inkml:definitions>
  <inkml:trace contextRef="#ctx0" brushRef="#br0">2539 2578 96,'0'0'4279,"-1"12"-3844,-25 91 1579,16-62-1397,2 0-1,2 0 0,-1 44 1,3-35 288,-15 79 1,5-73-387,-10 46 673,-15 119 0,17 127 1438,22-327-2478,0-1 0,2 1 0,0 0 1,1 0-1,1-1 0,14 39 0,-11-36 217,10 47 1,-11 16 47,-7-71-393,1-1 0,1 0 0,0 1 1,1-1-1,1 0 0,0 0 0,6 15 1,26 44 36,-26-64-72,-8-9 14,-1 1-1,1-1 0,-1 0 0,1 0 0,-1 1 0,1-1 0,-1 1 0,1-1 0,-1 0 1,0 1-1,1-1 0,-1 1 0,1-1 0,-1 1 0,0-1 0,0 1 0,1 0 1,-1-1-1,0 1 0,0-1 0,1 1 0,-1-1 0,0 1 0,0 0 0,0-1 0,0 1 1,0-1-1,0 2 0,1 23 12,0 1 1,2-1-1,2 0 0,0 0 1,1 0-1,1-1 1,2 0-1,0 0 0,24 41 1,-5 2-10,-24-55-3,1 0-1,0 0 1,0 0-1,1-1 1,1 0-1,14 19 1,-10-15 6,0 0 1,-2 0-1,1 1 0,8 22 1,17 29 32,1-10-22,-9-18 12,-2 2 0,-2 1 0,32 80 1,-45-93-6,-1 0 1,-1 1 0,-1 0-1,-2 1 1,3 59 0,-8-80-12,0 0 0,0-1 0,-1 0 1,-1 1-1,1-1 0,-6 16 0,5-21-8,0 1-1,-1-1 0,1 0 1,-1 0-1,0 0 0,0 0 1,0-1-1,0 1 0,-1-1 1,0 0-1,1 0 0,-1 0 1,0-1-1,0 1 0,-7 2 1,-31 13 92,0-1 0,-1-3 1,0-1-1,-1-2 0,-88 9 1,-230-6 152,358-14-254,-30-1-3,-1-2 0,1-1 0,0-1 0,0-2 1,0-1-1,-44-18 0,34 8-9,1-3 1,0-1-1,2-2 1,-41-31-1,7-5-58,4-3 0,2-3 0,3-3 0,-65-89 0,0-19-402,-165-296 0,-63-219-324,289 550 740,23 50 47,-141-308 28,160 330-25,3-2 0,3-1 0,-22-138 0,31 69-758,9-237 0,11 279 362,4 0-1,4 1 1,53-184-1,132-279-734,-176 499 1052,280-655-3552,-285 677 3504,-5 11-236,0 0 1,-2 0-1,-1-2 1,-2 1 0,11-64-1,-18 39-3516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08.013"/>
    </inkml:context>
    <inkml:brush xml:id="br0">
      <inkml:brushProperty name="width" value="0.05" units="cm"/>
      <inkml:brushProperty name="height" value="0.05" units="cm"/>
    </inkml:brush>
  </inkml:definitions>
  <inkml:trace contextRef="#ctx0" brushRef="#br0">1470 13 5939,'0'0'2246,"-30"-4"-1427,-13 0-387,-45 0 1,79 5-351,1-1 1,-1 2 0,0-1 0,1 1 0,-1 1-1,1 0 1,-1 0 0,1 0 0,0 1 0,0 1-1,1-1 1,0 1 0,-1 0 0,-10 11 0,0-2 161,-25 22 198,1 1 0,2 2 0,-42 53 1,-98 150 218,70-78-491,7 4 0,8 5 0,-99 249-1,136-267-498,7 1 0,7 3 0,6 2 0,-22 225 0,43-49-3950,17-330 4175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08.997"/>
    </inkml:context>
    <inkml:brush xml:id="br0">
      <inkml:brushProperty name="width" value="0.05" units="cm"/>
      <inkml:brushProperty name="height" value="0.05" units="cm"/>
    </inkml:brush>
  </inkml:definitions>
  <inkml:trace contextRef="#ctx0" brushRef="#br0">35 285 6867,'0'0'1435,"-7"-18"-1210,-17-57-89,23 72-132,0-1 1,0 1-1,1-1 1,-1 0 0,1 0-1,0 1 1,0-1-1,0 0 1,1 1 0,-1-1-1,1 0 1,0 1-1,0-1 1,0 0 0,1 1-1,-1 0 1,1-1 0,0 1-1,0 0 1,0 0-1,0 0 1,5-5 0,-4 4-3,0 0 1,0 0 0,-1 0 0,1 0-1,-1 0 1,0 0 0,0 0 0,1-7-1,0-39 30,-3 37 1444,0 26 2939,-5 94-3412,2-78-826,0 0-1,3 0 1,0 0-1,2 0 0,0-1 1,13 51-1,-4-49-33,1 0-1,2-1 1,1 0-1,1-1 0,2 0 1,0-2-1,42 46 0,16 5 470,87 69-1,-13-13-598,-107-92-36,-1 1 0,-3 3-1,44 62 1,-72-91-158,-2 0 0,1 1 1,-2 0-1,0 0 0,-1 0 0,-1 1 0,-1 0 0,0 1 0,-1-1 0,-1 1 0,-1 0 0,-1-1 0,0 1 0,-3 28 0,-1-38-288,1 0 1,-1 0-1,-1-1 0,1 1 0,-2-1 0,1 0 0,-1 0 1,0 0-1,-1-1 0,0 1 0,0-1 0,0-1 0,-1 1 1,-8 5-1,-33 32-4619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09.354"/>
    </inkml:context>
    <inkml:brush xml:id="br0">
      <inkml:brushProperty name="width" value="0.05" units="cm"/>
      <inkml:brushProperty name="height" value="0.05" units="cm"/>
    </inkml:brush>
  </inkml:definitions>
  <inkml:trace contextRef="#ctx0" brushRef="#br0">332 1 13158,'0'0'0,"-171"159"-2033,134-113 1393,6 5-465,-8 7-575,-15 13-1506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15.187"/>
    </inkml:context>
    <inkml:brush xml:id="br0">
      <inkml:brushProperty name="width" value="0.05" units="cm"/>
      <inkml:brushProperty name="height" value="0.05" units="cm"/>
    </inkml:brush>
  </inkml:definitions>
  <inkml:trace contextRef="#ctx0" brushRef="#br0">524 0 6611,'1'3'6184,"-8"9"-5829,-56 47 562,8-7-740,1 1-1,-49 67 0,57-56-139,-4-2 1,-96 96-1,195-245-504,-26 40 851,28-82-1,-35 83 1217,-16 56-1319,-1-1 1,1 1 0,0-1-1,1 1 1,0-1-1,3 10 1,-1 1-114,-1-7-247,1 1-1,1-1 0,0-1 0,1 1 1,0-1-1,1 0 0,14 22 1,-3-6-538,-27-37-2990,1 0 3450,0-1 1,0-1-1,-10-16 0,11 13 314,1-1 1,1-1-1,0 1 0,0-1 0,2 0 0,0-1 0,-3-31 0,7 47 547,15 3-646,0 0-1,0 1 0,-1 1 1,1 0-1,-1 1 0,0 1 1,18 9-1,19 8 31,32 7-56,107 43-2868,-177-66-101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16.061"/>
    </inkml:context>
    <inkml:brush xml:id="br0">
      <inkml:brushProperty name="width" value="0.05" units="cm"/>
      <inkml:brushProperty name="height" value="0.05" units="cm"/>
    </inkml:brush>
  </inkml:definitions>
  <inkml:trace contextRef="#ctx0" brushRef="#br0">726 1 5507,'0'0'1963,"-25"8"-1392,5-2-462,2-1 126,0 1 0,1 0-1,0 1 1,0 1 0,0 1 0,1 0 0,-24 19 0,-95 89 2863,-127 145 1,262-262-3108,0 0-1,0 0 1,0-1-1,0 1 1,-1 0-1,1-1 1,0 1-1,0 0 1,0-1-1,0 1 1,0 0-1,0 0 1,0-1 0,-1 1-1,1 0 1,0 0-1,0-1 1,0 1-1,-1 0 1,1 0-1,0-1 1,0 1-1,0 0 1,-1 0-1,1 0 1,0 0 0,-1-1-1,1 1 1,0 0-1,0 0 1,-1 0-1,1 0 1,0 0-1,-1 0 1,1 0-1,0 0 1,-1 0-1,1 0 1,0 0-1,0 0 1,-1 0 0,1 0-1,0 0 1,-1 0-1,1 0 1,0 0-1,-1 0 1,1 1-1,0-1 1,0 0-1,-1 0 1,1 0-1,0 1 1,0-1-1,-1 0 1,1 0 0,0 0-1,0 1 1,0-1-1,-1 1 1,6-36-524,-4 30 499,5-22-42,1 0 1,2 0-1,1 1 1,1 0-1,1 1 1,1 0 0,2 1-1,0 0 1,1 2-1,22-24 1,-35 43 103,0-1 0,1 1 0,-1 0 1,1 0-1,0 1 0,0-1 0,0 1 0,0 0 1,1 0-1,-1 0 0,1 1 0,-1-1 0,1 1 1,-1 0-1,1 0 0,0 1 0,-1 0 1,1-1-1,0 2 0,6-1 0,-9 2 10,0-1-1,0 0 1,0 0-1,0 1 1,0-1-1,-1 1 1,1-1 0,0 1-1,-1 0 1,0 0-1,1 0 1,-1 0-1,0 0 1,0 0-1,0 0 1,0 0-1,0 0 1,0 1 0,-1-1-1,1 0 1,-1 0-1,1 1 1,-1-1-1,0 5 1,4 67 509,-4-69-488,1 44 96,-2 56-380,0-104 176,1 1-1,0-1 0,-1 0 0,1 0 0,-1 0 0,1 0 0,-1-1 0,1 1 0,-1 0 0,0 0 0,0 0 0,1 0 0,-1 0 0,0-1 1,0 1-1,0 0 0,0-1 0,0 1 0,0-1 0,0 1 0,0-1 0,0 1 0,0-1 0,0 0 0,0 0 0,0 1 0,-2-1 1,-35 3-637,31-3 563,-7 1 23,0-1-1,1 0 1,-1-1-1,0 0 0,1-1 1,-1-1-1,1 0 1,0-1-1,0 0 1,0-1-1,0-1 1,1 0-1,0 0 1,0-1-1,1-1 1,0 0-1,0 0 0,-12-13 1,-52-56 2240,107 78-1452,-1 3-234,0 1 0,38 12 0,-32-7-225,41 5-1,5-8-1309,160-6-1,-241-1 758,18-2-1645,-13-2-4201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20.991"/>
    </inkml:context>
    <inkml:brush xml:id="br0">
      <inkml:brushProperty name="width" value="0.05" units="cm"/>
      <inkml:brushProperty name="height" value="0.05" units="cm"/>
    </inkml:brush>
  </inkml:definitions>
  <inkml:trace contextRef="#ctx0" brushRef="#br0">120 0 2017,'0'0'10554,"-19"22"-9327,-3 3-549,-33 49 0,51-67-512,1 1 0,0-1 0,0 1 1,0 0-1,1 0 0,0 0 0,1 1 0,0-1 1,0 0-1,1 0 0,0 1 0,0-1 1,1 0-1,2 10 0,-1 5 190,6 30 111,2-1-1,2 0 1,3-1 0,41 97 0,23 76 331,-62-150-585,-3 1 1,6 134-1,-18 158 400,-3-194-473,1-5-44,-29 695 331,0-563-444,13 2 0,14-1 1,41 352-1,-15 147-50,-25-558-64,1-230 108,1-1-1,0 0 0,1 0 0,0 1 0,1-1 0,1-1 0,-1 1 1,2 0-1,-1-1 0,7 10 0,0-2-6,1-1 0,0-1-1,1 0 1,27 25 0,-33-35 17,1 0 0,-1-1-1,1 0 1,0 0 0,1 0 0,-1-1 0,1-1 0,0 1 0,0-1-1,0-1 1,15 3 0,9-1-81,0-2 1,34-1-1,-40-2 47,86-2-177,220-38 0,110-54-152,-320 66 331,438-111-230,-17-46-184,-452 146 328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6.420"/>
    </inkml:context>
    <inkml:brush xml:id="br0">
      <inkml:brushProperty name="width" value="0.05" units="cm"/>
      <inkml:brushProperty name="height" value="0.05" units="cm"/>
    </inkml:brush>
  </inkml:definitions>
  <inkml:trace contextRef="#ctx0" brushRef="#br0">458 144 5539,'0'0'9617,"-28"-8"-8616,-7-4-749,-10-2 126,-74-14 0,88 21-195,1-2 0,-57-24 0,5 0-38,90 37-154,0-1 1,-1 1 0,1 1-1,-1 0 1,0 0 0,0 0-1,-1 1 1,0-1 0,0 2-1,0-1 1,0 1-1,-1 0 1,0 0 0,-1 0-1,0 1 1,0-1 0,0 1-1,-1 0 1,0 0-1,-1 1 1,3 13 0,-3-3 124,-1 1 1,-1 0-1,-1-1 1,0 1-1,-2-1 1,0 0-1,-1 1 1,-12 31-1,7-30-43,1 0 1,0 1-1,2 0 0,1 0 0,0 0 1,2 0-1,0 1 0,2 31 0,1-53 7,3-1-2,24-1 9,50-10 1,-47 5-90,46-1-1,-21 5 7,-14 0-9,-1 1 1,81 11-1,-114-9-2,1 1 0,-1 0 1,-1 0-1,1 0 1,0 1-1,-1 1 1,1-1-1,-1 1 0,0 0 1,0 0-1,0 1 1,-1-1-1,6 7 0,-8-7 12,0 0-1,0-1 0,-1 1 1,1 0-1,-1 0 0,0 0 1,0 1-1,-1-1 0,1 0 1,-1 1-1,0-1 0,0 1 0,-1 0 1,1-1-1,-1 1 0,0-1 1,0 1-1,-1 0 0,1-1 1,-1 1-1,-2 7 0,1-8 19,0-1-1,0 1 0,0 0 0,-1-1 0,1 1 1,-1-1-1,0 0 0,0 0 0,0 0 1,0 0-1,0-1 0,-1 1 0,1-1 0,-1 0 1,0 0-1,0 0 0,1-1 0,-9 3 1,-3 1 17,1-1 0,0-1 1,-1 0-1,-17 1 1,22-4-112,-6 2 85,-1-1 0,0-1 1,1 0-1,-1-1 0,-20-5 1,34 6-150,0-1 0,1 0 0,-1 1 0,1-1 1,-1 0-1,1 0 0,0-1 0,-1 1 0,1 0 0,0-1 1,0 0-1,0 1 0,0-1 0,0 0 0,0 0 0,1 0 1,-1 0-1,0 0 0,1-1 0,0 1 0,-1 0 0,1-1 1,0 1-1,0-1 0,1 1 0,-1-1 0,0 1 0,1-1 1,0 0-1,-1 1 0,1-1 0,0 1 0,0-1 0,1 0 1,-1 1-1,1-1 0,-1 0 0,1 1 0,0-1 0,0 1 1,1-3-1,24-53-4331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21.975"/>
    </inkml:context>
    <inkml:brush xml:id="br0">
      <inkml:brushProperty name="width" value="0.05" units="cm"/>
      <inkml:brushProperty name="height" value="0.05" units="cm"/>
    </inkml:brush>
  </inkml:definitions>
  <inkml:trace contextRef="#ctx0" brushRef="#br0">225 60 5539,'0'0'512,"-25"-6"181,-7-1-277,-62-14 274,21 4 5000,72 17-5616,20-2 298,28 1-568,1640-4 1085,-1677 5-883,0 0-1,-1 1 1,1-1 0,0 2 0,0 0 0,-1 0 0,1 1 0,-1 0 0,18 8-1,-21-8 11,-1 1 0,1 1-1,-1-1 1,0 1 0,-1 0-1,1 0 1,-1 0 0,1 0-1,-2 1 1,1 0 0,-1 0-1,0 0 1,0 0 0,0 0 0,1 8-1,12 42 698,-3 1 1,10 101-1,-6-31-110,69 350 620,29 188 243,-91-461-1412,-8 0 1,-17 339-1,-15-392-103,-45 187 0,-2 8-158,55-276-10,2 0-1,4 0 1,6 70 0,5-83-21,3-1 0,2 0 0,2-1 1,37 84-1,-25-67-96,-24-61 283,0 1 1,0 1-1,-1-1 1,-1 0 0,0 1-1,0 0 1,-1 17 0,-8-28-351,-35-5-645,1-2-1,0-1 1,0-3-1,-64-21 0,-16-3-379,-300-53-1868,170 43 983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23.472"/>
    </inkml:context>
    <inkml:brush xml:id="br0">
      <inkml:brushProperty name="width" value="0.05" units="cm"/>
      <inkml:brushProperty name="height" value="0.05" units="cm"/>
    </inkml:brush>
  </inkml:definitions>
  <inkml:trace contextRef="#ctx0" brushRef="#br0">1541 121 8788,'0'0'2609,"36"-14"-2203,-10 3-300,16-6 97,1 2 0,0 1 0,1 2-1,47-5 1,18 4 431,0 5 0,218 13 0,-251 7-541,0 3 0,-2 3 0,111 43-1,-165-54-66,1 0-12,1 1 1,27 14-1,-44-19 22,0 0 0,-1 0 1,1 0-1,-1 0 0,0 1 0,1-1 1,-2 1-1,1 0 0,0 0 0,-1 1 0,0-1 1,0 1-1,0 0 0,-1 0 0,4 6 1,-4 1 115,1-1 1,-2 1-1,1-1 1,-2 1-1,0 0 1,0-1-1,-1 1 1,0 0 0,-1-1-1,0 0 1,-1 1-1,0-1 1,-1 0-1,-10 20 1,-7 10 224,-2-1 0,-41 54 0,28-42-168,-6 15-5,4 2 1,3 1-1,3 2 1,3 1-1,3 1 0,3 1 1,-23 145-1,21-16 166,2 367-1,28-397-318,49 299-1,74 166 0,-9-61-83,-97-438 50,53 233-23,-64-335-3,2 1 1,2-2 0,1 0-1,2-1 1,2 0-1,1-2 1,33 43 0,-35-55-12,6 8-6,23 36 0,-41-55 24,-1 1 1,0-1-1,0 2 0,-1-1 0,-1 0 1,0 1-1,2 14 0,-1 15 15,-3 0 0,-2 0 0,-1 0 0,-2 0 0,-11 51 0,8-44-3,3 57-84,3-102 31,0 0 1,1 0 0,0 0 0,0 0 0,0 0-1,0 0 1,1 0 0,-1-1 0,1 1-1,0 0 1,0-1 0,1 1 0,-1-1 0,1 0-1,-1 0 1,1 0 0,0 0 0,0 0-1,0-1 1,1 1 0,-1-1 0,1 0 0,-1 0-1,5 2 1,28 21-391,-35-23 431,1-1 1,-1 0-1,0 0 0,0 0 1,0 1-1,0-1 0,0 0 0,0 1 1,0-1-1,-1 1 0,1-1 1,0 1-1,-1-1 0,1 1 1,-1 0-1,0-1 0,1 1 1,-1 0-1,0-1 0,0 1 1,0 0-1,0-1 0,0 1 1,-1 0-1,1-1 0,0 1 0,-1 0 1,1-1-1,-1 1 0,0-1 1,-1 4-1,0-2 17,0 0 0,-1 0-1,1 0 1,0-1 0,-1 1 0,0 0 0,0-1 0,1 0-1,-1 0 1,-1 0 0,1 0 0,-6 3 0,-2-3 14,0 1 1,1-2-1,-2 1 1,1-1-1,0-1 1,0 0-1,-15-2 1,-15 0 3,-1613-6 327,1556 8-433,0-5-1,-137-23 0,225 26-37,1-1 0,0 0 0,0 0 1,0-1-1,0 0 0,1-1 0,-1 0 0,1 0 1,0-1-1,-12-10 0,3-2-965,1 0 0,-25-36 0,28 35 293,-1 0 0,0 1 1,-2 1-1,-21-19 0,-14-1-940,-1 3-1,-1 2 1,-72-30 0,70 36 1428,2-1 1,1-3 0,-79-60-1,115 75 403,1-1-1,0-1 0,1 0 0,1-1 0,1-1 0,0 0 1,2 0-1,0-1 0,1-1 0,1 1 0,1-1 0,1-1 1,-7-38-1,2-22 442,4 1 1,3-111 0,4 170-317,0 7-166,-1-31 307,1 1 0,3 0 0,2 0 0,14-57 0,23-58-82,-6-2-1,-7-1 1,11-235-1,-35-22 1308,3-89-432,38 4-806,-2 286-153,126-376 0,-156 558-228,-2-1 0,-1-1 0,-2 0 0,-2 0 0,3-68 0,-10 106-68,1-1 1,-1 1-1,1-1 0,-1 1 1,1-1-1,0 1 0,-1-1 1,1 1-1,0 0 0,0-1 1,0 1-1,0 0 1,0 0-1,0-1 0,1 1 1,-1 0-1,0 0 0,1 0 1,-1 1-1,0-1 0,1 0 1,-1 0-1,1 1 0,-1-1 1,1 1-1,-1-1 1,3 1-1,44-9-4445,-47 9 4370,22-1-2801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40.859"/>
    </inkml:context>
    <inkml:brush xml:id="br0">
      <inkml:brushProperty name="width" value="0.05" units="cm"/>
      <inkml:brushProperty name="height" value="0.05" units="cm"/>
    </inkml:brush>
  </inkml:definitions>
  <inkml:trace contextRef="#ctx0" brushRef="#br0">1 206 6195,'0'0'2027,"4"-18"-1079,16-56-172,-20 71-691,1 1 1,0-1-1,0 1 1,1-1-1,-1 1 1,1-1-1,-1 1 0,1 0 1,-1 0-1,1 0 1,0 0-1,0 0 1,0 0-1,1 0 0,-1 1 1,0-1-1,0 1 1,1-1-1,-1 1 1,1 0-1,0 0 1,-1 0-1,1 1 0,0-1 1,-1 0-1,1 1 1,0 0-1,-1 0 1,1-1-1,0 2 1,4-1-1,9-1 36,374-38 520,-177 22-269,323 6-18,-469 12-313,-47-1-39,0 1-1,-1 1 0,1 0 1,-1 1-1,0 2 0,0 0 1,0 0-1,0 2 0,-1 0 1,0 2-1,-1 0 0,0 0 1,0 2-1,-1 0 0,25 22 1,-19-12 8,1-1 1,0-1 0,2-1-1,0-1 1,1-1 0,1-2-1,0 0 1,1-2 0,0-1-1,1-2 1,0 0 0,1-2-1,45 5 1,46 0 58,-56-8 164,-2 3 0,122 30 0,-164-29-75,-1 0 0,0 1 0,0 1 0,-1 1 0,27 21 0,84 76 783,-97-78-855,250 234 212,-230-209-272,-3 2 0,-3 2 0,45 75 0,-68-88 72,-2 1 1,-2 1-1,-2 1 0,11 54 0,20 52 212,84 149-29,1-3-98,36 273 448,-32-93-544,-114-408-83,172 543 52,-141-415-146,30 230 0,-25 248 40,-49 0-223,-12-574-214,-5-1 0,-22 120-1,14-155-102,-3-1 0,-2-1 0,-4-1-1,-38 78 1,26-75-959,-49 70 1,-67 69-2881,151-208 4426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57.215"/>
    </inkml:context>
    <inkml:brush xml:id="br0">
      <inkml:brushProperty name="width" value="0.05" units="cm"/>
      <inkml:brushProperty name="height" value="0.05" units="cm"/>
    </inkml:brush>
  </inkml:definitions>
  <inkml:trace contextRef="#ctx0" brushRef="#br0">828 91 15639,'-45'-3'323,"8"-1"-212,-11-1 53,-51 1 0,77 5-39,-1 0-1,1 2 0,-1 0 1,1 2-1,0 0 1,-22 9-1,18-2 79,1 1 0,0 1 0,1 1 1,0 1-1,1 1 0,1 1 0,1 2 0,1 0 1,0 0-1,2 2 0,0 1 0,1 0 0,2 1 0,-19 38 1,19-33-120,1 1 0,2 1 0,1 1 1,2-1-1,1 2 0,1-1 1,2 1-1,1 0 0,2 0 0,1 0 1,1 0-1,7 41 0,-5-61-100,1-1-1,0 0 0,1 1 1,1-1-1,0 0 1,0-1-1,1 1 0,1-1 1,-1-1-1,2 1 1,0-1-1,0 0 0,1-1 1,0 0-1,0 0 1,1-1-1,0 0 0,1-1 1,0 0-1,0 0 1,0-1-1,1-1 0,0 0 1,0-1-1,0 0 1,16 2-1,-3 0-34,0-2 0,0-1 1,1-1-1,-1-1 0,1-2 0,-1 0 1,0-1-1,1-2 0,-1-1 0,-1 0 1,1-2-1,33-14 0,-19 3-229,-2-1-1,0-3 1,-1 0 0,-1-2-1,-2-2 1,52-51-1,-53 46 192,-2-1 0,-1-2 0,-1-1 0,-2-1-1,21-41 1,-35 54 134,-1 0 0,0-1 0,-2-1 0,-1 1 0,-2-1 0,0-1 0,-1 1 0,-2-1 0,1-51 0,-4 63-14,-1 0 0,-1 0-1,0 0 1,-1 1 0,-1-1 0,0 1-1,0-1 1,-2 1 0,1 1 0,-2-1-1,0 1 1,0 0 0,-1 1 0,-12-15 0,8 14 1,0 0 0,-1 1 0,0 0 0,-1 1 0,0 0 0,-1 1 0,0 1 0,0 0 0,-1 1 0,0 1 0,-23-6 0,18 6-37,0 2 0,-1 0 0,0 1 1,0 1-1,0 1 0,0 1 0,-25 3 0,37-2-157,1 1 0,-1 0 0,1 0 0,0 1 0,-1 1 0,1-1-1,1 1 1,-1 1 0,0-1 0,1 1 0,0 1 0,0 0 0,1 0 0,0 0-1,0 1 1,0 0 0,1 1 0,-8 10 0,5-2-602,0 1 1,1 0-1,1 0 1,-7 25-1,-17 94-4569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57.619"/>
    </inkml:context>
    <inkml:brush xml:id="br0">
      <inkml:brushProperty name="width" value="0.05" units="cm"/>
      <inkml:brushProperty name="height" value="0.05" units="cm"/>
    </inkml:brush>
  </inkml:definitions>
  <inkml:trace contextRef="#ctx0" brushRef="#br0">772 109 14519,'-42'-14'1251,"11"3"-1027,0-1-37,-1 1-1,0 2 0,-1 1 1,1 2-1,-1 1 1,-1 2-1,-47 0 0,62 5-47,0 0 1,-1 1-1,2 1 0,-1 1 0,0 0 0,1 2 0,0 0 0,1 0 0,-1 2 0,-22 15 0,27-14-2,0 0 0,1 0 0,0 1 0,1 1 0,0 0 0,1 0 0,1 1 0,-1 0 0,2 1 0,0 0 0,1 0 0,-10 29 0,11-25-59,1 0-1,1 1 0,0 0 0,2-1 1,0 1-1,1 0 0,1 0 1,1 0-1,3 24 0,-2-32-79,1 1 0,0-1-1,0 0 1,1 0 0,1 0 0,0 0-1,0-1 1,1 1 0,0-1-1,1-1 1,0 1 0,1-1-1,-1-1 1,2 1 0,16 12 0,-9-10-31,0-1 1,1-1-1,0-1 0,1 0 1,0-1-1,0-1 1,0-1-1,1-1 1,0 0-1,0-1 1,0-1-1,0-1 1,0-1-1,0 0 1,0-1-1,0-2 1,33-7-1,-41 7 6,1 0 0,-1-1 0,0 0 0,0-1 0,0 0 0,0-1-1,-1 0 1,0 0 0,0-1 0,-1-1 0,0 0 0,0 0 0,-1 0 0,0-1 0,0-1 0,-1 1-1,0-1 1,-1 0 0,0-1 0,-1 0 0,0 0 0,0 0 0,-2 0 0,1-1 0,-1 1 0,-1-1-1,0 0 1,1-23 0,-4 21 33,0 0 1,0 0-1,-2 0 0,0 1 0,0-1 1,-1 1-1,-1 0 0,0 0 0,-1 0 0,0 0 1,-1 1-1,0 0 0,-1 1 0,-12-14 0,-6-5-184,-1 2-1,-2 0 0,-58-43 1,71 59-2,0-1 1,-1 2 0,-1 0 0,0 1 0,0 1-1,-1 1 1,0 1 0,0 0 0,-1 1 0,0 1-1,-39-4 1,53 8-28,1 1-1,0 0 1,-1 0 0,1 1-1,-1-1 1,1 1-1,0 1 1,-1-1 0,1 1-1,0-1 1,0 1 0,0 1-1,0-1 1,0 1-1,1 0 1,-1 0 0,1 0-1,0 1 1,0-1-1,0 1 1,0 0 0,-5 9-1,-45 61-4199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58.089"/>
    </inkml:context>
    <inkml:brush xml:id="br0">
      <inkml:brushProperty name="width" value="0.05" units="cm"/>
      <inkml:brushProperty name="height" value="0.05" units="cm"/>
    </inkml:brush>
  </inkml:definitions>
  <inkml:trace contextRef="#ctx0" brushRef="#br0">526 189 12726,'-31'4'1083,"23"-3"-1007,-14 0 44,0 2 0,1 1 0,-1 1 0,1 0 0,0 2 0,1 0 0,0 2-1,0 0 1,-35 22 0,31-12 245,1 0 0,0 2 0,2 0 0,0 2 0,1 0 0,-28 45 0,39-54-167,1 1 1,1-1-1,0 1 0,0 1 0,2-1 1,0 1-1,1 0 0,1 0 0,0 0 1,1 1-1,1-1 0,0 0 0,3 33 1,0-43-189,-1 0 1,0 1 0,1-2-1,0 1 1,1 0 0,-1 0-1,1-1 1,0 1 0,0-1-1,1 0 1,0 0 0,0 0-1,0 0 1,0-1 0,1 0-1,0 1 1,0-2 0,0 1-1,0-1 1,0 1 0,1-1-1,-1-1 1,1 1 0,0-1-1,10 2 1,6 1-21,0-1 1,1 0-1,-1-2 0,0-1 0,44-4 0,-41 0-19,1-1-1,-1-2 0,-1 0 0,1-2 1,-1-1-1,0-1 0,-1 0 0,0-2 1,-1-1-1,-1-1 0,0 0 0,32-30 1,-35 29 2,-1-1 1,-1-1 0,-1 0-1,0-1 1,-1-1 0,-1 0-1,-1-1 1,-1-1 0,-1 1-1,0-2 1,-2 1 0,0-1-1,-1-1 1,4-26 0,-10 34-50,-1 0 0,0 0 0,0 0 0,-2 0 0,0 1 0,0-1 0,-1 0-1,-1 1 1,-1 0 0,0 0 0,-1 0 0,0 1 0,-1 0 0,0 0 0,-1 0 0,-1 1 0,0 0 0,-1 1 0,0 0 0,0 0 0,-1 1 0,-1 1 0,1 0 0,-2 0 0,1 1 0,-1 1 0,0 0 0,-1 1 0,0 0 0,0 1 0,0 1 0,0 0 0,-1 1 0,1 0 0,-18 0 0,28 2-60,0 0 0,0 1 0,-1-1 0,1 1 0,0 0 0,0 0 1,0 1-1,-1-1 0,1 1 0,0 0 0,0 0 0,0 0 1,0 1-1,0-1 0,0 1 0,0 0 0,1 0 0,-1 1 1,1-1-1,-1 1 0,1-1 0,0 1 0,-5 6 0,-15 40-3906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58.447"/>
    </inkml:context>
    <inkml:brush xml:id="br0">
      <inkml:brushProperty name="width" value="0.05" units="cm"/>
      <inkml:brushProperty name="height" value="0.05" units="cm"/>
    </inkml:brush>
  </inkml:definitions>
  <inkml:trace contextRef="#ctx0" brushRef="#br0">679 127 14919,'-29'-13'416,"14"7"-360,-4-4-15,-1 1 0,-1 1 0,1 1 0,-1 1 0,-1 1 0,1 1-1,-1 0 1,-31 0 0,38 4 205,0 1-1,0 0 0,1 1 0,-1 1 1,1 0-1,-1 1 0,1 1 1,0 0-1,0 0 0,1 2 1,0 0-1,0 0 0,1 1 0,-1 1 1,2 0-1,-1 0 0,1 2 1,-18 20-1,19-19-154,-1 0 1,2 1-1,0 0 0,0 1 1,1 0-1,1 0 0,0 1 1,1 0-1,1 0 0,0 0 1,1 1-1,1-1 0,0 1 1,1 0-1,1 0 0,1 31 1,1-39-96,0-1 0,1 0 0,-1 0-1,1 0 1,1 0 0,-1 0 0,1 0 0,0-1 0,1 1 0,0-1 0,0 0 0,0 0 0,1 0 0,6 6 0,-3-5-7,1 0 1,0 0 0,0-1-1,1 0 1,-1 0-1,1-1 1,1-1-1,16 6 1,2-2-27,0-2-1,1-1 1,0-1 0,0-2-1,0-1 1,33-3 0,-42 0-65,0 0 0,0-2 0,0-1 0,-1 0 0,0-2 0,0 0 0,-1-1 0,35-20 0,-44 23 56,-1-2 0,1 1 1,-1-1-1,0-1 1,0 1-1,-1-2 0,0 1 1,-1-1-1,1 0 0,-2-1 1,0 1-1,0-1 0,0-1 1,-1 1-1,-1-1 0,0 0 1,4-18-1,-6 22 31,-2-1-1,1 1 1,-1-1-1,0 1 1,-1-1 0,0 1-1,0-1 1,-1 1-1,1 0 1,-2-1 0,1 1-1,-1 0 1,0 1-1,0-1 1,-1 0 0,0 1-1,0 0 1,-1 0-1,1 0 1,-1 0 0,-10-8-1,-3-1-104,-2 0-1,1 1 1,-2 1-1,0 1 1,-35-15-1,-17-1-1091,-2 3-1,0 4 1,-120-19-1,39 11-3424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58.885"/>
    </inkml:context>
    <inkml:brush xml:id="br0">
      <inkml:brushProperty name="width" value="0.05" units="cm"/>
      <inkml:brushProperty name="height" value="0.05" units="cm"/>
    </inkml:brush>
  </inkml:definitions>
  <inkml:trace contextRef="#ctx0" brushRef="#br0">193 0 10597,'0'0'3604,"-19"28"-2713,5-7-841,-11 15 92,2 1-1,2 1 1,-27 66 0,39-79 269,1 0 0,1 1 0,1 0 0,1 0 0,-2 45 0,6-63-378,1 1-1,1-1 0,-1 1 1,1-1-1,0 0 1,1 0-1,0 0 1,1 0-1,-1 0 0,1 0 1,1 0-1,0-1 1,0 0-1,0 0 1,1 0-1,0 0 0,0-1 1,1 1-1,-1-1 1,1-1-1,13 10 1,-9-8-25,1-2 0,-1 1 1,1-1-1,0-1 0,0 0 0,0 0 1,0-2-1,1 1 0,-1-1 1,1-1-1,0 0 0,-1 0 1,1-1-1,0-1 0,0 0 0,-1-1 1,19-4-1,-17 2 1,0-1 0,0 0 0,0-1 0,-1 0 0,0-1-1,0 0 1,0-1 0,-1-1 0,0 1 0,-1-2 0,0 1 0,-1-2 0,1 1 0,8-16-1,-11 16 3,0 0-1,-2 0 1,1-1-1,-1 0 1,-1 0-1,0 0 1,0-1-1,-1 0 1,-1 1-1,0-1 1,-1 0-1,0 0 1,0 0-1,-2 0 1,1 0-1,-1 0 1,-3-12-1,0 11 5,0 1 0,-1-1 0,0 1 0,0 0 0,-2 0 0,1 1 1,-1 0-1,-1 0 0,0 1 0,-1 0 0,0 0 0,0 1 0,-1 0 0,0 0 0,-12-7 0,4 5 38,0 1 1,-1 1-1,1 0 0,-2 2 1,1 0-1,-1 1 0,-1 1 1,1 0-1,0 2 1,-1 1-1,0 0 0,-30 2 1,50 0-96,0 0 0,0 0 0,0 0 0,0 0 0,0 1 0,0-1 0,0 0 0,1 1-1,-1-1 1,0 0 0,0 1 0,0-1 0,0 1 0,1-1 0,-1 1 0,0-1 0,1 1 0,-1 0 0,0-1 0,1 1 0,-1 0 0,1 0 0,-1-1 0,1 1 0,-1 0 0,1 0 0,0 0 0,-1 0 0,1 0 0,0 0 0,-1-1 0,1 1 0,0 0 0,0 0 0,0 0 0,0 0 0,0 1 0,0 2-196,1 1-1,-1-1 1,1 0-1,-1 0 1,1 0-1,1 0 1,-1 0-1,2 4 1,1-1-262,0 0 1,1-1 0,0 1-1,0-1 1,12 11 0,46 38-4557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59.275"/>
    </inkml:context>
    <inkml:brush xml:id="br0">
      <inkml:brushProperty name="width" value="0.05" units="cm"/>
      <inkml:brushProperty name="height" value="0.05" units="cm"/>
    </inkml:brush>
  </inkml:definitions>
  <inkml:trace contextRef="#ctx0" brushRef="#br0">484 18 14567,'-25'-3'763,"-1"-1"-622,5 0 76,-1 1 1,1 1-1,-1 1 1,1 0-1,-40 6 1,48-2 17,1 0 0,0 1 0,0 1 1,0 0-1,0 1 0,1 0 0,0 0 1,0 1-1,1 1 0,0 0 0,0 0 1,0 1-1,1 1 0,-11 14 0,10-10-112,0 0-1,0 1 0,2 0 0,0 0 0,0 1 0,1 0 0,2 0 0,-1 1 0,2-1 0,-4 23 0,6-20-98,0 0 1,1-1-1,1 1 0,0 0 0,2 0 1,6 32-1,-6-43-27,1 0 0,0 0 0,0 0 0,1 0 0,0 0 0,0-1 1,1 0-1,0 0 0,0 0 0,0-1 0,1 1 0,0-1 0,0-1 0,1 1 0,0-1 0,0 0 1,8 4-1,-3-3-6,-1-1 0,1 0 0,0-1 0,0 0 0,1-1 1,-1-1-1,1 0 0,0 0 0,-1-1 0,1-1 0,0 0 0,0-1 1,-1 0-1,14-3 0,-11 1-32,0-1 0,-1-1-1,0 0 1,0 0 0,0-1 0,-1-1 0,0-1-1,0 0 1,0 0 0,-1-1 0,14-14 0,-15 11-4,0 0 0,-2-1 1,1 0-1,-2 0 1,0-1-1,0 0 0,-1 0 1,-1-1-1,8-27 1,-12 34 41,0 0 1,0 0 0,-1-1-1,0 1 1,0 0 0,-1-1 0,0 1-1,-1 0 1,0-1 0,0 1 0,0 0-1,-1 0 1,-1 0 0,1 0 0,-1 0-1,-1 0 1,1 1 0,-1-1 0,-1 1-1,-6-8 1,-1 3-121,0 0 0,-1 1 0,-1 1 0,0 0 0,0 1 0,-1 1 0,0 0 0,0 1 0,-1 0 0,0 1 0,0 1 0,-1 1 0,1 0 0,-1 2 0,0-1 0,0 2 1,0 0-1,0 1 0,0 1 0,-29 5 0,40-4-287,-1 0 0,1 1 1,0 0-1,-1 0 0,1 0 1,1 1-1,-1 0 0,-7 6 1,-42 49-5178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0:59.761"/>
    </inkml:context>
    <inkml:brush xml:id="br0">
      <inkml:brushProperty name="width" value="0.05" units="cm"/>
      <inkml:brushProperty name="height" value="0.05" units="cm"/>
    </inkml:brush>
  </inkml:definitions>
  <inkml:trace contextRef="#ctx0" brushRef="#br0">473 74 16039,'-42'24'1230,"2"-1"-1056,-6 1-51,1 2 0,1 3 0,2 1 1,-49 44-1,75-58 149,1 0 0,0 1 1,-23 33-1,32-40-131,1-1 1,0 1-1,1 0 0,0 0 1,1 0-1,0 0 0,0 1 1,1-1-1,-1 20 0,3-24-123,0-1-1,0 0 0,1 0 0,-1 1 1,1-1-1,1 0 0,-1 0 1,1 0-1,0 0 0,0-1 0,0 1 1,0 0-1,1-1 0,0 1 0,0-1 1,0 0-1,1 0 0,-1 0 0,1-1 1,0 1-1,0-1 0,0 0 1,1 0-1,-1 0 0,1 0 0,4 1 1,7 3 19,1-1 1,-1 0-1,1-1 0,1-1 1,-1-1-1,31 3 1,-15-4-92,0-2 1,0-1 0,0-1 0,0-2-1,0-1 1,0-2 0,-1-1-1,0-2 1,45-19 0,-54 18 11,0-1 0,-1 0 0,-1-2 1,0 0-1,-1-2 0,0 0 0,-2-1 1,0-1-1,0-1 0,-2 0 0,0-1 0,-2-1 1,13-24-1,-20 31 45,0 0-1,-1-1 1,-1 0 0,-1 0 0,5-27 0,-8 33 10,0 1 1,0-1 0,-1 0-1,0 0 1,0 1 0,-1-1 0,0 0-1,-1 1 1,0-1 0,0 1 0,-6-14-1,3 14-5,-1 0 0,1 1 0,-2-1 1,1 1-1,-1 0 0,0 1 0,0 0 0,0 0 0,-1 0 0,0 1 0,-1 0 0,1 1 0,-1 0 0,1 0 0,-1 1 0,-14-4 0,-4 0 21,-1 1-1,0 1 1,0 2 0,-38-1-1,42 4-7,0 0 0,0 1 0,0 2 0,-37 8 0,54-10-99,1 1 0,-1 1-1,1-1 1,0 1 0,0 0 0,0 0-1,0 1 1,0-1 0,1 1 0,0 1-1,0-1 1,0 1 0,0 0 0,1 0-1,-1 0 1,1 1 0,1-1 0,-1 1-1,1 0 1,0 0 0,-2 7 0,2-3-558,1 0 0,0 0 0,1 0 0,-1 17 0,1 50-4092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6.761"/>
    </inkml:context>
    <inkml:brush xml:id="br0">
      <inkml:brushProperty name="width" value="0.05" units="cm"/>
      <inkml:brushProperty name="height" value="0.05" units="cm"/>
    </inkml:brush>
  </inkml:definitions>
  <inkml:trace contextRef="#ctx0" brushRef="#br0">1 186 19033,'0'0'800,"232"23"-608,-120-23-48,11-13-112,17-12-32,3-6-224,-5-5-912,-15 0-1378,-26 2-863,-31 1-1889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00.157"/>
    </inkml:context>
    <inkml:brush xml:id="br0">
      <inkml:brushProperty name="width" value="0.05" units="cm"/>
      <inkml:brushProperty name="height" value="0.05" units="cm"/>
    </inkml:brush>
  </inkml:definitions>
  <inkml:trace contextRef="#ctx0" brushRef="#br0">531 178 9220,'-37'-2'8276,"-3"-1"-7176,2-1-932,-1 2-1,0 1 0,1 2 1,-58 9-1,82-7-155,1 0 0,0 1 1,0 0-1,0 1 0,0 1 0,1 0 1,0 1-1,0 0 0,1 0 0,-1 1 1,-10 12-1,17-16 22,1 0-1,0 1 1,1-1-1,-1 1 1,1 0-1,0 0 1,0 0-1,1 1 1,-1-1 0,1 1-1,0-1 1,1 1-1,-1 0 1,1 0-1,0-1 1,1 1 0,-1 0-1,1 0 1,1 0-1,-1 0 1,1 0-1,0 0 1,0 0 0,0-1-1,1 1 1,0 0-1,0-1 1,6 11-1,-2-6-22,1 0-1,1-1 1,-1 1-1,2-1 1,-1-1-1,1 0 1,0 0-1,1 0 0,0-1 1,0-1-1,0 0 1,1 0-1,0-1 1,0 0-1,1-1 1,-1 0-1,16 2 1,1 0-63,1 0-1,-1-2 1,1-2 0,0 0 0,0-2 0,39-4 0,-51 1-34,0-1 0,0 0-1,0-1 1,-1-1 0,0 0 0,0-1-1,0-1 1,-1 0 0,0-2-1,17-12 1,-26 17 70,0 1-1,-1-1 0,0 0 0,1 0 1,-2-1-1,1 1 0,0-1 1,-1 0-1,0 0 0,-1-1 1,0 1-1,0-1 0,0 0 0,0 0 1,-1 0-1,0 0 0,-1 0 1,0 0-1,0 0 0,0-1 1,-1 1-1,0 0 0,-1-1 0,1 1 1,-1 0-1,-1 0 0,-1-8 1,-2 4 55,-1 0-1,0 0 1,0 1 0,-1 0 0,0 0 0,-1 0 0,0 1 0,0 1 0,-1-1 0,0 1-1,-1 0 1,-17-10 0,-8-4-43,-1 2 0,-56-22 0,51 26-92,-2 1 0,0 3-1,0 1 1,-51-5 0,-24 6-3187,99 8-1287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00.674"/>
    </inkml:context>
    <inkml:brush xml:id="br0">
      <inkml:brushProperty name="width" value="0.05" units="cm"/>
      <inkml:brushProperty name="height" value="0.05" units="cm"/>
    </inkml:brush>
  </inkml:definitions>
  <inkml:trace contextRef="#ctx0" brushRef="#br0">419 1 5539,'0'0'4100,"-26"16"-2216,6-4-1496,2-3-96,1 2 0,0 0 0,0 0 0,1 2 0,1 0 1,0 1-1,1 0 0,-24 32 0,17-12 240,2 0-1,1 2 1,1 0-1,2 1 1,2 0-1,-12 53 1,14-37-214,3 1-1,2-1 1,2 2-1,4 59 1,0-104-308,0 0-1,1 0 1,0 0-1,1 0 1,0 0-1,0 0 1,1 0-1,1-1 1,-1 1 0,1-1-1,1 0 1,0 0-1,0 0 1,1-1-1,0 0 1,0 0-1,1 0 1,0-1-1,0 0 1,1-1-1,0 1 1,0-1 0,1-1-1,-1 0 1,15 7-1,-7-4-30,1-1-1,-1-1 1,1 0-1,0-1 1,1-1-1,-1-1 1,1 0-1,0-1 1,-1-1-1,1-1 1,0-1-1,0 0 1,0-1-1,-1-1 0,1 0 1,-1-2-1,0 0 1,0-1-1,0 0 1,-1-1-1,0-1 1,-1-1-1,1 0 1,-2-1-1,1-1 1,-1 0-1,-1-1 1,0-1-1,-1 0 1,15-20-1,-15 16 14,-2-1 0,0 0 0,-1-1 0,-1 0 0,0 0 1,-2-1-1,0 0 0,4-32 0,-8 40 18,0 0 1,-2 0 0,1 0-1,-1 0 1,-1 0 0,0 0-1,-1 0 1,0 0-1,-1 0 1,0 0 0,-1 1-1,0-1 1,-1 1 0,-1 0-1,1 0 1,-8-9 0,-4 0 9,0 2 1,-1 0-1,0 1 0,-2 1 1,0 1-1,-1 1 1,0 0-1,-1 2 1,0 0-1,-46-15 0,28 13-71,-1 2 0,-1 2 0,0 2-1,0 2 1,-69-2 0,99 7-202,0 1 0,0 1 0,0 0-1,0 0 1,-16 5 0,25-4-10,-1-1 1,0 1-1,1-1 0,-1 1 0,1 0 1,0 0-1,0 1 0,0-1 0,0 1 1,0-1-1,0 1 0,1 0 0,-1 0 1,1 0-1,0 0 0,0 1 0,0-1 1,0 1-1,-1 4 0,-11 39-5329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01.314"/>
    </inkml:context>
    <inkml:brush xml:id="br0">
      <inkml:brushProperty name="width" value="0.05" units="cm"/>
      <inkml:brushProperty name="height" value="0.05" units="cm"/>
    </inkml:brush>
  </inkml:definitions>
  <inkml:trace contextRef="#ctx0" brushRef="#br0">130 261 13014,'0'0'1916,"-20"23"-1594,6-7-206,5-7 16,0 1 0,0 0 0,1 0 0,0 1 0,1 0 0,0 1 0,1 0 1,0 0-1,1 0 0,0 1 0,1-1 0,1 1 0,0 0 0,-2 14 0,4-8 59,1 0 0,0 1 0,2-1 0,0 0 0,1 1 0,1-1 0,0-1 0,2 1-1,0-1 1,11 22 0,-11-30-180,0 1 0,0-1-1,1 0 1,1 0 0,0-1-1,0 0 1,1 0-1,0-1 1,0 0 0,1 0-1,0-1 1,0-1 0,1 0-1,0 0 1,0-1 0,0 0-1,17 4 1,-18-6-10,0-1-1,0 0 1,1-1-1,-1 0 1,0 0-1,0-1 1,1 0-1,-1-1 1,0 0-1,0-1 1,0 0-1,0-1 1,0 0 0,0 0-1,0-1 1,-1 0-1,0-1 1,0 0-1,0 0 1,14-13-1,-9 6 5,-1-1 0,-1 0-1,0-1 1,-1 0-1,0-1 1,-2-1 0,1 1-1,-2-2 1,0 1-1,-1-1 1,5-18 0,-6 15 26,-1 1 1,0-1-1,-2 0 0,0-1 1,-2 1-1,0 0 1,-1-1-1,-1 1 0,-1 0 1,-5-27-1,3 32-31,-1-1-1,0 0 0,-2 1 1,1 0-1,-2 1 0,0 0 1,0 0-1,-2 0 0,1 1 1,-2 1-1,0-1 0,0 2 1,-15-12-1,0 5-506,-1 1 1,0 1-1,-2 1 0,0 2 0,0 1 1,-59-16-1,18 5-2715,-1-2-3538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01.721"/>
    </inkml:context>
    <inkml:brush xml:id="br0">
      <inkml:brushProperty name="width" value="0.05" units="cm"/>
      <inkml:brushProperty name="height" value="0.05" units="cm"/>
    </inkml:brush>
  </inkml:definitions>
  <inkml:trace contextRef="#ctx0" brushRef="#br0">157 1 12278,'0'0'1392,"-24"26"-517,4-6-585,10-11-168,1-1-1,-1 1 0,2 1 1,0 0-1,0 0 0,0 0 1,1 1-1,1 0 0,0 1 1,1-1-1,0 1 1,0 0-1,2 0 0,-1 1 1,1-1-1,-1 19 0,2 6 199,1 0-1,2 0 1,1 0-1,3-1 1,16 72-1,-18-98-320,0 0 0,1-1 0,0 1-1,0-1 1,1 0 0,0 0 0,1 0 0,0-1 0,0 1 0,1-2 0,0 1-1,0-1 1,1 0 0,0 0 0,0-1 0,1 0 0,-1 0 0,1-1 0,1-1-1,-1 1 1,1-1 0,-1-1 0,1 0 0,0 0 0,0-1 0,11 1 0,-9-1 8,0-1 1,0-1-1,0 1 1,0-2-1,0 0 1,0 0-1,-1-1 1,17-5-1,-21 5-7,0-1 0,0-1 0,-1 1 0,0-1 0,1 0 0,-2 0 0,1-1 0,0 0 0,-1 0 0,0 0 0,0-1-1,0 1 1,-1-1 0,7-12 0,-2 0 15,-1-1 0,-1-1 0,-1 1-1,-1-1 1,-1 0 0,0 0 0,-1-1 0,-2 1-1,0-1 1,-2-25 0,1 30-4,-1 1 0,0 0 0,-1 0 0,-1 0 0,0 0 0,-1 1 1,-11-26-1,12 34 3,0-1 1,0 1 0,-1 0 0,0 0 0,0 0 0,-1 0 0,0 1-1,0 0 1,0 0 0,-1 0 0,1 0 0,-1 1 0,0 0 0,0 1-1,-1-1 1,1 1 0,-1 0 0,-10-3 0,11 4-17,-1 0 1,-1 0-1,1 1 1,0 0 0,0 0-1,0 0 1,-1 1-1,1 0 1,0 1-1,0 0 1,-1 0-1,1 0 1,0 1-1,0 0 1,0 0-1,1 1 1,-1 0-1,0 0 1,1 1 0,0 0-1,0 0 1,0 0-1,0 0 1,1 1-1,-1 0 1,1 1-1,1-1 1,-1 1-1,1 0 1,0 0-1,0 0 1,0 0-1,1 1 1,0-1 0,1 1-1,-1 0 1,1 0-1,1 0 1,-2 8-1,-5 73-2905,11-29-1779,14 19-7047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0.864"/>
    </inkml:context>
    <inkml:brush xml:id="br0">
      <inkml:brushProperty name="width" value="0.05" units="cm"/>
      <inkml:brushProperty name="height" value="0.05" units="cm"/>
    </inkml:brush>
  </inkml:definitions>
  <inkml:trace contextRef="#ctx0" brushRef="#br0">524 1 7507,'0'0'4082,"-144"212"-2145,88-103-592,5 8-577,9-6-272,8-7-368,6-20-48,9-21 1,-1-15-81,6-15-81,3-15-527,-6-6-224,-3-9-129,-3-3-1056,-2-13-1984,5-37-2738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1.208"/>
    </inkml:context>
    <inkml:brush xml:id="br0">
      <inkml:brushProperty name="width" value="0.05" units="cm"/>
      <inkml:brushProperty name="height" value="0.05" units="cm"/>
    </inkml:brush>
  </inkml:definitions>
  <inkml:trace contextRef="#ctx0" brushRef="#br0">0 1 6435,'0'0'5266,"113"149"-3409,-51-76-528,16 6-417,15-3-47,14-8 63,-3-4-704,-8-6-224,-17-2 0,-14 4-1104,-12 1-1057,-8-8-2289,-3-10-5571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1.541"/>
    </inkml:context>
    <inkml:brush xml:id="br0">
      <inkml:brushProperty name="width" value="0.05" units="cm"/>
      <inkml:brushProperty name="height" value="0.05" units="cm"/>
    </inkml:brush>
  </inkml:definitions>
  <inkml:trace contextRef="#ctx0" brushRef="#br0">811 1 14439,'0'0'880,"-200"141"80,116-55 305,-1 1-160,7-9-977,7-2 96,9-10-224,12-10-16,19-16-577,17-20-1632,8-17-640</inkml:trace>
  <inkml:trace contextRef="#ctx0" brushRef="#br0" timeOffset="1">1 71 15863,'0'0'1921,"199"201"-496,-120-118-417,14 6-271,14 2-241,8 3-288,6-1-128,-8 1-80,-12-3-624,-13-2-577,-12-11-1504,-6-17-1361,-17-25-5346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1.869"/>
    </inkml:context>
    <inkml:brush xml:id="br0">
      <inkml:brushProperty name="width" value="0.05" units="cm"/>
      <inkml:brushProperty name="height" value="0.05" units="cm"/>
    </inkml:brush>
  </inkml:definitions>
  <inkml:trace contextRef="#ctx0" brushRef="#br0">862 1 19033,'0'0'16,"-166"154"144,78-78 400,-5 5-64,1 8 225,-4 7-641,0 1-64,12-6-32,19-15-673,17-18-623,26-23-1394,10-19 241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2.196"/>
    </inkml:context>
    <inkml:brush xml:id="br0">
      <inkml:brushProperty name="width" value="0.05" units="cm"/>
      <inkml:brushProperty name="height" value="0.05" units="cm"/>
    </inkml:brush>
  </inkml:definitions>
  <inkml:trace contextRef="#ctx0" brushRef="#br0">1 0 4290,'0'0'11797,"140"167"-11252,-69-86 15,7 6 160,12-1 161,9 0-305,11 2-144,5-1-432,6-6-192,-5-3-1185,-7-4-1344,-10-9-1633,-12-9-1777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2.525"/>
    </inkml:context>
    <inkml:brush xml:id="br0">
      <inkml:brushProperty name="width" value="0.05" units="cm"/>
      <inkml:brushProperty name="height" value="0.05" units="cm"/>
    </inkml:brush>
  </inkml:definitions>
  <inkml:trace contextRef="#ctx0" brushRef="#br0">988 1 14295,'0'0'2625,"-205"53"-2177,118 3 208,-4 7 49,4 3-161,8 2-160,6 3-160,6 0-144,5-5-80,0-10-96,8-11-304,9-14-352,14-11-1041,9-17-736,8-3-785,5-26-768</inkml:trace>
  <inkml:trace contextRef="#ctx0" brushRef="#br0" timeOffset="1">299 80 12310,'0'0'2449,"180"164"-1265,-104-85 433,8 4-961,6 1-95,9-3 15,-1-8-464,-5-12-112,-11-13-32,-12-10-400,-8-10-1249,-8-15-1889,-4-6-5154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7.102"/>
    </inkml:context>
    <inkml:brush xml:id="br0">
      <inkml:brushProperty name="width" value="0.05" units="cm"/>
      <inkml:brushProperty name="height" value="0.05" units="cm"/>
    </inkml:brush>
  </inkml:definitions>
  <inkml:trace contextRef="#ctx0" brushRef="#br0">84 50 10677,'0'0'9380,"-19"-11"-8774,5 2-575,-37-20 411,102 71 336,57 35-493,78 61-164,-165-119-119,0 0-1,-2 1 1,0 1 0,-1 1 0,-2 1 0,16 25 0,-29-42-8,0 0 0,0 0 0,0 0-1,0 0 1,-1 0 0,0 1 0,0-1 0,-1 1 0,0 0 0,0-1 0,-1 1-1,0 0 1,0-1 0,0 1 0,-1 0 0,0 0 0,0-1 0,-1 1 0,1-1-1,-1 1 1,-1-1 0,0 0 0,1 0 0,-2 0 0,1 0 0,-1-1 0,0 1 0,0-1-1,0 0 1,-1 0 0,0 0 0,0-1 0,-10 8 0,-4 1-68,-1-1 0,-1 0 0,-28 11 0,38-19-542,-1 0-1,0-1 1,0 0 0,-21 2-1,3-4-4076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3.009"/>
    </inkml:context>
    <inkml:brush xml:id="br0">
      <inkml:brushProperty name="width" value="0.05" units="cm"/>
      <inkml:brushProperty name="height" value="0.05" units="cm"/>
    </inkml:brush>
  </inkml:definitions>
  <inkml:trace contextRef="#ctx0" brushRef="#br0">817 0 16904,'0'0'731,"-38"22"-454,12-7-224,-18 10 101,0 2 0,2 1 0,1 3-1,-49 46 1,39-19 337,3 1 0,3 3 1,2 1-1,-34 70 0,30-50-592,-100 130 0,138-202 15,-14 11-375,22-49-1977,2-275-7060,0 146 9125,0-3 6391,7 162-4289,4 10-1350,-1 1 0,0 0-1,0 1 1,-2 0 0,15 31-1,-5-10 197,85 164 610,68 116-759,-144-270-582,3-2 0,1-2 1,2-1-1,63 59 0,-78-84-584,0-2-1,1 0 1,0-1-1,1-1 1,0 0-1,40 13 1,30 2-4655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3.709"/>
    </inkml:context>
    <inkml:brush xml:id="br0">
      <inkml:brushProperty name="width" value="0.05" units="cm"/>
      <inkml:brushProperty name="height" value="0.05" units="cm"/>
    </inkml:brush>
  </inkml:definitions>
  <inkml:trace contextRef="#ctx0" brushRef="#br0">704 181 12902,'-31'45'678,"-225"331"1653,-102 160 2090,347-519-4349,9-12-62,-1 0 1,0 0-1,0 0 0,0 0 0,-1-1 0,1 0 0,-1 1 1,0-1-1,-1-1 0,-5 6 0,7-18-189,2-39-1148,2-1 1,3 0-1,11-60 0,43-145-3163,-24 113 2437,30-169-890,-30 107 5483,-34 202-2339,0-1 0,0 1 0,0-1 0,0 1 0,0-1 0,0 1 0,0-1 0,1 1 0,-1-1 0,1 1 0,-1-1 0,1 1 0,-1-1 0,1 1 0,0 0 0,0 0 0,0-1 0,0 1 0,0 0 0,0 0 0,0 0 0,0 0 0,0 0 0,0 0 0,0 0 0,3-1 0,-1 2-35,0 1-1,-1 0 0,1 0 1,0 0-1,-1 0 0,0 1 1,1-1-1,-1 1 0,0-1 1,1 1-1,-1 0 0,0 0 1,0 0-1,0 0 0,1 3 1,29 30 329,-1 2 1,43 69 0,41 94 1291,14 22-777,-103-184-1222,-17-27-181,0 1 0,-1 0 0,0 0 0,-1 1 0,-1 0 0,0 0 0,6 19 0,-28-44-9969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4.086"/>
    </inkml:context>
    <inkml:brush xml:id="br0">
      <inkml:brushProperty name="width" value="0.05" units="cm"/>
      <inkml:brushProperty name="height" value="0.05" units="cm"/>
    </inkml:brush>
  </inkml:definitions>
  <inkml:trace contextRef="#ctx0" brushRef="#br0">1160 0 16247,'0'0'1409,"11"180"304,-95-76-929,-23 7-400,-14-4-384,-6-14-48,9-17-352,9-17 128,4-11 128,4-13-464,0-9-929,-1-19-1728,7-9-1346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4.428"/>
    </inkml:context>
    <inkml:brush xml:id="br0">
      <inkml:brushProperty name="width" value="0.05" units="cm"/>
      <inkml:brushProperty name="height" value="0.05" units="cm"/>
    </inkml:brush>
  </inkml:definitions>
  <inkml:trace contextRef="#ctx0" brushRef="#br0">0 1 14150,'0'0'1377,"172"159"-192,-116-85-145,6 4-207,8 8-209,4 3-288,2 7-240,2 0-96,7-9-80,11-14-528,8-20-1393,11-22-2913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4.774"/>
    </inkml:context>
    <inkml:brush xml:id="br0">
      <inkml:brushProperty name="width" value="0.05" units="cm"/>
      <inkml:brushProperty name="height" value="0.05" units="cm"/>
    </inkml:brush>
  </inkml:definitions>
  <inkml:trace contextRef="#ctx0" brushRef="#br0">963 223 17432,'0'0'112,"-191"3"-48,75 42 160,-5 16 1009,6 20-417,13 13-144,12 12-367,17 8 63,11-12-368,14-14-64,23-27-256,11-31-369,8-17-111,6-51-2706,12-40-704,16-39-2449</inkml:trace>
  <inkml:trace contextRef="#ctx0" brushRef="#br0" timeOffset="1">169 0 7299,'0'0'7364,"135"173"-5027,-64-69-801,5 9-975,8 1-369,1-2-192,-12-13 32,-6-18-32,-13-18-16,-12-25-240,-11-23-977,-14-15-3313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5.117"/>
    </inkml:context>
    <inkml:brush xml:id="br0">
      <inkml:brushProperty name="width" value="0.05" units="cm"/>
      <inkml:brushProperty name="height" value="0.05" units="cm"/>
    </inkml:brush>
  </inkml:definitions>
  <inkml:trace contextRef="#ctx0" brushRef="#br0">1194 1 10597,'0'0'880,"-164"263"625,49-75-272,-14 2-353,-6-3-304,-1-7-48,7-21-175,11-19-225,25-29-128,23-35-32,27-28-673,21-28-559,11-20-289,2-15-96,-2-53-2096,2-38-3923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5.446"/>
    </inkml:context>
    <inkml:brush xml:id="br0">
      <inkml:brushProperty name="width" value="0.05" units="cm"/>
      <inkml:brushProperty name="height" value="0.05" units="cm"/>
    </inkml:brush>
  </inkml:definitions>
  <inkml:trace contextRef="#ctx0" brushRef="#br0">1 0 8132,'0'0'7667,"208"195"-5586,-115-93-656,14 1-753,19-6-528,15-6-96,0-10-48,-3-13-48,-12-12-688,-8-21-2081,-22-7-2882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5.787"/>
    </inkml:context>
    <inkml:brush xml:id="br0">
      <inkml:brushProperty name="width" value="0.05" units="cm"/>
      <inkml:brushProperty name="height" value="0.05" units="cm"/>
    </inkml:brush>
  </inkml:definitions>
  <inkml:trace contextRef="#ctx0" brushRef="#br0">1001 0 18120,'0'0'465,"-37"26"-300,-279 219 1364,118-79-444,-197 186-898,356-305-909,24-30-4261,30-56 1372,4-3 1432,49-119-3041,-51 115 4646,17-77-1,-11-35 1023,-13 74 2399,-10 83-2677,0-1 1,1 0 0,-1 1-1,0-1 1,0 1 0,1-1-1,-1 1 1,1-1-1,0 1 1,-1-1 0,1 1-1,0-1 1,0 1-1,0 0 1,0-1 0,0 1-1,0 0 1,0 0 0,0 0-1,0 0 1,1 0-1,-1 0 1,0 0 0,1 0-1,-1 1 1,0-1-1,1 0 1,-1 1 0,1-1-1,0 1 1,-1 0 0,1-1-1,-1 1 1,1 0-1,-1 0 1,1 0 0,0 0-1,-1 0 1,1 1-1,-1-1 1,1 0 0,2 1-1,5 2 141,1 0-1,-1 1 1,0 0-1,0 0 0,13 10 1,19 14 619,-1 1-1,-2 2 1,45 47 0,97 122 542,-25-25-906,-143-163-630,24 27-410,1-2 1,3-1-1,59 42 1,-69-63-2995,-13-13-2367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6.129"/>
    </inkml:context>
    <inkml:brush xml:id="br0">
      <inkml:brushProperty name="width" value="0.05" units="cm"/>
      <inkml:brushProperty name="height" value="0.05" units="cm"/>
    </inkml:brush>
  </inkml:definitions>
  <inkml:trace contextRef="#ctx0" brushRef="#br0">681 1 16440,'0'0'2289,"-121"182"-785,37-108-479,-3 4-337,2 6-352,12 4-256,8 1-16,12-5-128,8-6-48,11-17-256,11-18-769,12-28-1376,11-65-9508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6.457"/>
    </inkml:context>
    <inkml:brush xml:id="br0">
      <inkml:brushProperty name="width" value="0.05" units="cm"/>
      <inkml:brushProperty name="height" value="0.05" units="cm"/>
    </inkml:brush>
  </inkml:definitions>
  <inkml:trace contextRef="#ctx0" brushRef="#br0">0 1 14887,'0'0'1376,"152"190"-95,-96-119-128,6 7-209,0 1-480,0-1-192,-9-12-272,-7-15 0,-16-16-912,-13-15-1457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09.951"/>
    </inkml:context>
    <inkml:brush xml:id="br0">
      <inkml:brushProperty name="width" value="0.05" units="cm"/>
      <inkml:brushProperty name="height" value="0.05" units="cm"/>
    </inkml:brush>
  </inkml:definitions>
  <inkml:trace contextRef="#ctx0" brushRef="#br0">0 37 3089,'0'0'14516,"4"-1"-13686,776-21 2183,-538 24-2912,-55-2-56,-174 5-413,-3-2-3287,5-18-1054,-11 7-261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6.816"/>
    </inkml:context>
    <inkml:brush xml:id="br0">
      <inkml:brushProperty name="width" value="0.05" units="cm"/>
      <inkml:brushProperty name="height" value="0.05" units="cm"/>
    </inkml:brush>
  </inkml:definitions>
  <inkml:trace contextRef="#ctx0" brushRef="#br0">385 0 9989,'0'0'1008,"-19"31"-141,1-2-457,-22 38 1190,-43 96 0,14 1-418,-72 267-1,129-397-3896,11-67-884,1 8 3012,-1-127-2774,13-302 4753,-12 453-1289,0 0 0,0 0-1,0 1 1,1-1 0,-1 0 0,0 1 0,0-1 0,0 0 0,0 1 0,1-1-1,-1 1 1,0-1 0,1 0 0,-1 1 0,0-1 0,1 1 0,-1-1 0,1 1 0,-1-1-1,1 1 1,-1-1 0,1 1 0,-1-1 0,1 1 0,-1 0 0,1-1 0,-1 1-1,1 0 1,0-1 0,-1 1 0,1 0 0,0 0 0,0 0 0,1 0-62,0 0 0,0 0 1,-1 1-1,1-1 0,0 1 1,-1-1-1,1 1 0,-1 0 1,1-1-1,-1 1 0,1 0 1,-1 0-1,3 2 0,24 23 930,-2 0-1,36 46 0,18 20 769,-19-33-1505,2-3 0,2-3 0,3-2 0,2-4 0,87 45 0,-139-83-1118,1 0 0,0-1 0,1-1 0,-1-1 1,1-1-1,34 5 0,35-7-7816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7.188"/>
    </inkml:context>
    <inkml:brush xml:id="br0">
      <inkml:brushProperty name="width" value="0.05" units="cm"/>
      <inkml:brushProperty name="height" value="0.05" units="cm"/>
    </inkml:brush>
  </inkml:definitions>
  <inkml:trace contextRef="#ctx0" brushRef="#br0">527 1 6227,'0'0'1056,"-105"129"513,29-38 240,-5 3-416,2-1-817,6-2-304,17-10-176,16-12-96,23-21 0,17-18-1905,0-22-1729,14-8-736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7.530"/>
    </inkml:context>
    <inkml:brush xml:id="br0">
      <inkml:brushProperty name="width" value="0.05" units="cm"/>
      <inkml:brushProperty name="height" value="0.05" units="cm"/>
    </inkml:brush>
  </inkml:definitions>
  <inkml:trace contextRef="#ctx0" brushRef="#br0">0 0 8980,'0'0'3922,"17"175"-2481,20-91-225,16 2-560,18-2-383,19-6-193,14-10-80,11-9-144,4-11-1297,2-8-1264,-9-12-2386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7.985"/>
    </inkml:context>
    <inkml:brush xml:id="br0">
      <inkml:brushProperty name="width" value="0.05" units="cm"/>
      <inkml:brushProperty name="height" value="0.05" units="cm"/>
    </inkml:brush>
  </inkml:definitions>
  <inkml:trace contextRef="#ctx0" brushRef="#br0">769 0 4674,'0'0'2978,"-149"107"-1250,103-64 81,-1 8-400,-1 7-289,-6-3-79,6 4-385,3-6-368,6-5-144,0-5-144,-4-7-48,-4-9-208,-7-9-944,3-13-1410,12-5-1023,19-12 511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8.312"/>
    </inkml:context>
    <inkml:brush xml:id="br0">
      <inkml:brushProperty name="width" value="0.05" units="cm"/>
      <inkml:brushProperty name="height" value="0.05" units="cm"/>
    </inkml:brush>
  </inkml:definitions>
  <inkml:trace contextRef="#ctx0" brushRef="#br0">0 1 6611,'0'0'6291,"144"28"-5203,-96 22 337,0 11-192,-3 8-529,0 2-272,-3-3-336,-8-7-96,2-6 0,-8-12-1184,-8-12-1217,-9-18-2562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8.668"/>
    </inkml:context>
    <inkml:brush xml:id="br0">
      <inkml:brushProperty name="width" value="0.05" units="cm"/>
      <inkml:brushProperty name="height" value="0.05" units="cm"/>
    </inkml:brush>
  </inkml:definitions>
  <inkml:trace contextRef="#ctx0" brushRef="#br0">580 1 8132,'0'0'3057,"-59"228"-1280,3-114-593,-17 2 161,-6-4-609,6-14-95,8-12-385,9-10-208,14-10-48,8-15-352,11-13-1041,12-15-560,3-21-544,8-32-2081,0-28-672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19.013"/>
    </inkml:context>
    <inkml:brush xml:id="br0">
      <inkml:brushProperty name="width" value="0.05" units="cm"/>
      <inkml:brushProperty name="height" value="0.05" units="cm"/>
    </inkml:brush>
  </inkml:definitions>
  <inkml:trace contextRef="#ctx0" brushRef="#br0">3 0 5651,'0'0'8003,"0"16"-6674,-1 0-1044,0-4-53,0 1 1,1-1 0,1 1-1,0-1 1,0 1 0,1-1-1,1 1 1,0-1 0,1 0-1,6 15 1,4-8-77,0 0 0,1 0 0,0-1 0,2-1 1,0-1-1,1-1 0,21 15 0,148 86 46,-145-92-146,191 96-1219,-199-105 129,0-2 0,1-2 1,1-1-1,0-2 0,38 4 0,26-8-3603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20.166"/>
    </inkml:context>
    <inkml:brush xml:id="br0">
      <inkml:brushProperty name="width" value="0.05" units="cm"/>
      <inkml:brushProperty name="height" value="0.05" units="cm"/>
    </inkml:brush>
  </inkml:definitions>
  <inkml:trace contextRef="#ctx0" brushRef="#br0">825 0 4114,'0'0'7390,"-21"26"-6262,-1 1-863,9-9-119,-1 0 0,0-1-1,-2-1 1,0-1-1,-1 0 1,0-1 0,-24 15-1,-56 34 156,3 4 0,-95 89-1,169-137-224,3-2-515,-1-1-1,-36 25 1,48-38 258,0 1 0,0-1 0,0 0 0,-1 0 0,1-1 0,-1 0 0,0 0 0,0-1 0,1 1 1,-1-1-1,0-1 0,0 1 0,0-1 0,-9-2 0,14 2 164,0-1 1,0 1-1,0-1 1,1 0-1,-1 0 1,0 0-1,0 0 1,1 0 0,-1 0-1,1-1 1,-1 1-1,1-1 1,-1 1-1,1-1 1,0 1-1,0-1 1,-1 0-1,1 1 1,1-1-1,-1 0 1,0 0 0,0 0-1,1 0 1,-2-4-1,2 5 31,-1-1 0,1 0 0,0 1 0,0-1 0,0 0 0,0 1 1,0-1-1,0 0 0,0 1 0,0-1 0,0 0 0,1 1 0,-1-1 0,1 0 0,0 1 0,-1-1 0,1 1 0,0-1 0,0 1 0,0-1 0,0 1 0,0 0 0,0-1 0,0 1 0,0 0 0,1 0 1,-1 0-1,0 0 0,1 0 0,2-1 0,9-3 100,-1 2 0,1-1 0,0 2 1,1 0-1,-1 0 0,0 1 0,19 2 1,-22-1-25,-1 0 0,1 1 1,-1 1-1,0 0 0,1 0 1,-1 0-1,0 1 0,0 1 1,0-1-1,-1 2 1,12 6-1,-6 1 78,-1 1-1,0 1 1,-1 0 0,-1 1-1,0 0 1,-1 1-1,-1 0 1,0 0 0,11 29-1,5 23 220,17 79 0,-31-107-428,-1-6-43,-4-15-406,-1 0-1,-1 1 0,0-1 1,1 32-1,-5-50 351,0 0 0,-1-1 0,1 1 0,0-1 0,-1 1 0,1 0 0,0-1 0,-1 1 0,1-1 0,-1 1 0,1-1 0,-1 1 0,1-1 0,-1 0 0,1 1 0,-1-1 0,1 0 0,-1 1 0,0-1 1,1 0-1,-1 0 0,1 1 0,-1-1 0,0 0 0,1 0 0,-1 0 0,0 0 0,1 0 0,-1 0 0,0 0 0,1 0 0,-1 0 0,-1 0 0,-24-3-2833,-2-5-2197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20.512"/>
    </inkml:context>
    <inkml:brush xml:id="br0">
      <inkml:brushProperty name="width" value="0.05" units="cm"/>
      <inkml:brushProperty name="height" value="0.05" units="cm"/>
    </inkml:brush>
  </inkml:definitions>
  <inkml:trace contextRef="#ctx0" brushRef="#br0">1 24 2577,'0'0'2049,"143"-23"-1393,-73 23-431,9 0-81,-6 15-144,-2 8-433,-12 0-3136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20.887"/>
    </inkml:context>
    <inkml:brush xml:id="br0">
      <inkml:brushProperty name="width" value="0.05" units="cm"/>
      <inkml:brushProperty name="height" value="0.05" units="cm"/>
    </inkml:brush>
  </inkml:definitions>
  <inkml:trace contextRef="#ctx0" brushRef="#br0">822 0 13926,'0'0'721,"-141"177"-705,57-90 288,-4-4 256,1-7-48,0-7-192,3-6-31,8-5-241,8-10-48,15-12-369,19-16-623,14-15-369,20-28-4705,0-25-1842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2:58:10.556"/>
    </inkml:context>
    <inkml:brush xml:id="br0">
      <inkml:brushProperty name="width" value="0.05" units="cm"/>
      <inkml:brushProperty name="height" value="0.05" units="cm"/>
    </inkml:brush>
  </inkml:definitions>
  <inkml:trace contextRef="#ctx0" brushRef="#br0">98 0 15559,'0'0'1721,"-16"24"-851,-47 78-291,60-97-540,0 1 0,1-1 0,0 1 1,0 0-1,0-1 0,1 1 0,0 0 0,0 0 1,0 0-1,1 0 0,0 0 0,0 0 1,1 7-1,0 8 100,0-10-65,1-1-1,0 1 1,0 0 0,1 0-1,1-1 1,0 0 0,0 1-1,1-1 1,0-1 0,0 1-1,1-1 1,1 0 0,0 0-1,0-1 1,9 8 0,14 14 80,2-2 0,52 37 0,-43-38-80,-18-12-32,0 1-1,36 34 1,-54-46-38,0 1 0,0 1 0,-1-1 0,0 1 1,0-1-1,0 1 0,-1 0 0,0 1 0,0-1 0,-1 0 0,1 1 0,-1 0 1,-1-1-1,1 1 0,-1 0 0,0 8 0,-1-10 7,-1 0-1,0 0 1,-1-1-1,1 1 1,-1 0 0,1-1-1,-2 0 1,1 1-1,0-1 1,-1 0 0,1 0-1,-1 0 1,0 0-1,-1-1 1,1 1 0,-1-1-1,1 0 1,-1 0-1,0 0 1,0-1 0,0 1-1,-1-1 1,1 0-1,-5 2 1,-15 6 23,1-1 0,-1-2-1,-29 7 1,-88 13-423,80-23-2797,65-8-389,20-17-3030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21.215"/>
    </inkml:context>
    <inkml:brush xml:id="br0">
      <inkml:brushProperty name="width" value="0.05" units="cm"/>
      <inkml:brushProperty name="height" value="0.05" units="cm"/>
    </inkml:brush>
  </inkml:definitions>
  <inkml:trace contextRef="#ctx0" brushRef="#br0">1 0 3105,'0'0'10133,"152"106"-9253,-88-35 497,7 8-657,5 4-63,2-4-449,-7-3-208,-9-10-112,-12-3-1201,-16-5-1344,-20-7-3058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25.089"/>
    </inkml:context>
    <inkml:brush xml:id="br0">
      <inkml:brushProperty name="width" value="0.05" units="cm"/>
      <inkml:brushProperty name="height" value="0.05" units="cm"/>
    </inkml:brush>
  </inkml:definitions>
  <inkml:trace contextRef="#ctx0" brushRef="#br0">576 1 4738,'0'0'7075,"-20"24"-5847,-6 10-827,-3 2 364,-60 59 0,2-17 154,-145 99-1,207-159-957,2 2-381,-4 2-1168,9-13-3169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25.446"/>
    </inkml:context>
    <inkml:brush xml:id="br0">
      <inkml:brushProperty name="width" value="0.05" units="cm"/>
      <inkml:brushProperty name="height" value="0.05" units="cm"/>
    </inkml:brush>
  </inkml:definitions>
  <inkml:trace contextRef="#ctx0" brushRef="#br0">0 0 9492,'0'0'4995,"34"74"-4243,-6-29-96,0 4-304,12 1-175,2-7-177,11-5-81,7-5-1503,-1-13-2130,0-7-3425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25.775"/>
    </inkml:context>
    <inkml:brush xml:id="br0">
      <inkml:brushProperty name="width" value="0.05" units="cm"/>
      <inkml:brushProperty name="height" value="0.05" units="cm"/>
    </inkml:brush>
  </inkml:definitions>
  <inkml:trace contextRef="#ctx0" brushRef="#br0">620 1 10965,'0'0'2273,"-161"126"-1072,113-70 255,0 2-671,3-2-177,-2 2-208,-4-2-144,-3-3-160,4-2-48,5-8-48,8-3-544,12-9-1233,16-19-720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26.135"/>
    </inkml:context>
    <inkml:brush xml:id="br0">
      <inkml:brushProperty name="width" value="0.05" units="cm"/>
      <inkml:brushProperty name="height" value="0.05" units="cm"/>
    </inkml:brush>
  </inkml:definitions>
  <inkml:trace contextRef="#ctx0" brushRef="#br0">1 0 9989,'0'0'5842,"112"0"-4465,-50 26-737,6 1-320,-1 4-240,-2-1-80,-6 3-80,-8 3-960,-15-1-1793,-10-2-2674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4:01:48.436"/>
    </inkml:context>
    <inkml:brush xml:id="br0">
      <inkml:brushProperty name="width" value="0.05" units="cm"/>
      <inkml:brushProperty name="height" value="0.05" units="cm"/>
    </inkml:brush>
  </inkml:definitions>
  <inkml:trace contextRef="#ctx0" brushRef="#br0">815 167 12246,'32'1'293,"1157"-24"1297,-566-9-250,56-5-1389,-627 31-431,-52 6 471,0 0-1,-1 0 1,1 0-1,0 0 0,0 0 1,0-1-1,0 1 1,-1 0-1,1 0 1,0 0-1,0 0 1,0-1-1,0 1 1,0 0-1,-1 0 1,1 0-1,0 0 0,0-1 1,0 1-1,0 0 1,0 0-1,0 0 1,0-1-1,0 1 1,0 0-1,0 0 1,0-1-1,0 1 1,0 0-1,0 0 0,0 0 1,0-1-1,0 1 1,0 0-1,0 0 1,0 0-1,0-1 1,1 1-1,-1 0 1,0 0-1,0 0 1,0 0-1,0-1 0,0 1 1,0 0-1,1 0 1,-1 0-1,0 0 1,0 0-1,0-1 1,0 1-1,1 0 1,-1 0-1,0 0 0,0 0 1,0 0-1,1 0 1,-1 0-1,0 0 1,0 0-1,1 0 1,-1 0-1,0 0 1,0 0-1,1 0 1,-44-10-1213,-676-25-3955,547 32 4522,-668-8-1592,277 9 3667,374 3-431,0 7 1,-361 66 0,457-49-937,63-9 33,26-7 22,21 0 147,43 0 23,0-2 0,74-2 0,-103-5-203,1843-28 2908,-637 8-2388,-1191 20-594,1 1 0,-1 3 0,0 1-1,0 2 1,56 18 0,-100-25-5,0 1 1,0-1-1,0 1 0,0 0 0,0 0 0,0 0 0,0 0 0,-1 0 1,1 1-1,0-1 0,2 4 0,-7 3-106,-18 0-30,-414 58 679,286-49-523,-269 42 161,30-5-4772,314-45 1660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1:49.955"/>
    </inkml:context>
    <inkml:brush xml:id="br0">
      <inkml:brushProperty name="width" value="0.05" units="cm"/>
      <inkml:brushProperty name="height" value="0.05" units="cm"/>
    </inkml:brush>
  </inkml:definitions>
  <inkml:trace contextRef="#ctx0" brushRef="#br0">0 1 11269,'0'0'-525,"30"3"765,-4 1-138,19 1 136,-1 3 0,58 17 0,30 8 288,242 29 1,141-26 368,696-26 1991,-686-14-5223,-523 3 1394,-11-2 552,-23-4-174,-163-10-3146,54 4 515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1:50.329"/>
    </inkml:context>
    <inkml:brush xml:id="br0">
      <inkml:brushProperty name="width" value="0.05" units="cm"/>
      <inkml:brushProperty name="height" value="0.05" units="cm"/>
    </inkml:brush>
  </inkml:definitions>
  <inkml:trace contextRef="#ctx0" brushRef="#br0">1 196 18440,'249'-9'-84,"434"-19"-1688,173-32 2036,-9 1 1886,-167 49-3273,-456 11-5405,-244-9 2302,-50-2 1680,-33-2-1757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31:50.833"/>
    </inkml:context>
    <inkml:brush xml:id="br0">
      <inkml:brushProperty name="width" value="0.05" units="cm"/>
      <inkml:brushProperty name="height" value="0.05" units="cm"/>
    </inkml:brush>
  </inkml:definitions>
  <inkml:trace contextRef="#ctx0" brushRef="#br0">0 302 18088,'40'-4'734,"365"-20"-1084,270 1 500,64-2 1002,-381 24-188,647-16-957,-977 9-6100,9-19 3000,-7 3 1760,26-4-252,-45 24 1044,-1 0 0,0 0 0,0-1 0,-1 0 0,0-1 0,1 0 0,-2-1 0,1 0 1,-1 0-1,0-1 0,-1 0 0,8-10 0,-9 2-532,-5 1 729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1T03:22:00.611"/>
    </inkml:context>
    <inkml:brush xml:id="br0">
      <inkml:brushProperty name="width" value="0.05" units="cm"/>
      <inkml:brushProperty name="height" value="0.05" units="cm"/>
    </inkml:brush>
  </inkml:definitions>
  <inkml:trace contextRef="#ctx0" brushRef="#br0">7 53 9412,'0'0'2850,"-2"-12"-2135,0 1-715,0-18 1137,9 32-378,12 23-220,-1 6-53,0 2 0,-2 0 0,18 58 0,23 119 134,-40-137-430,105 496 1072,122 1479 480,-184-629-744,13 191-724,-45-1249-344,44 980-209,-72-960 231,1 162-3450,2-467-426,2-24-1591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440A8-397D-4321-90D4-F30DF2C25899}" type="datetimeFigureOut">
              <a:rPr lang="en-IN" smtClean="0"/>
              <a:t>11-03-2022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9041-DE7D-4880-8F55-35CAB4D397A0}" type="slidenum">
              <a:rPr lang="en-IN" smtClean="0"/>
              <a:t>‹#›</a:t>
            </a:fld>
            <a:endParaRPr lang="en-IN"/>
          </a:p>
        </p:txBody>
      </p:sp>
    </p:spTree>
    <p:extLst>
      <p:ext uri="{BB962C8B-B14F-4D97-AF65-F5344CB8AC3E}">
        <p14:creationId xmlns:p14="http://schemas.microsoft.com/office/powerpoint/2010/main" val="337578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463550" y="722313"/>
            <a:ext cx="6392863" cy="3597275"/>
          </a:xfrm>
          <a:solidFill>
            <a:srgbClr val="FFFFFF"/>
          </a:solidFill>
          <a:ln>
            <a:solidFill>
              <a:srgbClr val="000000"/>
            </a:solidFill>
            <a:miter lim="800000"/>
            <a:headEnd/>
            <a:tailEnd/>
          </a:ln>
        </p:spPr>
      </p:sp>
      <p:sp>
        <p:nvSpPr>
          <p:cNvPr id="118787" name="Rectangle 3"/>
          <p:cNvSpPr>
            <a:spLocks noGrp="1" noChangeArrowheads="1"/>
          </p:cNvSpPr>
          <p:nvPr>
            <p:ph type="body" idx="1"/>
          </p:nvPr>
        </p:nvSpPr>
        <p:spPr bwMode="auto">
          <a:xfrm>
            <a:off x="974725" y="4560888"/>
            <a:ext cx="5365750" cy="4318000"/>
          </a:xfrm>
          <a:solidFill>
            <a:srgbClr val="FFFFFF"/>
          </a:solidFill>
          <a:ln w="12700">
            <a:solidFill>
              <a:srgbClr val="000000"/>
            </a:solidFill>
            <a:miter lim="800000"/>
            <a:headEnd/>
            <a:tailEnd/>
          </a:ln>
        </p:spPr>
        <p:txBody>
          <a:bodyPr wrap="square" lIns="95007" tIns="47499" rIns="95007" bIns="47499" numCol="1" anchor="t" anchorCtr="0" compatLnSpc="1">
            <a:prstTxWarp prst="textNoShape">
              <a:avLst/>
            </a:prstTxWarp>
          </a:bodyPr>
          <a:lstStyle/>
          <a:p>
            <a:endParaRPr lang="en-US" altLang="en-US">
              <a:latin typeface="Arial" pitchFamily="34" charset="0"/>
            </a:endParaRPr>
          </a:p>
        </p:txBody>
      </p:sp>
    </p:spTree>
    <p:extLst>
      <p:ext uri="{BB962C8B-B14F-4D97-AF65-F5344CB8AC3E}">
        <p14:creationId xmlns:p14="http://schemas.microsoft.com/office/powerpoint/2010/main" val="141102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0909804F-8B2C-4442-B6B4-A580D8A7ED8B}" type="slidenum">
              <a:rPr lang="en-US" altLang="en-US" sz="1300">
                <a:latin typeface="Times New Roman" pitchFamily="18" charset="0"/>
              </a:rPr>
              <a:pPr algn="r">
                <a:spcBef>
                  <a:spcPct val="0"/>
                </a:spcBef>
              </a:pPr>
              <a:t>5</a:t>
            </a:fld>
            <a:endParaRPr lang="en-US" altLang="en-US" sz="1300">
              <a:latin typeface="Times New Roman" pitchFamily="18" charset="0"/>
            </a:endParaRPr>
          </a:p>
        </p:txBody>
      </p:sp>
    </p:spTree>
    <p:extLst>
      <p:ext uri="{BB962C8B-B14F-4D97-AF65-F5344CB8AC3E}">
        <p14:creationId xmlns:p14="http://schemas.microsoft.com/office/powerpoint/2010/main" val="1417952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4EAEE13A-BB7A-4D16-B031-FA0AF223035A}" type="slidenum">
              <a:rPr lang="en-US" altLang="en-US" sz="1300">
                <a:latin typeface="Times New Roman" pitchFamily="18" charset="0"/>
              </a:rPr>
              <a:pPr algn="r">
                <a:spcBef>
                  <a:spcPct val="0"/>
                </a:spcBef>
              </a:pPr>
              <a:t>6</a:t>
            </a:fld>
            <a:endParaRPr lang="en-US" altLang="en-US" sz="1300">
              <a:latin typeface="Times New Roman" pitchFamily="18" charset="0"/>
            </a:endParaRPr>
          </a:p>
        </p:txBody>
      </p:sp>
    </p:spTree>
    <p:extLst>
      <p:ext uri="{BB962C8B-B14F-4D97-AF65-F5344CB8AC3E}">
        <p14:creationId xmlns:p14="http://schemas.microsoft.com/office/powerpoint/2010/main" val="405236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81842C9F-5DD4-44C4-A439-1471F51D0FE4}" type="slidenum">
              <a:rPr lang="en-US" altLang="en-US" sz="1300">
                <a:latin typeface="Times New Roman" pitchFamily="18" charset="0"/>
              </a:rPr>
              <a:pPr algn="r">
                <a:spcBef>
                  <a:spcPct val="0"/>
                </a:spcBef>
              </a:pPr>
              <a:t>10</a:t>
            </a:fld>
            <a:endParaRPr lang="en-US" altLang="en-US" sz="1300">
              <a:latin typeface="Times New Roman" pitchFamily="18" charset="0"/>
            </a:endParaRPr>
          </a:p>
        </p:txBody>
      </p:sp>
    </p:spTree>
    <p:extLst>
      <p:ext uri="{BB962C8B-B14F-4D97-AF65-F5344CB8AC3E}">
        <p14:creationId xmlns:p14="http://schemas.microsoft.com/office/powerpoint/2010/main" val="404464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479B4621-89EC-4283-985D-23BA9A514A03}" type="slidenum">
              <a:rPr lang="en-US" altLang="en-US"/>
              <a:pPr/>
              <a:t>34</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670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76087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470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8251" y="152400"/>
            <a:ext cx="2781300" cy="61722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8000" y="152400"/>
            <a:ext cx="8147051"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0703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0938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7928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6339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3985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48217" y="1143000"/>
            <a:ext cx="5444067"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5484" y="1143000"/>
            <a:ext cx="5444067"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9427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4705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2239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42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308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5036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4053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48218" y="1143000"/>
            <a:ext cx="1109133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sp>
        <p:nvSpPr>
          <p:cNvPr id="1032" name="Rectangle 17"/>
          <p:cNvSpPr>
            <a:spLocks noChangeArrowheads="1"/>
          </p:cNvSpPr>
          <p:nvPr/>
        </p:nvSpPr>
        <p:spPr bwMode="auto">
          <a:xfrm>
            <a:off x="406400" y="838201"/>
            <a:ext cx="11379200" cy="74971"/>
          </a:xfrm>
          <a:prstGeom prst="rect">
            <a:avLst/>
          </a:prstGeom>
          <a:solidFill>
            <a:schemeClr val="bg2"/>
          </a:solidFill>
          <a:ln w="12700">
            <a:solidFill>
              <a:schemeClr val="tx1"/>
            </a:solidFill>
            <a:miter lim="800000"/>
            <a:headEnd/>
            <a:tailEnd/>
          </a:ln>
          <a:effectLst/>
        </p:spPr>
        <p:txBody>
          <a:bodyPr wrap="none" anchor="ct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defRPr/>
            </a:pPr>
            <a:endParaRPr lang="en-IN" altLang="en-US" sz="1400"/>
          </a:p>
        </p:txBody>
      </p:sp>
      <p:sp>
        <p:nvSpPr>
          <p:cNvPr id="8" name="Rectangle 17"/>
          <p:cNvSpPr>
            <a:spLocks noChangeArrowheads="1"/>
          </p:cNvSpPr>
          <p:nvPr/>
        </p:nvSpPr>
        <p:spPr bwMode="auto">
          <a:xfrm>
            <a:off x="406400" y="6522630"/>
            <a:ext cx="11379200" cy="74971"/>
          </a:xfrm>
          <a:prstGeom prst="rect">
            <a:avLst/>
          </a:prstGeom>
          <a:solidFill>
            <a:schemeClr val="bg2"/>
          </a:solidFill>
          <a:ln w="12700">
            <a:solidFill>
              <a:schemeClr val="tx1"/>
            </a:solidFill>
            <a:miter lim="800000"/>
            <a:headEnd/>
            <a:tailEnd/>
          </a:ln>
          <a:effectLst/>
        </p:spPr>
        <p:txBody>
          <a:bodyPr wrap="none" anchor="ct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defRPr/>
            </a:pPr>
            <a:endParaRPr lang="en-IN" altLang="en-US" sz="1400"/>
          </a:p>
        </p:txBody>
      </p:sp>
    </p:spTree>
    <p:extLst>
      <p:ext uri="{BB962C8B-B14F-4D97-AF65-F5344CB8AC3E}">
        <p14:creationId xmlns:p14="http://schemas.microsoft.com/office/powerpoint/2010/main" val="42134743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fontAlgn="base" hangingPunct="1">
        <a:lnSpc>
          <a:spcPts val="3600"/>
        </a:lnSpc>
        <a:spcBef>
          <a:spcPct val="0"/>
        </a:spcBef>
        <a:spcAft>
          <a:spcPct val="0"/>
        </a:spcAft>
        <a:defRPr sz="3200" b="1">
          <a:solidFill>
            <a:schemeClr val="tx1"/>
          </a:solidFill>
          <a:latin typeface="+mj-lt"/>
          <a:ea typeface="+mj-ea"/>
          <a:cs typeface="+mj-cs"/>
        </a:defRPr>
      </a:lvl1pPr>
      <a:lvl2pPr algn="l" rtl="0" eaLnBrk="1" fontAlgn="base" hangingPunct="1">
        <a:lnSpc>
          <a:spcPts val="3600"/>
        </a:lnSpc>
        <a:spcBef>
          <a:spcPct val="0"/>
        </a:spcBef>
        <a:spcAft>
          <a:spcPct val="0"/>
        </a:spcAft>
        <a:defRPr sz="3200" b="1">
          <a:solidFill>
            <a:schemeClr val="tx1"/>
          </a:solidFill>
          <a:latin typeface="Tahoma" pitchFamily="34" charset="0"/>
        </a:defRPr>
      </a:lvl2pPr>
      <a:lvl3pPr algn="l" rtl="0" eaLnBrk="1" fontAlgn="base" hangingPunct="1">
        <a:lnSpc>
          <a:spcPts val="3600"/>
        </a:lnSpc>
        <a:spcBef>
          <a:spcPct val="0"/>
        </a:spcBef>
        <a:spcAft>
          <a:spcPct val="0"/>
        </a:spcAft>
        <a:defRPr sz="3200" b="1">
          <a:solidFill>
            <a:schemeClr val="tx1"/>
          </a:solidFill>
          <a:latin typeface="Tahoma" pitchFamily="34" charset="0"/>
        </a:defRPr>
      </a:lvl3pPr>
      <a:lvl4pPr algn="l" rtl="0" eaLnBrk="1" fontAlgn="base" hangingPunct="1">
        <a:lnSpc>
          <a:spcPts val="3600"/>
        </a:lnSpc>
        <a:spcBef>
          <a:spcPct val="0"/>
        </a:spcBef>
        <a:spcAft>
          <a:spcPct val="0"/>
        </a:spcAft>
        <a:defRPr sz="3200" b="1">
          <a:solidFill>
            <a:schemeClr val="tx1"/>
          </a:solidFill>
          <a:latin typeface="Tahoma" pitchFamily="34" charset="0"/>
        </a:defRPr>
      </a:lvl4pPr>
      <a:lvl5pPr algn="l" rtl="0" eaLnBrk="1" fontAlgn="base" hangingPunct="1">
        <a:lnSpc>
          <a:spcPts val="3600"/>
        </a:lnSpc>
        <a:spcBef>
          <a:spcPct val="0"/>
        </a:spcBef>
        <a:spcAft>
          <a:spcPct val="0"/>
        </a:spcAft>
        <a:defRPr sz="3200" b="1">
          <a:solidFill>
            <a:schemeClr val="tx1"/>
          </a:solidFill>
          <a:latin typeface="Tahoma" pitchFamily="34" charset="0"/>
        </a:defRPr>
      </a:lvl5pPr>
      <a:lvl6pPr marL="457200" algn="l" rtl="0" eaLnBrk="1" fontAlgn="base" hangingPunct="1">
        <a:lnSpc>
          <a:spcPts val="3600"/>
        </a:lnSpc>
        <a:spcBef>
          <a:spcPct val="0"/>
        </a:spcBef>
        <a:spcAft>
          <a:spcPct val="0"/>
        </a:spcAft>
        <a:defRPr sz="3200" b="1">
          <a:solidFill>
            <a:schemeClr val="tx1"/>
          </a:solidFill>
          <a:latin typeface="Tahoma" pitchFamily="34" charset="0"/>
        </a:defRPr>
      </a:lvl6pPr>
      <a:lvl7pPr marL="914400" algn="l" rtl="0" eaLnBrk="1" fontAlgn="base" hangingPunct="1">
        <a:lnSpc>
          <a:spcPts val="3600"/>
        </a:lnSpc>
        <a:spcBef>
          <a:spcPct val="0"/>
        </a:spcBef>
        <a:spcAft>
          <a:spcPct val="0"/>
        </a:spcAft>
        <a:defRPr sz="3200" b="1">
          <a:solidFill>
            <a:schemeClr val="tx1"/>
          </a:solidFill>
          <a:latin typeface="Tahoma" pitchFamily="34" charset="0"/>
        </a:defRPr>
      </a:lvl7pPr>
      <a:lvl8pPr marL="1371600" algn="l" rtl="0" eaLnBrk="1" fontAlgn="base" hangingPunct="1">
        <a:lnSpc>
          <a:spcPts val="3600"/>
        </a:lnSpc>
        <a:spcBef>
          <a:spcPct val="0"/>
        </a:spcBef>
        <a:spcAft>
          <a:spcPct val="0"/>
        </a:spcAft>
        <a:defRPr sz="3200" b="1">
          <a:solidFill>
            <a:schemeClr val="tx1"/>
          </a:solidFill>
          <a:latin typeface="Tahoma" pitchFamily="34" charset="0"/>
        </a:defRPr>
      </a:lvl8pPr>
      <a:lvl9pPr marL="1828800" algn="l" rtl="0" eaLnBrk="1" fontAlgn="base" hangingPunct="1">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1" fontAlgn="base" hangingPunct="1">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1" fontAlgn="base" hangingPunct="1">
        <a:spcBef>
          <a:spcPct val="10000"/>
        </a:spcBef>
        <a:spcAft>
          <a:spcPts val="400"/>
        </a:spcAft>
        <a:buClr>
          <a:srgbClr val="0C7B9C"/>
        </a:buClr>
        <a:buSzPct val="100000"/>
        <a:buFont typeface="Arial" pitchFamily="34" charset="0"/>
        <a:buChar char="–"/>
        <a:defRPr sz="2400">
          <a:solidFill>
            <a:schemeClr val="tx1"/>
          </a:solidFill>
          <a:latin typeface="+mn-lt"/>
        </a:defRPr>
      </a:lvl2pPr>
      <a:lvl3pPr marL="914400" algn="l" rtl="0" eaLnBrk="1" fontAlgn="base" hangingPunct="1">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1" fontAlgn="base" hangingPunct="1">
        <a:spcBef>
          <a:spcPct val="20000"/>
        </a:spcBef>
        <a:spcAft>
          <a:spcPct val="0"/>
        </a:spcAft>
        <a:buSzPct val="100000"/>
        <a:buChar char="–"/>
        <a:defRPr sz="2000">
          <a:solidFill>
            <a:schemeClr val="tx1"/>
          </a:solidFill>
          <a:latin typeface="Times New Roman" pitchFamily="16" charset="0"/>
        </a:defRPr>
      </a:lvl4pPr>
      <a:lvl5pPr marL="2057400" indent="-228600" algn="l" rtl="0" eaLnBrk="1" fontAlgn="base" hangingPunct="1">
        <a:spcBef>
          <a:spcPct val="20000"/>
        </a:spcBef>
        <a:spcAft>
          <a:spcPct val="0"/>
        </a:spcAft>
        <a:buSzPct val="100000"/>
        <a:buChar char="•"/>
        <a:defRPr sz="2000">
          <a:solidFill>
            <a:schemeClr val="tx1"/>
          </a:solidFill>
          <a:latin typeface="Times New Roman" pitchFamily="16" charset="0"/>
        </a:defRPr>
      </a:lvl5pPr>
      <a:lvl6pPr marL="2514600" indent="-228600" algn="l" rtl="0" eaLnBrk="1" fontAlgn="base" hangingPunct="1">
        <a:spcBef>
          <a:spcPct val="20000"/>
        </a:spcBef>
        <a:spcAft>
          <a:spcPct val="0"/>
        </a:spcAft>
        <a:buSzPct val="100000"/>
        <a:buChar char="•"/>
        <a:defRPr sz="2000">
          <a:solidFill>
            <a:schemeClr val="tx1"/>
          </a:solidFill>
          <a:latin typeface="Times New Roman" pitchFamily="16" charset="0"/>
        </a:defRPr>
      </a:lvl6pPr>
      <a:lvl7pPr marL="2971800" indent="-228600" algn="l" rtl="0" eaLnBrk="1" fontAlgn="base" hangingPunct="1">
        <a:spcBef>
          <a:spcPct val="20000"/>
        </a:spcBef>
        <a:spcAft>
          <a:spcPct val="0"/>
        </a:spcAft>
        <a:buSzPct val="100000"/>
        <a:buChar char="•"/>
        <a:defRPr sz="2000">
          <a:solidFill>
            <a:schemeClr val="tx1"/>
          </a:solidFill>
          <a:latin typeface="Times New Roman" pitchFamily="16" charset="0"/>
        </a:defRPr>
      </a:lvl7pPr>
      <a:lvl8pPr marL="3429000" indent="-228600" algn="l" rtl="0" eaLnBrk="1" fontAlgn="base" hangingPunct="1">
        <a:spcBef>
          <a:spcPct val="20000"/>
        </a:spcBef>
        <a:spcAft>
          <a:spcPct val="0"/>
        </a:spcAft>
        <a:buSzPct val="100000"/>
        <a:buChar char="•"/>
        <a:defRPr sz="2000">
          <a:solidFill>
            <a:schemeClr val="tx1"/>
          </a:solidFill>
          <a:latin typeface="Times New Roman" pitchFamily="16" charset="0"/>
        </a:defRPr>
      </a:lvl8pPr>
      <a:lvl9pPr marL="3886200" indent="-228600" algn="l" rtl="0" eaLnBrk="1" fontAlgn="base" hangingPunct="1">
        <a:spcBef>
          <a:spcPct val="20000"/>
        </a:spcBef>
        <a:spcAft>
          <a:spcPct val="0"/>
        </a:spcAft>
        <a:buSzPct val="100000"/>
        <a:buChar char="•"/>
        <a:defRPr sz="2000">
          <a:solidFill>
            <a:schemeClr val="tx1"/>
          </a:solidFill>
          <a:latin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950.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50.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3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4.bin"/></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41.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39.png"/><Relationship Id="rId26" Type="http://schemas.openxmlformats.org/officeDocument/2006/relationships/image" Target="../media/image43.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47.png"/><Relationship Id="rId42" Type="http://schemas.openxmlformats.org/officeDocument/2006/relationships/image" Target="../media/image51.png"/><Relationship Id="rId47" Type="http://schemas.openxmlformats.org/officeDocument/2006/relationships/customXml" Target="../ink/ink22.xml"/><Relationship Id="rId7" Type="http://schemas.openxmlformats.org/officeDocument/2006/relationships/customXml" Target="../ink/ink2.xml"/><Relationship Id="rId2" Type="http://schemas.openxmlformats.org/officeDocument/2006/relationships/image" Target="../media/image30.wmf"/><Relationship Id="rId16" Type="http://schemas.openxmlformats.org/officeDocument/2006/relationships/image" Target="../media/image38.png"/><Relationship Id="rId29"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4.xml"/><Relationship Id="rId24" Type="http://schemas.openxmlformats.org/officeDocument/2006/relationships/image" Target="../media/image42.png"/><Relationship Id="rId32" Type="http://schemas.openxmlformats.org/officeDocument/2006/relationships/image" Target="../media/image46.png"/><Relationship Id="rId37" Type="http://schemas.openxmlformats.org/officeDocument/2006/relationships/customXml" Target="../ink/ink17.xml"/><Relationship Id="rId40" Type="http://schemas.openxmlformats.org/officeDocument/2006/relationships/image" Target="../media/image50.png"/><Relationship Id="rId45" Type="http://schemas.openxmlformats.org/officeDocument/2006/relationships/customXml" Target="../ink/ink21.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44.png"/><Relationship Id="rId36" Type="http://schemas.openxmlformats.org/officeDocument/2006/relationships/image" Target="../media/image48.png"/><Relationship Id="rId10" Type="http://schemas.openxmlformats.org/officeDocument/2006/relationships/image" Target="../media/image35.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52.png"/><Relationship Id="rId4" Type="http://schemas.openxmlformats.org/officeDocument/2006/relationships/image" Target="../media/image32.wmf"/><Relationship Id="rId9" Type="http://schemas.openxmlformats.org/officeDocument/2006/relationships/customXml" Target="../ink/ink3.xml"/><Relationship Id="rId14" Type="http://schemas.openxmlformats.org/officeDocument/2006/relationships/image" Target="../media/image37.png"/><Relationship Id="rId22" Type="http://schemas.openxmlformats.org/officeDocument/2006/relationships/image" Target="../media/image41.png"/><Relationship Id="rId27" Type="http://schemas.openxmlformats.org/officeDocument/2006/relationships/customXml" Target="../ink/ink12.xml"/><Relationship Id="rId30" Type="http://schemas.openxmlformats.org/officeDocument/2006/relationships/image" Target="../media/image45.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54.png"/><Relationship Id="rId8" Type="http://schemas.openxmlformats.org/officeDocument/2006/relationships/image" Target="../media/image34.png"/><Relationship Id="rId3" Type="http://schemas.openxmlformats.org/officeDocument/2006/relationships/image" Target="../media/image31.wmf"/><Relationship Id="rId12" Type="http://schemas.openxmlformats.org/officeDocument/2006/relationships/image" Target="../media/image36.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49.png"/><Relationship Id="rId46" Type="http://schemas.openxmlformats.org/officeDocument/2006/relationships/image" Target="../media/image53.png"/><Relationship Id="rId20" Type="http://schemas.openxmlformats.org/officeDocument/2006/relationships/image" Target="../media/image40.png"/><Relationship Id="rId41" Type="http://schemas.openxmlformats.org/officeDocument/2006/relationships/customXml" Target="../ink/ink19.xml"/></Relationships>
</file>

<file path=ppt/slides/_rels/slide42.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slideLayout" Target="../slideLayouts/slideLayout2.xml"/><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slideLayout" Target="../slideLayouts/slideLayout2.xml"/><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slides/_rels/slide44.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slides/_rels/slide45.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image" Target="../media/image69.wmf"/></Relationships>
</file>

<file path=ppt/slides/_rels/slide48.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image" Target="../media/image69.wmf"/></Relationships>
</file>

<file path=ppt/slides/_rels/slide4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3" Type="http://schemas.openxmlformats.org/officeDocument/2006/relationships/image" Target="../media/image96.png"/><Relationship Id="rId18" Type="http://schemas.openxmlformats.org/officeDocument/2006/relationships/customXml" Target="../ink/ink30.xml"/><Relationship Id="rId26" Type="http://schemas.openxmlformats.org/officeDocument/2006/relationships/customXml" Target="../ink/ink34.xml"/><Relationship Id="rId39" Type="http://schemas.openxmlformats.org/officeDocument/2006/relationships/customXml" Target="../ink/ink41.xml"/><Relationship Id="rId21" Type="http://schemas.openxmlformats.org/officeDocument/2006/relationships/image" Target="../media/image100.png"/><Relationship Id="rId34" Type="http://schemas.openxmlformats.org/officeDocument/2006/relationships/image" Target="../media/image106.png"/><Relationship Id="rId42" Type="http://schemas.openxmlformats.org/officeDocument/2006/relationships/image" Target="../media/image110.png"/><Relationship Id="rId47" Type="http://schemas.openxmlformats.org/officeDocument/2006/relationships/customXml" Target="../ink/ink45.xml"/><Relationship Id="rId50" Type="http://schemas.openxmlformats.org/officeDocument/2006/relationships/image" Target="../media/image114.png"/><Relationship Id="rId55" Type="http://schemas.openxmlformats.org/officeDocument/2006/relationships/customXml" Target="../ink/ink49.xml"/><Relationship Id="rId7" Type="http://schemas.openxmlformats.org/officeDocument/2006/relationships/image" Target="../media/image93.png"/><Relationship Id="rId2" Type="http://schemas.openxmlformats.org/officeDocument/2006/relationships/image" Target="../media/image90.png"/><Relationship Id="rId16" Type="http://schemas.openxmlformats.org/officeDocument/2006/relationships/customXml" Target="../ink/ink29.xml"/><Relationship Id="rId29" Type="http://schemas.openxmlformats.org/officeDocument/2006/relationships/image" Target="../media/image104.png"/><Relationship Id="rId11" Type="http://schemas.openxmlformats.org/officeDocument/2006/relationships/image" Target="../media/image95.png"/><Relationship Id="rId24" Type="http://schemas.openxmlformats.org/officeDocument/2006/relationships/customXml" Target="../ink/ink33.xml"/><Relationship Id="rId32" Type="http://schemas.openxmlformats.org/officeDocument/2006/relationships/image" Target="../media/image105.png"/><Relationship Id="rId37" Type="http://schemas.openxmlformats.org/officeDocument/2006/relationships/customXml" Target="../ink/ink40.xml"/><Relationship Id="rId40" Type="http://schemas.openxmlformats.org/officeDocument/2006/relationships/image" Target="../media/image109.png"/><Relationship Id="rId45" Type="http://schemas.openxmlformats.org/officeDocument/2006/relationships/customXml" Target="../ink/ink44.xml"/><Relationship Id="rId53" Type="http://schemas.openxmlformats.org/officeDocument/2006/relationships/customXml" Target="../ink/ink48.xml"/><Relationship Id="rId58" Type="http://schemas.openxmlformats.org/officeDocument/2006/relationships/image" Target="../media/image118.png"/><Relationship Id="rId5" Type="http://schemas.openxmlformats.org/officeDocument/2006/relationships/image" Target="../media/image92.png"/><Relationship Id="rId19" Type="http://schemas.openxmlformats.org/officeDocument/2006/relationships/image" Target="../media/image99.png"/><Relationship Id="rId4" Type="http://schemas.openxmlformats.org/officeDocument/2006/relationships/customXml" Target="../ink/ink23.xml"/><Relationship Id="rId9" Type="http://schemas.openxmlformats.org/officeDocument/2006/relationships/image" Target="../media/image94.png"/><Relationship Id="rId14" Type="http://schemas.openxmlformats.org/officeDocument/2006/relationships/customXml" Target="../ink/ink28.xml"/><Relationship Id="rId22" Type="http://schemas.openxmlformats.org/officeDocument/2006/relationships/customXml" Target="../ink/ink32.xml"/><Relationship Id="rId27" Type="http://schemas.openxmlformats.org/officeDocument/2006/relationships/image" Target="../media/image103.png"/><Relationship Id="rId30" Type="http://schemas.openxmlformats.org/officeDocument/2006/relationships/customXml" Target="../ink/ink36.xml"/><Relationship Id="rId35" Type="http://schemas.openxmlformats.org/officeDocument/2006/relationships/customXml" Target="../ink/ink39.xml"/><Relationship Id="rId43" Type="http://schemas.openxmlformats.org/officeDocument/2006/relationships/customXml" Target="../ink/ink43.xml"/><Relationship Id="rId48" Type="http://schemas.openxmlformats.org/officeDocument/2006/relationships/image" Target="../media/image113.png"/><Relationship Id="rId56" Type="http://schemas.openxmlformats.org/officeDocument/2006/relationships/image" Target="../media/image117.png"/><Relationship Id="rId8" Type="http://schemas.openxmlformats.org/officeDocument/2006/relationships/customXml" Target="../ink/ink25.xml"/><Relationship Id="rId51" Type="http://schemas.openxmlformats.org/officeDocument/2006/relationships/customXml" Target="../ink/ink47.xml"/><Relationship Id="rId3" Type="http://schemas.openxmlformats.org/officeDocument/2006/relationships/image" Target="../media/image91.png"/><Relationship Id="rId12" Type="http://schemas.openxmlformats.org/officeDocument/2006/relationships/customXml" Target="../ink/ink27.xml"/><Relationship Id="rId17" Type="http://schemas.openxmlformats.org/officeDocument/2006/relationships/image" Target="../media/image98.png"/><Relationship Id="rId25" Type="http://schemas.openxmlformats.org/officeDocument/2006/relationships/image" Target="../media/image102.png"/><Relationship Id="rId33" Type="http://schemas.openxmlformats.org/officeDocument/2006/relationships/customXml" Target="../ink/ink38.xml"/><Relationship Id="rId38" Type="http://schemas.openxmlformats.org/officeDocument/2006/relationships/image" Target="../media/image108.png"/><Relationship Id="rId46" Type="http://schemas.openxmlformats.org/officeDocument/2006/relationships/image" Target="../media/image112.png"/><Relationship Id="rId59" Type="http://schemas.openxmlformats.org/officeDocument/2006/relationships/customXml" Target="../ink/ink51.xml"/><Relationship Id="rId20" Type="http://schemas.openxmlformats.org/officeDocument/2006/relationships/customXml" Target="../ink/ink31.xml"/><Relationship Id="rId41" Type="http://schemas.openxmlformats.org/officeDocument/2006/relationships/customXml" Target="../ink/ink42.xml"/><Relationship Id="rId54"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customXml" Target="../ink/ink24.xml"/><Relationship Id="rId15" Type="http://schemas.openxmlformats.org/officeDocument/2006/relationships/image" Target="../media/image97.png"/><Relationship Id="rId23" Type="http://schemas.openxmlformats.org/officeDocument/2006/relationships/image" Target="../media/image101.png"/><Relationship Id="rId28" Type="http://schemas.openxmlformats.org/officeDocument/2006/relationships/customXml" Target="../ink/ink35.xml"/><Relationship Id="rId36" Type="http://schemas.openxmlformats.org/officeDocument/2006/relationships/image" Target="../media/image107.png"/><Relationship Id="rId49" Type="http://schemas.openxmlformats.org/officeDocument/2006/relationships/customXml" Target="../ink/ink46.xml"/><Relationship Id="rId57" Type="http://schemas.openxmlformats.org/officeDocument/2006/relationships/customXml" Target="../ink/ink50.xml"/><Relationship Id="rId10" Type="http://schemas.openxmlformats.org/officeDocument/2006/relationships/customXml" Target="../ink/ink26.xml"/><Relationship Id="rId31" Type="http://schemas.openxmlformats.org/officeDocument/2006/relationships/customXml" Target="../ink/ink37.xml"/><Relationship Id="rId44" Type="http://schemas.openxmlformats.org/officeDocument/2006/relationships/image" Target="../media/image111.png"/><Relationship Id="rId52" Type="http://schemas.openxmlformats.org/officeDocument/2006/relationships/image" Target="../media/image115.png"/><Relationship Id="rId60" Type="http://schemas.openxmlformats.org/officeDocument/2006/relationships/image" Target="../media/image119.png"/></Relationships>
</file>

<file path=ppt/slides/_rels/slide59.xml.rels><?xml version="1.0" encoding="UTF-8" standalone="yes"?>
<Relationships xmlns="http://schemas.openxmlformats.org/package/2006/relationships"><Relationship Id="rId26" Type="http://schemas.openxmlformats.org/officeDocument/2006/relationships/customXml" Target="../ink/ink64.xml"/><Relationship Id="rId21" Type="http://schemas.openxmlformats.org/officeDocument/2006/relationships/image" Target="../media/image129.png"/><Relationship Id="rId42" Type="http://schemas.openxmlformats.org/officeDocument/2006/relationships/customXml" Target="../ink/ink72.xml"/><Relationship Id="rId47" Type="http://schemas.openxmlformats.org/officeDocument/2006/relationships/image" Target="../media/image142.png"/><Relationship Id="rId63" Type="http://schemas.openxmlformats.org/officeDocument/2006/relationships/image" Target="../media/image150.png"/><Relationship Id="rId68" Type="http://schemas.openxmlformats.org/officeDocument/2006/relationships/customXml" Target="../ink/ink85.xml"/><Relationship Id="rId84" Type="http://schemas.openxmlformats.org/officeDocument/2006/relationships/customXml" Target="../ink/ink93.xml"/><Relationship Id="rId89" Type="http://schemas.openxmlformats.org/officeDocument/2006/relationships/image" Target="../media/image163.png"/><Relationship Id="rId16" Type="http://schemas.openxmlformats.org/officeDocument/2006/relationships/customXml" Target="../ink/ink59.xml"/><Relationship Id="rId11" Type="http://schemas.openxmlformats.org/officeDocument/2006/relationships/image" Target="../media/image124.png"/><Relationship Id="rId32" Type="http://schemas.openxmlformats.org/officeDocument/2006/relationships/customXml" Target="../ink/ink67.xml"/><Relationship Id="rId37" Type="http://schemas.openxmlformats.org/officeDocument/2006/relationships/image" Target="../media/image137.png"/><Relationship Id="rId53" Type="http://schemas.openxmlformats.org/officeDocument/2006/relationships/image" Target="../media/image145.png"/><Relationship Id="rId58" Type="http://schemas.openxmlformats.org/officeDocument/2006/relationships/customXml" Target="../ink/ink80.xml"/><Relationship Id="rId74" Type="http://schemas.openxmlformats.org/officeDocument/2006/relationships/customXml" Target="../ink/ink88.xml"/><Relationship Id="rId79" Type="http://schemas.openxmlformats.org/officeDocument/2006/relationships/image" Target="../media/image158.png"/><Relationship Id="rId5" Type="http://schemas.openxmlformats.org/officeDocument/2006/relationships/image" Target="../media/image121.png"/><Relationship Id="rId14" Type="http://schemas.openxmlformats.org/officeDocument/2006/relationships/customXml" Target="../ink/ink58.xml"/><Relationship Id="rId22" Type="http://schemas.openxmlformats.org/officeDocument/2006/relationships/customXml" Target="../ink/ink62.xml"/><Relationship Id="rId27" Type="http://schemas.openxmlformats.org/officeDocument/2006/relationships/image" Target="../media/image132.png"/><Relationship Id="rId30" Type="http://schemas.openxmlformats.org/officeDocument/2006/relationships/customXml" Target="../ink/ink66.xml"/><Relationship Id="rId35" Type="http://schemas.openxmlformats.org/officeDocument/2006/relationships/image" Target="../media/image136.png"/><Relationship Id="rId43" Type="http://schemas.openxmlformats.org/officeDocument/2006/relationships/image" Target="../media/image140.png"/><Relationship Id="rId48" Type="http://schemas.openxmlformats.org/officeDocument/2006/relationships/customXml" Target="../ink/ink75.xml"/><Relationship Id="rId56" Type="http://schemas.openxmlformats.org/officeDocument/2006/relationships/customXml" Target="../ink/ink79.xml"/><Relationship Id="rId64" Type="http://schemas.openxmlformats.org/officeDocument/2006/relationships/customXml" Target="../ink/ink83.xml"/><Relationship Id="rId69" Type="http://schemas.openxmlformats.org/officeDocument/2006/relationships/image" Target="../media/image153.png"/><Relationship Id="rId77" Type="http://schemas.openxmlformats.org/officeDocument/2006/relationships/image" Target="../media/image157.png"/><Relationship Id="rId8" Type="http://schemas.openxmlformats.org/officeDocument/2006/relationships/customXml" Target="../ink/ink55.xml"/><Relationship Id="rId51" Type="http://schemas.openxmlformats.org/officeDocument/2006/relationships/image" Target="../media/image144.png"/><Relationship Id="rId72" Type="http://schemas.openxmlformats.org/officeDocument/2006/relationships/customXml" Target="../ink/ink87.xml"/><Relationship Id="rId80" Type="http://schemas.openxmlformats.org/officeDocument/2006/relationships/customXml" Target="../ink/ink91.xml"/><Relationship Id="rId85" Type="http://schemas.openxmlformats.org/officeDocument/2006/relationships/image" Target="../media/image161.png"/><Relationship Id="rId3" Type="http://schemas.openxmlformats.org/officeDocument/2006/relationships/image" Target="../media/image120.png"/><Relationship Id="rId12" Type="http://schemas.openxmlformats.org/officeDocument/2006/relationships/customXml" Target="../ink/ink57.xml"/><Relationship Id="rId17" Type="http://schemas.openxmlformats.org/officeDocument/2006/relationships/image" Target="../media/image127.png"/><Relationship Id="rId25" Type="http://schemas.openxmlformats.org/officeDocument/2006/relationships/image" Target="../media/image131.png"/><Relationship Id="rId33" Type="http://schemas.openxmlformats.org/officeDocument/2006/relationships/image" Target="../media/image135.png"/><Relationship Id="rId38" Type="http://schemas.openxmlformats.org/officeDocument/2006/relationships/customXml" Target="../ink/ink70.xml"/><Relationship Id="rId46" Type="http://schemas.openxmlformats.org/officeDocument/2006/relationships/customXml" Target="../ink/ink74.xml"/><Relationship Id="rId59" Type="http://schemas.openxmlformats.org/officeDocument/2006/relationships/image" Target="../media/image148.png"/><Relationship Id="rId67" Type="http://schemas.openxmlformats.org/officeDocument/2006/relationships/image" Target="../media/image152.png"/><Relationship Id="rId20" Type="http://schemas.openxmlformats.org/officeDocument/2006/relationships/customXml" Target="../ink/ink61.xml"/><Relationship Id="rId41" Type="http://schemas.openxmlformats.org/officeDocument/2006/relationships/image" Target="../media/image139.png"/><Relationship Id="rId54" Type="http://schemas.openxmlformats.org/officeDocument/2006/relationships/customXml" Target="../ink/ink78.xml"/><Relationship Id="rId62" Type="http://schemas.openxmlformats.org/officeDocument/2006/relationships/customXml" Target="../ink/ink82.xml"/><Relationship Id="rId70" Type="http://schemas.openxmlformats.org/officeDocument/2006/relationships/customXml" Target="../ink/ink86.xml"/><Relationship Id="rId75" Type="http://schemas.openxmlformats.org/officeDocument/2006/relationships/image" Target="../media/image156.png"/><Relationship Id="rId83" Type="http://schemas.openxmlformats.org/officeDocument/2006/relationships/image" Target="../media/image160.png"/><Relationship Id="rId88" Type="http://schemas.openxmlformats.org/officeDocument/2006/relationships/customXml" Target="../ink/ink95.xml"/><Relationship Id="rId1" Type="http://schemas.openxmlformats.org/officeDocument/2006/relationships/slideLayout" Target="../slideLayouts/slideLayout2.xml"/><Relationship Id="rId6" Type="http://schemas.openxmlformats.org/officeDocument/2006/relationships/customXml" Target="../ink/ink54.xml"/><Relationship Id="rId15" Type="http://schemas.openxmlformats.org/officeDocument/2006/relationships/image" Target="../media/image126.png"/><Relationship Id="rId23" Type="http://schemas.openxmlformats.org/officeDocument/2006/relationships/image" Target="../media/image130.png"/><Relationship Id="rId28" Type="http://schemas.openxmlformats.org/officeDocument/2006/relationships/customXml" Target="../ink/ink65.xml"/><Relationship Id="rId36" Type="http://schemas.openxmlformats.org/officeDocument/2006/relationships/customXml" Target="../ink/ink69.xml"/><Relationship Id="rId49" Type="http://schemas.openxmlformats.org/officeDocument/2006/relationships/image" Target="../media/image143.png"/><Relationship Id="rId57" Type="http://schemas.openxmlformats.org/officeDocument/2006/relationships/image" Target="../media/image147.png"/><Relationship Id="rId10" Type="http://schemas.openxmlformats.org/officeDocument/2006/relationships/customXml" Target="../ink/ink56.xml"/><Relationship Id="rId31" Type="http://schemas.openxmlformats.org/officeDocument/2006/relationships/image" Target="../media/image134.png"/><Relationship Id="rId44" Type="http://schemas.openxmlformats.org/officeDocument/2006/relationships/customXml" Target="../ink/ink73.xml"/><Relationship Id="rId52" Type="http://schemas.openxmlformats.org/officeDocument/2006/relationships/customXml" Target="../ink/ink77.xml"/><Relationship Id="rId60" Type="http://schemas.openxmlformats.org/officeDocument/2006/relationships/customXml" Target="../ink/ink81.xml"/><Relationship Id="rId65" Type="http://schemas.openxmlformats.org/officeDocument/2006/relationships/image" Target="../media/image151.png"/><Relationship Id="rId73" Type="http://schemas.openxmlformats.org/officeDocument/2006/relationships/image" Target="../media/image155.png"/><Relationship Id="rId78" Type="http://schemas.openxmlformats.org/officeDocument/2006/relationships/customXml" Target="../ink/ink90.xml"/><Relationship Id="rId81" Type="http://schemas.openxmlformats.org/officeDocument/2006/relationships/image" Target="../media/image159.png"/><Relationship Id="rId86" Type="http://schemas.openxmlformats.org/officeDocument/2006/relationships/customXml" Target="../ink/ink94.xml"/><Relationship Id="rId4" Type="http://schemas.openxmlformats.org/officeDocument/2006/relationships/customXml" Target="../ink/ink53.xml"/><Relationship Id="rId9" Type="http://schemas.openxmlformats.org/officeDocument/2006/relationships/image" Target="../media/image123.png"/><Relationship Id="rId13" Type="http://schemas.openxmlformats.org/officeDocument/2006/relationships/image" Target="../media/image125.png"/><Relationship Id="rId18" Type="http://schemas.openxmlformats.org/officeDocument/2006/relationships/customXml" Target="../ink/ink60.xml"/><Relationship Id="rId39" Type="http://schemas.openxmlformats.org/officeDocument/2006/relationships/image" Target="../media/image138.png"/><Relationship Id="rId34" Type="http://schemas.openxmlformats.org/officeDocument/2006/relationships/customXml" Target="../ink/ink68.xml"/><Relationship Id="rId50" Type="http://schemas.openxmlformats.org/officeDocument/2006/relationships/customXml" Target="../ink/ink76.xml"/><Relationship Id="rId55" Type="http://schemas.openxmlformats.org/officeDocument/2006/relationships/image" Target="../media/image146.png"/><Relationship Id="rId76" Type="http://schemas.openxmlformats.org/officeDocument/2006/relationships/customXml" Target="../ink/ink89.xml"/><Relationship Id="rId7" Type="http://schemas.openxmlformats.org/officeDocument/2006/relationships/image" Target="../media/image122.png"/><Relationship Id="rId71" Type="http://schemas.openxmlformats.org/officeDocument/2006/relationships/image" Target="../media/image154.png"/><Relationship Id="rId2" Type="http://schemas.openxmlformats.org/officeDocument/2006/relationships/customXml" Target="../ink/ink52.xml"/><Relationship Id="rId29" Type="http://schemas.openxmlformats.org/officeDocument/2006/relationships/image" Target="../media/image133.png"/><Relationship Id="rId24" Type="http://schemas.openxmlformats.org/officeDocument/2006/relationships/customXml" Target="../ink/ink63.xml"/><Relationship Id="rId40" Type="http://schemas.openxmlformats.org/officeDocument/2006/relationships/customXml" Target="../ink/ink71.xml"/><Relationship Id="rId45" Type="http://schemas.openxmlformats.org/officeDocument/2006/relationships/image" Target="../media/image141.png"/><Relationship Id="rId66" Type="http://schemas.openxmlformats.org/officeDocument/2006/relationships/customXml" Target="../ink/ink84.xml"/><Relationship Id="rId87" Type="http://schemas.openxmlformats.org/officeDocument/2006/relationships/image" Target="../media/image162.png"/><Relationship Id="rId61" Type="http://schemas.openxmlformats.org/officeDocument/2006/relationships/image" Target="../media/image149.png"/><Relationship Id="rId82" Type="http://schemas.openxmlformats.org/officeDocument/2006/relationships/customXml" Target="../ink/ink92.xml"/><Relationship Id="rId19" Type="http://schemas.openxmlformats.org/officeDocument/2006/relationships/image" Target="../media/image1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7.png"/><Relationship Id="rId7" Type="http://schemas.openxmlformats.org/officeDocument/2006/relationships/image" Target="../media/image169.png"/><Relationship Id="rId2"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98.xml"/><Relationship Id="rId5" Type="http://schemas.openxmlformats.org/officeDocument/2006/relationships/image" Target="../media/image168.png"/><Relationship Id="rId4" Type="http://schemas.openxmlformats.org/officeDocument/2006/relationships/customXml" Target="../ink/ink9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17" Type="http://schemas.openxmlformats.org/officeDocument/2006/relationships/image" Target="../media/image226.png"/><Relationship Id="rId21" Type="http://schemas.openxmlformats.org/officeDocument/2006/relationships/image" Target="../media/image179.png"/><Relationship Id="rId42" Type="http://schemas.openxmlformats.org/officeDocument/2006/relationships/customXml" Target="../ink/ink119.xml"/><Relationship Id="rId63" Type="http://schemas.openxmlformats.org/officeDocument/2006/relationships/image" Target="../media/image199.png"/><Relationship Id="rId84" Type="http://schemas.openxmlformats.org/officeDocument/2006/relationships/customXml" Target="../ink/ink140.xml"/><Relationship Id="rId138" Type="http://schemas.openxmlformats.org/officeDocument/2006/relationships/customXml" Target="../ink/ink167.xml"/><Relationship Id="rId107" Type="http://schemas.openxmlformats.org/officeDocument/2006/relationships/image" Target="../media/image221.png"/><Relationship Id="rId11" Type="http://schemas.openxmlformats.org/officeDocument/2006/relationships/image" Target="../media/image174.png"/><Relationship Id="rId32" Type="http://schemas.openxmlformats.org/officeDocument/2006/relationships/customXml" Target="../ink/ink114.xml"/><Relationship Id="rId53" Type="http://schemas.openxmlformats.org/officeDocument/2006/relationships/image" Target="../media/image194.png"/><Relationship Id="rId74" Type="http://schemas.openxmlformats.org/officeDocument/2006/relationships/customXml" Target="../ink/ink135.xml"/><Relationship Id="rId128" Type="http://schemas.openxmlformats.org/officeDocument/2006/relationships/customXml" Target="../ink/ink162.xml"/><Relationship Id="rId149" Type="http://schemas.openxmlformats.org/officeDocument/2006/relationships/image" Target="../media/image242.png"/><Relationship Id="rId5" Type="http://schemas.openxmlformats.org/officeDocument/2006/relationships/image" Target="../media/image171.png"/><Relationship Id="rId95" Type="http://schemas.openxmlformats.org/officeDocument/2006/relationships/image" Target="../media/image215.png"/><Relationship Id="rId22" Type="http://schemas.openxmlformats.org/officeDocument/2006/relationships/customXml" Target="../ink/ink109.xml"/><Relationship Id="rId43" Type="http://schemas.openxmlformats.org/officeDocument/2006/relationships/image" Target="../media/image189.png"/><Relationship Id="rId64" Type="http://schemas.openxmlformats.org/officeDocument/2006/relationships/customXml" Target="../ink/ink130.xml"/><Relationship Id="rId118" Type="http://schemas.openxmlformats.org/officeDocument/2006/relationships/customXml" Target="../ink/ink157.xml"/><Relationship Id="rId139" Type="http://schemas.openxmlformats.org/officeDocument/2006/relationships/image" Target="../media/image237.png"/><Relationship Id="rId80" Type="http://schemas.openxmlformats.org/officeDocument/2006/relationships/customXml" Target="../ink/ink138.xml"/><Relationship Id="rId85" Type="http://schemas.openxmlformats.org/officeDocument/2006/relationships/image" Target="../media/image210.png"/><Relationship Id="rId150" Type="http://schemas.openxmlformats.org/officeDocument/2006/relationships/customXml" Target="../ink/ink173.xml"/><Relationship Id="rId155" Type="http://schemas.openxmlformats.org/officeDocument/2006/relationships/image" Target="../media/image245.png"/><Relationship Id="rId12" Type="http://schemas.openxmlformats.org/officeDocument/2006/relationships/customXml" Target="../ink/ink104.xml"/><Relationship Id="rId17" Type="http://schemas.openxmlformats.org/officeDocument/2006/relationships/image" Target="../media/image177.png"/><Relationship Id="rId33" Type="http://schemas.openxmlformats.org/officeDocument/2006/relationships/image" Target="../media/image104.png"/><Relationship Id="rId38" Type="http://schemas.openxmlformats.org/officeDocument/2006/relationships/customXml" Target="../ink/ink117.xml"/><Relationship Id="rId59" Type="http://schemas.openxmlformats.org/officeDocument/2006/relationships/image" Target="../media/image197.png"/><Relationship Id="rId103" Type="http://schemas.openxmlformats.org/officeDocument/2006/relationships/image" Target="../media/image219.png"/><Relationship Id="rId108" Type="http://schemas.openxmlformats.org/officeDocument/2006/relationships/customXml" Target="../ink/ink152.xml"/><Relationship Id="rId124" Type="http://schemas.openxmlformats.org/officeDocument/2006/relationships/customXml" Target="../ink/ink160.xml"/><Relationship Id="rId129" Type="http://schemas.openxmlformats.org/officeDocument/2006/relationships/image" Target="../media/image232.png"/><Relationship Id="rId54" Type="http://schemas.openxmlformats.org/officeDocument/2006/relationships/customXml" Target="../ink/ink125.xml"/><Relationship Id="rId70" Type="http://schemas.openxmlformats.org/officeDocument/2006/relationships/customXml" Target="../ink/ink133.xml"/><Relationship Id="rId75" Type="http://schemas.openxmlformats.org/officeDocument/2006/relationships/image" Target="../media/image205.png"/><Relationship Id="rId91" Type="http://schemas.openxmlformats.org/officeDocument/2006/relationships/image" Target="../media/image213.png"/><Relationship Id="rId96" Type="http://schemas.openxmlformats.org/officeDocument/2006/relationships/customXml" Target="../ink/ink146.xml"/><Relationship Id="rId140" Type="http://schemas.openxmlformats.org/officeDocument/2006/relationships/customXml" Target="../ink/ink168.xml"/><Relationship Id="rId145"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customXml" Target="../ink/ink101.xml"/><Relationship Id="rId23" Type="http://schemas.openxmlformats.org/officeDocument/2006/relationships/image" Target="../media/image180.png"/><Relationship Id="rId28" Type="http://schemas.openxmlformats.org/officeDocument/2006/relationships/customXml" Target="../ink/ink112.xml"/><Relationship Id="rId49" Type="http://schemas.openxmlformats.org/officeDocument/2006/relationships/image" Target="../media/image192.png"/><Relationship Id="rId114" Type="http://schemas.openxmlformats.org/officeDocument/2006/relationships/customXml" Target="../ink/ink155.xml"/><Relationship Id="rId119" Type="http://schemas.openxmlformats.org/officeDocument/2006/relationships/image" Target="../media/image227.png"/><Relationship Id="rId44" Type="http://schemas.openxmlformats.org/officeDocument/2006/relationships/customXml" Target="../ink/ink120.xml"/><Relationship Id="rId60" Type="http://schemas.openxmlformats.org/officeDocument/2006/relationships/customXml" Target="../ink/ink128.xml"/><Relationship Id="rId65" Type="http://schemas.openxmlformats.org/officeDocument/2006/relationships/image" Target="../media/image200.png"/><Relationship Id="rId81" Type="http://schemas.openxmlformats.org/officeDocument/2006/relationships/image" Target="../media/image208.png"/><Relationship Id="rId86" Type="http://schemas.openxmlformats.org/officeDocument/2006/relationships/customXml" Target="../ink/ink141.xml"/><Relationship Id="rId130" Type="http://schemas.openxmlformats.org/officeDocument/2006/relationships/customXml" Target="../ink/ink163.xml"/><Relationship Id="rId135" Type="http://schemas.openxmlformats.org/officeDocument/2006/relationships/image" Target="../media/image235.png"/><Relationship Id="rId151" Type="http://schemas.openxmlformats.org/officeDocument/2006/relationships/image" Target="../media/image243.png"/><Relationship Id="rId156" Type="http://schemas.openxmlformats.org/officeDocument/2006/relationships/customXml" Target="../ink/ink176.xml"/><Relationship Id="rId13" Type="http://schemas.openxmlformats.org/officeDocument/2006/relationships/image" Target="../media/image175.png"/><Relationship Id="rId18" Type="http://schemas.openxmlformats.org/officeDocument/2006/relationships/customXml" Target="../ink/ink107.xml"/><Relationship Id="rId39" Type="http://schemas.openxmlformats.org/officeDocument/2006/relationships/image" Target="../media/image187.png"/><Relationship Id="rId109" Type="http://schemas.openxmlformats.org/officeDocument/2006/relationships/image" Target="../media/image222.png"/><Relationship Id="rId34" Type="http://schemas.openxmlformats.org/officeDocument/2006/relationships/customXml" Target="../ink/ink115.xml"/><Relationship Id="rId50" Type="http://schemas.openxmlformats.org/officeDocument/2006/relationships/customXml" Target="../ink/ink123.xml"/><Relationship Id="rId55" Type="http://schemas.openxmlformats.org/officeDocument/2006/relationships/image" Target="../media/image195.png"/><Relationship Id="rId76" Type="http://schemas.openxmlformats.org/officeDocument/2006/relationships/customXml" Target="../ink/ink136.xml"/><Relationship Id="rId97" Type="http://schemas.openxmlformats.org/officeDocument/2006/relationships/image" Target="../media/image216.png"/><Relationship Id="rId104" Type="http://schemas.openxmlformats.org/officeDocument/2006/relationships/customXml" Target="../ink/ink150.xml"/><Relationship Id="rId120" Type="http://schemas.openxmlformats.org/officeDocument/2006/relationships/customXml" Target="../ink/ink158.xml"/><Relationship Id="rId125" Type="http://schemas.openxmlformats.org/officeDocument/2006/relationships/image" Target="../media/image230.png"/><Relationship Id="rId141" Type="http://schemas.openxmlformats.org/officeDocument/2006/relationships/image" Target="../media/image238.png"/><Relationship Id="rId146" Type="http://schemas.openxmlformats.org/officeDocument/2006/relationships/customXml" Target="../ink/ink171.xml"/><Relationship Id="rId7" Type="http://schemas.openxmlformats.org/officeDocument/2006/relationships/image" Target="../media/image172.png"/><Relationship Id="rId71" Type="http://schemas.openxmlformats.org/officeDocument/2006/relationships/image" Target="../media/image203.png"/><Relationship Id="rId92" Type="http://schemas.openxmlformats.org/officeDocument/2006/relationships/customXml" Target="../ink/ink144.xml"/><Relationship Id="rId2" Type="http://schemas.openxmlformats.org/officeDocument/2006/relationships/customXml" Target="../ink/ink99.xml"/><Relationship Id="rId29" Type="http://schemas.openxmlformats.org/officeDocument/2006/relationships/image" Target="../media/image183.png"/><Relationship Id="rId24" Type="http://schemas.openxmlformats.org/officeDocument/2006/relationships/customXml" Target="../ink/ink110.xml"/><Relationship Id="rId40" Type="http://schemas.openxmlformats.org/officeDocument/2006/relationships/customXml" Target="../ink/ink118.xml"/><Relationship Id="rId45" Type="http://schemas.openxmlformats.org/officeDocument/2006/relationships/image" Target="../media/image190.png"/><Relationship Id="rId66" Type="http://schemas.openxmlformats.org/officeDocument/2006/relationships/customXml" Target="../ink/ink131.xml"/><Relationship Id="rId87" Type="http://schemas.openxmlformats.org/officeDocument/2006/relationships/image" Target="../media/image211.png"/><Relationship Id="rId110" Type="http://schemas.openxmlformats.org/officeDocument/2006/relationships/customXml" Target="../ink/ink153.xml"/><Relationship Id="rId115" Type="http://schemas.openxmlformats.org/officeDocument/2006/relationships/image" Target="../media/image225.png"/><Relationship Id="rId131" Type="http://schemas.openxmlformats.org/officeDocument/2006/relationships/image" Target="../media/image233.png"/><Relationship Id="rId136" Type="http://schemas.openxmlformats.org/officeDocument/2006/relationships/customXml" Target="../ink/ink166.xml"/><Relationship Id="rId157" Type="http://schemas.openxmlformats.org/officeDocument/2006/relationships/image" Target="../media/image246.png"/><Relationship Id="rId61" Type="http://schemas.openxmlformats.org/officeDocument/2006/relationships/image" Target="../media/image198.png"/><Relationship Id="rId82" Type="http://schemas.openxmlformats.org/officeDocument/2006/relationships/customXml" Target="../ink/ink139.xml"/><Relationship Id="rId152" Type="http://schemas.openxmlformats.org/officeDocument/2006/relationships/customXml" Target="../ink/ink174.xml"/><Relationship Id="rId19" Type="http://schemas.openxmlformats.org/officeDocument/2006/relationships/image" Target="../media/image178.png"/><Relationship Id="rId14" Type="http://schemas.openxmlformats.org/officeDocument/2006/relationships/customXml" Target="../ink/ink105.xml"/><Relationship Id="rId30" Type="http://schemas.openxmlformats.org/officeDocument/2006/relationships/customXml" Target="../ink/ink113.xml"/><Relationship Id="rId35" Type="http://schemas.openxmlformats.org/officeDocument/2006/relationships/image" Target="../media/image185.png"/><Relationship Id="rId56" Type="http://schemas.openxmlformats.org/officeDocument/2006/relationships/customXml" Target="../ink/ink126.xml"/><Relationship Id="rId77" Type="http://schemas.openxmlformats.org/officeDocument/2006/relationships/image" Target="../media/image206.png"/><Relationship Id="rId100" Type="http://schemas.openxmlformats.org/officeDocument/2006/relationships/customXml" Target="../ink/ink148.xml"/><Relationship Id="rId105" Type="http://schemas.openxmlformats.org/officeDocument/2006/relationships/image" Target="../media/image220.png"/><Relationship Id="rId126" Type="http://schemas.openxmlformats.org/officeDocument/2006/relationships/customXml" Target="../ink/ink161.xml"/><Relationship Id="rId147" Type="http://schemas.openxmlformats.org/officeDocument/2006/relationships/image" Target="../media/image241.png"/><Relationship Id="rId8" Type="http://schemas.openxmlformats.org/officeDocument/2006/relationships/customXml" Target="../ink/ink102.xml"/><Relationship Id="rId51" Type="http://schemas.openxmlformats.org/officeDocument/2006/relationships/image" Target="../media/image193.png"/><Relationship Id="rId72" Type="http://schemas.openxmlformats.org/officeDocument/2006/relationships/customXml" Target="../ink/ink134.xml"/><Relationship Id="rId93" Type="http://schemas.openxmlformats.org/officeDocument/2006/relationships/image" Target="../media/image214.png"/><Relationship Id="rId98" Type="http://schemas.openxmlformats.org/officeDocument/2006/relationships/customXml" Target="../ink/ink147.xml"/><Relationship Id="rId121" Type="http://schemas.openxmlformats.org/officeDocument/2006/relationships/image" Target="../media/image228.png"/><Relationship Id="rId142" Type="http://schemas.openxmlformats.org/officeDocument/2006/relationships/customXml" Target="../ink/ink169.xml"/><Relationship Id="rId3" Type="http://schemas.openxmlformats.org/officeDocument/2006/relationships/image" Target="../media/image170.png"/><Relationship Id="rId25" Type="http://schemas.openxmlformats.org/officeDocument/2006/relationships/image" Target="../media/image181.png"/><Relationship Id="rId46" Type="http://schemas.openxmlformats.org/officeDocument/2006/relationships/customXml" Target="../ink/ink121.xml"/><Relationship Id="rId67" Type="http://schemas.openxmlformats.org/officeDocument/2006/relationships/image" Target="../media/image201.png"/><Relationship Id="rId116" Type="http://schemas.openxmlformats.org/officeDocument/2006/relationships/customXml" Target="../ink/ink156.xml"/><Relationship Id="rId137" Type="http://schemas.openxmlformats.org/officeDocument/2006/relationships/image" Target="../media/image236.png"/><Relationship Id="rId20" Type="http://schemas.openxmlformats.org/officeDocument/2006/relationships/customXml" Target="../ink/ink108.xml"/><Relationship Id="rId41" Type="http://schemas.openxmlformats.org/officeDocument/2006/relationships/image" Target="../media/image188.png"/><Relationship Id="rId62" Type="http://schemas.openxmlformats.org/officeDocument/2006/relationships/customXml" Target="../ink/ink129.xml"/><Relationship Id="rId83" Type="http://schemas.openxmlformats.org/officeDocument/2006/relationships/image" Target="../media/image209.png"/><Relationship Id="rId88" Type="http://schemas.openxmlformats.org/officeDocument/2006/relationships/customXml" Target="../ink/ink142.xml"/><Relationship Id="rId111" Type="http://schemas.openxmlformats.org/officeDocument/2006/relationships/image" Target="../media/image223.png"/><Relationship Id="rId132" Type="http://schemas.openxmlformats.org/officeDocument/2006/relationships/customXml" Target="../ink/ink164.xml"/><Relationship Id="rId153" Type="http://schemas.openxmlformats.org/officeDocument/2006/relationships/image" Target="../media/image244.png"/><Relationship Id="rId15" Type="http://schemas.openxmlformats.org/officeDocument/2006/relationships/image" Target="../media/image176.png"/><Relationship Id="rId36" Type="http://schemas.openxmlformats.org/officeDocument/2006/relationships/customXml" Target="../ink/ink116.xml"/><Relationship Id="rId57" Type="http://schemas.openxmlformats.org/officeDocument/2006/relationships/image" Target="../media/image196.png"/><Relationship Id="rId106" Type="http://schemas.openxmlformats.org/officeDocument/2006/relationships/customXml" Target="../ink/ink151.xml"/><Relationship Id="rId127" Type="http://schemas.openxmlformats.org/officeDocument/2006/relationships/image" Target="../media/image231.png"/><Relationship Id="rId10" Type="http://schemas.openxmlformats.org/officeDocument/2006/relationships/customXml" Target="../ink/ink103.xml"/><Relationship Id="rId31" Type="http://schemas.openxmlformats.org/officeDocument/2006/relationships/image" Target="../media/image184.png"/><Relationship Id="rId52" Type="http://schemas.openxmlformats.org/officeDocument/2006/relationships/customXml" Target="../ink/ink124.xml"/><Relationship Id="rId73" Type="http://schemas.openxmlformats.org/officeDocument/2006/relationships/image" Target="../media/image204.png"/><Relationship Id="rId78" Type="http://schemas.openxmlformats.org/officeDocument/2006/relationships/customXml" Target="../ink/ink137.xml"/><Relationship Id="rId94" Type="http://schemas.openxmlformats.org/officeDocument/2006/relationships/customXml" Target="../ink/ink145.xml"/><Relationship Id="rId99" Type="http://schemas.openxmlformats.org/officeDocument/2006/relationships/image" Target="../media/image217.png"/><Relationship Id="rId101" Type="http://schemas.openxmlformats.org/officeDocument/2006/relationships/image" Target="../media/image218.png"/><Relationship Id="rId122" Type="http://schemas.openxmlformats.org/officeDocument/2006/relationships/customXml" Target="../ink/ink159.xml"/><Relationship Id="rId143" Type="http://schemas.openxmlformats.org/officeDocument/2006/relationships/image" Target="../media/image239.png"/><Relationship Id="rId148" Type="http://schemas.openxmlformats.org/officeDocument/2006/relationships/customXml" Target="../ink/ink172.xml"/><Relationship Id="rId4" Type="http://schemas.openxmlformats.org/officeDocument/2006/relationships/customXml" Target="../ink/ink100.xml"/><Relationship Id="rId9" Type="http://schemas.openxmlformats.org/officeDocument/2006/relationships/image" Target="../media/image173.png"/><Relationship Id="rId26" Type="http://schemas.openxmlformats.org/officeDocument/2006/relationships/customXml" Target="../ink/ink111.xml"/><Relationship Id="rId47" Type="http://schemas.openxmlformats.org/officeDocument/2006/relationships/image" Target="../media/image191.png"/><Relationship Id="rId68" Type="http://schemas.openxmlformats.org/officeDocument/2006/relationships/customXml" Target="../ink/ink132.xml"/><Relationship Id="rId89" Type="http://schemas.openxmlformats.org/officeDocument/2006/relationships/image" Target="../media/image212.png"/><Relationship Id="rId112" Type="http://schemas.openxmlformats.org/officeDocument/2006/relationships/customXml" Target="../ink/ink154.xml"/><Relationship Id="rId133" Type="http://schemas.openxmlformats.org/officeDocument/2006/relationships/image" Target="../media/image234.png"/><Relationship Id="rId154" Type="http://schemas.openxmlformats.org/officeDocument/2006/relationships/customXml" Target="../ink/ink175.xml"/><Relationship Id="rId16" Type="http://schemas.openxmlformats.org/officeDocument/2006/relationships/customXml" Target="../ink/ink106.xml"/><Relationship Id="rId37" Type="http://schemas.openxmlformats.org/officeDocument/2006/relationships/image" Target="../media/image186.png"/><Relationship Id="rId58" Type="http://schemas.openxmlformats.org/officeDocument/2006/relationships/customXml" Target="../ink/ink127.xml"/><Relationship Id="rId79" Type="http://schemas.openxmlformats.org/officeDocument/2006/relationships/image" Target="../media/image207.png"/><Relationship Id="rId102" Type="http://schemas.openxmlformats.org/officeDocument/2006/relationships/customXml" Target="../ink/ink149.xml"/><Relationship Id="rId123" Type="http://schemas.openxmlformats.org/officeDocument/2006/relationships/image" Target="../media/image229.png"/><Relationship Id="rId144" Type="http://schemas.openxmlformats.org/officeDocument/2006/relationships/customXml" Target="../ink/ink170.xml"/><Relationship Id="rId90" Type="http://schemas.openxmlformats.org/officeDocument/2006/relationships/customXml" Target="../ink/ink143.xml"/><Relationship Id="rId27" Type="http://schemas.openxmlformats.org/officeDocument/2006/relationships/image" Target="../media/image182.png"/><Relationship Id="rId48" Type="http://schemas.openxmlformats.org/officeDocument/2006/relationships/customXml" Target="../ink/ink122.xml"/><Relationship Id="rId69" Type="http://schemas.openxmlformats.org/officeDocument/2006/relationships/image" Target="../media/image202.png"/><Relationship Id="rId113" Type="http://schemas.openxmlformats.org/officeDocument/2006/relationships/image" Target="../media/image224.png"/><Relationship Id="rId134" Type="http://schemas.openxmlformats.org/officeDocument/2006/relationships/customXml" Target="../ink/ink1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png"/><Relationship Id="rId7" Type="http://schemas.openxmlformats.org/officeDocument/2006/relationships/image" Target="../media/image780.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 Id="rId9" Type="http://schemas.openxmlformats.org/officeDocument/2006/relationships/image" Target="../media/image800.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830.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248.emf"/><Relationship Id="rId5" Type="http://schemas.openxmlformats.org/officeDocument/2006/relationships/oleObject" Target="../embeddings/oleObject30.bin"/><Relationship Id="rId4" Type="http://schemas.openxmlformats.org/officeDocument/2006/relationships/image" Target="../media/image24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6" Type="http://schemas.openxmlformats.org/officeDocument/2006/relationships/customXml" Target="../ink/ink189.xml"/><Relationship Id="rId21" Type="http://schemas.openxmlformats.org/officeDocument/2006/relationships/image" Target="../media/image257.png"/><Relationship Id="rId34" Type="http://schemas.openxmlformats.org/officeDocument/2006/relationships/image" Target="../media/image263.png"/><Relationship Id="rId42" Type="http://schemas.openxmlformats.org/officeDocument/2006/relationships/image" Target="../media/image267.png"/><Relationship Id="rId47" Type="http://schemas.openxmlformats.org/officeDocument/2006/relationships/customXml" Target="../ink/ink200.xml"/><Relationship Id="rId50" Type="http://schemas.openxmlformats.org/officeDocument/2006/relationships/image" Target="../media/image271.png"/><Relationship Id="rId55" Type="http://schemas.openxmlformats.org/officeDocument/2006/relationships/customXml" Target="../ink/ink204.xml"/><Relationship Id="rId63" Type="http://schemas.openxmlformats.org/officeDocument/2006/relationships/customXml" Target="../ink/ink208.xml"/><Relationship Id="rId68" Type="http://schemas.openxmlformats.org/officeDocument/2006/relationships/image" Target="../media/image280.png"/><Relationship Id="rId7" Type="http://schemas.openxmlformats.org/officeDocument/2006/relationships/image" Target="../media/image251.png"/><Relationship Id="rId2" Type="http://schemas.openxmlformats.org/officeDocument/2006/relationships/customXml" Target="../ink/ink177.xml"/><Relationship Id="rId16" Type="http://schemas.openxmlformats.org/officeDocument/2006/relationships/customXml" Target="../ink/ink184.xml"/><Relationship Id="rId29" Type="http://schemas.openxmlformats.org/officeDocument/2006/relationships/customXml" Target="../ink/ink191.xml"/><Relationship Id="rId11" Type="http://schemas.openxmlformats.org/officeDocument/2006/relationships/image" Target="../media/image104.png"/><Relationship Id="rId24" Type="http://schemas.openxmlformats.org/officeDocument/2006/relationships/customXml" Target="../ink/ink188.xml"/><Relationship Id="rId32" Type="http://schemas.openxmlformats.org/officeDocument/2006/relationships/image" Target="../media/image262.png"/><Relationship Id="rId37" Type="http://schemas.openxmlformats.org/officeDocument/2006/relationships/customXml" Target="../ink/ink195.xml"/><Relationship Id="rId40" Type="http://schemas.openxmlformats.org/officeDocument/2006/relationships/image" Target="../media/image266.png"/><Relationship Id="rId45" Type="http://schemas.openxmlformats.org/officeDocument/2006/relationships/customXml" Target="../ink/ink199.xml"/><Relationship Id="rId53" Type="http://schemas.openxmlformats.org/officeDocument/2006/relationships/customXml" Target="../ink/ink203.xml"/><Relationship Id="rId58" Type="http://schemas.openxmlformats.org/officeDocument/2006/relationships/image" Target="../media/image275.png"/><Relationship Id="rId66" Type="http://schemas.openxmlformats.org/officeDocument/2006/relationships/image" Target="../media/image279.png"/><Relationship Id="rId5" Type="http://schemas.openxmlformats.org/officeDocument/2006/relationships/image" Target="../media/image250.png"/><Relationship Id="rId61" Type="http://schemas.openxmlformats.org/officeDocument/2006/relationships/customXml" Target="../ink/ink207.xml"/><Relationship Id="rId19" Type="http://schemas.openxmlformats.org/officeDocument/2006/relationships/image" Target="../media/image256.png"/><Relationship Id="rId14" Type="http://schemas.openxmlformats.org/officeDocument/2006/relationships/customXml" Target="../ink/ink183.xml"/><Relationship Id="rId22" Type="http://schemas.openxmlformats.org/officeDocument/2006/relationships/customXml" Target="../ink/ink187.xml"/><Relationship Id="rId27" Type="http://schemas.openxmlformats.org/officeDocument/2006/relationships/image" Target="../media/image260.png"/><Relationship Id="rId30" Type="http://schemas.openxmlformats.org/officeDocument/2006/relationships/image" Target="../media/image261.png"/><Relationship Id="rId35" Type="http://schemas.openxmlformats.org/officeDocument/2006/relationships/customXml" Target="../ink/ink194.xml"/><Relationship Id="rId43" Type="http://schemas.openxmlformats.org/officeDocument/2006/relationships/customXml" Target="../ink/ink198.xml"/><Relationship Id="rId48" Type="http://schemas.openxmlformats.org/officeDocument/2006/relationships/image" Target="../media/image270.png"/><Relationship Id="rId56" Type="http://schemas.openxmlformats.org/officeDocument/2006/relationships/image" Target="../media/image274.png"/><Relationship Id="rId64" Type="http://schemas.openxmlformats.org/officeDocument/2006/relationships/image" Target="../media/image278.png"/><Relationship Id="rId8" Type="http://schemas.openxmlformats.org/officeDocument/2006/relationships/customXml" Target="../ink/ink180.xml"/><Relationship Id="rId51" Type="http://schemas.openxmlformats.org/officeDocument/2006/relationships/customXml" Target="../ink/ink202.xml"/><Relationship Id="rId3" Type="http://schemas.openxmlformats.org/officeDocument/2006/relationships/image" Target="../media/image249.png"/><Relationship Id="rId12" Type="http://schemas.openxmlformats.org/officeDocument/2006/relationships/customXml" Target="../ink/ink182.xml"/><Relationship Id="rId17" Type="http://schemas.openxmlformats.org/officeDocument/2006/relationships/image" Target="../media/image255.png"/><Relationship Id="rId25" Type="http://schemas.openxmlformats.org/officeDocument/2006/relationships/image" Target="../media/image259.png"/><Relationship Id="rId33" Type="http://schemas.openxmlformats.org/officeDocument/2006/relationships/customXml" Target="../ink/ink193.xml"/><Relationship Id="rId38" Type="http://schemas.openxmlformats.org/officeDocument/2006/relationships/image" Target="../media/image265.png"/><Relationship Id="rId46" Type="http://schemas.openxmlformats.org/officeDocument/2006/relationships/image" Target="../media/image269.png"/><Relationship Id="rId59" Type="http://schemas.openxmlformats.org/officeDocument/2006/relationships/customXml" Target="../ink/ink206.xml"/><Relationship Id="rId67" Type="http://schemas.openxmlformats.org/officeDocument/2006/relationships/customXml" Target="../ink/ink210.xml"/><Relationship Id="rId20" Type="http://schemas.openxmlformats.org/officeDocument/2006/relationships/customXml" Target="../ink/ink186.xml"/><Relationship Id="rId41" Type="http://schemas.openxmlformats.org/officeDocument/2006/relationships/customXml" Target="../ink/ink197.xml"/><Relationship Id="rId54" Type="http://schemas.openxmlformats.org/officeDocument/2006/relationships/image" Target="../media/image273.png"/><Relationship Id="rId62" Type="http://schemas.openxmlformats.org/officeDocument/2006/relationships/image" Target="../media/image277.png"/><Relationship Id="rId1" Type="http://schemas.openxmlformats.org/officeDocument/2006/relationships/slideLayout" Target="../slideLayouts/slideLayout6.xml"/><Relationship Id="rId6" Type="http://schemas.openxmlformats.org/officeDocument/2006/relationships/customXml" Target="../ink/ink179.xml"/><Relationship Id="rId15" Type="http://schemas.openxmlformats.org/officeDocument/2006/relationships/image" Target="../media/image254.png"/><Relationship Id="rId23" Type="http://schemas.openxmlformats.org/officeDocument/2006/relationships/image" Target="../media/image258.png"/><Relationship Id="rId28" Type="http://schemas.openxmlformats.org/officeDocument/2006/relationships/customXml" Target="../ink/ink190.xml"/><Relationship Id="rId36" Type="http://schemas.openxmlformats.org/officeDocument/2006/relationships/image" Target="../media/image264.png"/><Relationship Id="rId49" Type="http://schemas.openxmlformats.org/officeDocument/2006/relationships/customXml" Target="../ink/ink201.xml"/><Relationship Id="rId57" Type="http://schemas.openxmlformats.org/officeDocument/2006/relationships/customXml" Target="../ink/ink205.xml"/><Relationship Id="rId10" Type="http://schemas.openxmlformats.org/officeDocument/2006/relationships/customXml" Target="../ink/ink181.xml"/><Relationship Id="rId31" Type="http://schemas.openxmlformats.org/officeDocument/2006/relationships/customXml" Target="../ink/ink192.xml"/><Relationship Id="rId44" Type="http://schemas.openxmlformats.org/officeDocument/2006/relationships/image" Target="../media/image268.png"/><Relationship Id="rId52" Type="http://schemas.openxmlformats.org/officeDocument/2006/relationships/image" Target="../media/image272.png"/><Relationship Id="rId60" Type="http://schemas.openxmlformats.org/officeDocument/2006/relationships/image" Target="../media/image276.png"/><Relationship Id="rId65" Type="http://schemas.openxmlformats.org/officeDocument/2006/relationships/customXml" Target="../ink/ink209.xml"/><Relationship Id="rId4" Type="http://schemas.openxmlformats.org/officeDocument/2006/relationships/customXml" Target="../ink/ink178.xml"/><Relationship Id="rId9" Type="http://schemas.openxmlformats.org/officeDocument/2006/relationships/image" Target="../media/image252.png"/><Relationship Id="rId13" Type="http://schemas.openxmlformats.org/officeDocument/2006/relationships/image" Target="../media/image253.png"/><Relationship Id="rId18" Type="http://schemas.openxmlformats.org/officeDocument/2006/relationships/customXml" Target="../ink/ink185.xml"/><Relationship Id="rId39" Type="http://schemas.openxmlformats.org/officeDocument/2006/relationships/customXml" Target="../ink/ink196.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282.emf"/><Relationship Id="rId5" Type="http://schemas.openxmlformats.org/officeDocument/2006/relationships/oleObject" Target="../embeddings/oleObject32.bin"/><Relationship Id="rId4" Type="http://schemas.openxmlformats.org/officeDocument/2006/relationships/image" Target="../media/image281.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283.emf"/><Relationship Id="rId5" Type="http://schemas.openxmlformats.org/officeDocument/2006/relationships/oleObject" Target="../embeddings/oleObject34.bin"/><Relationship Id="rId4" Type="http://schemas.openxmlformats.org/officeDocument/2006/relationships/image" Target="../media/image247.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284.emf"/><Relationship Id="rId5" Type="http://schemas.openxmlformats.org/officeDocument/2006/relationships/oleObject" Target="../embeddings/oleObject36.bin"/><Relationship Id="rId4" Type="http://schemas.openxmlformats.org/officeDocument/2006/relationships/image" Target="../media/image247.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86.wmf"/><Relationship Id="rId5" Type="http://schemas.openxmlformats.org/officeDocument/2006/relationships/oleObject" Target="../embeddings/oleObject38.bin"/><Relationship Id="rId4" Type="http://schemas.openxmlformats.org/officeDocument/2006/relationships/image" Target="../media/image285.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3" Type="http://schemas.openxmlformats.org/officeDocument/2006/relationships/image" Target="../media/image291.png"/><Relationship Id="rId18" Type="http://schemas.openxmlformats.org/officeDocument/2006/relationships/customXml" Target="../ink/ink218.xml"/><Relationship Id="rId26" Type="http://schemas.openxmlformats.org/officeDocument/2006/relationships/customXml" Target="../ink/ink222.xml"/><Relationship Id="rId39" Type="http://schemas.openxmlformats.org/officeDocument/2006/relationships/image" Target="../media/image304.png"/><Relationship Id="rId21" Type="http://schemas.openxmlformats.org/officeDocument/2006/relationships/image" Target="../media/image295.png"/><Relationship Id="rId34" Type="http://schemas.openxmlformats.org/officeDocument/2006/relationships/customXml" Target="../ink/ink226.xml"/><Relationship Id="rId42" Type="http://schemas.openxmlformats.org/officeDocument/2006/relationships/customXml" Target="../ink/ink230.xml"/><Relationship Id="rId47" Type="http://schemas.openxmlformats.org/officeDocument/2006/relationships/image" Target="../media/image308.png"/><Relationship Id="rId50" Type="http://schemas.openxmlformats.org/officeDocument/2006/relationships/customXml" Target="../ink/ink234.xml"/><Relationship Id="rId7" Type="http://schemas.openxmlformats.org/officeDocument/2006/relationships/image" Target="../media/image288.png"/><Relationship Id="rId2" Type="http://schemas.openxmlformats.org/officeDocument/2006/relationships/image" Target="../media/image900.png"/><Relationship Id="rId16" Type="http://schemas.openxmlformats.org/officeDocument/2006/relationships/customXml" Target="../ink/ink217.xml"/><Relationship Id="rId29" Type="http://schemas.openxmlformats.org/officeDocument/2006/relationships/image" Target="../media/image299.png"/><Relationship Id="rId11" Type="http://schemas.openxmlformats.org/officeDocument/2006/relationships/image" Target="../media/image290.png"/><Relationship Id="rId24" Type="http://schemas.openxmlformats.org/officeDocument/2006/relationships/customXml" Target="../ink/ink221.xml"/><Relationship Id="rId32" Type="http://schemas.openxmlformats.org/officeDocument/2006/relationships/customXml" Target="../ink/ink225.xml"/><Relationship Id="rId37" Type="http://schemas.openxmlformats.org/officeDocument/2006/relationships/image" Target="../media/image303.png"/><Relationship Id="rId40" Type="http://schemas.openxmlformats.org/officeDocument/2006/relationships/customXml" Target="../ink/ink229.xml"/><Relationship Id="rId45" Type="http://schemas.openxmlformats.org/officeDocument/2006/relationships/image" Target="../media/image307.png"/><Relationship Id="rId53" Type="http://schemas.openxmlformats.org/officeDocument/2006/relationships/image" Target="../media/image311.png"/><Relationship Id="rId5" Type="http://schemas.openxmlformats.org/officeDocument/2006/relationships/image" Target="../media/image287.png"/><Relationship Id="rId10" Type="http://schemas.openxmlformats.org/officeDocument/2006/relationships/customXml" Target="../ink/ink214.xml"/><Relationship Id="rId19" Type="http://schemas.openxmlformats.org/officeDocument/2006/relationships/image" Target="../media/image294.png"/><Relationship Id="rId31" Type="http://schemas.openxmlformats.org/officeDocument/2006/relationships/image" Target="../media/image300.png"/><Relationship Id="rId44" Type="http://schemas.openxmlformats.org/officeDocument/2006/relationships/customXml" Target="../ink/ink231.xml"/><Relationship Id="rId52" Type="http://schemas.openxmlformats.org/officeDocument/2006/relationships/customXml" Target="../ink/ink235.xml"/><Relationship Id="rId4" Type="http://schemas.openxmlformats.org/officeDocument/2006/relationships/customXml" Target="../ink/ink211.xml"/><Relationship Id="rId9" Type="http://schemas.openxmlformats.org/officeDocument/2006/relationships/image" Target="../media/image289.png"/><Relationship Id="rId14" Type="http://schemas.openxmlformats.org/officeDocument/2006/relationships/customXml" Target="../ink/ink216.xml"/><Relationship Id="rId22" Type="http://schemas.openxmlformats.org/officeDocument/2006/relationships/customXml" Target="../ink/ink220.xml"/><Relationship Id="rId27" Type="http://schemas.openxmlformats.org/officeDocument/2006/relationships/image" Target="../media/image298.png"/><Relationship Id="rId30" Type="http://schemas.openxmlformats.org/officeDocument/2006/relationships/customXml" Target="../ink/ink224.xml"/><Relationship Id="rId35" Type="http://schemas.openxmlformats.org/officeDocument/2006/relationships/image" Target="../media/image302.png"/><Relationship Id="rId43" Type="http://schemas.openxmlformats.org/officeDocument/2006/relationships/image" Target="../media/image306.png"/><Relationship Id="rId48" Type="http://schemas.openxmlformats.org/officeDocument/2006/relationships/customXml" Target="../ink/ink233.xml"/><Relationship Id="rId8" Type="http://schemas.openxmlformats.org/officeDocument/2006/relationships/customXml" Target="../ink/ink213.xml"/><Relationship Id="rId51" Type="http://schemas.openxmlformats.org/officeDocument/2006/relationships/image" Target="../media/image310.png"/><Relationship Id="rId3" Type="http://schemas.openxmlformats.org/officeDocument/2006/relationships/image" Target="../media/image910.png"/><Relationship Id="rId12" Type="http://schemas.openxmlformats.org/officeDocument/2006/relationships/customXml" Target="../ink/ink215.xml"/><Relationship Id="rId17" Type="http://schemas.openxmlformats.org/officeDocument/2006/relationships/image" Target="../media/image293.png"/><Relationship Id="rId25" Type="http://schemas.openxmlformats.org/officeDocument/2006/relationships/image" Target="../media/image297.png"/><Relationship Id="rId33" Type="http://schemas.openxmlformats.org/officeDocument/2006/relationships/image" Target="../media/image301.png"/><Relationship Id="rId38" Type="http://schemas.openxmlformats.org/officeDocument/2006/relationships/customXml" Target="../ink/ink228.xml"/><Relationship Id="rId46" Type="http://schemas.openxmlformats.org/officeDocument/2006/relationships/customXml" Target="../ink/ink232.xml"/><Relationship Id="rId20" Type="http://schemas.openxmlformats.org/officeDocument/2006/relationships/customXml" Target="../ink/ink219.xml"/><Relationship Id="rId41" Type="http://schemas.openxmlformats.org/officeDocument/2006/relationships/image" Target="../media/image305.png"/><Relationship Id="rId1" Type="http://schemas.openxmlformats.org/officeDocument/2006/relationships/slideLayout" Target="../slideLayouts/slideLayout7.xml"/><Relationship Id="rId6" Type="http://schemas.openxmlformats.org/officeDocument/2006/relationships/customXml" Target="../ink/ink212.xml"/><Relationship Id="rId15" Type="http://schemas.openxmlformats.org/officeDocument/2006/relationships/image" Target="../media/image292.png"/><Relationship Id="rId23" Type="http://schemas.openxmlformats.org/officeDocument/2006/relationships/image" Target="../media/image296.png"/><Relationship Id="rId28" Type="http://schemas.openxmlformats.org/officeDocument/2006/relationships/customXml" Target="../ink/ink223.xml"/><Relationship Id="rId36" Type="http://schemas.openxmlformats.org/officeDocument/2006/relationships/customXml" Target="../ink/ink227.xml"/><Relationship Id="rId49" Type="http://schemas.openxmlformats.org/officeDocument/2006/relationships/image" Target="../media/image309.png"/></Relationships>
</file>

<file path=ppt/slides/_rels/slide7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customXml" Target="../ink/ink23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customXml" Target="../ink/ink240.xml"/><Relationship Id="rId13" Type="http://schemas.openxmlformats.org/officeDocument/2006/relationships/image" Target="../media/image318.png"/><Relationship Id="rId18" Type="http://schemas.openxmlformats.org/officeDocument/2006/relationships/customXml" Target="../ink/ink245.xml"/><Relationship Id="rId3" Type="http://schemas.openxmlformats.org/officeDocument/2006/relationships/image" Target="../media/image313.png"/><Relationship Id="rId7" Type="http://schemas.openxmlformats.org/officeDocument/2006/relationships/image" Target="../media/image315.png"/><Relationship Id="rId12" Type="http://schemas.openxmlformats.org/officeDocument/2006/relationships/customXml" Target="../ink/ink242.xml"/><Relationship Id="rId17" Type="http://schemas.openxmlformats.org/officeDocument/2006/relationships/image" Target="../media/image320.png"/><Relationship Id="rId2" Type="http://schemas.openxmlformats.org/officeDocument/2006/relationships/customXml" Target="../ink/ink237.xml"/><Relationship Id="rId16" Type="http://schemas.openxmlformats.org/officeDocument/2006/relationships/customXml" Target="../ink/ink244.xml"/><Relationship Id="rId1" Type="http://schemas.openxmlformats.org/officeDocument/2006/relationships/slideLayout" Target="../slideLayouts/slideLayout7.xml"/><Relationship Id="rId6" Type="http://schemas.openxmlformats.org/officeDocument/2006/relationships/customXml" Target="../ink/ink239.xml"/><Relationship Id="rId11" Type="http://schemas.openxmlformats.org/officeDocument/2006/relationships/image" Target="../media/image317.png"/><Relationship Id="rId5" Type="http://schemas.openxmlformats.org/officeDocument/2006/relationships/image" Target="../media/image314.png"/><Relationship Id="rId15" Type="http://schemas.openxmlformats.org/officeDocument/2006/relationships/image" Target="../media/image319.png"/><Relationship Id="rId10" Type="http://schemas.openxmlformats.org/officeDocument/2006/relationships/customXml" Target="../ink/ink241.xml"/><Relationship Id="rId19" Type="http://schemas.openxmlformats.org/officeDocument/2006/relationships/image" Target="../media/image321.png"/><Relationship Id="rId4" Type="http://schemas.openxmlformats.org/officeDocument/2006/relationships/customXml" Target="../ink/ink238.xml"/><Relationship Id="rId9" Type="http://schemas.openxmlformats.org/officeDocument/2006/relationships/image" Target="../media/image316.png"/><Relationship Id="rId14" Type="http://schemas.openxmlformats.org/officeDocument/2006/relationships/customXml" Target="../ink/ink243.xml"/></Relationships>
</file>

<file path=ppt/slides/_rels/slide81.xml.rels><?xml version="1.0" encoding="UTF-8" standalone="yes"?>
<Relationships xmlns="http://schemas.openxmlformats.org/package/2006/relationships"><Relationship Id="rId8" Type="http://schemas.openxmlformats.org/officeDocument/2006/relationships/customXml" Target="../ink/ink249.xml"/><Relationship Id="rId13" Type="http://schemas.openxmlformats.org/officeDocument/2006/relationships/image" Target="../media/image327.png"/><Relationship Id="rId3" Type="http://schemas.openxmlformats.org/officeDocument/2006/relationships/image" Target="../media/image322.png"/><Relationship Id="rId7" Type="http://schemas.openxmlformats.org/officeDocument/2006/relationships/image" Target="../media/image324.png"/><Relationship Id="rId12" Type="http://schemas.openxmlformats.org/officeDocument/2006/relationships/customXml" Target="../ink/ink251.xml"/><Relationship Id="rId17" Type="http://schemas.openxmlformats.org/officeDocument/2006/relationships/image" Target="../media/image329.png"/><Relationship Id="rId2" Type="http://schemas.openxmlformats.org/officeDocument/2006/relationships/customXml" Target="../ink/ink246.xml"/><Relationship Id="rId16" Type="http://schemas.openxmlformats.org/officeDocument/2006/relationships/customXml" Target="../ink/ink253.xml"/><Relationship Id="rId1" Type="http://schemas.openxmlformats.org/officeDocument/2006/relationships/slideLayout" Target="../slideLayouts/slideLayout7.xml"/><Relationship Id="rId6" Type="http://schemas.openxmlformats.org/officeDocument/2006/relationships/customXml" Target="../ink/ink248.xml"/><Relationship Id="rId11" Type="http://schemas.openxmlformats.org/officeDocument/2006/relationships/image" Target="../media/image326.png"/><Relationship Id="rId5" Type="http://schemas.openxmlformats.org/officeDocument/2006/relationships/image" Target="../media/image323.png"/><Relationship Id="rId15" Type="http://schemas.openxmlformats.org/officeDocument/2006/relationships/image" Target="../media/image328.png"/><Relationship Id="rId10" Type="http://schemas.openxmlformats.org/officeDocument/2006/relationships/customXml" Target="../ink/ink250.xml"/><Relationship Id="rId4" Type="http://schemas.openxmlformats.org/officeDocument/2006/relationships/customXml" Target="../ink/ink247.xml"/><Relationship Id="rId9" Type="http://schemas.openxmlformats.org/officeDocument/2006/relationships/image" Target="../media/image325.png"/><Relationship Id="rId14" Type="http://schemas.openxmlformats.org/officeDocument/2006/relationships/customXml" Target="../ink/ink252.xml"/></Relationships>
</file>

<file path=ppt/slides/_rels/slide82.xml.rels><?xml version="1.0" encoding="UTF-8" standalone="yes"?>
<Relationships xmlns="http://schemas.openxmlformats.org/package/2006/relationships"><Relationship Id="rId2" Type="http://schemas.openxmlformats.org/officeDocument/2006/relationships/image" Target="../media/image92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17" Type="http://schemas.openxmlformats.org/officeDocument/2006/relationships/customXml" Target="../ink/ink312.xml"/><Relationship Id="rId21" Type="http://schemas.openxmlformats.org/officeDocument/2006/relationships/image" Target="../media/image339.png"/><Relationship Id="rId42" Type="http://schemas.openxmlformats.org/officeDocument/2006/relationships/customXml" Target="../ink/ink274.xml"/><Relationship Id="rId63" Type="http://schemas.openxmlformats.org/officeDocument/2006/relationships/image" Target="../media/image359.png"/><Relationship Id="rId84" Type="http://schemas.openxmlformats.org/officeDocument/2006/relationships/customXml" Target="../ink/ink295.xml"/><Relationship Id="rId16" Type="http://schemas.openxmlformats.org/officeDocument/2006/relationships/customXml" Target="../ink/ink261.xml"/><Relationship Id="rId107" Type="http://schemas.openxmlformats.org/officeDocument/2006/relationships/customXml" Target="../ink/ink307.xml"/><Relationship Id="rId11" Type="http://schemas.openxmlformats.org/officeDocument/2006/relationships/image" Target="../media/image334.png"/><Relationship Id="rId32" Type="http://schemas.openxmlformats.org/officeDocument/2006/relationships/customXml" Target="../ink/ink269.xml"/><Relationship Id="rId37" Type="http://schemas.openxmlformats.org/officeDocument/2006/relationships/image" Target="../media/image347.png"/><Relationship Id="rId53" Type="http://schemas.openxmlformats.org/officeDocument/2006/relationships/image" Target="../media/image354.png"/><Relationship Id="rId58" Type="http://schemas.openxmlformats.org/officeDocument/2006/relationships/customXml" Target="../ink/ink282.xml"/><Relationship Id="rId74" Type="http://schemas.openxmlformats.org/officeDocument/2006/relationships/customXml" Target="../ink/ink290.xml"/><Relationship Id="rId79" Type="http://schemas.openxmlformats.org/officeDocument/2006/relationships/image" Target="../media/image367.png"/><Relationship Id="rId102" Type="http://schemas.openxmlformats.org/officeDocument/2006/relationships/image" Target="../media/image378.png"/><Relationship Id="rId123" Type="http://schemas.openxmlformats.org/officeDocument/2006/relationships/customXml" Target="../ink/ink315.xml"/><Relationship Id="rId128" Type="http://schemas.openxmlformats.org/officeDocument/2006/relationships/image" Target="../media/image391.png"/><Relationship Id="rId5" Type="http://schemas.openxmlformats.org/officeDocument/2006/relationships/image" Target="../media/image331.png"/><Relationship Id="rId90" Type="http://schemas.openxmlformats.org/officeDocument/2006/relationships/customXml" Target="../ink/ink298.xml"/><Relationship Id="rId95" Type="http://schemas.openxmlformats.org/officeDocument/2006/relationships/image" Target="../media/image375.png"/><Relationship Id="rId22" Type="http://schemas.openxmlformats.org/officeDocument/2006/relationships/customXml" Target="../ink/ink264.xml"/><Relationship Id="rId27" Type="http://schemas.openxmlformats.org/officeDocument/2006/relationships/image" Target="../media/image342.png"/><Relationship Id="rId43" Type="http://schemas.openxmlformats.org/officeDocument/2006/relationships/image" Target="../media/image350.png"/><Relationship Id="rId48" Type="http://schemas.openxmlformats.org/officeDocument/2006/relationships/customXml" Target="../ink/ink277.xml"/><Relationship Id="rId64" Type="http://schemas.openxmlformats.org/officeDocument/2006/relationships/customXml" Target="../ink/ink285.xml"/><Relationship Id="rId69" Type="http://schemas.openxmlformats.org/officeDocument/2006/relationships/image" Target="../media/image362.png"/><Relationship Id="rId113" Type="http://schemas.openxmlformats.org/officeDocument/2006/relationships/customXml" Target="../ink/ink310.xml"/><Relationship Id="rId118" Type="http://schemas.openxmlformats.org/officeDocument/2006/relationships/image" Target="../media/image386.png"/><Relationship Id="rId134" Type="http://schemas.openxmlformats.org/officeDocument/2006/relationships/image" Target="../media/image394.png"/><Relationship Id="rId80" Type="http://schemas.openxmlformats.org/officeDocument/2006/relationships/customXml" Target="../ink/ink293.xml"/><Relationship Id="rId85" Type="http://schemas.openxmlformats.org/officeDocument/2006/relationships/image" Target="../media/image370.png"/><Relationship Id="rId12" Type="http://schemas.openxmlformats.org/officeDocument/2006/relationships/customXml" Target="../ink/ink259.xml"/><Relationship Id="rId17" Type="http://schemas.openxmlformats.org/officeDocument/2006/relationships/image" Target="../media/image337.png"/><Relationship Id="rId33" Type="http://schemas.openxmlformats.org/officeDocument/2006/relationships/image" Target="../media/image345.png"/><Relationship Id="rId38" Type="http://schemas.openxmlformats.org/officeDocument/2006/relationships/customXml" Target="../ink/ink272.xml"/><Relationship Id="rId59" Type="http://schemas.openxmlformats.org/officeDocument/2006/relationships/image" Target="../media/image357.png"/><Relationship Id="rId103" Type="http://schemas.openxmlformats.org/officeDocument/2006/relationships/customXml" Target="../ink/ink305.xml"/><Relationship Id="rId108" Type="http://schemas.openxmlformats.org/officeDocument/2006/relationships/image" Target="../media/image381.png"/><Relationship Id="rId124" Type="http://schemas.openxmlformats.org/officeDocument/2006/relationships/image" Target="../media/image389.png"/><Relationship Id="rId129" Type="http://schemas.openxmlformats.org/officeDocument/2006/relationships/customXml" Target="../ink/ink318.xml"/><Relationship Id="rId54" Type="http://schemas.openxmlformats.org/officeDocument/2006/relationships/customXml" Target="../ink/ink280.xml"/><Relationship Id="rId70" Type="http://schemas.openxmlformats.org/officeDocument/2006/relationships/customXml" Target="../ink/ink288.xml"/><Relationship Id="rId75" Type="http://schemas.openxmlformats.org/officeDocument/2006/relationships/image" Target="../media/image365.png"/><Relationship Id="rId91" Type="http://schemas.openxmlformats.org/officeDocument/2006/relationships/image" Target="../media/image373.png"/><Relationship Id="rId96" Type="http://schemas.openxmlformats.org/officeDocument/2006/relationships/customXml" Target="../ink/ink301.xml"/><Relationship Id="rId1" Type="http://schemas.openxmlformats.org/officeDocument/2006/relationships/slideLayout" Target="../slideLayouts/slideLayout6.xml"/><Relationship Id="rId6" Type="http://schemas.openxmlformats.org/officeDocument/2006/relationships/customXml" Target="../ink/ink256.xml"/><Relationship Id="rId23" Type="http://schemas.openxmlformats.org/officeDocument/2006/relationships/image" Target="../media/image340.png"/><Relationship Id="rId28" Type="http://schemas.openxmlformats.org/officeDocument/2006/relationships/customXml" Target="../ink/ink267.xml"/><Relationship Id="rId49" Type="http://schemas.openxmlformats.org/officeDocument/2006/relationships/image" Target="../media/image104.png"/><Relationship Id="rId114" Type="http://schemas.openxmlformats.org/officeDocument/2006/relationships/image" Target="../media/image384.png"/><Relationship Id="rId119" Type="http://schemas.openxmlformats.org/officeDocument/2006/relationships/customXml" Target="../ink/ink313.xml"/><Relationship Id="rId44" Type="http://schemas.openxmlformats.org/officeDocument/2006/relationships/customXml" Target="../ink/ink275.xml"/><Relationship Id="rId60" Type="http://schemas.openxmlformats.org/officeDocument/2006/relationships/customXml" Target="../ink/ink283.xml"/><Relationship Id="rId65" Type="http://schemas.openxmlformats.org/officeDocument/2006/relationships/image" Target="../media/image360.png"/><Relationship Id="rId81" Type="http://schemas.openxmlformats.org/officeDocument/2006/relationships/image" Target="../media/image368.png"/><Relationship Id="rId86" Type="http://schemas.openxmlformats.org/officeDocument/2006/relationships/customXml" Target="../ink/ink296.xml"/><Relationship Id="rId130" Type="http://schemas.openxmlformats.org/officeDocument/2006/relationships/image" Target="../media/image392.png"/><Relationship Id="rId13" Type="http://schemas.openxmlformats.org/officeDocument/2006/relationships/image" Target="../media/image335.png"/><Relationship Id="rId18" Type="http://schemas.openxmlformats.org/officeDocument/2006/relationships/customXml" Target="../ink/ink262.xml"/><Relationship Id="rId39" Type="http://schemas.openxmlformats.org/officeDocument/2006/relationships/image" Target="../media/image348.png"/><Relationship Id="rId109" Type="http://schemas.openxmlformats.org/officeDocument/2006/relationships/customXml" Target="../ink/ink308.xml"/><Relationship Id="rId34" Type="http://schemas.openxmlformats.org/officeDocument/2006/relationships/customXml" Target="../ink/ink270.xml"/><Relationship Id="rId50" Type="http://schemas.openxmlformats.org/officeDocument/2006/relationships/customXml" Target="../ink/ink278.xml"/><Relationship Id="rId55" Type="http://schemas.openxmlformats.org/officeDocument/2006/relationships/image" Target="../media/image355.png"/><Relationship Id="rId76" Type="http://schemas.openxmlformats.org/officeDocument/2006/relationships/customXml" Target="../ink/ink291.xml"/><Relationship Id="rId97" Type="http://schemas.openxmlformats.org/officeDocument/2006/relationships/customXml" Target="../ink/ink302.xml"/><Relationship Id="rId104" Type="http://schemas.openxmlformats.org/officeDocument/2006/relationships/image" Target="../media/image379.png"/><Relationship Id="rId120" Type="http://schemas.openxmlformats.org/officeDocument/2006/relationships/image" Target="../media/image387.png"/><Relationship Id="rId125" Type="http://schemas.openxmlformats.org/officeDocument/2006/relationships/customXml" Target="../ink/ink316.xml"/><Relationship Id="rId7" Type="http://schemas.openxmlformats.org/officeDocument/2006/relationships/image" Target="../media/image332.png"/><Relationship Id="rId71" Type="http://schemas.openxmlformats.org/officeDocument/2006/relationships/image" Target="../media/image363.png"/><Relationship Id="rId92" Type="http://schemas.openxmlformats.org/officeDocument/2006/relationships/customXml" Target="../ink/ink299.xml"/><Relationship Id="rId2" Type="http://schemas.openxmlformats.org/officeDocument/2006/relationships/customXml" Target="../ink/ink254.xml"/><Relationship Id="rId29" Type="http://schemas.openxmlformats.org/officeDocument/2006/relationships/image" Target="../media/image343.png"/><Relationship Id="rId24" Type="http://schemas.openxmlformats.org/officeDocument/2006/relationships/customXml" Target="../ink/ink265.xml"/><Relationship Id="rId40" Type="http://schemas.openxmlformats.org/officeDocument/2006/relationships/customXml" Target="../ink/ink273.xml"/><Relationship Id="rId45" Type="http://schemas.openxmlformats.org/officeDocument/2006/relationships/image" Target="../media/image351.png"/><Relationship Id="rId66" Type="http://schemas.openxmlformats.org/officeDocument/2006/relationships/customXml" Target="../ink/ink286.xml"/><Relationship Id="rId87" Type="http://schemas.openxmlformats.org/officeDocument/2006/relationships/image" Target="../media/image371.png"/><Relationship Id="rId110" Type="http://schemas.openxmlformats.org/officeDocument/2006/relationships/image" Target="../media/image382.png"/><Relationship Id="rId115" Type="http://schemas.openxmlformats.org/officeDocument/2006/relationships/customXml" Target="../ink/ink311.xml"/><Relationship Id="rId131" Type="http://schemas.openxmlformats.org/officeDocument/2006/relationships/customXml" Target="../ink/ink319.xml"/><Relationship Id="rId61" Type="http://schemas.openxmlformats.org/officeDocument/2006/relationships/image" Target="../media/image358.png"/><Relationship Id="rId82" Type="http://schemas.openxmlformats.org/officeDocument/2006/relationships/customXml" Target="../ink/ink294.xml"/><Relationship Id="rId19" Type="http://schemas.openxmlformats.org/officeDocument/2006/relationships/image" Target="../media/image338.png"/><Relationship Id="rId14" Type="http://schemas.openxmlformats.org/officeDocument/2006/relationships/customXml" Target="../ink/ink260.xml"/><Relationship Id="rId30" Type="http://schemas.openxmlformats.org/officeDocument/2006/relationships/customXml" Target="../ink/ink268.xml"/><Relationship Id="rId35" Type="http://schemas.openxmlformats.org/officeDocument/2006/relationships/image" Target="../media/image346.png"/><Relationship Id="rId56" Type="http://schemas.openxmlformats.org/officeDocument/2006/relationships/customXml" Target="../ink/ink281.xml"/><Relationship Id="rId77" Type="http://schemas.openxmlformats.org/officeDocument/2006/relationships/image" Target="../media/image366.png"/><Relationship Id="rId100" Type="http://schemas.openxmlformats.org/officeDocument/2006/relationships/image" Target="../media/image377.png"/><Relationship Id="rId105" Type="http://schemas.openxmlformats.org/officeDocument/2006/relationships/customXml" Target="../ink/ink306.xml"/><Relationship Id="rId126" Type="http://schemas.openxmlformats.org/officeDocument/2006/relationships/image" Target="../media/image390.png"/><Relationship Id="rId8" Type="http://schemas.openxmlformats.org/officeDocument/2006/relationships/customXml" Target="../ink/ink257.xml"/><Relationship Id="rId51" Type="http://schemas.openxmlformats.org/officeDocument/2006/relationships/image" Target="../media/image353.png"/><Relationship Id="rId72" Type="http://schemas.openxmlformats.org/officeDocument/2006/relationships/customXml" Target="../ink/ink289.xml"/><Relationship Id="rId93" Type="http://schemas.openxmlformats.org/officeDocument/2006/relationships/image" Target="../media/image374.png"/><Relationship Id="rId98" Type="http://schemas.openxmlformats.org/officeDocument/2006/relationships/image" Target="../media/image376.png"/><Relationship Id="rId121" Type="http://schemas.openxmlformats.org/officeDocument/2006/relationships/customXml" Target="../ink/ink314.xml"/><Relationship Id="rId3" Type="http://schemas.openxmlformats.org/officeDocument/2006/relationships/image" Target="../media/image330.png"/><Relationship Id="rId25" Type="http://schemas.openxmlformats.org/officeDocument/2006/relationships/image" Target="../media/image341.png"/><Relationship Id="rId46" Type="http://schemas.openxmlformats.org/officeDocument/2006/relationships/customXml" Target="../ink/ink276.xml"/><Relationship Id="rId67" Type="http://schemas.openxmlformats.org/officeDocument/2006/relationships/image" Target="../media/image361.png"/><Relationship Id="rId116" Type="http://schemas.openxmlformats.org/officeDocument/2006/relationships/image" Target="../media/image385.png"/><Relationship Id="rId20" Type="http://schemas.openxmlformats.org/officeDocument/2006/relationships/customXml" Target="../ink/ink263.xml"/><Relationship Id="rId41" Type="http://schemas.openxmlformats.org/officeDocument/2006/relationships/image" Target="../media/image349.png"/><Relationship Id="rId62" Type="http://schemas.openxmlformats.org/officeDocument/2006/relationships/customXml" Target="../ink/ink284.xml"/><Relationship Id="rId83" Type="http://schemas.openxmlformats.org/officeDocument/2006/relationships/image" Target="../media/image369.png"/><Relationship Id="rId88" Type="http://schemas.openxmlformats.org/officeDocument/2006/relationships/customXml" Target="../ink/ink297.xml"/><Relationship Id="rId111" Type="http://schemas.openxmlformats.org/officeDocument/2006/relationships/customXml" Target="../ink/ink309.xml"/><Relationship Id="rId132" Type="http://schemas.openxmlformats.org/officeDocument/2006/relationships/image" Target="../media/image393.png"/><Relationship Id="rId15" Type="http://schemas.openxmlformats.org/officeDocument/2006/relationships/image" Target="../media/image336.png"/><Relationship Id="rId36" Type="http://schemas.openxmlformats.org/officeDocument/2006/relationships/customXml" Target="../ink/ink271.xml"/><Relationship Id="rId57" Type="http://schemas.openxmlformats.org/officeDocument/2006/relationships/image" Target="../media/image356.png"/><Relationship Id="rId106" Type="http://schemas.openxmlformats.org/officeDocument/2006/relationships/image" Target="../media/image380.png"/><Relationship Id="rId127" Type="http://schemas.openxmlformats.org/officeDocument/2006/relationships/customXml" Target="../ink/ink317.xml"/><Relationship Id="rId10" Type="http://schemas.openxmlformats.org/officeDocument/2006/relationships/customXml" Target="../ink/ink258.xml"/><Relationship Id="rId31" Type="http://schemas.openxmlformats.org/officeDocument/2006/relationships/image" Target="../media/image344.png"/><Relationship Id="rId52" Type="http://schemas.openxmlformats.org/officeDocument/2006/relationships/customXml" Target="../ink/ink279.xml"/><Relationship Id="rId73" Type="http://schemas.openxmlformats.org/officeDocument/2006/relationships/image" Target="../media/image364.png"/><Relationship Id="rId78" Type="http://schemas.openxmlformats.org/officeDocument/2006/relationships/customXml" Target="../ink/ink292.xml"/><Relationship Id="rId94" Type="http://schemas.openxmlformats.org/officeDocument/2006/relationships/customXml" Target="../ink/ink300.xml"/><Relationship Id="rId99" Type="http://schemas.openxmlformats.org/officeDocument/2006/relationships/customXml" Target="../ink/ink303.xml"/><Relationship Id="rId101" Type="http://schemas.openxmlformats.org/officeDocument/2006/relationships/customXml" Target="../ink/ink304.xml"/><Relationship Id="rId122" Type="http://schemas.openxmlformats.org/officeDocument/2006/relationships/image" Target="../media/image388.png"/><Relationship Id="rId4" Type="http://schemas.openxmlformats.org/officeDocument/2006/relationships/customXml" Target="../ink/ink255.xml"/><Relationship Id="rId9" Type="http://schemas.openxmlformats.org/officeDocument/2006/relationships/image" Target="../media/image333.png"/><Relationship Id="rId26" Type="http://schemas.openxmlformats.org/officeDocument/2006/relationships/customXml" Target="../ink/ink266.xml"/><Relationship Id="rId47" Type="http://schemas.openxmlformats.org/officeDocument/2006/relationships/image" Target="../media/image352.png"/><Relationship Id="rId68" Type="http://schemas.openxmlformats.org/officeDocument/2006/relationships/customXml" Target="../ink/ink287.xml"/><Relationship Id="rId89" Type="http://schemas.openxmlformats.org/officeDocument/2006/relationships/image" Target="../media/image372.png"/><Relationship Id="rId112" Type="http://schemas.openxmlformats.org/officeDocument/2006/relationships/image" Target="../media/image383.png"/><Relationship Id="rId133" Type="http://schemas.openxmlformats.org/officeDocument/2006/relationships/customXml" Target="../ink/ink320.xml"/></Relationships>
</file>

<file path=ppt/slides/_rels/slide84.xml.rels><?xml version="1.0" encoding="UTF-8" standalone="yes"?>
<Relationships xmlns="http://schemas.openxmlformats.org/package/2006/relationships"><Relationship Id="rId2" Type="http://schemas.openxmlformats.org/officeDocument/2006/relationships/image" Target="../media/image920.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8" Type="http://schemas.openxmlformats.org/officeDocument/2006/relationships/image" Target="../media/image397.png"/><Relationship Id="rId3" Type="http://schemas.openxmlformats.org/officeDocument/2006/relationships/customXml" Target="../ink/ink321.xml"/><Relationship Id="rId7" Type="http://schemas.openxmlformats.org/officeDocument/2006/relationships/customXml" Target="../ink/ink323.xml"/><Relationship Id="rId2" Type="http://schemas.openxmlformats.org/officeDocument/2006/relationships/image" Target="../media/image920.png"/><Relationship Id="rId1" Type="http://schemas.openxmlformats.org/officeDocument/2006/relationships/slideLayout" Target="../slideLayouts/slideLayout6.xml"/><Relationship Id="rId6" Type="http://schemas.openxmlformats.org/officeDocument/2006/relationships/image" Target="../media/image396.png"/><Relationship Id="rId5" Type="http://schemas.openxmlformats.org/officeDocument/2006/relationships/customXml" Target="../ink/ink322.xml"/><Relationship Id="rId10" Type="http://schemas.openxmlformats.org/officeDocument/2006/relationships/image" Target="../media/image398.png"/><Relationship Id="rId4" Type="http://schemas.openxmlformats.org/officeDocument/2006/relationships/image" Target="../media/image395.png"/><Relationship Id="rId9" Type="http://schemas.openxmlformats.org/officeDocument/2006/relationships/customXml" Target="../ink/ink324.xml"/></Relationships>
</file>

<file path=ppt/slides/_rels/slide86.xml.rels><?xml version="1.0" encoding="UTF-8" standalone="yes"?>
<Relationships xmlns="http://schemas.openxmlformats.org/package/2006/relationships"><Relationship Id="rId3" Type="http://schemas.openxmlformats.org/officeDocument/2006/relationships/customXml" Target="../ink/ink325.xml"/><Relationship Id="rId2" Type="http://schemas.openxmlformats.org/officeDocument/2006/relationships/image" Target="../media/image920.png"/><Relationship Id="rId1" Type="http://schemas.openxmlformats.org/officeDocument/2006/relationships/slideLayout" Target="../slideLayouts/slideLayout6.xml"/><Relationship Id="rId4" Type="http://schemas.openxmlformats.org/officeDocument/2006/relationships/image" Target="../media/image399.png"/></Relationships>
</file>

<file path=ppt/slides/_rels/slide87.xml.rels><?xml version="1.0" encoding="UTF-8" standalone="yes"?>
<Relationships xmlns="http://schemas.openxmlformats.org/package/2006/relationships"><Relationship Id="rId2" Type="http://schemas.openxmlformats.org/officeDocument/2006/relationships/image" Target="../media/image920.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8" Type="http://schemas.openxmlformats.org/officeDocument/2006/relationships/image" Target="../media/image402.png"/><Relationship Id="rId3" Type="http://schemas.openxmlformats.org/officeDocument/2006/relationships/customXml" Target="../ink/ink326.xml"/><Relationship Id="rId7" Type="http://schemas.openxmlformats.org/officeDocument/2006/relationships/customXml" Target="../ink/ink328.xml"/><Relationship Id="rId12" Type="http://schemas.openxmlformats.org/officeDocument/2006/relationships/image" Target="../media/image404.png"/><Relationship Id="rId2" Type="http://schemas.openxmlformats.org/officeDocument/2006/relationships/image" Target="../media/image920.png"/><Relationship Id="rId1" Type="http://schemas.openxmlformats.org/officeDocument/2006/relationships/slideLayout" Target="../slideLayouts/slideLayout6.xml"/><Relationship Id="rId6" Type="http://schemas.openxmlformats.org/officeDocument/2006/relationships/image" Target="../media/image401.png"/><Relationship Id="rId11" Type="http://schemas.openxmlformats.org/officeDocument/2006/relationships/customXml" Target="../ink/ink330.xml"/><Relationship Id="rId5" Type="http://schemas.openxmlformats.org/officeDocument/2006/relationships/customXml" Target="../ink/ink327.xml"/><Relationship Id="rId10" Type="http://schemas.openxmlformats.org/officeDocument/2006/relationships/image" Target="../media/image403.png"/><Relationship Id="rId4" Type="http://schemas.openxmlformats.org/officeDocument/2006/relationships/image" Target="../media/image400.png"/><Relationship Id="rId9" Type="http://schemas.openxmlformats.org/officeDocument/2006/relationships/customXml" Target="../ink/ink329.xml"/></Relationships>
</file>

<file path=ppt/slides/_rels/slide89.xml.rels><?xml version="1.0" encoding="UTF-8" standalone="yes"?>
<Relationships xmlns="http://schemas.openxmlformats.org/package/2006/relationships"><Relationship Id="rId2" Type="http://schemas.openxmlformats.org/officeDocument/2006/relationships/image" Target="../media/image9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90.xml.rels><?xml version="1.0" encoding="UTF-8" standalone="yes"?>
<Relationships xmlns="http://schemas.openxmlformats.org/package/2006/relationships"><Relationship Id="rId3" Type="http://schemas.openxmlformats.org/officeDocument/2006/relationships/customXml" Target="../ink/ink331.xml"/><Relationship Id="rId2" Type="http://schemas.openxmlformats.org/officeDocument/2006/relationships/image" Target="../media/image920.png"/><Relationship Id="rId1" Type="http://schemas.openxmlformats.org/officeDocument/2006/relationships/slideLayout" Target="../slideLayouts/slideLayout6.xml"/><Relationship Id="rId6" Type="http://schemas.openxmlformats.org/officeDocument/2006/relationships/image" Target="../media/image104.png"/><Relationship Id="rId5" Type="http://schemas.openxmlformats.org/officeDocument/2006/relationships/customXml" Target="../ink/ink332.xml"/><Relationship Id="rId4" Type="http://schemas.openxmlformats.org/officeDocument/2006/relationships/image" Target="../media/image40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93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algn="ctr">
              <a:lnSpc>
                <a:spcPct val="150000"/>
              </a:lnSpc>
            </a:pPr>
            <a:r>
              <a:rPr lang="en-US" altLang="en-US" dirty="0">
                <a:solidFill>
                  <a:srgbClr val="002060"/>
                </a:solidFill>
              </a:rPr>
              <a:t>Cluster Analysis: Basic Concepts </a:t>
            </a:r>
            <a:br>
              <a:rPr lang="en-US" altLang="en-US" dirty="0">
                <a:solidFill>
                  <a:srgbClr val="002060"/>
                </a:solidFill>
              </a:rPr>
            </a:br>
            <a:r>
              <a:rPr lang="en-US" altLang="en-US" dirty="0">
                <a:solidFill>
                  <a:srgbClr val="002060"/>
                </a:solidFill>
              </a:rPr>
              <a:t>and Algorithms</a:t>
            </a:r>
            <a:endParaRPr lang="en-US" altLang="en-US" sz="2800" dirty="0">
              <a:solidFill>
                <a:srgbClr val="002060"/>
              </a:solidFill>
            </a:endParaRPr>
          </a:p>
        </p:txBody>
      </p:sp>
      <p:sp>
        <p:nvSpPr>
          <p:cNvPr id="2051" name="Rectangle 3"/>
          <p:cNvSpPr>
            <a:spLocks noChangeArrowheads="1"/>
          </p:cNvSpPr>
          <p:nvPr/>
        </p:nvSpPr>
        <p:spPr bwMode="auto">
          <a:xfrm>
            <a:off x="2819400" y="4817705"/>
            <a:ext cx="62484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20000"/>
              </a:spcBef>
              <a:spcAft>
                <a:spcPct val="0"/>
              </a:spcAft>
              <a:buClr>
                <a:schemeClr val="folHlink"/>
              </a:buClr>
              <a:buSzPct val="60000"/>
              <a:buFont typeface="Wingdings" pitchFamily="2" charset="2"/>
              <a:buNone/>
              <a:defRPr/>
            </a:pPr>
            <a:r>
              <a:rPr lang="en-US" altLang="en-US" sz="3200" dirty="0">
                <a:solidFill>
                  <a:srgbClr val="002060"/>
                </a:solidFill>
              </a:rPr>
              <a:t>K. Ramachandra Murthy</a:t>
            </a:r>
          </a:p>
        </p:txBody>
      </p:sp>
    </p:spTree>
    <p:extLst>
      <p:ext uri="{BB962C8B-B14F-4D97-AF65-F5344CB8AC3E}">
        <p14:creationId xmlns:p14="http://schemas.microsoft.com/office/powerpoint/2010/main" val="69354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46264" y="319088"/>
            <a:ext cx="7297737" cy="442912"/>
          </a:xfrm>
          <a:noFill/>
        </p:spPr>
        <p:txBody>
          <a:bodyPr vert="horz" lIns="92075" tIns="46038" rIns="92075" bIns="46038" rtlCol="0" anchor="ctr">
            <a:normAutofit fontScale="90000"/>
          </a:bodyPr>
          <a:lstStyle/>
          <a:p>
            <a:pPr eaLnBrk="1" hangingPunct="1"/>
            <a:r>
              <a:rPr lang="en-US" altLang="en-US" dirty="0">
                <a:solidFill>
                  <a:srgbClr val="002060"/>
                </a:solidFill>
              </a:rPr>
              <a:t>Type of data in clustering analysis</a:t>
            </a:r>
          </a:p>
        </p:txBody>
      </p:sp>
      <p:sp>
        <p:nvSpPr>
          <p:cNvPr id="11267" name="Rectangle 3"/>
          <p:cNvSpPr>
            <a:spLocks noGrp="1" noChangeArrowheads="1"/>
          </p:cNvSpPr>
          <p:nvPr>
            <p:ph idx="1"/>
          </p:nvPr>
        </p:nvSpPr>
        <p:spPr>
          <a:xfrm>
            <a:off x="1984375" y="1219200"/>
            <a:ext cx="8223250" cy="4876800"/>
          </a:xfrm>
          <a:noFill/>
        </p:spPr>
        <p:txBody>
          <a:bodyPr vert="horz" lIns="92075" tIns="46038" rIns="92075" bIns="46038" rtlCol="0">
            <a:normAutofit/>
          </a:bodyPr>
          <a:lstStyle/>
          <a:p>
            <a:pPr eaLnBrk="1" hangingPunct="1">
              <a:lnSpc>
                <a:spcPct val="200000"/>
              </a:lnSpc>
            </a:pPr>
            <a:r>
              <a:rPr lang="en-US" altLang="en-US" sz="2400" u="sng" dirty="0"/>
              <a:t>Interval-scaled variables</a:t>
            </a:r>
          </a:p>
          <a:p>
            <a:pPr eaLnBrk="1" hangingPunct="1">
              <a:lnSpc>
                <a:spcPct val="200000"/>
              </a:lnSpc>
            </a:pPr>
            <a:r>
              <a:rPr lang="en-US" altLang="en-US" sz="2400" u="sng" dirty="0"/>
              <a:t>Binary variables</a:t>
            </a:r>
          </a:p>
          <a:p>
            <a:pPr eaLnBrk="1" hangingPunct="1">
              <a:lnSpc>
                <a:spcPct val="200000"/>
              </a:lnSpc>
            </a:pPr>
            <a:r>
              <a:rPr lang="en-US" altLang="en-US" sz="2400" u="sng" dirty="0"/>
              <a:t>Nominal, ordinal, and ratio variables</a:t>
            </a:r>
          </a:p>
          <a:p>
            <a:pPr eaLnBrk="1" hangingPunct="1">
              <a:lnSpc>
                <a:spcPct val="200000"/>
              </a:lnSpc>
            </a:pPr>
            <a:r>
              <a:rPr lang="en-US" altLang="en-US" sz="2400" u="sng" dirty="0"/>
              <a:t>Variables of mixed types</a:t>
            </a:r>
            <a:endParaRPr lang="en-US" altLang="en-US" sz="2400" dirty="0"/>
          </a:p>
        </p:txBody>
      </p:sp>
    </p:spTree>
    <p:extLst>
      <p:ext uri="{BB962C8B-B14F-4D97-AF65-F5344CB8AC3E}">
        <p14:creationId xmlns:p14="http://schemas.microsoft.com/office/powerpoint/2010/main" val="3291815990"/>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p:cNvGrpSpPr/>
          <p:nvPr/>
        </p:nvGrpSpPr>
        <p:grpSpPr>
          <a:xfrm>
            <a:off x="5362979" y="1485393"/>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4</a:t>
              </a:r>
              <a:r>
                <a:rPr lang="en-IN" sz="1600" b="1" dirty="0"/>
                <a:t>}</a:t>
              </a:r>
            </a:p>
            <a:p>
              <a:pPr algn="ctr"/>
              <a:r>
                <a:rPr lang="en-IN" sz="1600" dirty="0"/>
                <a:t>E=20</a:t>
              </a:r>
            </a:p>
          </p:txBody>
        </p:sp>
      </p:grpSp>
      <p:grpSp>
        <p:nvGrpSpPr>
          <p:cNvPr id="8" name="Group 7"/>
          <p:cNvGrpSpPr/>
          <p:nvPr/>
        </p:nvGrpSpPr>
        <p:grpSpPr>
          <a:xfrm>
            <a:off x="4625506" y="3234277"/>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5</a:t>
              </a:r>
              <a:r>
                <a:rPr lang="en-IN" sz="1600" b="1" dirty="0"/>
                <a:t>,0</a:t>
              </a:r>
              <a:r>
                <a:rPr lang="en-IN" sz="1600" baseline="-25000" dirty="0"/>
                <a:t>4</a:t>
              </a:r>
              <a:r>
                <a:rPr lang="en-IN" sz="1600" b="1" dirty="0"/>
                <a:t>}</a:t>
              </a:r>
            </a:p>
            <a:p>
              <a:pPr algn="ctr"/>
              <a:r>
                <a:rPr lang="en-IN" sz="1600" dirty="0"/>
                <a:t>E=30</a:t>
              </a:r>
            </a:p>
          </p:txBody>
        </p:sp>
      </p:grpSp>
      <p:grpSp>
        <p:nvGrpSpPr>
          <p:cNvPr id="11" name="Group 10"/>
          <p:cNvGrpSpPr/>
          <p:nvPr/>
        </p:nvGrpSpPr>
        <p:grpSpPr>
          <a:xfrm>
            <a:off x="7737514" y="322451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5</a:t>
              </a:r>
              <a:r>
                <a:rPr lang="en-IN" sz="1600" b="1" dirty="0"/>
                <a:t>}</a:t>
              </a:r>
            </a:p>
            <a:p>
              <a:pPr algn="ctr"/>
              <a:r>
                <a:rPr lang="en-IN" sz="1600" dirty="0"/>
                <a:t>E=10</a:t>
              </a:r>
            </a:p>
          </p:txBody>
        </p:sp>
      </p:grpSp>
      <p:grpSp>
        <p:nvGrpSpPr>
          <p:cNvPr id="14" name="Group 13"/>
          <p:cNvGrpSpPr/>
          <p:nvPr/>
        </p:nvGrpSpPr>
        <p:grpSpPr>
          <a:xfrm>
            <a:off x="3218551" y="3234277"/>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1</a:t>
              </a:r>
              <a:r>
                <a:rPr lang="en-IN" sz="1600" b="1" dirty="0"/>
                <a:t>,0</a:t>
              </a:r>
              <a:r>
                <a:rPr lang="en-IN" sz="1600" baseline="-25000" dirty="0"/>
                <a:t>4</a:t>
              </a:r>
              <a:r>
                <a:rPr lang="en-IN" sz="1600" b="1" dirty="0"/>
                <a:t>}</a:t>
              </a:r>
            </a:p>
            <a:p>
              <a:pPr algn="ctr"/>
              <a:r>
                <a:rPr lang="en-IN" sz="1600" dirty="0"/>
                <a:t>E=12</a:t>
              </a:r>
            </a:p>
          </p:txBody>
        </p:sp>
      </p:grpSp>
      <p:grpSp>
        <p:nvGrpSpPr>
          <p:cNvPr id="18" name="Group 17"/>
          <p:cNvGrpSpPr/>
          <p:nvPr/>
        </p:nvGrpSpPr>
        <p:grpSpPr>
          <a:xfrm>
            <a:off x="6173991" y="3224511"/>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1</a:t>
              </a:r>
              <a:r>
                <a:rPr lang="en-IN" sz="1600" b="1" dirty="0"/>
                <a:t>}</a:t>
              </a:r>
            </a:p>
            <a:p>
              <a:pPr algn="ctr"/>
              <a:r>
                <a:rPr lang="en-IN" sz="1600" dirty="0"/>
                <a:t>E=19</a:t>
              </a:r>
            </a:p>
          </p:txBody>
        </p:sp>
      </p:grpSp>
      <p:grpSp>
        <p:nvGrpSpPr>
          <p:cNvPr id="30" name="Group 29"/>
          <p:cNvGrpSpPr/>
          <p:nvPr/>
        </p:nvGrpSpPr>
        <p:grpSpPr>
          <a:xfrm>
            <a:off x="5527394" y="5142552"/>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71" name="Straight Arrow Connector 70"/>
          <p:cNvCxnSpPr/>
          <p:nvPr/>
        </p:nvCxnSpPr>
        <p:spPr>
          <a:xfrm>
            <a:off x="4747057" y="1809717"/>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46774" y="1653270"/>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mc:AlternateContent xmlns:mc="http://schemas.openxmlformats.org/markup-compatibility/2006" xmlns:a14="http://schemas.microsoft.com/office/drawing/2010/main">
        <mc:Choice Requires="a14">
          <p:sp>
            <p:nvSpPr>
              <p:cNvPr id="68" name="TextBox 67"/>
              <p:cNvSpPr txBox="1"/>
              <p:nvPr/>
            </p:nvSpPr>
            <p:spPr>
              <a:xfrm>
                <a:off x="8305801" y="1117218"/>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68" name="TextBox 67"/>
              <p:cNvSpPr txBox="1">
                <a:spLocks noRot="1" noChangeAspect="1" noMove="1" noResize="1" noEditPoints="1" noAdjustHandles="1" noChangeArrowheads="1" noChangeShapeType="1" noTextEdit="1"/>
              </p:cNvSpPr>
              <p:nvPr/>
            </p:nvSpPr>
            <p:spPr>
              <a:xfrm>
                <a:off x="8305801" y="1117218"/>
                <a:ext cx="2714461" cy="1754326"/>
              </a:xfrm>
              <a:prstGeom prst="rect">
                <a:avLst/>
              </a:prstGeom>
              <a:blipFill rotWithShape="0">
                <a:blip r:embed="rId2"/>
                <a:stretch>
                  <a:fillRect l="-2022" b="-1736"/>
                </a:stretch>
              </a:blipFill>
            </p:spPr>
            <p:txBody>
              <a:bodyPr/>
              <a:lstStyle/>
              <a:p>
                <a:r>
                  <a:rPr lang="en-IN">
                    <a:noFill/>
                  </a:rPr>
                  <a:t> </a:t>
                </a:r>
              </a:p>
            </p:txBody>
          </p:sp>
        </mc:Fallback>
      </mc:AlternateContent>
      <p:cxnSp>
        <p:nvCxnSpPr>
          <p:cNvPr id="5" name="Straight Connector 4"/>
          <p:cNvCxnSpPr/>
          <p:nvPr/>
        </p:nvCxnSpPr>
        <p:spPr bwMode="auto">
          <a:xfrm flipH="1">
            <a:off x="3733800" y="2022602"/>
            <a:ext cx="1688592" cy="121167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 idx="2"/>
          </p:cNvCxnSpPr>
          <p:nvPr/>
        </p:nvCxnSpPr>
        <p:spPr bwMode="auto">
          <a:xfrm flipH="1">
            <a:off x="5147043" y="2134042"/>
            <a:ext cx="591390" cy="110023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9" idx="0"/>
          </p:cNvCxnSpPr>
          <p:nvPr/>
        </p:nvCxnSpPr>
        <p:spPr bwMode="auto">
          <a:xfrm>
            <a:off x="6012606" y="2091706"/>
            <a:ext cx="559828" cy="113280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auto">
          <a:xfrm>
            <a:off x="6155513" y="1971881"/>
            <a:ext cx="1809265" cy="125262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9" idx="4"/>
          </p:cNvCxnSpPr>
          <p:nvPr/>
        </p:nvCxnSpPr>
        <p:spPr bwMode="auto">
          <a:xfrm rot="16200000" flipH="1">
            <a:off x="4320471" y="3179448"/>
            <a:ext cx="12700" cy="1406955"/>
          </a:xfrm>
          <a:prstGeom prst="curvedConnector3">
            <a:avLst>
              <a:gd name="adj1" fmla="val 180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urved Connector 58"/>
          <p:cNvCxnSpPr>
            <a:stCxn id="15" idx="4"/>
            <a:endCxn id="19" idx="4"/>
          </p:cNvCxnSpPr>
          <p:nvPr/>
        </p:nvCxnSpPr>
        <p:spPr bwMode="auto">
          <a:xfrm rot="5400000" flipH="1" flipV="1">
            <a:off x="5089831" y="2400322"/>
            <a:ext cx="9766" cy="2955440"/>
          </a:xfrm>
          <a:prstGeom prst="curvedConnector3">
            <a:avLst>
              <a:gd name="adj1" fmla="val -4091604"/>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9" idx="4"/>
            <a:endCxn id="13" idx="2"/>
          </p:cNvCxnSpPr>
          <p:nvPr/>
        </p:nvCxnSpPr>
        <p:spPr bwMode="auto">
          <a:xfrm rot="5400000" flipH="1" flipV="1">
            <a:off x="6563575" y="2333533"/>
            <a:ext cx="9767" cy="3089019"/>
          </a:xfrm>
          <a:prstGeom prst="curvedConnector3">
            <a:avLst>
              <a:gd name="adj1" fmla="val -2340534"/>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19" idx="4"/>
            <a:endCxn id="12" idx="4"/>
          </p:cNvCxnSpPr>
          <p:nvPr/>
        </p:nvCxnSpPr>
        <p:spPr bwMode="auto">
          <a:xfrm rot="5400000" flipH="1" flipV="1">
            <a:off x="7354195" y="3091398"/>
            <a:ext cx="1" cy="1563523"/>
          </a:xfrm>
          <a:prstGeom prst="curvedConnector3">
            <a:avLst>
              <a:gd name="adj1" fmla="val -2286000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6" idx="2"/>
            <a:endCxn id="31" idx="2"/>
          </p:cNvCxnSpPr>
          <p:nvPr/>
        </p:nvCxnSpPr>
        <p:spPr bwMode="auto">
          <a:xfrm>
            <a:off x="3594006" y="3882926"/>
            <a:ext cx="1933389" cy="158395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 idx="4"/>
          </p:cNvCxnSpPr>
          <p:nvPr/>
        </p:nvCxnSpPr>
        <p:spPr bwMode="auto">
          <a:xfrm>
            <a:off x="5023950" y="3882926"/>
            <a:ext cx="737473" cy="12659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9" idx="4"/>
          </p:cNvCxnSpPr>
          <p:nvPr/>
        </p:nvCxnSpPr>
        <p:spPr bwMode="auto">
          <a:xfrm flipH="1">
            <a:off x="6045200" y="3873160"/>
            <a:ext cx="527234" cy="126939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2" idx="4"/>
          </p:cNvCxnSpPr>
          <p:nvPr/>
        </p:nvCxnSpPr>
        <p:spPr bwMode="auto">
          <a:xfrm flipH="1">
            <a:off x="6292521" y="3873159"/>
            <a:ext cx="1843437" cy="142179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655667" y="6049792"/>
            <a:ext cx="4293740" cy="400110"/>
          </a:xfrm>
          <a:prstGeom prst="rect">
            <a:avLst/>
          </a:prstGeom>
          <a:noFill/>
        </p:spPr>
        <p:txBody>
          <a:bodyPr wrap="none" rtlCol="0">
            <a:spAutoFit/>
          </a:bodyPr>
          <a:lstStyle/>
          <a:p>
            <a:r>
              <a:rPr lang="en-IN" sz="2000" dirty="0">
                <a:solidFill>
                  <a:srgbClr val="1C5A61"/>
                </a:solidFill>
              </a:rPr>
              <a:t>This graph is a sub-graph of PAM graph.</a:t>
            </a:r>
          </a:p>
        </p:txBody>
      </p:sp>
    </p:spTree>
    <p:extLst>
      <p:ext uri="{BB962C8B-B14F-4D97-AF65-F5344CB8AC3E}">
        <p14:creationId xmlns:p14="http://schemas.microsoft.com/office/powerpoint/2010/main" val="198075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p:grpSp>
        <p:nvGrpSpPr>
          <p:cNvPr id="3" name="Group 2"/>
          <p:cNvGrpSpPr/>
          <p:nvPr/>
        </p:nvGrpSpPr>
        <p:grpSpPr>
          <a:xfrm>
            <a:off x="6273314" y="2820325"/>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5" name="TextBox 4"/>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6" name="Group 5"/>
          <p:cNvGrpSpPr/>
          <p:nvPr/>
        </p:nvGrpSpPr>
        <p:grpSpPr>
          <a:xfrm>
            <a:off x="7644503" y="2803017"/>
            <a:ext cx="796886" cy="648649"/>
            <a:chOff x="1475657" y="260070"/>
            <a:chExt cx="796886" cy="648649"/>
          </a:xfrm>
        </p:grpSpPr>
        <p:sp>
          <p:nvSpPr>
            <p:cNvPr id="7" name="Oval 6"/>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8" name="TextBox 7"/>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9" name="Group 8"/>
          <p:cNvGrpSpPr/>
          <p:nvPr/>
        </p:nvGrpSpPr>
        <p:grpSpPr>
          <a:xfrm>
            <a:off x="8860730" y="2771081"/>
            <a:ext cx="796886" cy="648649"/>
            <a:chOff x="1475657" y="260070"/>
            <a:chExt cx="796886" cy="648649"/>
          </a:xfrm>
        </p:grpSpPr>
        <p:sp>
          <p:nvSpPr>
            <p:cNvPr id="10" name="Oval 9"/>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1" name="TextBox 10"/>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12" name="Group 11"/>
          <p:cNvGrpSpPr/>
          <p:nvPr/>
        </p:nvGrpSpPr>
        <p:grpSpPr>
          <a:xfrm>
            <a:off x="3146001" y="4943230"/>
            <a:ext cx="796886" cy="648649"/>
            <a:chOff x="1475657" y="260070"/>
            <a:chExt cx="796886" cy="648649"/>
          </a:xfrm>
        </p:grpSpPr>
        <p:sp>
          <p:nvSpPr>
            <p:cNvPr id="13" name="Oval 1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4" name="TextBox 1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15" name="Group 14"/>
          <p:cNvGrpSpPr/>
          <p:nvPr/>
        </p:nvGrpSpPr>
        <p:grpSpPr>
          <a:xfrm>
            <a:off x="5339990" y="5218311"/>
            <a:ext cx="796886" cy="648649"/>
            <a:chOff x="1475657" y="260070"/>
            <a:chExt cx="796886" cy="648649"/>
          </a:xfrm>
        </p:grpSpPr>
        <p:sp>
          <p:nvSpPr>
            <p:cNvPr id="16" name="Oval 15"/>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7" name="TextBox 16"/>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grpSp>
        <p:nvGrpSpPr>
          <p:cNvPr id="18" name="Group 17"/>
          <p:cNvGrpSpPr/>
          <p:nvPr/>
        </p:nvGrpSpPr>
        <p:grpSpPr>
          <a:xfrm>
            <a:off x="7472061" y="5215173"/>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E=21</a:t>
              </a:r>
            </a:p>
          </p:txBody>
        </p:sp>
      </p:grpSp>
      <p:cxnSp>
        <p:nvCxnSpPr>
          <p:cNvPr id="21" name="Straight Connector 20"/>
          <p:cNvCxnSpPr>
            <a:stCxn id="4" idx="4"/>
          </p:cNvCxnSpPr>
          <p:nvPr/>
        </p:nvCxnSpPr>
        <p:spPr>
          <a:xfrm flipH="1">
            <a:off x="3942887" y="3468974"/>
            <a:ext cx="2728870" cy="1746199"/>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4"/>
            <a:endCxn id="16" idx="0"/>
          </p:cNvCxnSpPr>
          <p:nvPr/>
        </p:nvCxnSpPr>
        <p:spPr>
          <a:xfrm flipH="1">
            <a:off x="5738433" y="3468974"/>
            <a:ext cx="933324" cy="174933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4" idx="4"/>
            <a:endCxn id="10" idx="4"/>
          </p:cNvCxnSpPr>
          <p:nvPr/>
        </p:nvCxnSpPr>
        <p:spPr>
          <a:xfrm rot="5400000" flipH="1" flipV="1">
            <a:off x="7940843" y="2150643"/>
            <a:ext cx="49244" cy="2587416"/>
          </a:xfrm>
          <a:prstGeom prst="curvedConnector3">
            <a:avLst>
              <a:gd name="adj1" fmla="val -67386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a:endCxn id="13" idx="6"/>
          </p:cNvCxnSpPr>
          <p:nvPr/>
        </p:nvCxnSpPr>
        <p:spPr>
          <a:xfrm flipH="1">
            <a:off x="3942887" y="3451666"/>
            <a:ext cx="4077070" cy="1815889"/>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4"/>
            <a:endCxn id="19" idx="0"/>
          </p:cNvCxnSpPr>
          <p:nvPr/>
        </p:nvCxnSpPr>
        <p:spPr>
          <a:xfrm flipH="1">
            <a:off x="7870504" y="3451666"/>
            <a:ext cx="172442" cy="176350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19" idx="7"/>
          </p:cNvCxnSpPr>
          <p:nvPr/>
        </p:nvCxnSpPr>
        <p:spPr>
          <a:xfrm flipH="1">
            <a:off x="8152246" y="3419730"/>
            <a:ext cx="1083938"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4"/>
            <a:endCxn id="16" idx="4"/>
          </p:cNvCxnSpPr>
          <p:nvPr/>
        </p:nvCxnSpPr>
        <p:spPr>
          <a:xfrm rot="16200000" flipH="1">
            <a:off x="4503899" y="4632424"/>
            <a:ext cx="275081" cy="2193989"/>
          </a:xfrm>
          <a:prstGeom prst="curvedConnector3">
            <a:avLst>
              <a:gd name="adj1" fmla="val 18310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4" idx="2"/>
            <a:endCxn id="19" idx="4"/>
          </p:cNvCxnSpPr>
          <p:nvPr/>
        </p:nvCxnSpPr>
        <p:spPr>
          <a:xfrm rot="16200000" flipH="1">
            <a:off x="5560009" y="3553325"/>
            <a:ext cx="271943" cy="4349049"/>
          </a:xfrm>
          <a:prstGeom prst="curvedConnector3">
            <a:avLst>
              <a:gd name="adj1" fmla="val 276259"/>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7" idx="2"/>
            <a:endCxn id="19" idx="4"/>
          </p:cNvCxnSpPr>
          <p:nvPr/>
        </p:nvCxnSpPr>
        <p:spPr>
          <a:xfrm rot="5400000" flipH="1" flipV="1">
            <a:off x="6791405" y="4787861"/>
            <a:ext cx="3138" cy="2155059"/>
          </a:xfrm>
          <a:prstGeom prst="curvedConnector3">
            <a:avLst>
              <a:gd name="adj1" fmla="val -728489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5400000" flipH="1" flipV="1">
            <a:off x="7348697" y="2774725"/>
            <a:ext cx="17308" cy="1371189"/>
          </a:xfrm>
          <a:prstGeom prst="curvedConnector3">
            <a:avLst>
              <a:gd name="adj1" fmla="val -132077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5400000" flipH="1" flipV="1">
            <a:off x="8623597" y="2816089"/>
            <a:ext cx="31936" cy="1239216"/>
          </a:xfrm>
          <a:prstGeom prst="curvedConnector3">
            <a:avLst>
              <a:gd name="adj1" fmla="val -715807"/>
            </a:avLst>
          </a:prstGeom>
          <a:ln w="28575">
            <a:solidFill>
              <a:srgbClr val="1C5A6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43164" y="3419730"/>
            <a:ext cx="3193020"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1980374" y="2564645"/>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33" name="TextBox 32"/>
              <p:cNvSpPr txBox="1">
                <a:spLocks noRot="1" noChangeAspect="1" noMove="1" noResize="1" noEditPoints="1" noAdjustHandles="1" noChangeArrowheads="1" noChangeShapeType="1" noTextEdit="1"/>
              </p:cNvSpPr>
              <p:nvPr/>
            </p:nvSpPr>
            <p:spPr>
              <a:xfrm>
                <a:off x="1980374" y="2564645"/>
                <a:ext cx="2714461" cy="1754326"/>
              </a:xfrm>
              <a:prstGeom prst="rect">
                <a:avLst/>
              </a:prstGeom>
              <a:blipFill rotWithShape="0">
                <a:blip r:embed="rId2"/>
                <a:stretch>
                  <a:fillRect l="-2022" b="-2091"/>
                </a:stretch>
              </a:blipFill>
            </p:spPr>
            <p:txBody>
              <a:bodyPr/>
              <a:lstStyle/>
              <a:p>
                <a:r>
                  <a:rPr lang="en-IN">
                    <a:noFill/>
                  </a:rPr>
                  <a:t> </a:t>
                </a:r>
              </a:p>
            </p:txBody>
          </p:sp>
        </mc:Fallback>
      </mc:AlternateContent>
      <p:cxnSp>
        <p:nvCxnSpPr>
          <p:cNvPr id="34" name="Straight Arrow Connector 33"/>
          <p:cNvCxnSpPr/>
          <p:nvPr/>
        </p:nvCxnSpPr>
        <p:spPr>
          <a:xfrm>
            <a:off x="7357351" y="2447488"/>
            <a:ext cx="287152" cy="600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1612" y="2132881"/>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37" name="TextBox 36"/>
          <p:cNvSpPr txBox="1"/>
          <p:nvPr/>
        </p:nvSpPr>
        <p:spPr>
          <a:xfrm>
            <a:off x="2443032" y="1239758"/>
            <a:ext cx="5594930" cy="461665"/>
          </a:xfrm>
          <a:prstGeom prst="rect">
            <a:avLst/>
          </a:prstGeom>
          <a:noFill/>
        </p:spPr>
        <p:txBody>
          <a:bodyPr wrap="none" rtlCol="0">
            <a:spAutoFit/>
          </a:bodyPr>
          <a:lstStyle/>
          <a:p>
            <a:r>
              <a:rPr lang="en-IN" sz="2400" dirty="0">
                <a:solidFill>
                  <a:srgbClr val="A40000"/>
                </a:solidFill>
              </a:rPr>
              <a:t>This graph is a sub-graph of the PAM graph.</a:t>
            </a:r>
          </a:p>
        </p:txBody>
      </p:sp>
    </p:spTree>
    <p:extLst>
      <p:ext uri="{BB962C8B-B14F-4D97-AF65-F5344CB8AC3E}">
        <p14:creationId xmlns:p14="http://schemas.microsoft.com/office/powerpoint/2010/main" val="1214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p:grpSp>
        <p:nvGrpSpPr>
          <p:cNvPr id="7" name="Group 6"/>
          <p:cNvGrpSpPr/>
          <p:nvPr/>
        </p:nvGrpSpPr>
        <p:grpSpPr>
          <a:xfrm>
            <a:off x="5362979" y="1143001"/>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3</a:t>
              </a:r>
              <a:r>
                <a:rPr lang="en-IN" sz="1600" b="1" dirty="0"/>
                <a:t>}</a:t>
              </a:r>
            </a:p>
            <a:p>
              <a:pPr algn="ctr"/>
              <a:r>
                <a:rPr lang="en-IN" sz="1600" dirty="0"/>
                <a:t>E=20</a:t>
              </a:r>
            </a:p>
          </p:txBody>
        </p:sp>
      </p:grpSp>
      <p:grpSp>
        <p:nvGrpSpPr>
          <p:cNvPr id="8" name="Group 7"/>
          <p:cNvGrpSpPr/>
          <p:nvPr/>
        </p:nvGrpSpPr>
        <p:grpSpPr>
          <a:xfrm>
            <a:off x="2465816" y="2860081"/>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842773"/>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810837"/>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p:grpSp>
        <p:nvGrpSpPr>
          <p:cNvPr id="18" name="Group 17"/>
          <p:cNvGrpSpPr/>
          <p:nvPr/>
        </p:nvGrpSpPr>
        <p:grpSpPr>
          <a:xfrm>
            <a:off x="6273314" y="2820325"/>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803017"/>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771081"/>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943230"/>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5218311"/>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683928"/>
            <a:ext cx="2330427" cy="12711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791650"/>
            <a:ext cx="1151896" cy="11461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791650"/>
            <a:ext cx="345376" cy="10191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791650"/>
            <a:ext cx="796886" cy="10286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736026"/>
            <a:ext cx="1703840" cy="1219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696658"/>
            <a:ext cx="2984638" cy="117805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853052"/>
            <a:ext cx="17308" cy="1294047"/>
          </a:xfrm>
          <a:prstGeom prst="curvedConnector3">
            <a:avLst>
              <a:gd name="adj1" fmla="val -132077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2208214"/>
            <a:ext cx="49244" cy="2551787"/>
          </a:xfrm>
          <a:prstGeom prst="curvedConnector3">
            <a:avLst>
              <a:gd name="adj1" fmla="val -82361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585102"/>
            <a:ext cx="39756" cy="3807498"/>
          </a:xfrm>
          <a:prstGeom prst="curvedConnector3">
            <a:avLst>
              <a:gd name="adj1" fmla="val -150244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491422"/>
            <a:ext cx="2667779" cy="17968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508729"/>
            <a:ext cx="398443" cy="15294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5215173"/>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E=21</a:t>
              </a:r>
            </a:p>
          </p:txBody>
        </p:sp>
      </p:grpSp>
      <p:cxnSp>
        <p:nvCxnSpPr>
          <p:cNvPr id="33" name="Curved Connector 32"/>
          <p:cNvCxnSpPr>
            <a:stCxn id="13" idx="2"/>
            <a:endCxn id="15" idx="4"/>
          </p:cNvCxnSpPr>
          <p:nvPr/>
        </p:nvCxnSpPr>
        <p:spPr>
          <a:xfrm rot="5400000" flipH="1" flipV="1">
            <a:off x="4759713" y="2835089"/>
            <a:ext cx="31936" cy="1280729"/>
          </a:xfrm>
          <a:prstGeom prst="curvedConnector3">
            <a:avLst>
              <a:gd name="adj1" fmla="val -71580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529223"/>
            <a:ext cx="39756" cy="3884640"/>
          </a:xfrm>
          <a:prstGeom prst="curvedConnector3">
            <a:avLst>
              <a:gd name="adj1" fmla="val -135405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491421"/>
            <a:ext cx="590873" cy="1451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491421"/>
            <a:ext cx="3326770" cy="19022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7306237" y="1506549"/>
            <a:ext cx="39756" cy="3866116"/>
          </a:xfrm>
          <a:prstGeom prst="curvedConnector3">
            <a:avLst>
              <a:gd name="adj1" fmla="val -131695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5393057" y="3459486"/>
            <a:ext cx="345376" cy="17588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5393058" y="3459485"/>
            <a:ext cx="2277515" cy="18080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4"/>
          </p:cNvCxnSpPr>
          <p:nvPr/>
        </p:nvCxnSpPr>
        <p:spPr>
          <a:xfrm flipH="1">
            <a:off x="3942887" y="3468974"/>
            <a:ext cx="2728870" cy="1746199"/>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4"/>
            <a:endCxn id="31" idx="0"/>
          </p:cNvCxnSpPr>
          <p:nvPr/>
        </p:nvCxnSpPr>
        <p:spPr>
          <a:xfrm flipH="1">
            <a:off x="5738433" y="3468974"/>
            <a:ext cx="933324" cy="174933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9" idx="4"/>
            <a:endCxn id="22" idx="4"/>
          </p:cNvCxnSpPr>
          <p:nvPr/>
        </p:nvCxnSpPr>
        <p:spPr>
          <a:xfrm rot="5400000" flipH="1" flipV="1">
            <a:off x="7348697" y="2774725"/>
            <a:ext cx="17308" cy="1371189"/>
          </a:xfrm>
          <a:prstGeom prst="curvedConnector3">
            <a:avLst>
              <a:gd name="adj1" fmla="val -132077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9" idx="4"/>
            <a:endCxn id="25" idx="4"/>
          </p:cNvCxnSpPr>
          <p:nvPr/>
        </p:nvCxnSpPr>
        <p:spPr>
          <a:xfrm rot="5400000" flipH="1" flipV="1">
            <a:off x="7940843" y="2150643"/>
            <a:ext cx="49244" cy="2587416"/>
          </a:xfrm>
          <a:prstGeom prst="curvedConnector3">
            <a:avLst>
              <a:gd name="adj1" fmla="val -67386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2"/>
            <a:endCxn id="25" idx="4"/>
          </p:cNvCxnSpPr>
          <p:nvPr/>
        </p:nvCxnSpPr>
        <p:spPr>
          <a:xfrm rot="5400000" flipH="1" flipV="1">
            <a:off x="8623597" y="2816089"/>
            <a:ext cx="31936" cy="1239216"/>
          </a:xfrm>
          <a:prstGeom prst="curvedConnector3">
            <a:avLst>
              <a:gd name="adj1" fmla="val -715807"/>
            </a:avLst>
          </a:prstGeom>
          <a:ln w="28575">
            <a:solidFill>
              <a:srgbClr val="1C5A6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2"/>
            <a:endCxn id="28" idx="6"/>
          </p:cNvCxnSpPr>
          <p:nvPr/>
        </p:nvCxnSpPr>
        <p:spPr>
          <a:xfrm flipH="1">
            <a:off x="3942887" y="3451666"/>
            <a:ext cx="4077070" cy="1815889"/>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4"/>
            <a:endCxn id="43" idx="0"/>
          </p:cNvCxnSpPr>
          <p:nvPr/>
        </p:nvCxnSpPr>
        <p:spPr>
          <a:xfrm flipH="1">
            <a:off x="7870504" y="3451666"/>
            <a:ext cx="172442" cy="176350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6" idx="2"/>
            <a:endCxn id="43" idx="7"/>
          </p:cNvCxnSpPr>
          <p:nvPr/>
        </p:nvCxnSpPr>
        <p:spPr>
          <a:xfrm flipH="1">
            <a:off x="8152246" y="3419730"/>
            <a:ext cx="1083938"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2"/>
          </p:cNvCxnSpPr>
          <p:nvPr/>
        </p:nvCxnSpPr>
        <p:spPr>
          <a:xfrm flipH="1">
            <a:off x="6043164" y="3419730"/>
            <a:ext cx="3193020"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28" idx="4"/>
            <a:endCxn id="31" idx="4"/>
          </p:cNvCxnSpPr>
          <p:nvPr/>
        </p:nvCxnSpPr>
        <p:spPr>
          <a:xfrm rot="16200000" flipH="1">
            <a:off x="4503899" y="4632424"/>
            <a:ext cx="275081" cy="2193989"/>
          </a:xfrm>
          <a:prstGeom prst="curvedConnector3">
            <a:avLst>
              <a:gd name="adj1" fmla="val 18310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29" idx="2"/>
            <a:endCxn id="43" idx="4"/>
          </p:cNvCxnSpPr>
          <p:nvPr/>
        </p:nvCxnSpPr>
        <p:spPr>
          <a:xfrm rot="16200000" flipH="1">
            <a:off x="5560009" y="3553325"/>
            <a:ext cx="271943" cy="4349049"/>
          </a:xfrm>
          <a:prstGeom prst="curvedConnector3">
            <a:avLst>
              <a:gd name="adj1" fmla="val 276259"/>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2" idx="2"/>
            <a:endCxn id="43" idx="4"/>
          </p:cNvCxnSpPr>
          <p:nvPr/>
        </p:nvCxnSpPr>
        <p:spPr>
          <a:xfrm rot="5400000" flipH="1" flipV="1">
            <a:off x="6791405" y="4787861"/>
            <a:ext cx="3138" cy="2155059"/>
          </a:xfrm>
          <a:prstGeom prst="curvedConnector3">
            <a:avLst>
              <a:gd name="adj1" fmla="val -728489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747057" y="1467325"/>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46774" y="1310878"/>
            <a:ext cx="1584088" cy="369332"/>
          </a:xfrm>
          <a:prstGeom prst="rect">
            <a:avLst/>
          </a:prstGeom>
          <a:noFill/>
        </p:spPr>
        <p:txBody>
          <a:bodyPr wrap="none" rtlCol="0">
            <a:spAutoFit/>
          </a:bodyPr>
          <a:lstStyle/>
          <a:p>
            <a:r>
              <a:rPr lang="en-IN" dirty="0"/>
              <a:t>Initial </a:t>
            </a:r>
            <a:r>
              <a:rPr lang="en-IN" dirty="0" err="1"/>
              <a:t>Medoids</a:t>
            </a:r>
            <a:endParaRPr lang="en-IN" dirty="0"/>
          </a:p>
        </p:txBody>
      </p:sp>
      <mc:AlternateContent xmlns:mc="http://schemas.openxmlformats.org/markup-compatibility/2006" xmlns:a14="http://schemas.microsoft.com/office/drawing/2010/main">
        <mc:Choice Requires="a14">
          <p:sp>
            <p:nvSpPr>
              <p:cNvPr id="68" name="TextBox 67"/>
              <p:cNvSpPr txBox="1"/>
              <p:nvPr/>
            </p:nvSpPr>
            <p:spPr>
              <a:xfrm>
                <a:off x="8305801" y="1117218"/>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68" name="TextBox 67"/>
              <p:cNvSpPr txBox="1">
                <a:spLocks noRot="1" noChangeAspect="1" noMove="1" noResize="1" noEditPoints="1" noAdjustHandles="1" noChangeArrowheads="1" noChangeShapeType="1" noTextEdit="1"/>
              </p:cNvSpPr>
              <p:nvPr/>
            </p:nvSpPr>
            <p:spPr>
              <a:xfrm>
                <a:off x="8305801" y="1117218"/>
                <a:ext cx="2714461" cy="1754326"/>
              </a:xfrm>
              <a:prstGeom prst="rect">
                <a:avLst/>
              </a:prstGeom>
              <a:blipFill rotWithShape="0">
                <a:blip r:embed="rId2"/>
                <a:stretch>
                  <a:fillRect l="-2022" b="-1736"/>
                </a:stretch>
              </a:blipFill>
            </p:spPr>
            <p:txBody>
              <a:bodyPr/>
              <a:lstStyle/>
              <a:p>
                <a:r>
                  <a:rPr lang="en-IN">
                    <a:noFill/>
                  </a:rPr>
                  <a:t> </a:t>
                </a:r>
              </a:p>
            </p:txBody>
          </p:sp>
        </mc:Fallback>
      </mc:AlternateContent>
    </p:spTree>
    <p:extLst>
      <p:ext uri="{BB962C8B-B14F-4D97-AF65-F5344CB8AC3E}">
        <p14:creationId xmlns:p14="http://schemas.microsoft.com/office/powerpoint/2010/main" val="21419396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752600" y="76200"/>
            <a:ext cx="8077200" cy="762000"/>
          </a:xfrm>
        </p:spPr>
        <p:txBody>
          <a:bodyPr/>
          <a:lstStyle/>
          <a:p>
            <a:pPr eaLnBrk="1" hangingPunct="1"/>
            <a:r>
              <a:rPr lang="en-US" altLang="en-US" sz="2800" i="1" dirty="0">
                <a:solidFill>
                  <a:srgbClr val="002060"/>
                </a:solidFill>
              </a:rPr>
              <a:t>CLARANS </a:t>
            </a:r>
            <a:r>
              <a:rPr lang="en-US" altLang="en-US" sz="2800" dirty="0">
                <a:solidFill>
                  <a:srgbClr val="002060"/>
                </a:solidFill>
              </a:rPr>
              <a:t>(“Randomized” CLARA)</a:t>
            </a:r>
          </a:p>
        </p:txBody>
      </p:sp>
      <p:sp>
        <p:nvSpPr>
          <p:cNvPr id="71683" name="Rectangle 3"/>
          <p:cNvSpPr>
            <a:spLocks noGrp="1" noChangeArrowheads="1"/>
          </p:cNvSpPr>
          <p:nvPr>
            <p:ph idx="1"/>
          </p:nvPr>
        </p:nvSpPr>
        <p:spPr>
          <a:xfrm>
            <a:off x="1828800" y="1219200"/>
            <a:ext cx="8458200" cy="4800600"/>
          </a:xfrm>
        </p:spPr>
        <p:txBody>
          <a:bodyPr/>
          <a:lstStyle/>
          <a:p>
            <a:pPr algn="just" eaLnBrk="1" hangingPunct="1">
              <a:lnSpc>
                <a:spcPct val="150000"/>
              </a:lnSpc>
            </a:pPr>
            <a:r>
              <a:rPr lang="en-US" altLang="en-US" sz="1800" i="1" dirty="0"/>
              <a:t>CLARANS</a:t>
            </a:r>
            <a:r>
              <a:rPr lang="en-US" altLang="en-US" sz="1800" dirty="0"/>
              <a:t> (A Clustering Algorithm based on Randomized Search)  (Ng and Han’94).</a:t>
            </a:r>
          </a:p>
          <a:p>
            <a:pPr algn="just" eaLnBrk="1" hangingPunct="1">
              <a:lnSpc>
                <a:spcPct val="150000"/>
              </a:lnSpc>
            </a:pPr>
            <a:r>
              <a:rPr lang="en-US" altLang="en-US" sz="1800" dirty="0"/>
              <a:t>CLARANS draws sample of neighbors dynamically.</a:t>
            </a:r>
          </a:p>
          <a:p>
            <a:pPr algn="just" eaLnBrk="1" hangingPunct="1">
              <a:lnSpc>
                <a:spcPct val="150000"/>
              </a:lnSpc>
            </a:pPr>
            <a:r>
              <a:rPr lang="en-US" altLang="en-US" sz="1800" dirty="0"/>
              <a:t>The clustering process can be presented as searching a graph where every node is a potential solution, that is, a set of </a:t>
            </a:r>
            <a:r>
              <a:rPr lang="en-US" altLang="en-US" sz="1800" i="1" dirty="0"/>
              <a:t>k</a:t>
            </a:r>
            <a:r>
              <a:rPr lang="en-US" altLang="en-US" sz="1800" dirty="0"/>
              <a:t> medoids.</a:t>
            </a:r>
          </a:p>
          <a:p>
            <a:pPr algn="just" eaLnBrk="1" hangingPunct="1">
              <a:lnSpc>
                <a:spcPct val="150000"/>
              </a:lnSpc>
            </a:pPr>
            <a:r>
              <a:rPr lang="en-US" altLang="en-US" sz="1800" dirty="0"/>
              <a:t>If the local optimum is found, </a:t>
            </a:r>
            <a:r>
              <a:rPr lang="en-US" altLang="en-US" sz="1800" i="1" dirty="0"/>
              <a:t>CLARANS</a:t>
            </a:r>
            <a:r>
              <a:rPr lang="en-US" altLang="en-US" sz="1800" dirty="0"/>
              <a:t> starts with new randomly selected node in search for a new local optimum.</a:t>
            </a:r>
          </a:p>
          <a:p>
            <a:pPr algn="just" eaLnBrk="1" hangingPunct="1">
              <a:lnSpc>
                <a:spcPct val="150000"/>
              </a:lnSpc>
            </a:pPr>
            <a:r>
              <a:rPr lang="en-US" altLang="en-US" sz="1800" dirty="0"/>
              <a:t>It is more efficient and scalable than both </a:t>
            </a:r>
            <a:r>
              <a:rPr lang="en-US" altLang="en-US" sz="1800" i="1" dirty="0"/>
              <a:t>PAM</a:t>
            </a:r>
            <a:r>
              <a:rPr lang="en-US" altLang="en-US" sz="1800" dirty="0"/>
              <a:t> and </a:t>
            </a:r>
            <a:r>
              <a:rPr lang="en-US" altLang="en-US" sz="1800" i="1" dirty="0"/>
              <a:t>CLARA.</a:t>
            </a:r>
            <a:endParaRPr lang="en-US" altLang="en-US" sz="1800" dirty="0"/>
          </a:p>
          <a:p>
            <a:pPr algn="just" eaLnBrk="1" hangingPunct="1">
              <a:lnSpc>
                <a:spcPct val="150000"/>
              </a:lnSpc>
            </a:pPr>
            <a:r>
              <a:rPr lang="en-US" altLang="en-US" sz="1800" dirty="0"/>
              <a:t>Focusing techniques and spatial access structures may further improve its performance (Ester et al.’95).</a:t>
            </a:r>
          </a:p>
        </p:txBody>
      </p:sp>
    </p:spTree>
    <p:extLst>
      <p:ext uri="{BB962C8B-B14F-4D97-AF65-F5344CB8AC3E}">
        <p14:creationId xmlns:p14="http://schemas.microsoft.com/office/powerpoint/2010/main" val="2789546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p:grpSp>
        <p:nvGrpSpPr>
          <p:cNvPr id="3" name="Group 2"/>
          <p:cNvGrpSpPr/>
          <p:nvPr/>
        </p:nvGrpSpPr>
        <p:grpSpPr>
          <a:xfrm>
            <a:off x="6273314" y="2820325"/>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5" name="TextBox 4"/>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6" name="Group 5"/>
          <p:cNvGrpSpPr/>
          <p:nvPr/>
        </p:nvGrpSpPr>
        <p:grpSpPr>
          <a:xfrm>
            <a:off x="7644503" y="2803017"/>
            <a:ext cx="796886" cy="648649"/>
            <a:chOff x="1475657" y="260070"/>
            <a:chExt cx="796886" cy="648649"/>
          </a:xfrm>
        </p:grpSpPr>
        <p:sp>
          <p:nvSpPr>
            <p:cNvPr id="7" name="Oval 6"/>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8" name="TextBox 7"/>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9" name="Group 8"/>
          <p:cNvGrpSpPr/>
          <p:nvPr/>
        </p:nvGrpSpPr>
        <p:grpSpPr>
          <a:xfrm>
            <a:off x="8860730" y="2771081"/>
            <a:ext cx="796886" cy="648649"/>
            <a:chOff x="1475657" y="260070"/>
            <a:chExt cx="796886" cy="648649"/>
          </a:xfrm>
        </p:grpSpPr>
        <p:sp>
          <p:nvSpPr>
            <p:cNvPr id="10" name="Oval 9"/>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1" name="TextBox 10"/>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12" name="Group 11"/>
          <p:cNvGrpSpPr/>
          <p:nvPr/>
        </p:nvGrpSpPr>
        <p:grpSpPr>
          <a:xfrm>
            <a:off x="3146001" y="4943230"/>
            <a:ext cx="796886" cy="648649"/>
            <a:chOff x="1475657" y="260070"/>
            <a:chExt cx="796886" cy="648649"/>
          </a:xfrm>
        </p:grpSpPr>
        <p:sp>
          <p:nvSpPr>
            <p:cNvPr id="13" name="Oval 1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4" name="TextBox 1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15" name="Group 14"/>
          <p:cNvGrpSpPr/>
          <p:nvPr/>
        </p:nvGrpSpPr>
        <p:grpSpPr>
          <a:xfrm>
            <a:off x="5339990" y="5218311"/>
            <a:ext cx="796886" cy="648649"/>
            <a:chOff x="1475657" y="260070"/>
            <a:chExt cx="796886" cy="648649"/>
          </a:xfrm>
        </p:grpSpPr>
        <p:sp>
          <p:nvSpPr>
            <p:cNvPr id="16" name="Oval 15"/>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7" name="TextBox 16"/>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grpSp>
        <p:nvGrpSpPr>
          <p:cNvPr id="18" name="Group 17"/>
          <p:cNvGrpSpPr/>
          <p:nvPr/>
        </p:nvGrpSpPr>
        <p:grpSpPr>
          <a:xfrm>
            <a:off x="7472061" y="5215173"/>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21" name="Straight Connector 20"/>
          <p:cNvCxnSpPr>
            <a:stCxn id="4" idx="4"/>
          </p:cNvCxnSpPr>
          <p:nvPr/>
        </p:nvCxnSpPr>
        <p:spPr>
          <a:xfrm flipH="1">
            <a:off x="3942887" y="3468974"/>
            <a:ext cx="2728870" cy="1746199"/>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4"/>
            <a:endCxn id="16" idx="0"/>
          </p:cNvCxnSpPr>
          <p:nvPr/>
        </p:nvCxnSpPr>
        <p:spPr>
          <a:xfrm flipH="1">
            <a:off x="5738433" y="3468974"/>
            <a:ext cx="933324" cy="174933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4" idx="4"/>
            <a:endCxn id="10" idx="4"/>
          </p:cNvCxnSpPr>
          <p:nvPr/>
        </p:nvCxnSpPr>
        <p:spPr>
          <a:xfrm rot="5400000" flipH="1" flipV="1">
            <a:off x="7940843" y="2150643"/>
            <a:ext cx="49244" cy="2587416"/>
          </a:xfrm>
          <a:prstGeom prst="curvedConnector3">
            <a:avLst>
              <a:gd name="adj1" fmla="val -67386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a:endCxn id="13" idx="6"/>
          </p:cNvCxnSpPr>
          <p:nvPr/>
        </p:nvCxnSpPr>
        <p:spPr>
          <a:xfrm flipH="1">
            <a:off x="3942887" y="3451666"/>
            <a:ext cx="4077070" cy="1815889"/>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4"/>
            <a:endCxn id="19" idx="0"/>
          </p:cNvCxnSpPr>
          <p:nvPr/>
        </p:nvCxnSpPr>
        <p:spPr>
          <a:xfrm flipH="1">
            <a:off x="7870504" y="3451666"/>
            <a:ext cx="172442" cy="176350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19" idx="7"/>
          </p:cNvCxnSpPr>
          <p:nvPr/>
        </p:nvCxnSpPr>
        <p:spPr>
          <a:xfrm flipH="1">
            <a:off x="8152246" y="3419730"/>
            <a:ext cx="1083938"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4"/>
            <a:endCxn id="16" idx="4"/>
          </p:cNvCxnSpPr>
          <p:nvPr/>
        </p:nvCxnSpPr>
        <p:spPr>
          <a:xfrm rot="16200000" flipH="1">
            <a:off x="4503899" y="4632424"/>
            <a:ext cx="275081" cy="2193989"/>
          </a:xfrm>
          <a:prstGeom prst="curvedConnector3">
            <a:avLst>
              <a:gd name="adj1" fmla="val 18310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4" idx="2"/>
            <a:endCxn id="19" idx="4"/>
          </p:cNvCxnSpPr>
          <p:nvPr/>
        </p:nvCxnSpPr>
        <p:spPr>
          <a:xfrm rot="16200000" flipH="1">
            <a:off x="5560009" y="3553325"/>
            <a:ext cx="271943" cy="4349049"/>
          </a:xfrm>
          <a:prstGeom prst="curvedConnector3">
            <a:avLst>
              <a:gd name="adj1" fmla="val 276259"/>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7" idx="2"/>
            <a:endCxn id="19" idx="4"/>
          </p:cNvCxnSpPr>
          <p:nvPr/>
        </p:nvCxnSpPr>
        <p:spPr>
          <a:xfrm rot="5400000" flipH="1" flipV="1">
            <a:off x="6791405" y="4787861"/>
            <a:ext cx="3138" cy="2155059"/>
          </a:xfrm>
          <a:prstGeom prst="curvedConnector3">
            <a:avLst>
              <a:gd name="adj1" fmla="val -728489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5400000" flipH="1" flipV="1">
            <a:off x="7348697" y="2774725"/>
            <a:ext cx="17308" cy="1371189"/>
          </a:xfrm>
          <a:prstGeom prst="curvedConnector3">
            <a:avLst>
              <a:gd name="adj1" fmla="val -132077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5400000" flipH="1" flipV="1">
            <a:off x="8623597" y="2816089"/>
            <a:ext cx="31936" cy="1239216"/>
          </a:xfrm>
          <a:prstGeom prst="curvedConnector3">
            <a:avLst>
              <a:gd name="adj1" fmla="val -715807"/>
            </a:avLst>
          </a:prstGeom>
          <a:ln w="28575">
            <a:solidFill>
              <a:srgbClr val="1C5A6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43164" y="3419730"/>
            <a:ext cx="3193020"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1980374" y="2564645"/>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33" name="TextBox 32"/>
              <p:cNvSpPr txBox="1">
                <a:spLocks noRot="1" noChangeAspect="1" noMove="1" noResize="1" noEditPoints="1" noAdjustHandles="1" noChangeArrowheads="1" noChangeShapeType="1" noTextEdit="1"/>
              </p:cNvSpPr>
              <p:nvPr/>
            </p:nvSpPr>
            <p:spPr>
              <a:xfrm>
                <a:off x="1980374" y="2564645"/>
                <a:ext cx="2714461" cy="1754326"/>
              </a:xfrm>
              <a:prstGeom prst="rect">
                <a:avLst/>
              </a:prstGeom>
              <a:blipFill rotWithShape="0">
                <a:blip r:embed="rId2"/>
                <a:stretch>
                  <a:fillRect l="-2022" b="-2091"/>
                </a:stretch>
              </a:blipFill>
            </p:spPr>
            <p:txBody>
              <a:bodyPr/>
              <a:lstStyle/>
              <a:p>
                <a:r>
                  <a:rPr lang="en-IN">
                    <a:noFill/>
                  </a:rPr>
                  <a:t> </a:t>
                </a:r>
              </a:p>
            </p:txBody>
          </p:sp>
        </mc:Fallback>
      </mc:AlternateContent>
      <p:cxnSp>
        <p:nvCxnSpPr>
          <p:cNvPr id="34" name="Straight Arrow Connector 33"/>
          <p:cNvCxnSpPr/>
          <p:nvPr/>
        </p:nvCxnSpPr>
        <p:spPr>
          <a:xfrm>
            <a:off x="7357351" y="2447488"/>
            <a:ext cx="287152" cy="600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1612" y="2132881"/>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37" name="TextBox 36"/>
          <p:cNvSpPr txBox="1"/>
          <p:nvPr/>
        </p:nvSpPr>
        <p:spPr>
          <a:xfrm>
            <a:off x="2443032" y="1239758"/>
            <a:ext cx="5594930" cy="461665"/>
          </a:xfrm>
          <a:prstGeom prst="rect">
            <a:avLst/>
          </a:prstGeom>
          <a:noFill/>
        </p:spPr>
        <p:txBody>
          <a:bodyPr wrap="none" rtlCol="0">
            <a:spAutoFit/>
          </a:bodyPr>
          <a:lstStyle/>
          <a:p>
            <a:r>
              <a:rPr lang="en-IN" sz="2400" dirty="0">
                <a:solidFill>
                  <a:srgbClr val="A40000"/>
                </a:solidFill>
              </a:rPr>
              <a:t>This graph is a sub-graph of the PAM graph.</a:t>
            </a:r>
          </a:p>
        </p:txBody>
      </p:sp>
    </p:spTree>
    <p:extLst>
      <p:ext uri="{BB962C8B-B14F-4D97-AF65-F5344CB8AC3E}">
        <p14:creationId xmlns:p14="http://schemas.microsoft.com/office/powerpoint/2010/main" val="80726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i="1" dirty="0">
                <a:solidFill>
                  <a:srgbClr val="002060"/>
                </a:solidFill>
              </a:rPr>
              <a:t>CLARA</a:t>
            </a:r>
            <a:r>
              <a:rPr lang="en-IN" sz="2800" dirty="0">
                <a:solidFill>
                  <a:srgbClr val="002060"/>
                </a:solidFill>
              </a:rPr>
              <a:t>: Different View</a:t>
            </a:r>
            <a:endParaRPr lang="en-IN" sz="2800" dirty="0"/>
          </a:p>
        </p:txBody>
      </p:sp>
      <p:grpSp>
        <p:nvGrpSpPr>
          <p:cNvPr id="7" name="Group 6"/>
          <p:cNvGrpSpPr/>
          <p:nvPr/>
        </p:nvGrpSpPr>
        <p:grpSpPr>
          <a:xfrm>
            <a:off x="5362979" y="1143001"/>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3</a:t>
              </a:r>
              <a:r>
                <a:rPr lang="en-IN" sz="1600" b="1" dirty="0"/>
                <a:t>}</a:t>
              </a:r>
            </a:p>
            <a:p>
              <a:pPr algn="ctr"/>
              <a:r>
                <a:rPr lang="en-IN" sz="1600" dirty="0"/>
                <a:t>E=20</a:t>
              </a:r>
            </a:p>
          </p:txBody>
        </p:sp>
      </p:grpSp>
      <p:grpSp>
        <p:nvGrpSpPr>
          <p:cNvPr id="8" name="Group 7"/>
          <p:cNvGrpSpPr/>
          <p:nvPr/>
        </p:nvGrpSpPr>
        <p:grpSpPr>
          <a:xfrm>
            <a:off x="2465816" y="2860081"/>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842773"/>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810837"/>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p:grpSp>
        <p:nvGrpSpPr>
          <p:cNvPr id="18" name="Group 17"/>
          <p:cNvGrpSpPr/>
          <p:nvPr/>
        </p:nvGrpSpPr>
        <p:grpSpPr>
          <a:xfrm>
            <a:off x="6273314" y="2820325"/>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803017"/>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771081"/>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943230"/>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5218311"/>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683928"/>
            <a:ext cx="2330427" cy="12711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791650"/>
            <a:ext cx="1151896" cy="11461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791650"/>
            <a:ext cx="345376" cy="10191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791650"/>
            <a:ext cx="796886" cy="10286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736026"/>
            <a:ext cx="1703840" cy="1219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696658"/>
            <a:ext cx="2984638" cy="117805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853052"/>
            <a:ext cx="17308" cy="1294047"/>
          </a:xfrm>
          <a:prstGeom prst="curvedConnector3">
            <a:avLst>
              <a:gd name="adj1" fmla="val -132077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2208214"/>
            <a:ext cx="49244" cy="2551787"/>
          </a:xfrm>
          <a:prstGeom prst="curvedConnector3">
            <a:avLst>
              <a:gd name="adj1" fmla="val -82361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585102"/>
            <a:ext cx="39756" cy="3807498"/>
          </a:xfrm>
          <a:prstGeom prst="curvedConnector3">
            <a:avLst>
              <a:gd name="adj1" fmla="val -150244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491422"/>
            <a:ext cx="2667779" cy="17968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508729"/>
            <a:ext cx="398443" cy="15294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5215173"/>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33" name="Curved Connector 32"/>
          <p:cNvCxnSpPr>
            <a:stCxn id="13" idx="2"/>
            <a:endCxn id="15" idx="4"/>
          </p:cNvCxnSpPr>
          <p:nvPr/>
        </p:nvCxnSpPr>
        <p:spPr>
          <a:xfrm rot="5400000" flipH="1" flipV="1">
            <a:off x="4759713" y="2835089"/>
            <a:ext cx="31936" cy="1280729"/>
          </a:xfrm>
          <a:prstGeom prst="curvedConnector3">
            <a:avLst>
              <a:gd name="adj1" fmla="val -71580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529223"/>
            <a:ext cx="39756" cy="3884640"/>
          </a:xfrm>
          <a:prstGeom prst="curvedConnector3">
            <a:avLst>
              <a:gd name="adj1" fmla="val -135405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491421"/>
            <a:ext cx="590873" cy="1451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491421"/>
            <a:ext cx="3326770" cy="19022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7306237" y="1506549"/>
            <a:ext cx="39756" cy="3866116"/>
          </a:xfrm>
          <a:prstGeom prst="curvedConnector3">
            <a:avLst>
              <a:gd name="adj1" fmla="val -131695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5393057" y="3459486"/>
            <a:ext cx="345376" cy="17588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5393058" y="3459485"/>
            <a:ext cx="2277515" cy="18080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4"/>
          </p:cNvCxnSpPr>
          <p:nvPr/>
        </p:nvCxnSpPr>
        <p:spPr>
          <a:xfrm flipH="1">
            <a:off x="3942887" y="3468974"/>
            <a:ext cx="2728870" cy="1746199"/>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4"/>
            <a:endCxn id="31" idx="0"/>
          </p:cNvCxnSpPr>
          <p:nvPr/>
        </p:nvCxnSpPr>
        <p:spPr>
          <a:xfrm flipH="1">
            <a:off x="5738433" y="3468974"/>
            <a:ext cx="933324" cy="174933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9" idx="4"/>
            <a:endCxn id="22" idx="4"/>
          </p:cNvCxnSpPr>
          <p:nvPr/>
        </p:nvCxnSpPr>
        <p:spPr>
          <a:xfrm rot="5400000" flipH="1" flipV="1">
            <a:off x="7348697" y="2774725"/>
            <a:ext cx="17308" cy="1371189"/>
          </a:xfrm>
          <a:prstGeom prst="curvedConnector3">
            <a:avLst>
              <a:gd name="adj1" fmla="val -132077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9" idx="4"/>
            <a:endCxn id="25" idx="4"/>
          </p:cNvCxnSpPr>
          <p:nvPr/>
        </p:nvCxnSpPr>
        <p:spPr>
          <a:xfrm rot="5400000" flipH="1" flipV="1">
            <a:off x="7940843" y="2150643"/>
            <a:ext cx="49244" cy="2587416"/>
          </a:xfrm>
          <a:prstGeom prst="curvedConnector3">
            <a:avLst>
              <a:gd name="adj1" fmla="val -673867"/>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2"/>
            <a:endCxn id="25" idx="4"/>
          </p:cNvCxnSpPr>
          <p:nvPr/>
        </p:nvCxnSpPr>
        <p:spPr>
          <a:xfrm rot="5400000" flipH="1" flipV="1">
            <a:off x="8623597" y="2816089"/>
            <a:ext cx="31936" cy="1239216"/>
          </a:xfrm>
          <a:prstGeom prst="curvedConnector3">
            <a:avLst>
              <a:gd name="adj1" fmla="val -715807"/>
            </a:avLst>
          </a:prstGeom>
          <a:ln w="28575">
            <a:solidFill>
              <a:srgbClr val="1C5A6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2"/>
            <a:endCxn id="28" idx="6"/>
          </p:cNvCxnSpPr>
          <p:nvPr/>
        </p:nvCxnSpPr>
        <p:spPr>
          <a:xfrm flipH="1">
            <a:off x="3942887" y="3451666"/>
            <a:ext cx="4077070" cy="1815889"/>
          </a:xfrm>
          <a:prstGeom prst="line">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4"/>
            <a:endCxn id="43" idx="0"/>
          </p:cNvCxnSpPr>
          <p:nvPr/>
        </p:nvCxnSpPr>
        <p:spPr>
          <a:xfrm flipH="1">
            <a:off x="7870504" y="3451666"/>
            <a:ext cx="172442" cy="176350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6" idx="2"/>
            <a:endCxn id="43" idx="7"/>
          </p:cNvCxnSpPr>
          <p:nvPr/>
        </p:nvCxnSpPr>
        <p:spPr>
          <a:xfrm flipH="1">
            <a:off x="8152246" y="3419730"/>
            <a:ext cx="1083938"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2"/>
          </p:cNvCxnSpPr>
          <p:nvPr/>
        </p:nvCxnSpPr>
        <p:spPr>
          <a:xfrm flipH="1">
            <a:off x="6043164" y="3419730"/>
            <a:ext cx="3193020" cy="189043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28" idx="4"/>
            <a:endCxn id="31" idx="4"/>
          </p:cNvCxnSpPr>
          <p:nvPr/>
        </p:nvCxnSpPr>
        <p:spPr>
          <a:xfrm rot="16200000" flipH="1">
            <a:off x="4503899" y="4632424"/>
            <a:ext cx="275081" cy="2193989"/>
          </a:xfrm>
          <a:prstGeom prst="curvedConnector3">
            <a:avLst>
              <a:gd name="adj1" fmla="val 18310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29" idx="2"/>
            <a:endCxn id="43" idx="4"/>
          </p:cNvCxnSpPr>
          <p:nvPr/>
        </p:nvCxnSpPr>
        <p:spPr>
          <a:xfrm rot="16200000" flipH="1">
            <a:off x="5560009" y="3553325"/>
            <a:ext cx="271943" cy="4349049"/>
          </a:xfrm>
          <a:prstGeom prst="curvedConnector3">
            <a:avLst>
              <a:gd name="adj1" fmla="val 276259"/>
            </a:avLst>
          </a:prstGeom>
          <a:ln w="349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2" idx="2"/>
            <a:endCxn id="43" idx="4"/>
          </p:cNvCxnSpPr>
          <p:nvPr/>
        </p:nvCxnSpPr>
        <p:spPr>
          <a:xfrm rot="5400000" flipH="1" flipV="1">
            <a:off x="6791405" y="4787861"/>
            <a:ext cx="3138" cy="2155059"/>
          </a:xfrm>
          <a:prstGeom prst="curvedConnector3">
            <a:avLst>
              <a:gd name="adj1" fmla="val -7284895"/>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747057" y="1467325"/>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46774" y="1310878"/>
            <a:ext cx="1584088" cy="369332"/>
          </a:xfrm>
          <a:prstGeom prst="rect">
            <a:avLst/>
          </a:prstGeom>
          <a:noFill/>
        </p:spPr>
        <p:txBody>
          <a:bodyPr wrap="none" rtlCol="0">
            <a:spAutoFit/>
          </a:bodyPr>
          <a:lstStyle/>
          <a:p>
            <a:r>
              <a:rPr lang="en-IN" dirty="0"/>
              <a:t>Initial </a:t>
            </a:r>
            <a:r>
              <a:rPr lang="en-IN" dirty="0" err="1"/>
              <a:t>Medoids</a:t>
            </a:r>
            <a:endParaRPr lang="en-IN" dirty="0"/>
          </a:p>
        </p:txBody>
      </p:sp>
      <mc:AlternateContent xmlns:mc="http://schemas.openxmlformats.org/markup-compatibility/2006" xmlns:a14="http://schemas.microsoft.com/office/drawing/2010/main">
        <mc:Choice Requires="a14">
          <p:sp>
            <p:nvSpPr>
              <p:cNvPr id="68" name="TextBox 67"/>
              <p:cNvSpPr txBox="1"/>
              <p:nvPr/>
            </p:nvSpPr>
            <p:spPr>
              <a:xfrm>
                <a:off x="8305801" y="1117218"/>
                <a:ext cx="2714461" cy="1754326"/>
              </a:xfrm>
              <a:prstGeom prst="rect">
                <a:avLst/>
              </a:prstGeom>
              <a:noFill/>
            </p:spPr>
            <p:txBody>
              <a:bodyPr wrap="none" rtlCol="0">
                <a:spAutoFit/>
              </a:bodyPr>
              <a:lstStyle/>
              <a:p>
                <a:pPr>
                  <a:lnSpc>
                    <a:spcPct val="150000"/>
                  </a:lnSpc>
                </a:pPr>
                <a:r>
                  <a:rPr lang="en-IN" dirty="0">
                    <a:solidFill>
                      <a:srgbClr val="1C5A61"/>
                    </a:solidFill>
                  </a:rPr>
                  <a:t>Dataset=</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1</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3</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Sample=</a:t>
                </a:r>
                <a14:m>
                  <m:oMath xmlns:m="http://schemas.openxmlformats.org/officeDocument/2006/math">
                    <m:d>
                      <m:dPr>
                        <m:begChr m:val="{"/>
                        <m:endChr m:val="}"/>
                        <m:ctrlPr>
                          <a:rPr lang="en-IN" i="1">
                            <a:solidFill>
                              <a:srgbClr val="1C5A61"/>
                            </a:solidFill>
                            <a:latin typeface="Cambria Math" panose="02040503050406030204" pitchFamily="18" charset="0"/>
                          </a:rPr>
                        </m:ctrlPr>
                      </m:dPr>
                      <m:e>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panose="02040503050406030204" pitchFamily="18" charset="0"/>
                              </a:rPr>
                              <m:t>1</m:t>
                            </m:r>
                          </m:sub>
                        </m:sSub>
                        <m:sSub>
                          <m:sSubPr>
                            <m:ctrlPr>
                              <a:rPr lang="en-IN" i="1">
                                <a:solidFill>
                                  <a:srgbClr val="1C5A61"/>
                                </a:solidFill>
                                <a:latin typeface="Cambria Math" panose="02040503050406030204" pitchFamily="18" charset="0"/>
                              </a:rPr>
                            </m:ctrlPr>
                          </m:sSubPr>
                          <m:e>
                            <m:r>
                              <a:rPr lang="en-IN" i="1">
                                <a:solidFill>
                                  <a:srgbClr val="1C5A61"/>
                                </a:solidFill>
                                <a:latin typeface="Cambria Math" panose="02040503050406030204" pitchFamily="18" charset="0"/>
                              </a:rPr>
                              <m:t>, </m:t>
                            </m:r>
                            <m:r>
                              <a:rPr lang="en-IN" i="1">
                                <a:solidFill>
                                  <a:srgbClr val="1C5A61"/>
                                </a:solidFill>
                                <a:latin typeface="Cambria Math"/>
                              </a:rPr>
                              <m:t>0</m:t>
                            </m:r>
                          </m:e>
                          <m:sub>
                            <m:r>
                              <a:rPr lang="en-IN" i="1">
                                <a:solidFill>
                                  <a:srgbClr val="1C5A61"/>
                                </a:solidFill>
                                <a:latin typeface="Cambria Math"/>
                              </a:rPr>
                              <m:t>2</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4</m:t>
                            </m:r>
                          </m:sub>
                        </m:sSub>
                        <m:r>
                          <a:rPr lang="en-IN" i="1">
                            <a:solidFill>
                              <a:srgbClr val="1C5A61"/>
                            </a:solidFill>
                            <a:latin typeface="Cambria Math"/>
                          </a:rPr>
                          <m:t>,</m:t>
                        </m:r>
                        <m:sSub>
                          <m:sSubPr>
                            <m:ctrlPr>
                              <a:rPr lang="en-IN" i="1">
                                <a:solidFill>
                                  <a:srgbClr val="1C5A61"/>
                                </a:solidFill>
                                <a:latin typeface="Cambria Math" panose="02040503050406030204" pitchFamily="18" charset="0"/>
                              </a:rPr>
                            </m:ctrlPr>
                          </m:sSubPr>
                          <m:e>
                            <m:r>
                              <a:rPr lang="en-IN" i="1">
                                <a:solidFill>
                                  <a:srgbClr val="1C5A61"/>
                                </a:solidFill>
                                <a:latin typeface="Cambria Math"/>
                              </a:rPr>
                              <m:t>0</m:t>
                            </m:r>
                          </m:e>
                          <m:sub>
                            <m:r>
                              <a:rPr lang="en-IN" i="1">
                                <a:solidFill>
                                  <a:srgbClr val="1C5A61"/>
                                </a:solidFill>
                                <a:latin typeface="Cambria Math"/>
                              </a:rPr>
                              <m:t>5</m:t>
                            </m:r>
                          </m:sub>
                        </m:sSub>
                      </m:e>
                    </m:d>
                  </m:oMath>
                </a14:m>
                <a:endParaRPr lang="en-IN" dirty="0">
                  <a:solidFill>
                    <a:srgbClr val="1C5A61"/>
                  </a:solidFill>
                </a:endParaRPr>
              </a:p>
              <a:p>
                <a:pPr>
                  <a:lnSpc>
                    <a:spcPct val="150000"/>
                  </a:lnSpc>
                </a:pPr>
                <a:r>
                  <a:rPr lang="en-IN" dirty="0">
                    <a:solidFill>
                      <a:srgbClr val="1C5A61"/>
                    </a:solidFill>
                  </a:rPr>
                  <a:t>No. of patterns (n) = 5</a:t>
                </a:r>
              </a:p>
              <a:p>
                <a:pPr>
                  <a:lnSpc>
                    <a:spcPct val="150000"/>
                  </a:lnSpc>
                </a:pPr>
                <a:r>
                  <a:rPr lang="en-IN" dirty="0">
                    <a:solidFill>
                      <a:srgbClr val="1C5A61"/>
                    </a:solidFill>
                  </a:rPr>
                  <a:t>No. of clusters (k) =2</a:t>
                </a:r>
              </a:p>
            </p:txBody>
          </p:sp>
        </mc:Choice>
        <mc:Fallback xmlns="">
          <p:sp>
            <p:nvSpPr>
              <p:cNvPr id="68" name="TextBox 67"/>
              <p:cNvSpPr txBox="1">
                <a:spLocks noRot="1" noChangeAspect="1" noMove="1" noResize="1" noEditPoints="1" noAdjustHandles="1" noChangeArrowheads="1" noChangeShapeType="1" noTextEdit="1"/>
              </p:cNvSpPr>
              <p:nvPr/>
            </p:nvSpPr>
            <p:spPr>
              <a:xfrm>
                <a:off x="8305801" y="1117218"/>
                <a:ext cx="2714461" cy="1754326"/>
              </a:xfrm>
              <a:prstGeom prst="rect">
                <a:avLst/>
              </a:prstGeom>
              <a:blipFill rotWithShape="0">
                <a:blip r:embed="rId2"/>
                <a:stretch>
                  <a:fillRect l="-2022" b="-1736"/>
                </a:stretch>
              </a:blipFill>
            </p:spPr>
            <p:txBody>
              <a:bodyPr/>
              <a:lstStyle/>
              <a:p>
                <a:r>
                  <a:rPr lang="en-IN">
                    <a:noFill/>
                  </a:rPr>
                  <a:t> </a:t>
                </a:r>
              </a:p>
            </p:txBody>
          </p:sp>
        </mc:Fallback>
      </mc:AlternateContent>
    </p:spTree>
    <p:extLst>
      <p:ext uri="{BB962C8B-B14F-4D97-AF65-F5344CB8AC3E}">
        <p14:creationId xmlns:p14="http://schemas.microsoft.com/office/powerpoint/2010/main" val="36903525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5000" y="304800"/>
            <a:ext cx="8280400" cy="533400"/>
          </a:xfrm>
        </p:spPr>
        <p:txBody>
          <a:bodyPr/>
          <a:lstStyle/>
          <a:p>
            <a:r>
              <a:rPr lang="en-IN" sz="2800" i="1" dirty="0">
                <a:solidFill>
                  <a:srgbClr val="002060"/>
                </a:solidFill>
              </a:rPr>
              <a:t>CLARANS</a:t>
            </a:r>
            <a:endParaRPr lang="en-IN" sz="2800" dirty="0"/>
          </a:p>
        </p:txBody>
      </p:sp>
      <p:sp>
        <p:nvSpPr>
          <p:cNvPr id="5" name="TextBox 4"/>
          <p:cNvSpPr txBox="1"/>
          <p:nvPr/>
        </p:nvSpPr>
        <p:spPr>
          <a:xfrm>
            <a:off x="2743200" y="3429001"/>
            <a:ext cx="7137400" cy="954107"/>
          </a:xfrm>
          <a:prstGeom prst="rect">
            <a:avLst/>
          </a:prstGeom>
          <a:noFill/>
        </p:spPr>
        <p:txBody>
          <a:bodyPr wrap="square" rtlCol="0">
            <a:spAutoFit/>
          </a:bodyPr>
          <a:lstStyle/>
          <a:p>
            <a:pPr algn="ctr"/>
            <a:r>
              <a:rPr lang="en-IN" sz="2800" dirty="0">
                <a:solidFill>
                  <a:srgbClr val="CC3300"/>
                </a:solidFill>
              </a:rPr>
              <a:t>Goal is to search in the graph for a node with minimum cost</a:t>
            </a:r>
          </a:p>
        </p:txBody>
      </p:sp>
      <p:sp>
        <p:nvSpPr>
          <p:cNvPr id="6" name="object 16"/>
          <p:cNvSpPr txBox="1"/>
          <p:nvPr/>
        </p:nvSpPr>
        <p:spPr>
          <a:xfrm>
            <a:off x="2286000" y="1676400"/>
            <a:ext cx="7848600" cy="1295400"/>
          </a:xfrm>
          <a:prstGeom prst="rect">
            <a:avLst/>
          </a:prstGeom>
        </p:spPr>
        <p:txBody>
          <a:bodyPr wrap="square" lIns="0" tIns="0" rIns="0" bIns="0" rtlCol="0">
            <a:noAutofit/>
          </a:bodyPr>
          <a:lstStyle/>
          <a:p>
            <a:pPr marL="355600" marR="34290" indent="-342900" algn="just">
              <a:lnSpc>
                <a:spcPct val="150000"/>
              </a:lnSpc>
              <a:spcBef>
                <a:spcPts val="9"/>
              </a:spcBef>
              <a:buFont typeface="Arial" panose="020B0604020202020204" pitchFamily="34" charset="0"/>
              <a:buChar char="•"/>
            </a:pPr>
            <a:r>
              <a:rPr sz="2400" baseline="-1510" dirty="0">
                <a:cs typeface="Century Gothic"/>
              </a:rPr>
              <a:t>Does not confine the search to a localized area</a:t>
            </a:r>
            <a:endParaRPr lang="en-IN" sz="2400" baseline="-1510" dirty="0">
              <a:cs typeface="Century Gothic"/>
            </a:endParaRPr>
          </a:p>
          <a:p>
            <a:pPr marL="355600" marR="34290" indent="-342900" algn="just">
              <a:lnSpc>
                <a:spcPct val="150000"/>
              </a:lnSpc>
              <a:spcBef>
                <a:spcPts val="9"/>
              </a:spcBef>
              <a:buFont typeface="Arial" panose="020B0604020202020204" pitchFamily="34" charset="0"/>
              <a:buChar char="•"/>
            </a:pPr>
            <a:r>
              <a:rPr sz="2400" baseline="-1510" dirty="0">
                <a:cs typeface="Century Gothic"/>
              </a:rPr>
              <a:t>Stops the search </a:t>
            </a:r>
            <a:r>
              <a:rPr sz="2400" spc="4" baseline="-1510" dirty="0">
                <a:cs typeface="Century Gothic"/>
              </a:rPr>
              <a:t> </a:t>
            </a:r>
            <a:r>
              <a:rPr sz="2400" baseline="-1510" dirty="0">
                <a:cs typeface="Century Gothic"/>
              </a:rPr>
              <a:t>when a local minimum is found</a:t>
            </a:r>
            <a:endParaRPr lang="en-IN" sz="2400" baseline="-1510" dirty="0">
              <a:cs typeface="Century Gothic"/>
            </a:endParaRPr>
          </a:p>
          <a:p>
            <a:pPr marL="355600" indent="-342900" algn="just">
              <a:buFont typeface="Arial" panose="020B0604020202020204" pitchFamily="34" charset="0"/>
              <a:buChar char="•"/>
            </a:pPr>
            <a:r>
              <a:rPr lang="en-IN" sz="2400" baseline="-1510" dirty="0">
                <a:cs typeface="Century Gothic"/>
              </a:rPr>
              <a:t>Finds several local optimums and output the clustering with the</a:t>
            </a:r>
            <a:r>
              <a:rPr lang="en-IN" sz="2400" spc="4" baseline="-1510" dirty="0">
                <a:cs typeface="Century Gothic"/>
              </a:rPr>
              <a:t> </a:t>
            </a:r>
            <a:r>
              <a:rPr lang="en-IN" sz="2400" baseline="-1510" dirty="0">
                <a:cs typeface="Century Gothic"/>
              </a:rPr>
              <a:t>best local optimum</a:t>
            </a:r>
            <a:endParaRPr lang="en-IN" sz="2400" dirty="0">
              <a:cs typeface="Century Gothic"/>
            </a:endParaRPr>
          </a:p>
        </p:txBody>
      </p:sp>
    </p:spTree>
    <p:extLst>
      <p:ext uri="{BB962C8B-B14F-4D97-AF65-F5344CB8AC3E}">
        <p14:creationId xmlns:p14="http://schemas.microsoft.com/office/powerpoint/2010/main" val="30744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800" y="228600"/>
            <a:ext cx="8280400" cy="533400"/>
          </a:xfrm>
        </p:spPr>
        <p:txBody>
          <a:bodyPr/>
          <a:lstStyle/>
          <a:p>
            <a:r>
              <a:rPr lang="en-IN" sz="2800" i="1" dirty="0">
                <a:solidFill>
                  <a:srgbClr val="002060"/>
                </a:solidFill>
              </a:rPr>
              <a:t>CLARANS</a:t>
            </a:r>
            <a:r>
              <a:rPr lang="en-IN" sz="2800" dirty="0">
                <a:solidFill>
                  <a:srgbClr val="002060"/>
                </a:solidFill>
              </a:rPr>
              <a:t> Properties</a:t>
            </a:r>
          </a:p>
        </p:txBody>
      </p:sp>
      <p:sp>
        <p:nvSpPr>
          <p:cNvPr id="4" name="Content Placeholder 3"/>
          <p:cNvSpPr>
            <a:spLocks noGrp="1"/>
          </p:cNvSpPr>
          <p:nvPr>
            <p:ph idx="1"/>
          </p:nvPr>
        </p:nvSpPr>
        <p:spPr/>
        <p:txBody>
          <a:bodyPr/>
          <a:lstStyle/>
          <a:p>
            <a:pPr algn="just">
              <a:lnSpc>
                <a:spcPct val="150000"/>
              </a:lnSpc>
            </a:pPr>
            <a:r>
              <a:rPr lang="en-IN" sz="2400" b="1" dirty="0"/>
              <a:t>Advantages</a:t>
            </a:r>
          </a:p>
          <a:p>
            <a:pPr lvl="1" algn="just">
              <a:lnSpc>
                <a:spcPct val="150000"/>
              </a:lnSpc>
            </a:pPr>
            <a:r>
              <a:rPr lang="en-IN" sz="1800" dirty="0"/>
              <a:t>Experiments show that CLARANS is more effective than both PAM </a:t>
            </a:r>
            <a:r>
              <a:rPr lang="en-IN" dirty="0"/>
              <a:t>and CLARA</a:t>
            </a:r>
          </a:p>
          <a:p>
            <a:pPr lvl="1" algn="just">
              <a:lnSpc>
                <a:spcPct val="150000"/>
              </a:lnSpc>
            </a:pPr>
            <a:r>
              <a:rPr lang="en-IN" sz="1800" dirty="0"/>
              <a:t> Handles outliers</a:t>
            </a:r>
          </a:p>
          <a:p>
            <a:pPr algn="just">
              <a:lnSpc>
                <a:spcPct val="150000"/>
              </a:lnSpc>
            </a:pPr>
            <a:r>
              <a:rPr lang="en-IN" sz="2400" dirty="0"/>
              <a:t> </a:t>
            </a:r>
            <a:r>
              <a:rPr lang="en-IN" sz="2400" b="1" dirty="0"/>
              <a:t>Disadvantages </a:t>
            </a:r>
          </a:p>
          <a:p>
            <a:pPr lvl="1" algn="just">
              <a:lnSpc>
                <a:spcPct val="150000"/>
              </a:lnSpc>
            </a:pPr>
            <a:r>
              <a:rPr lang="en-IN" sz="1800" dirty="0"/>
              <a:t>The computational complexity of CLARANS is </a:t>
            </a:r>
            <a:r>
              <a:rPr lang="en-IN" sz="1800" b="1" dirty="0"/>
              <a:t>O(n</a:t>
            </a:r>
            <a:r>
              <a:rPr lang="en-IN" sz="1800" b="1" baseline="30000" dirty="0"/>
              <a:t>2</a:t>
            </a:r>
            <a:r>
              <a:rPr lang="en-IN" sz="1800" b="1" dirty="0"/>
              <a:t>), where n is the </a:t>
            </a:r>
            <a:r>
              <a:rPr lang="en-IN" sz="1800" dirty="0"/>
              <a:t>number of objects</a:t>
            </a:r>
          </a:p>
          <a:p>
            <a:pPr lvl="1" algn="just">
              <a:lnSpc>
                <a:spcPct val="150000"/>
              </a:lnSpc>
            </a:pPr>
            <a:r>
              <a:rPr lang="en-IN" sz="1800" dirty="0"/>
              <a:t>The clustering quality depends on the sampling method</a:t>
            </a:r>
          </a:p>
        </p:txBody>
      </p:sp>
    </p:spTree>
    <p:extLst>
      <p:ext uri="{BB962C8B-B14F-4D97-AF65-F5344CB8AC3E}">
        <p14:creationId xmlns:p14="http://schemas.microsoft.com/office/powerpoint/2010/main" val="135739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0064" y="319088"/>
            <a:ext cx="7297737" cy="442912"/>
          </a:xfrm>
          <a:noFill/>
        </p:spPr>
        <p:txBody>
          <a:bodyPr vert="horz" lIns="92075" tIns="46038" rIns="92075" bIns="46038" rtlCol="0" anchor="ctr">
            <a:normAutofit fontScale="90000"/>
          </a:bodyPr>
          <a:lstStyle/>
          <a:p>
            <a:pPr eaLnBrk="1" hangingPunct="1"/>
            <a:r>
              <a:rPr lang="en-US" altLang="en-US">
                <a:solidFill>
                  <a:srgbClr val="002060"/>
                </a:solidFill>
              </a:rPr>
              <a:t>Interval-valued variables</a:t>
            </a:r>
          </a:p>
        </p:txBody>
      </p:sp>
      <p:sp>
        <p:nvSpPr>
          <p:cNvPr id="12291" name="Rectangle 3"/>
          <p:cNvSpPr>
            <a:spLocks noGrp="1" noChangeArrowheads="1"/>
          </p:cNvSpPr>
          <p:nvPr>
            <p:ph idx="1"/>
          </p:nvPr>
        </p:nvSpPr>
        <p:spPr>
          <a:xfrm>
            <a:off x="1905000" y="1219200"/>
            <a:ext cx="8305800" cy="4876800"/>
          </a:xfrm>
          <a:noFill/>
        </p:spPr>
        <p:txBody>
          <a:bodyPr vert="horz" lIns="92075" tIns="46038" rIns="92075" bIns="46038" rtlCol="0">
            <a:normAutofit/>
          </a:bodyPr>
          <a:lstStyle/>
          <a:p>
            <a:pPr algn="just" eaLnBrk="1" hangingPunct="1">
              <a:lnSpc>
                <a:spcPct val="140000"/>
              </a:lnSpc>
            </a:pPr>
            <a:r>
              <a:rPr lang="en-US" altLang="en-US" sz="2000" dirty="0"/>
              <a:t>Standardize data</a:t>
            </a:r>
          </a:p>
          <a:p>
            <a:pPr lvl="1" algn="just" eaLnBrk="1" hangingPunct="1">
              <a:lnSpc>
                <a:spcPct val="140000"/>
              </a:lnSpc>
            </a:pPr>
            <a:r>
              <a:rPr lang="en-US" altLang="en-US" sz="2000" dirty="0"/>
              <a:t>Calculate the mean absolute deviation:</a:t>
            </a:r>
          </a:p>
          <a:p>
            <a:pPr algn="just" eaLnBrk="1" hangingPunct="1">
              <a:lnSpc>
                <a:spcPct val="140000"/>
              </a:lnSpc>
            </a:pPr>
            <a:endParaRPr lang="en-US" altLang="en-US" sz="2000" dirty="0"/>
          </a:p>
          <a:p>
            <a:pPr lvl="1" algn="just" eaLnBrk="1" hangingPunct="1">
              <a:lnSpc>
                <a:spcPct val="140000"/>
              </a:lnSpc>
              <a:buFont typeface="Wingdings" pitchFamily="2" charset="2"/>
              <a:buNone/>
            </a:pPr>
            <a:r>
              <a:rPr lang="en-US" altLang="en-US" sz="2000" dirty="0"/>
              <a:t>      where</a:t>
            </a:r>
          </a:p>
          <a:p>
            <a:pPr lvl="1" algn="just" eaLnBrk="1" hangingPunct="1">
              <a:lnSpc>
                <a:spcPct val="140000"/>
              </a:lnSpc>
            </a:pPr>
            <a:r>
              <a:rPr lang="en-US" altLang="en-US" sz="2000" dirty="0"/>
              <a:t>Calculate the standardized measurement (</a:t>
            </a:r>
            <a:r>
              <a:rPr lang="en-US" altLang="en-US" sz="2000" i="1" dirty="0"/>
              <a:t>z-score</a:t>
            </a:r>
            <a:r>
              <a:rPr lang="en-US" altLang="en-US" sz="2000" dirty="0"/>
              <a:t>)</a:t>
            </a:r>
          </a:p>
          <a:p>
            <a:pPr algn="just" eaLnBrk="1" hangingPunct="1">
              <a:lnSpc>
                <a:spcPct val="140000"/>
              </a:lnSpc>
            </a:pPr>
            <a:endParaRPr lang="en-US" altLang="en-US" sz="2000" dirty="0"/>
          </a:p>
          <a:p>
            <a:pPr algn="just" eaLnBrk="1" hangingPunct="1">
              <a:lnSpc>
                <a:spcPct val="140000"/>
              </a:lnSpc>
            </a:pPr>
            <a:r>
              <a:rPr lang="en-US" altLang="en-US" sz="2000" dirty="0"/>
              <a:t>Using mean absolute deviation is more robust than using standard deviation </a:t>
            </a:r>
          </a:p>
        </p:txBody>
      </p:sp>
      <p:graphicFrame>
        <p:nvGraphicFramePr>
          <p:cNvPr id="12292" name="Object 4"/>
          <p:cNvGraphicFramePr>
            <a:graphicFrameLocks noChangeAspect="1"/>
          </p:cNvGraphicFramePr>
          <p:nvPr/>
        </p:nvGraphicFramePr>
        <p:xfrm>
          <a:off x="3720419" y="2811236"/>
          <a:ext cx="2451100" cy="430213"/>
        </p:xfrm>
        <a:graphic>
          <a:graphicData uri="http://schemas.openxmlformats.org/presentationml/2006/ole">
            <mc:AlternateContent xmlns:mc="http://schemas.openxmlformats.org/markup-compatibility/2006">
              <mc:Choice xmlns:v="urn:schemas-microsoft-com:vml" Requires="v">
                <p:oleObj spid="_x0000_s2059" name="Equation" r:id="rId3" imgW="2451100" imgH="431800" progId="Equation.3">
                  <p:embed/>
                </p:oleObj>
              </mc:Choice>
              <mc:Fallback>
                <p:oleObj name="Equation" r:id="rId3" imgW="2451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0419" y="2811236"/>
                        <a:ext cx="2451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3505200" y="2286001"/>
          <a:ext cx="4343400" cy="404813"/>
        </p:xfrm>
        <a:graphic>
          <a:graphicData uri="http://schemas.openxmlformats.org/presentationml/2006/ole">
            <mc:AlternateContent xmlns:mc="http://schemas.openxmlformats.org/markup-compatibility/2006">
              <mc:Choice xmlns:v="urn:schemas-microsoft-com:vml" Requires="v">
                <p:oleObj spid="_x0000_s2060" name="Equation" r:id="rId5" imgW="4343400" imgH="406400" progId="Equation.3">
                  <p:embed/>
                </p:oleObj>
              </mc:Choice>
              <mc:Fallback>
                <p:oleObj name="Equation" r:id="rId5" imgW="43434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286001"/>
                        <a:ext cx="43434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4714081" y="3792084"/>
          <a:ext cx="1409700" cy="660400"/>
        </p:xfrm>
        <a:graphic>
          <a:graphicData uri="http://schemas.openxmlformats.org/presentationml/2006/ole">
            <mc:AlternateContent xmlns:mc="http://schemas.openxmlformats.org/markup-compatibility/2006">
              <mc:Choice xmlns:v="urn:schemas-microsoft-com:vml" Requires="v">
                <p:oleObj spid="_x0000_s2061" name="Equation" r:id="rId7" imgW="1409088" imgH="660113" progId="Equation.3">
                  <p:embed/>
                </p:oleObj>
              </mc:Choice>
              <mc:Fallback>
                <p:oleObj name="Equation" r:id="rId7" imgW="1409088" imgH="6601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4081" y="3792084"/>
                        <a:ext cx="1409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514972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28800" y="238125"/>
            <a:ext cx="8153400" cy="609600"/>
          </a:xfrm>
        </p:spPr>
        <p:txBody>
          <a:bodyPr/>
          <a:lstStyle/>
          <a:p>
            <a:pPr eaLnBrk="1" hangingPunct="1"/>
            <a:r>
              <a:rPr lang="en-US" altLang="en-US" sz="2800">
                <a:solidFill>
                  <a:srgbClr val="002060"/>
                </a:solidFill>
              </a:rPr>
              <a:t>Similarity and Dissimilarity Between Objects</a:t>
            </a:r>
          </a:p>
        </p:txBody>
      </p:sp>
      <p:sp>
        <p:nvSpPr>
          <p:cNvPr id="13315" name="Rectangle 3"/>
          <p:cNvSpPr>
            <a:spLocks noGrp="1" noChangeArrowheads="1"/>
          </p:cNvSpPr>
          <p:nvPr>
            <p:ph idx="1"/>
          </p:nvPr>
        </p:nvSpPr>
        <p:spPr>
          <a:xfrm>
            <a:off x="1905000" y="1295400"/>
            <a:ext cx="8229600" cy="4724400"/>
          </a:xfrm>
        </p:spPr>
        <p:txBody>
          <a:bodyPr/>
          <a:lstStyle/>
          <a:p>
            <a:pPr algn="just" eaLnBrk="1" hangingPunct="1">
              <a:lnSpc>
                <a:spcPct val="150000"/>
              </a:lnSpc>
            </a:pPr>
            <a:r>
              <a:rPr lang="en-US" altLang="en-US" sz="2000" u="sng" dirty="0"/>
              <a:t>Distances</a:t>
            </a:r>
            <a:r>
              <a:rPr lang="en-US" altLang="en-US" sz="2000" dirty="0"/>
              <a:t> are normally used to measure the </a:t>
            </a:r>
            <a:r>
              <a:rPr lang="en-US" altLang="en-US" sz="2000" u="sng" dirty="0"/>
              <a:t>similarity</a:t>
            </a:r>
            <a:r>
              <a:rPr lang="en-US" altLang="en-US" sz="2000" dirty="0"/>
              <a:t> or </a:t>
            </a:r>
            <a:r>
              <a:rPr lang="en-US" altLang="en-US" sz="2000" u="sng" dirty="0"/>
              <a:t>dissimilarity</a:t>
            </a:r>
            <a:r>
              <a:rPr lang="en-US" altLang="en-US" sz="2000" dirty="0"/>
              <a:t> between two data objects</a:t>
            </a:r>
          </a:p>
          <a:p>
            <a:pPr algn="just" eaLnBrk="1" hangingPunct="1">
              <a:lnSpc>
                <a:spcPct val="150000"/>
              </a:lnSpc>
            </a:pPr>
            <a:r>
              <a:rPr lang="en-US" altLang="en-US" sz="2000" dirty="0"/>
              <a:t>Some popular ones include: </a:t>
            </a:r>
            <a:r>
              <a:rPr lang="en-US" altLang="en-US" sz="2000" i="1" dirty="0" err="1">
                <a:solidFill>
                  <a:srgbClr val="A40000"/>
                </a:solidFill>
              </a:rPr>
              <a:t>Minkowski</a:t>
            </a:r>
            <a:r>
              <a:rPr lang="en-US" altLang="en-US" sz="2000" i="1" dirty="0">
                <a:solidFill>
                  <a:srgbClr val="A40000"/>
                </a:solidFill>
              </a:rPr>
              <a:t> distance</a:t>
            </a:r>
            <a:endParaRPr lang="en-US" altLang="en-US" sz="2000" dirty="0"/>
          </a:p>
          <a:p>
            <a:pPr algn="just" eaLnBrk="1" hangingPunct="1">
              <a:lnSpc>
                <a:spcPct val="150000"/>
              </a:lnSpc>
            </a:pPr>
            <a:endParaRPr lang="en-US" altLang="en-US" sz="2000" dirty="0"/>
          </a:p>
          <a:p>
            <a:pPr lvl="1" algn="just" eaLnBrk="1" hangingPunct="1">
              <a:lnSpc>
                <a:spcPct val="150000"/>
              </a:lnSpc>
              <a:buFont typeface="Wingdings" pitchFamily="2" charset="2"/>
              <a:buNone/>
            </a:pPr>
            <a:r>
              <a:rPr lang="en-US" altLang="en-US" sz="2000" dirty="0"/>
              <a:t>where  </a:t>
            </a:r>
            <a:r>
              <a:rPr lang="en-US" altLang="en-US" sz="2000" i="1" dirty="0" err="1"/>
              <a:t>i</a:t>
            </a:r>
            <a:r>
              <a:rPr lang="en-US" altLang="en-US" sz="2000" dirty="0"/>
              <a:t> = (</a:t>
            </a:r>
            <a:r>
              <a:rPr lang="en-US" altLang="en-US" sz="2000" i="1" dirty="0"/>
              <a:t>x</a:t>
            </a:r>
            <a:r>
              <a:rPr lang="en-US" altLang="en-US" sz="2000" baseline="-25000" dirty="0"/>
              <a:t>i1</a:t>
            </a:r>
            <a:r>
              <a:rPr lang="en-US" altLang="en-US" sz="2000" dirty="0"/>
              <a:t>, </a:t>
            </a:r>
            <a:r>
              <a:rPr lang="en-US" altLang="en-US" sz="2000" i="1" dirty="0"/>
              <a:t>x</a:t>
            </a:r>
            <a:r>
              <a:rPr lang="en-US" altLang="en-US" sz="2000" baseline="-25000" dirty="0"/>
              <a:t>i2</a:t>
            </a:r>
            <a:r>
              <a:rPr lang="en-US" altLang="en-US" sz="2000" dirty="0"/>
              <a:t>, …, </a:t>
            </a:r>
            <a:r>
              <a:rPr lang="en-US" altLang="en-US" sz="2000" i="1" dirty="0" err="1"/>
              <a:t>x</a:t>
            </a:r>
            <a:r>
              <a:rPr lang="en-US" altLang="en-US" sz="2000" baseline="-25000" dirty="0" err="1"/>
              <a:t>ip</a:t>
            </a:r>
            <a:r>
              <a:rPr lang="en-US" altLang="en-US" sz="2000" dirty="0"/>
              <a:t>) and</a:t>
            </a:r>
            <a:r>
              <a:rPr lang="en-US" altLang="en-US" sz="2000" i="1" dirty="0"/>
              <a:t> j</a:t>
            </a:r>
            <a:r>
              <a:rPr lang="en-US" altLang="en-US" sz="2000" dirty="0"/>
              <a:t> = (</a:t>
            </a:r>
            <a:r>
              <a:rPr lang="en-US" altLang="en-US" sz="2000" i="1" dirty="0"/>
              <a:t>x</a:t>
            </a:r>
            <a:r>
              <a:rPr lang="en-US" altLang="en-US" sz="2000" baseline="-25000" dirty="0"/>
              <a:t>j1</a:t>
            </a:r>
            <a:r>
              <a:rPr lang="en-US" altLang="en-US" sz="2000" dirty="0"/>
              <a:t>, </a:t>
            </a:r>
            <a:r>
              <a:rPr lang="en-US" altLang="en-US" sz="2000" i="1" dirty="0"/>
              <a:t>x</a:t>
            </a:r>
            <a:r>
              <a:rPr lang="en-US" altLang="en-US" sz="2000" baseline="-25000" dirty="0"/>
              <a:t>j2</a:t>
            </a:r>
            <a:r>
              <a:rPr lang="en-US" altLang="en-US" sz="2000" dirty="0"/>
              <a:t>, …, </a:t>
            </a:r>
            <a:r>
              <a:rPr lang="en-US" altLang="en-US" sz="2000" i="1" dirty="0" err="1"/>
              <a:t>x</a:t>
            </a:r>
            <a:r>
              <a:rPr lang="en-US" altLang="en-US" sz="2000" baseline="-25000" dirty="0" err="1"/>
              <a:t>jp</a:t>
            </a:r>
            <a:r>
              <a:rPr lang="en-US" altLang="en-US" sz="2000" dirty="0"/>
              <a:t>) are two</a:t>
            </a:r>
          </a:p>
          <a:p>
            <a:pPr lvl="1" algn="just" eaLnBrk="1" hangingPunct="1">
              <a:lnSpc>
                <a:spcPct val="150000"/>
              </a:lnSpc>
              <a:buFont typeface="Wingdings" pitchFamily="2" charset="2"/>
              <a:buNone/>
            </a:pPr>
            <a:r>
              <a:rPr lang="en-US" altLang="en-US" sz="2000" i="1" dirty="0"/>
              <a:t>p</a:t>
            </a:r>
            <a:r>
              <a:rPr lang="en-US" altLang="en-US" sz="2000" dirty="0"/>
              <a:t>-dimensional data objects, and </a:t>
            </a:r>
            <a:r>
              <a:rPr lang="en-US" altLang="en-US" sz="2000" i="1" dirty="0"/>
              <a:t>q</a:t>
            </a:r>
            <a:r>
              <a:rPr lang="en-US" altLang="en-US" sz="2000" dirty="0"/>
              <a:t> is a positive integer</a:t>
            </a:r>
          </a:p>
          <a:p>
            <a:pPr algn="just" eaLnBrk="1" hangingPunct="1">
              <a:lnSpc>
                <a:spcPct val="150000"/>
              </a:lnSpc>
            </a:pPr>
            <a:r>
              <a:rPr lang="en-US" altLang="en-US" sz="2000" dirty="0"/>
              <a:t>If </a:t>
            </a:r>
            <a:r>
              <a:rPr lang="en-US" altLang="en-US" sz="2000" i="1" dirty="0"/>
              <a:t>q</a:t>
            </a:r>
            <a:r>
              <a:rPr lang="en-US" altLang="en-US" sz="2000" dirty="0"/>
              <a:t> = </a:t>
            </a:r>
            <a:r>
              <a:rPr lang="en-US" altLang="en-US" sz="2000" i="1" dirty="0"/>
              <a:t>1</a:t>
            </a:r>
            <a:r>
              <a:rPr lang="en-US" altLang="en-US" sz="2000" dirty="0"/>
              <a:t>, </a:t>
            </a:r>
            <a:r>
              <a:rPr lang="en-US" altLang="en-US" sz="2000" i="1" dirty="0"/>
              <a:t>d</a:t>
            </a:r>
            <a:r>
              <a:rPr lang="en-US" altLang="en-US" sz="2000" dirty="0"/>
              <a:t> is </a:t>
            </a:r>
            <a:r>
              <a:rPr lang="en-US" altLang="en-US" sz="2000" dirty="0">
                <a:solidFill>
                  <a:srgbClr val="A40000"/>
                </a:solidFill>
              </a:rPr>
              <a:t>Manhattan distance</a:t>
            </a:r>
            <a:endParaRPr lang="en-US" altLang="en-US" sz="2000" i="1" dirty="0">
              <a:solidFill>
                <a:srgbClr val="A40000"/>
              </a:solidFill>
            </a:endParaRPr>
          </a:p>
          <a:p>
            <a:pPr algn="just" eaLnBrk="1" hangingPunct="1">
              <a:lnSpc>
                <a:spcPct val="150000"/>
              </a:lnSpc>
            </a:pPr>
            <a:endParaRPr lang="en-US" altLang="en-US" sz="2000" i="1" dirty="0"/>
          </a:p>
          <a:p>
            <a:pPr lvl="1" algn="just" eaLnBrk="1" hangingPunct="1">
              <a:lnSpc>
                <a:spcPct val="150000"/>
              </a:lnSpc>
              <a:buFont typeface="Wingdings" pitchFamily="2" charset="2"/>
              <a:buNone/>
            </a:pPr>
            <a:endParaRPr lang="en-US" altLang="en-US" sz="2000" dirty="0"/>
          </a:p>
        </p:txBody>
      </p:sp>
      <p:graphicFrame>
        <p:nvGraphicFramePr>
          <p:cNvPr id="13316" name="Object 1024"/>
          <p:cNvGraphicFramePr>
            <a:graphicFrameLocks noChangeAspect="1"/>
          </p:cNvGraphicFramePr>
          <p:nvPr/>
        </p:nvGraphicFramePr>
        <p:xfrm>
          <a:off x="3962400" y="2819400"/>
          <a:ext cx="5334000" cy="634678"/>
        </p:xfrm>
        <a:graphic>
          <a:graphicData uri="http://schemas.openxmlformats.org/presentationml/2006/ole">
            <mc:AlternateContent xmlns:mc="http://schemas.openxmlformats.org/markup-compatibility/2006">
              <mc:Choice xmlns:v="urn:schemas-microsoft-com:vml" Requires="v">
                <p:oleObj spid="_x0000_s3080" name="Equation" r:id="rId3" imgW="5016240" imgH="596880" progId="Equation.3">
                  <p:embed/>
                </p:oleObj>
              </mc:Choice>
              <mc:Fallback>
                <p:oleObj name="Equation" r:id="rId3" imgW="5016240" imgH="596880" progId="Equation.3">
                  <p:embed/>
                  <p:pic>
                    <p:nvPicPr>
                      <p:cNvPr id="0" name=""/>
                      <p:cNvPicPr>
                        <a:picLocks noChangeAspect="1" noChangeArrowheads="1"/>
                      </p:cNvPicPr>
                      <p:nvPr/>
                    </p:nvPicPr>
                    <p:blipFill>
                      <a:blip r:embed="rId4"/>
                      <a:srcRect/>
                      <a:stretch>
                        <a:fillRect/>
                      </a:stretch>
                    </p:blipFill>
                    <p:spPr bwMode="auto">
                      <a:xfrm>
                        <a:off x="3962400" y="2819400"/>
                        <a:ext cx="5334000" cy="634678"/>
                      </a:xfrm>
                      <a:prstGeom prst="rect">
                        <a:avLst/>
                      </a:prstGeom>
                      <a:noFill/>
                      <a:ln>
                        <a:noFill/>
                      </a:ln>
                      <a:effectLst/>
                    </p:spPr>
                  </p:pic>
                </p:oleObj>
              </mc:Fallback>
            </mc:AlternateContent>
          </a:graphicData>
        </a:graphic>
      </p:graphicFrame>
      <p:graphicFrame>
        <p:nvGraphicFramePr>
          <p:cNvPr id="13317" name="Object 1025"/>
          <p:cNvGraphicFramePr>
            <a:graphicFrameLocks noChangeAspect="1"/>
          </p:cNvGraphicFramePr>
          <p:nvPr/>
        </p:nvGraphicFramePr>
        <p:xfrm>
          <a:off x="3962401" y="5105400"/>
          <a:ext cx="4038600" cy="487808"/>
        </p:xfrm>
        <a:graphic>
          <a:graphicData uri="http://schemas.openxmlformats.org/presentationml/2006/ole">
            <mc:AlternateContent xmlns:mc="http://schemas.openxmlformats.org/markup-compatibility/2006">
              <mc:Choice xmlns:v="urn:schemas-microsoft-com:vml" Requires="v">
                <p:oleObj spid="_x0000_s3081" name="Equation" r:id="rId5" imgW="4292600" imgH="431800" progId="Equation.3">
                  <p:embed/>
                </p:oleObj>
              </mc:Choice>
              <mc:Fallback>
                <p:oleObj name="Equation" r:id="rId5" imgW="4292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1" y="5105400"/>
                        <a:ext cx="4038600" cy="4878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3864168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52600" y="228600"/>
            <a:ext cx="8610600" cy="609600"/>
          </a:xfrm>
        </p:spPr>
        <p:txBody>
          <a:bodyPr/>
          <a:lstStyle/>
          <a:p>
            <a:pPr eaLnBrk="1" hangingPunct="1"/>
            <a:r>
              <a:rPr lang="en-US" altLang="en-US" sz="2800">
                <a:solidFill>
                  <a:srgbClr val="002060"/>
                </a:solidFill>
              </a:rPr>
              <a:t>Similarity and Dissimilarity Between Objects</a:t>
            </a:r>
            <a:endParaRPr lang="en-US" altLang="en-US" sz="2800"/>
          </a:p>
        </p:txBody>
      </p:sp>
      <p:sp>
        <p:nvSpPr>
          <p:cNvPr id="14339" name="Rectangle 3"/>
          <p:cNvSpPr>
            <a:spLocks noGrp="1" noChangeArrowheads="1"/>
          </p:cNvSpPr>
          <p:nvPr>
            <p:ph idx="1"/>
          </p:nvPr>
        </p:nvSpPr>
        <p:spPr>
          <a:xfrm>
            <a:off x="2057400" y="1295400"/>
            <a:ext cx="8458200" cy="4953000"/>
          </a:xfrm>
        </p:spPr>
        <p:txBody>
          <a:bodyPr/>
          <a:lstStyle/>
          <a:p>
            <a:pPr algn="just" eaLnBrk="1" hangingPunct="1">
              <a:lnSpc>
                <a:spcPct val="150000"/>
              </a:lnSpc>
            </a:pPr>
            <a:r>
              <a:rPr lang="en-US" altLang="en-US" sz="2000" i="1" dirty="0"/>
              <a:t>If q</a:t>
            </a:r>
            <a:r>
              <a:rPr lang="en-US" altLang="en-US" sz="2000" dirty="0"/>
              <a:t> = </a:t>
            </a:r>
            <a:r>
              <a:rPr lang="en-US" altLang="en-US" sz="2000" i="1" dirty="0"/>
              <a:t>2</a:t>
            </a:r>
            <a:r>
              <a:rPr lang="en-US" altLang="en-US" sz="2000" dirty="0"/>
              <a:t>,</a:t>
            </a:r>
            <a:r>
              <a:rPr lang="en-US" altLang="en-US" sz="2000" i="1" dirty="0"/>
              <a:t> d </a:t>
            </a:r>
            <a:r>
              <a:rPr lang="en-US" altLang="en-US" sz="2000" dirty="0"/>
              <a:t>is </a:t>
            </a:r>
            <a:r>
              <a:rPr lang="en-US" altLang="en-US" sz="2000" dirty="0">
                <a:solidFill>
                  <a:srgbClr val="A40000"/>
                </a:solidFill>
              </a:rPr>
              <a:t>Euclidean distance</a:t>
            </a:r>
            <a:endParaRPr lang="en-US" altLang="en-US" sz="2000" dirty="0"/>
          </a:p>
          <a:p>
            <a:pPr algn="just" eaLnBrk="1" hangingPunct="1">
              <a:lnSpc>
                <a:spcPct val="150000"/>
              </a:lnSpc>
            </a:pPr>
            <a:endParaRPr lang="en-US" altLang="en-US" sz="2000" dirty="0"/>
          </a:p>
          <a:p>
            <a:pPr lvl="1" algn="just" eaLnBrk="1" hangingPunct="1">
              <a:lnSpc>
                <a:spcPct val="150000"/>
              </a:lnSpc>
            </a:pPr>
            <a:r>
              <a:rPr lang="en-US" altLang="en-US" sz="2000" dirty="0"/>
              <a:t>Properties</a:t>
            </a:r>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0</a:t>
            </a:r>
            <a:endParaRPr lang="en-US" altLang="en-US" sz="1800" dirty="0"/>
          </a:p>
          <a:p>
            <a:pPr lvl="2" algn="just" eaLnBrk="1" hangingPunct="1">
              <a:lnSpc>
                <a:spcPct val="150000"/>
              </a:lnSpc>
            </a:pPr>
            <a:r>
              <a:rPr lang="en-US" altLang="en-US" sz="1800" i="1" dirty="0"/>
              <a:t>d(</a:t>
            </a:r>
            <a:r>
              <a:rPr lang="en-US" altLang="en-US" sz="1800" i="1" dirty="0" err="1"/>
              <a:t>i,i</a:t>
            </a:r>
            <a:r>
              <a:rPr lang="en-US" altLang="en-US" sz="1800" i="1" dirty="0"/>
              <a:t>)</a:t>
            </a:r>
            <a:r>
              <a:rPr lang="en-US" altLang="en-US" sz="1800" dirty="0"/>
              <a:t> </a:t>
            </a:r>
            <a:r>
              <a:rPr lang="en-US" altLang="en-US" sz="1800" dirty="0">
                <a:sym typeface="Symbol" pitchFamily="18" charset="2"/>
              </a:rPr>
              <a:t>= 0</a:t>
            </a:r>
            <a:endParaRPr lang="en-US" altLang="en-US" sz="1800" dirty="0"/>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j,i</a:t>
            </a:r>
            <a:r>
              <a:rPr lang="en-US" altLang="en-US" sz="1800" i="1" dirty="0"/>
              <a:t>)</a:t>
            </a:r>
            <a:endParaRPr lang="en-US" altLang="en-US" sz="1800" dirty="0"/>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i,k</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k,j</a:t>
            </a:r>
            <a:r>
              <a:rPr lang="en-US" altLang="en-US" sz="1800" i="1" dirty="0"/>
              <a:t>)</a:t>
            </a:r>
            <a:endParaRPr lang="en-US" altLang="en-US" sz="1800" dirty="0">
              <a:sym typeface="Symbol" pitchFamily="18" charset="2"/>
            </a:endParaRPr>
          </a:p>
          <a:p>
            <a:pPr algn="just" eaLnBrk="1" hangingPunct="1">
              <a:lnSpc>
                <a:spcPct val="150000"/>
              </a:lnSpc>
            </a:pPr>
            <a:r>
              <a:rPr lang="en-US" altLang="en-US" sz="2000" dirty="0"/>
              <a:t>Also, one can use weighted distance, parametric Pearson product moment correlation, or other dissimilarity measures</a:t>
            </a:r>
          </a:p>
        </p:txBody>
      </p:sp>
      <p:graphicFrame>
        <p:nvGraphicFramePr>
          <p:cNvPr id="14340" name="Object 4"/>
          <p:cNvGraphicFramePr>
            <a:graphicFrameLocks noChangeAspect="1"/>
          </p:cNvGraphicFramePr>
          <p:nvPr/>
        </p:nvGraphicFramePr>
        <p:xfrm>
          <a:off x="3581400" y="1906052"/>
          <a:ext cx="5400648" cy="608548"/>
        </p:xfrm>
        <a:graphic>
          <a:graphicData uri="http://schemas.openxmlformats.org/presentationml/2006/ole">
            <mc:AlternateContent xmlns:mc="http://schemas.openxmlformats.org/markup-compatibility/2006">
              <mc:Choice xmlns:v="urn:schemas-microsoft-com:vml" Requires="v">
                <p:oleObj spid="_x0000_s4101" name="Equation" r:id="rId3" imgW="5168900" imgH="584200" progId="Equation.3">
                  <p:embed/>
                </p:oleObj>
              </mc:Choice>
              <mc:Fallback>
                <p:oleObj name="Equation" r:id="rId3" imgW="5168900" imgH="584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906052"/>
                        <a:ext cx="5400648" cy="6085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1973158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304800"/>
            <a:ext cx="8280400" cy="533400"/>
          </a:xfrm>
          <a:noFill/>
        </p:spPr>
        <p:txBody>
          <a:bodyPr vert="horz" lIns="92075" tIns="46038" rIns="92075" bIns="46038" rtlCol="0" anchor="ctr">
            <a:normAutofit fontScale="90000"/>
          </a:bodyPr>
          <a:lstStyle/>
          <a:p>
            <a:pPr eaLnBrk="1" hangingPunct="1"/>
            <a:r>
              <a:rPr lang="en-US" altLang="en-US">
                <a:solidFill>
                  <a:srgbClr val="002060"/>
                </a:solidFill>
              </a:rPr>
              <a:t>Binary Variables</a:t>
            </a:r>
          </a:p>
        </p:txBody>
      </p:sp>
      <p:sp>
        <p:nvSpPr>
          <p:cNvPr id="16390" name="Rectangle 3"/>
          <p:cNvSpPr>
            <a:spLocks noGrp="1" noChangeArrowheads="1"/>
          </p:cNvSpPr>
          <p:nvPr>
            <p:ph type="body" sz="half" idx="1"/>
          </p:nvPr>
        </p:nvSpPr>
        <p:spPr>
          <a:xfrm>
            <a:off x="1905000" y="990600"/>
            <a:ext cx="4495800" cy="5715000"/>
          </a:xfrm>
        </p:spPr>
        <p:txBody>
          <a:bodyPr vert="horz" lIns="92075" tIns="46038" rIns="92075" bIns="46038" rtlCol="0">
            <a:normAutofit/>
          </a:bodyPr>
          <a:lstStyle/>
          <a:p>
            <a:pPr eaLnBrk="1" hangingPunct="1">
              <a:lnSpc>
                <a:spcPct val="200000"/>
              </a:lnSpc>
              <a:defRPr/>
            </a:pPr>
            <a:endParaRPr lang="en-US" altLang="en-US" sz="1800" dirty="0"/>
          </a:p>
          <a:p>
            <a:pPr eaLnBrk="1" hangingPunct="1">
              <a:lnSpc>
                <a:spcPct val="200000"/>
              </a:lnSpc>
              <a:defRPr/>
            </a:pPr>
            <a:r>
              <a:rPr lang="en-US" altLang="en-US" sz="1800" dirty="0"/>
              <a:t>A contingency table for </a:t>
            </a:r>
          </a:p>
          <a:p>
            <a:pPr marL="0" indent="0">
              <a:lnSpc>
                <a:spcPct val="200000"/>
              </a:lnSpc>
              <a:buNone/>
              <a:defRPr/>
            </a:pPr>
            <a:r>
              <a:rPr lang="en-US" altLang="en-US" sz="1800" dirty="0"/>
              <a:t>    binary data</a:t>
            </a:r>
          </a:p>
          <a:p>
            <a:pPr eaLnBrk="1" hangingPunct="1">
              <a:lnSpc>
                <a:spcPct val="200000"/>
              </a:lnSpc>
              <a:defRPr/>
            </a:pPr>
            <a:endParaRPr lang="en-US" altLang="en-US" sz="400" dirty="0"/>
          </a:p>
          <a:p>
            <a:pPr eaLnBrk="1" hangingPunct="1">
              <a:lnSpc>
                <a:spcPct val="200000"/>
              </a:lnSpc>
              <a:defRPr/>
            </a:pPr>
            <a:r>
              <a:rPr lang="en-US" altLang="en-US" sz="1800" dirty="0"/>
              <a:t>Distance measure for symmetric binary variables: </a:t>
            </a:r>
          </a:p>
          <a:p>
            <a:pPr eaLnBrk="1" hangingPunct="1">
              <a:lnSpc>
                <a:spcPct val="200000"/>
              </a:lnSpc>
              <a:defRPr/>
            </a:pPr>
            <a:r>
              <a:rPr lang="en-US" altLang="en-US" sz="1800" dirty="0"/>
              <a:t>Distance measure for asymmetric binary variables: </a:t>
            </a:r>
          </a:p>
          <a:p>
            <a:pPr eaLnBrk="1" hangingPunct="1">
              <a:lnSpc>
                <a:spcPct val="200000"/>
              </a:lnSpc>
              <a:defRPr/>
            </a:pPr>
            <a:r>
              <a:rPr lang="en-US" altLang="en-US" sz="1800" dirty="0" err="1"/>
              <a:t>Jaccard</a:t>
            </a:r>
            <a:r>
              <a:rPr lang="en-US" altLang="en-US" sz="1800" dirty="0"/>
              <a:t> coefficient (</a:t>
            </a:r>
            <a:r>
              <a:rPr lang="en-US" altLang="en-US" sz="1800" i="1" dirty="0">
                <a:solidFill>
                  <a:srgbClr val="C00000"/>
                </a:solidFill>
              </a:rPr>
              <a:t>similarity</a:t>
            </a:r>
            <a:r>
              <a:rPr lang="en-US" altLang="en-US" sz="1800" dirty="0">
                <a:solidFill>
                  <a:srgbClr val="C00000"/>
                </a:solidFill>
              </a:rPr>
              <a:t> </a:t>
            </a:r>
            <a:r>
              <a:rPr lang="en-US" altLang="en-US" sz="1800" dirty="0"/>
              <a:t>measure for </a:t>
            </a:r>
            <a:r>
              <a:rPr lang="en-US" altLang="en-US" sz="1800" i="1" dirty="0"/>
              <a:t>asymmetric </a:t>
            </a:r>
            <a:r>
              <a:rPr lang="en-US" altLang="en-US" sz="1800" dirty="0"/>
              <a:t>binary variables): </a:t>
            </a:r>
          </a:p>
        </p:txBody>
      </p:sp>
      <p:graphicFrame>
        <p:nvGraphicFramePr>
          <p:cNvPr id="15368" name="Object 13"/>
          <p:cNvGraphicFramePr>
            <a:graphicFrameLocks noGrp="1" noChangeAspect="1"/>
          </p:cNvGraphicFramePr>
          <p:nvPr>
            <p:ph sz="half" idx="2"/>
          </p:nvPr>
        </p:nvGraphicFramePr>
        <p:xfrm>
          <a:off x="6711950" y="5788025"/>
          <a:ext cx="3490913" cy="612775"/>
        </p:xfrm>
        <a:graphic>
          <a:graphicData uri="http://schemas.openxmlformats.org/presentationml/2006/ole">
            <mc:AlternateContent xmlns:mc="http://schemas.openxmlformats.org/markup-compatibility/2006">
              <mc:Choice xmlns:v="urn:schemas-microsoft-com:vml" Requires="v">
                <p:oleObj spid="_x0000_s5134" name="Equation" r:id="rId3" imgW="2387600" imgH="419100" progId="Equation.3">
                  <p:embed/>
                </p:oleObj>
              </mc:Choice>
              <mc:Fallback>
                <p:oleObj name="Equation" r:id="rId3" imgW="2387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5788025"/>
                        <a:ext cx="34909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6477000" y="3200401"/>
          <a:ext cx="3810000" cy="695325"/>
        </p:xfrm>
        <a:graphic>
          <a:graphicData uri="http://schemas.openxmlformats.org/presentationml/2006/ole">
            <mc:AlternateContent xmlns:mc="http://schemas.openxmlformats.org/markup-compatibility/2006">
              <mc:Choice xmlns:v="urn:schemas-microsoft-com:vml" Requires="v">
                <p:oleObj spid="_x0000_s5135" name="Equation" r:id="rId5" imgW="2044700" imgH="482600" progId="Equation.3">
                  <p:embed/>
                </p:oleObj>
              </mc:Choice>
              <mc:Fallback>
                <p:oleObj name="Equation" r:id="rId5" imgW="20447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200401"/>
                        <a:ext cx="38100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6"/>
          <p:cNvGraphicFramePr>
            <a:graphicFrameLocks noChangeAspect="1"/>
          </p:cNvGraphicFramePr>
          <p:nvPr/>
        </p:nvGraphicFramePr>
        <p:xfrm>
          <a:off x="6477000" y="4321176"/>
          <a:ext cx="3505200" cy="708025"/>
        </p:xfrm>
        <a:graphic>
          <a:graphicData uri="http://schemas.openxmlformats.org/presentationml/2006/ole">
            <mc:AlternateContent xmlns:mc="http://schemas.openxmlformats.org/markup-compatibility/2006">
              <mc:Choice xmlns:v="urn:schemas-microsoft-com:vml" Requires="v">
                <p:oleObj spid="_x0000_s5136" name="Equation" r:id="rId7" imgW="1701800" imgH="482600" progId="Equation.3">
                  <p:embed/>
                </p:oleObj>
              </mc:Choice>
              <mc:Fallback>
                <p:oleObj name="Equation" r:id="rId7" imgW="17018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4321176"/>
                        <a:ext cx="35052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Line 7"/>
          <p:cNvSpPr>
            <a:spLocks noChangeShapeType="1"/>
          </p:cNvSpPr>
          <p:nvPr/>
        </p:nvSpPr>
        <p:spPr bwMode="auto">
          <a:xfrm>
            <a:off x="6400800" y="15240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5367" name="Group 11"/>
          <p:cNvGrpSpPr>
            <a:grpSpLocks/>
          </p:cNvGrpSpPr>
          <p:nvPr/>
        </p:nvGrpSpPr>
        <p:grpSpPr bwMode="auto">
          <a:xfrm>
            <a:off x="6172200" y="928688"/>
            <a:ext cx="3810000" cy="2119312"/>
            <a:chOff x="1248" y="1257"/>
            <a:chExt cx="2400" cy="1335"/>
          </a:xfrm>
        </p:grpSpPr>
        <p:graphicFrame>
          <p:nvGraphicFramePr>
            <p:cNvPr id="15369" name="Object 5"/>
            <p:cNvGraphicFramePr>
              <a:graphicFrameLocks noChangeAspect="1"/>
            </p:cNvGraphicFramePr>
            <p:nvPr/>
          </p:nvGraphicFramePr>
          <p:xfrm>
            <a:off x="1824" y="1440"/>
            <a:ext cx="1824" cy="1040"/>
          </p:xfrm>
          <a:graphic>
            <a:graphicData uri="http://schemas.openxmlformats.org/presentationml/2006/ole">
              <mc:AlternateContent xmlns:mc="http://schemas.openxmlformats.org/markup-compatibility/2006">
                <mc:Choice xmlns:v="urn:schemas-microsoft-com:vml" Requires="v">
                  <p:oleObj spid="_x0000_s5137" name="Equation" r:id="rId9" imgW="2540000" imgH="1447800" progId="Equation.3">
                    <p:embed/>
                  </p:oleObj>
                </mc:Choice>
                <mc:Fallback>
                  <p:oleObj name="Equation" r:id="rId9" imgW="2540000" imgH="1447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440"/>
                          <a:ext cx="1824" cy="1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Line 8"/>
            <p:cNvSpPr>
              <a:spLocks noChangeShapeType="1"/>
            </p:cNvSpPr>
            <p:nvPr/>
          </p:nvSpPr>
          <p:spPr bwMode="auto">
            <a:xfrm>
              <a:off x="2160" y="1344"/>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5371" name="Text Box 9"/>
            <p:cNvSpPr txBox="1">
              <a:spLocks noChangeArrowheads="1"/>
            </p:cNvSpPr>
            <p:nvPr/>
          </p:nvSpPr>
          <p:spPr bwMode="auto">
            <a:xfrm>
              <a:off x="1248" y="1833"/>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latin typeface="Times New Roman" pitchFamily="18" charset="0"/>
                </a:rPr>
                <a:t>Object </a:t>
              </a:r>
              <a:r>
                <a:rPr lang="en-US" altLang="en-US" sz="1800" i="1">
                  <a:latin typeface="Times New Roman" pitchFamily="18" charset="0"/>
                </a:rPr>
                <a:t>i</a:t>
              </a:r>
              <a:endParaRPr lang="en-US" altLang="en-US" sz="1800">
                <a:latin typeface="Times New Roman" pitchFamily="18" charset="0"/>
              </a:endParaRPr>
            </a:p>
          </p:txBody>
        </p:sp>
        <p:sp>
          <p:nvSpPr>
            <p:cNvPr id="15372" name="Text Box 10"/>
            <p:cNvSpPr txBox="1">
              <a:spLocks noChangeArrowheads="1"/>
            </p:cNvSpPr>
            <p:nvPr/>
          </p:nvSpPr>
          <p:spPr bwMode="auto">
            <a:xfrm>
              <a:off x="2400" y="1257"/>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latin typeface="Times New Roman" pitchFamily="18" charset="0"/>
                </a:rPr>
                <a:t>Object  </a:t>
              </a:r>
              <a:r>
                <a:rPr lang="en-US" altLang="en-US" sz="1800" i="1">
                  <a:latin typeface="Times New Roman" pitchFamily="18" charset="0"/>
                </a:rPr>
                <a:t>j</a:t>
              </a:r>
            </a:p>
          </p:txBody>
        </p:sp>
      </p:grpSp>
    </p:spTree>
    <p:extLst>
      <p:ext uri="{BB962C8B-B14F-4D97-AF65-F5344CB8AC3E}">
        <p14:creationId xmlns:p14="http://schemas.microsoft.com/office/powerpoint/2010/main" val="244505519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28800" y="228600"/>
            <a:ext cx="8631238" cy="609600"/>
          </a:xfrm>
        </p:spPr>
        <p:txBody>
          <a:bodyPr>
            <a:normAutofit/>
          </a:bodyPr>
          <a:lstStyle/>
          <a:p>
            <a:pPr eaLnBrk="1" hangingPunct="1"/>
            <a:r>
              <a:rPr lang="en-US" altLang="en-US">
                <a:solidFill>
                  <a:srgbClr val="002060"/>
                </a:solidFill>
              </a:rPr>
              <a:t>Dissimilarity between Binary Variables</a:t>
            </a:r>
          </a:p>
        </p:txBody>
      </p:sp>
      <p:sp>
        <p:nvSpPr>
          <p:cNvPr id="16387" name="Rectangle 3"/>
          <p:cNvSpPr>
            <a:spLocks noGrp="1" noChangeArrowheads="1"/>
          </p:cNvSpPr>
          <p:nvPr>
            <p:ph idx="1"/>
          </p:nvPr>
        </p:nvSpPr>
        <p:spPr>
          <a:xfrm>
            <a:off x="1905000" y="1219200"/>
            <a:ext cx="8382000" cy="4876800"/>
          </a:xfrm>
        </p:spPr>
        <p:txBody>
          <a:bodyPr/>
          <a:lstStyle/>
          <a:p>
            <a:pPr eaLnBrk="1" hangingPunct="1"/>
            <a:r>
              <a:rPr lang="en-US" altLang="en-US" sz="2400" dirty="0"/>
              <a:t>Example</a:t>
            </a:r>
          </a:p>
          <a:p>
            <a:pPr eaLnBrk="1" hangingPunct="1"/>
            <a:endParaRPr lang="en-US" altLang="en-US" sz="2400" dirty="0"/>
          </a:p>
          <a:p>
            <a:pPr eaLnBrk="1" hangingPunct="1"/>
            <a:endParaRPr lang="en-US" altLang="en-US" sz="2400" dirty="0"/>
          </a:p>
          <a:p>
            <a:pPr lvl="1" eaLnBrk="1" hangingPunct="1"/>
            <a:endParaRPr lang="en-US" altLang="en-US" dirty="0"/>
          </a:p>
          <a:p>
            <a:pPr lvl="1" eaLnBrk="1" hangingPunct="1"/>
            <a:endParaRPr lang="en-US" altLang="en-US" sz="2000" dirty="0"/>
          </a:p>
          <a:p>
            <a:pPr lvl="1" eaLnBrk="1" hangingPunct="1"/>
            <a:r>
              <a:rPr lang="en-US" altLang="en-US" sz="2000" dirty="0"/>
              <a:t>gender is a symmetric attribute</a:t>
            </a:r>
          </a:p>
          <a:p>
            <a:pPr lvl="1" eaLnBrk="1" hangingPunct="1"/>
            <a:r>
              <a:rPr lang="en-US" altLang="en-US" sz="2000" dirty="0"/>
              <a:t>the remaining attributes are asymmetric binary</a:t>
            </a:r>
          </a:p>
          <a:p>
            <a:pPr lvl="1" eaLnBrk="1" hangingPunct="1"/>
            <a:r>
              <a:rPr lang="en-US" altLang="en-US" sz="2000" dirty="0"/>
              <a:t>let the values Y and P be set to 1, and the value N be set to 0</a:t>
            </a:r>
          </a:p>
        </p:txBody>
      </p:sp>
      <p:graphicFrame>
        <p:nvGraphicFramePr>
          <p:cNvPr id="16388" name="Object 4"/>
          <p:cNvGraphicFramePr>
            <a:graphicFrameLocks noChangeAspect="1"/>
          </p:cNvGraphicFramePr>
          <p:nvPr/>
        </p:nvGraphicFramePr>
        <p:xfrm>
          <a:off x="2667001" y="1752600"/>
          <a:ext cx="6932613" cy="1600200"/>
        </p:xfrm>
        <a:graphic>
          <a:graphicData uri="http://schemas.openxmlformats.org/presentationml/2006/ole">
            <mc:AlternateContent xmlns:mc="http://schemas.openxmlformats.org/markup-compatibility/2006">
              <mc:Choice xmlns:v="urn:schemas-microsoft-com:vml" Requires="v">
                <p:oleObj spid="_x0000_s6152" name="Document" r:id="rId3" imgW="6819900" imgH="1475232" progId="Word.Document.8">
                  <p:embed/>
                </p:oleObj>
              </mc:Choice>
              <mc:Fallback>
                <p:oleObj name="Document" r:id="rId3" imgW="6819900" imgH="147523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1752600"/>
                        <a:ext cx="69326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3352800" y="4632326"/>
          <a:ext cx="4191000" cy="1692275"/>
        </p:xfrm>
        <a:graphic>
          <a:graphicData uri="http://schemas.openxmlformats.org/presentationml/2006/ole">
            <mc:AlternateContent xmlns:mc="http://schemas.openxmlformats.org/markup-compatibility/2006">
              <mc:Choice xmlns:v="urn:schemas-microsoft-com:vml" Requires="v">
                <p:oleObj spid="_x0000_s6153" name="Equation" r:id="rId5" imgW="2019300" imgH="1219200" progId="Equation.3">
                  <p:embed/>
                </p:oleObj>
              </mc:Choice>
              <mc:Fallback>
                <p:oleObj name="Equation" r:id="rId5" imgW="2019300" imgH="1219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632326"/>
                        <a:ext cx="4191000"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5840233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28800" y="152400"/>
            <a:ext cx="7297738" cy="782638"/>
          </a:xfrm>
          <a:noFill/>
        </p:spPr>
        <p:txBody>
          <a:bodyPr vert="horz" lIns="92075" tIns="46038" rIns="92075" bIns="46038" rtlCol="0" anchor="ctr">
            <a:normAutofit/>
          </a:bodyPr>
          <a:lstStyle/>
          <a:p>
            <a:pPr eaLnBrk="1" hangingPunct="1"/>
            <a:r>
              <a:rPr lang="en-US" altLang="en-US">
                <a:solidFill>
                  <a:srgbClr val="002060"/>
                </a:solidFill>
              </a:rPr>
              <a:t>Nominal Variables</a:t>
            </a:r>
          </a:p>
        </p:txBody>
      </p:sp>
      <p:sp>
        <p:nvSpPr>
          <p:cNvPr id="17411" name="Rectangle 3"/>
          <p:cNvSpPr>
            <a:spLocks noGrp="1" noChangeArrowheads="1"/>
          </p:cNvSpPr>
          <p:nvPr>
            <p:ph idx="1"/>
          </p:nvPr>
        </p:nvSpPr>
        <p:spPr>
          <a:xfrm>
            <a:off x="1905000" y="1371600"/>
            <a:ext cx="8458200" cy="4419600"/>
          </a:xfrm>
          <a:noFill/>
        </p:spPr>
        <p:txBody>
          <a:bodyPr vert="horz" lIns="92075" tIns="46038" rIns="92075" bIns="46038" rtlCol="0">
            <a:normAutofit/>
          </a:bodyPr>
          <a:lstStyle/>
          <a:p>
            <a:pPr algn="just" eaLnBrk="1" hangingPunct="1">
              <a:lnSpc>
                <a:spcPct val="150000"/>
              </a:lnSpc>
            </a:pPr>
            <a:r>
              <a:rPr lang="en-US" altLang="en-US" sz="2000" dirty="0"/>
              <a:t>A generalization of the binary variable in that it can take more than 2 states, e.g., red, yellow, blue, green</a:t>
            </a:r>
          </a:p>
          <a:p>
            <a:pPr algn="just" eaLnBrk="1" hangingPunct="1">
              <a:lnSpc>
                <a:spcPct val="150000"/>
              </a:lnSpc>
            </a:pPr>
            <a:r>
              <a:rPr lang="en-US" altLang="en-US" sz="2000" dirty="0"/>
              <a:t>Method 1: Simple matching</a:t>
            </a:r>
            <a:endParaRPr lang="en-US" altLang="en-US" sz="2000" i="1" dirty="0"/>
          </a:p>
          <a:p>
            <a:pPr lvl="1" algn="just" eaLnBrk="1" hangingPunct="1">
              <a:lnSpc>
                <a:spcPct val="150000"/>
              </a:lnSpc>
            </a:pPr>
            <a:r>
              <a:rPr lang="en-US" altLang="en-US" sz="2000" i="1" dirty="0"/>
              <a:t>m</a:t>
            </a:r>
            <a:r>
              <a:rPr lang="en-US" altLang="en-US" sz="2000" dirty="0"/>
              <a:t>: # of matches,</a:t>
            </a:r>
            <a:r>
              <a:rPr lang="en-US" altLang="en-US" sz="2000" i="1" dirty="0"/>
              <a:t> p</a:t>
            </a:r>
            <a:r>
              <a:rPr lang="en-US" altLang="en-US" sz="2000" dirty="0"/>
              <a:t>: total # of variables</a:t>
            </a:r>
          </a:p>
          <a:p>
            <a:pPr algn="just" eaLnBrk="1" hangingPunct="1">
              <a:lnSpc>
                <a:spcPct val="150000"/>
              </a:lnSpc>
            </a:pPr>
            <a:endParaRPr lang="en-US" altLang="en-US" sz="2000" dirty="0"/>
          </a:p>
          <a:p>
            <a:pPr algn="just" eaLnBrk="1" hangingPunct="1">
              <a:lnSpc>
                <a:spcPct val="150000"/>
              </a:lnSpc>
            </a:pPr>
            <a:endParaRPr lang="en-US" altLang="en-US" sz="2000" dirty="0"/>
          </a:p>
          <a:p>
            <a:pPr algn="just" eaLnBrk="1" hangingPunct="1">
              <a:lnSpc>
                <a:spcPct val="150000"/>
              </a:lnSpc>
            </a:pPr>
            <a:r>
              <a:rPr lang="en-US" altLang="en-US" sz="2000" dirty="0"/>
              <a:t>Method 2: use a large number of binary variables</a:t>
            </a:r>
          </a:p>
          <a:p>
            <a:pPr lvl="1" algn="just" eaLnBrk="1" hangingPunct="1">
              <a:lnSpc>
                <a:spcPct val="150000"/>
              </a:lnSpc>
            </a:pPr>
            <a:r>
              <a:rPr lang="en-US" altLang="en-US" sz="2000" dirty="0"/>
              <a:t>creating a new binary variable for each of the </a:t>
            </a:r>
            <a:r>
              <a:rPr lang="en-US" altLang="en-US" sz="2000" i="1" dirty="0"/>
              <a:t>M</a:t>
            </a:r>
            <a:r>
              <a:rPr lang="en-US" altLang="en-US" sz="2000" dirty="0"/>
              <a:t> nominal states</a:t>
            </a:r>
          </a:p>
        </p:txBody>
      </p:sp>
      <p:graphicFrame>
        <p:nvGraphicFramePr>
          <p:cNvPr id="17412" name="Object 0"/>
          <p:cNvGraphicFramePr>
            <a:graphicFrameLocks noChangeAspect="1"/>
          </p:cNvGraphicFramePr>
          <p:nvPr/>
        </p:nvGraphicFramePr>
        <p:xfrm>
          <a:off x="4648200" y="3733800"/>
          <a:ext cx="2133600" cy="533400"/>
        </p:xfrm>
        <a:graphic>
          <a:graphicData uri="http://schemas.openxmlformats.org/presentationml/2006/ole">
            <mc:AlternateContent xmlns:mc="http://schemas.openxmlformats.org/markup-compatibility/2006">
              <mc:Choice xmlns:v="urn:schemas-microsoft-com:vml" Requires="v">
                <p:oleObj spid="_x0000_s7173" name="Equation" r:id="rId3" imgW="1384300" imgH="469900" progId="Equation.3">
                  <p:embed/>
                </p:oleObj>
              </mc:Choice>
              <mc:Fallback>
                <p:oleObj name="Equation" r:id="rId3" imgW="13843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733800"/>
                        <a:ext cx="2133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513164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28800" y="228600"/>
            <a:ext cx="6553200" cy="630238"/>
          </a:xfrm>
          <a:noFill/>
        </p:spPr>
        <p:txBody>
          <a:bodyPr vert="horz" lIns="92075" tIns="46038" rIns="92075" bIns="46038" rtlCol="0" anchor="ctr">
            <a:normAutofit/>
          </a:bodyPr>
          <a:lstStyle/>
          <a:p>
            <a:pPr eaLnBrk="1" hangingPunct="1"/>
            <a:r>
              <a:rPr lang="en-US" altLang="en-US">
                <a:solidFill>
                  <a:srgbClr val="002060"/>
                </a:solidFill>
              </a:rPr>
              <a:t>Ordinal Variables</a:t>
            </a:r>
          </a:p>
        </p:txBody>
      </p:sp>
      <p:sp>
        <p:nvSpPr>
          <p:cNvPr id="18435" name="Rectangle 3"/>
          <p:cNvSpPr>
            <a:spLocks noGrp="1" noChangeArrowheads="1"/>
          </p:cNvSpPr>
          <p:nvPr>
            <p:ph idx="1"/>
          </p:nvPr>
        </p:nvSpPr>
        <p:spPr>
          <a:xfrm>
            <a:off x="1905000" y="1295400"/>
            <a:ext cx="8458200" cy="4648200"/>
          </a:xfrm>
          <a:noFill/>
        </p:spPr>
        <p:txBody>
          <a:bodyPr vert="horz" lIns="92075" tIns="46038" rIns="92075" bIns="46038" rtlCol="0">
            <a:normAutofit fontScale="92500"/>
          </a:bodyPr>
          <a:lstStyle/>
          <a:p>
            <a:pPr algn="just" eaLnBrk="1" hangingPunct="1">
              <a:lnSpc>
                <a:spcPct val="150000"/>
              </a:lnSpc>
            </a:pPr>
            <a:r>
              <a:rPr lang="en-US" altLang="en-US" sz="2000" dirty="0"/>
              <a:t>An ordinal variable can be discrete or continuous</a:t>
            </a:r>
          </a:p>
          <a:p>
            <a:pPr algn="just" eaLnBrk="1" hangingPunct="1">
              <a:lnSpc>
                <a:spcPct val="150000"/>
              </a:lnSpc>
            </a:pPr>
            <a:r>
              <a:rPr lang="en-US" altLang="en-US" sz="2000" dirty="0"/>
              <a:t>Order is important, e.g., rank</a:t>
            </a:r>
          </a:p>
          <a:p>
            <a:pPr algn="just" eaLnBrk="1" hangingPunct="1">
              <a:lnSpc>
                <a:spcPct val="150000"/>
              </a:lnSpc>
            </a:pPr>
            <a:r>
              <a:rPr lang="en-US" altLang="en-US" sz="2000" dirty="0"/>
              <a:t>Can be treated like interval-scaled </a:t>
            </a:r>
          </a:p>
          <a:p>
            <a:pPr lvl="1" algn="just" eaLnBrk="1" hangingPunct="1">
              <a:lnSpc>
                <a:spcPct val="150000"/>
              </a:lnSpc>
            </a:pPr>
            <a:r>
              <a:rPr lang="en-US" altLang="en-US" sz="2000" dirty="0"/>
              <a:t>replace </a:t>
            </a:r>
            <a:r>
              <a:rPr lang="en-US" altLang="en-US" sz="2000" i="1" dirty="0" err="1"/>
              <a:t>x</a:t>
            </a:r>
            <a:r>
              <a:rPr lang="en-US" altLang="en-US" sz="2000" i="1" baseline="-25000" dirty="0" err="1"/>
              <a:t>if</a:t>
            </a:r>
            <a:r>
              <a:rPr lang="en-US" altLang="en-US" sz="2000" baseline="-25000" dirty="0"/>
              <a:t> </a:t>
            </a:r>
            <a:r>
              <a:rPr lang="en-US" altLang="en-US" sz="2000" dirty="0"/>
              <a:t> by their rank </a:t>
            </a:r>
          </a:p>
          <a:p>
            <a:pPr lvl="1" algn="just" eaLnBrk="1" hangingPunct="1">
              <a:lnSpc>
                <a:spcPct val="150000"/>
              </a:lnSpc>
            </a:pPr>
            <a:r>
              <a:rPr lang="en-US" altLang="en-US" sz="2000" dirty="0"/>
              <a:t>map the range of each variable onto [0, 1] by replacing</a:t>
            </a:r>
            <a:r>
              <a:rPr lang="en-US" altLang="en-US" sz="2000" i="1" dirty="0"/>
              <a:t> </a:t>
            </a:r>
            <a:r>
              <a:rPr lang="en-US" altLang="en-US" sz="2000" i="1" dirty="0" err="1"/>
              <a:t>i</a:t>
            </a:r>
            <a:r>
              <a:rPr lang="en-US" altLang="en-US" sz="2000" dirty="0" err="1"/>
              <a:t>-th</a:t>
            </a:r>
            <a:r>
              <a:rPr lang="en-US" altLang="en-US" sz="2000" dirty="0"/>
              <a:t> object in the </a:t>
            </a:r>
            <a:r>
              <a:rPr lang="en-US" altLang="en-US" sz="2000" i="1" dirty="0"/>
              <a:t>f</a:t>
            </a:r>
            <a:r>
              <a:rPr lang="en-US" altLang="en-US" sz="2000" dirty="0"/>
              <a:t>-</a:t>
            </a:r>
            <a:r>
              <a:rPr lang="en-US" altLang="en-US" sz="2000" dirty="0" err="1"/>
              <a:t>th</a:t>
            </a:r>
            <a:r>
              <a:rPr lang="en-US" altLang="en-US" sz="2000" dirty="0"/>
              <a:t> variable by</a:t>
            </a:r>
          </a:p>
          <a:p>
            <a:pPr lvl="1" algn="just" eaLnBrk="1" hangingPunct="1">
              <a:lnSpc>
                <a:spcPct val="150000"/>
              </a:lnSpc>
            </a:pPr>
            <a:endParaRPr lang="en-US" altLang="en-US" sz="2000" dirty="0"/>
          </a:p>
          <a:p>
            <a:pPr lvl="1" algn="just" eaLnBrk="1" hangingPunct="1">
              <a:lnSpc>
                <a:spcPct val="150000"/>
              </a:lnSpc>
            </a:pPr>
            <a:endParaRPr lang="en-US" altLang="en-US" sz="2000" dirty="0"/>
          </a:p>
          <a:p>
            <a:pPr lvl="1" algn="just" eaLnBrk="1" hangingPunct="1">
              <a:lnSpc>
                <a:spcPct val="150000"/>
              </a:lnSpc>
            </a:pPr>
            <a:r>
              <a:rPr lang="en-US" altLang="en-US" sz="2000" dirty="0"/>
              <a:t>compute the dissimilarity using methods for interval-scaled variables</a:t>
            </a:r>
          </a:p>
        </p:txBody>
      </p:sp>
      <p:graphicFrame>
        <p:nvGraphicFramePr>
          <p:cNvPr id="18436" name="Object 1024"/>
          <p:cNvGraphicFramePr>
            <a:graphicFrameLocks noChangeAspect="1"/>
          </p:cNvGraphicFramePr>
          <p:nvPr/>
        </p:nvGraphicFramePr>
        <p:xfrm>
          <a:off x="4800600" y="4572000"/>
          <a:ext cx="2438400" cy="812800"/>
        </p:xfrm>
        <a:graphic>
          <a:graphicData uri="http://schemas.openxmlformats.org/presentationml/2006/ole">
            <mc:AlternateContent xmlns:mc="http://schemas.openxmlformats.org/markup-compatibility/2006">
              <mc:Choice xmlns:v="urn:schemas-microsoft-com:vml" Requires="v">
                <p:oleObj spid="_x0000_s8200" name="Equation" r:id="rId3" imgW="1168400" imgH="711200" progId="Equation.3">
                  <p:embed/>
                </p:oleObj>
              </mc:Choice>
              <mc:Fallback>
                <p:oleObj name="Equation" r:id="rId3" imgW="11684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572000"/>
                        <a:ext cx="243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1025"/>
          <p:cNvGraphicFramePr>
            <a:graphicFrameLocks noChangeAspect="1"/>
          </p:cNvGraphicFramePr>
          <p:nvPr/>
        </p:nvGraphicFramePr>
        <p:xfrm>
          <a:off x="5410200" y="3048000"/>
          <a:ext cx="1981200" cy="397094"/>
        </p:xfrm>
        <a:graphic>
          <a:graphicData uri="http://schemas.openxmlformats.org/presentationml/2006/ole">
            <mc:AlternateContent xmlns:mc="http://schemas.openxmlformats.org/markup-compatibility/2006">
              <mc:Choice xmlns:v="urn:schemas-microsoft-com:vml" Requires="v">
                <p:oleObj spid="_x0000_s8201" name="Equation" r:id="rId5" imgW="1397000" imgH="368300" progId="Equation.3">
                  <p:embed/>
                </p:oleObj>
              </mc:Choice>
              <mc:Fallback>
                <p:oleObj name="Equation" r:id="rId5" imgW="13970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048000"/>
                        <a:ext cx="1981200" cy="3970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000201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17688" y="207964"/>
            <a:ext cx="6792912" cy="782637"/>
          </a:xfrm>
          <a:noFill/>
        </p:spPr>
        <p:txBody>
          <a:bodyPr vert="horz" lIns="92075" tIns="46038" rIns="92075" bIns="46038" rtlCol="0" anchor="ctr">
            <a:normAutofit/>
          </a:bodyPr>
          <a:lstStyle/>
          <a:p>
            <a:pPr eaLnBrk="1" hangingPunct="1"/>
            <a:r>
              <a:rPr lang="en-US" altLang="en-US">
                <a:solidFill>
                  <a:srgbClr val="002060"/>
                </a:solidFill>
              </a:rPr>
              <a:t>Ratio-Scaled Variables</a:t>
            </a:r>
          </a:p>
        </p:txBody>
      </p:sp>
      <p:sp>
        <p:nvSpPr>
          <p:cNvPr id="19459" name="Rectangle 3"/>
          <p:cNvSpPr>
            <a:spLocks noGrp="1" noChangeArrowheads="1"/>
          </p:cNvSpPr>
          <p:nvPr>
            <p:ph idx="1"/>
          </p:nvPr>
        </p:nvSpPr>
        <p:spPr>
          <a:xfrm>
            <a:off x="1905000" y="1295400"/>
            <a:ext cx="8458200" cy="4724400"/>
          </a:xfrm>
          <a:noFill/>
        </p:spPr>
        <p:txBody>
          <a:bodyPr vert="horz" lIns="92075" tIns="46038" rIns="92075" bIns="46038" rtlCol="0">
            <a:normAutofit/>
          </a:bodyPr>
          <a:lstStyle/>
          <a:p>
            <a:pPr algn="just" eaLnBrk="1" hangingPunct="1">
              <a:lnSpc>
                <a:spcPct val="150000"/>
              </a:lnSpc>
            </a:pPr>
            <a:r>
              <a:rPr lang="en-US" altLang="en-US" sz="2000" u="sng" dirty="0"/>
              <a:t>Ratio-scaled variable</a:t>
            </a:r>
            <a:r>
              <a:rPr lang="en-US" altLang="en-US" sz="2000" dirty="0"/>
              <a:t>: a positive measurement on a nonlinear scale, approximately at exponential scale, such as </a:t>
            </a:r>
            <a:r>
              <a:rPr lang="en-US" altLang="en-US" sz="2000" i="1" dirty="0" err="1"/>
              <a:t>Ae</a:t>
            </a:r>
            <a:r>
              <a:rPr lang="en-US" altLang="en-US" sz="2000" i="1" baseline="30000" dirty="0" err="1"/>
              <a:t>Bt</a:t>
            </a:r>
            <a:r>
              <a:rPr lang="en-US" altLang="en-US" sz="2000" dirty="0"/>
              <a:t> or </a:t>
            </a:r>
            <a:r>
              <a:rPr lang="en-US" altLang="en-US" sz="2000" i="1" dirty="0"/>
              <a:t>Ae</a:t>
            </a:r>
            <a:r>
              <a:rPr lang="en-US" altLang="en-US" sz="2000" i="1" baseline="30000" dirty="0"/>
              <a:t>-</a:t>
            </a:r>
            <a:r>
              <a:rPr lang="en-US" altLang="en-US" sz="2000" i="1" baseline="30000" dirty="0" err="1"/>
              <a:t>Bt</a:t>
            </a:r>
            <a:r>
              <a:rPr lang="en-US" altLang="en-US" sz="2000" dirty="0"/>
              <a:t> </a:t>
            </a:r>
          </a:p>
          <a:p>
            <a:pPr algn="just" eaLnBrk="1" hangingPunct="1">
              <a:lnSpc>
                <a:spcPct val="150000"/>
              </a:lnSpc>
            </a:pPr>
            <a:r>
              <a:rPr lang="en-US" altLang="en-US" sz="2000" u="sng" dirty="0"/>
              <a:t>Methods</a:t>
            </a:r>
            <a:r>
              <a:rPr lang="en-US" altLang="en-US" sz="2000" dirty="0"/>
              <a:t>:</a:t>
            </a:r>
          </a:p>
          <a:p>
            <a:pPr lvl="1" algn="just" eaLnBrk="1" hangingPunct="1">
              <a:lnSpc>
                <a:spcPct val="150000"/>
              </a:lnSpc>
            </a:pPr>
            <a:r>
              <a:rPr lang="en-US" altLang="en-US" sz="2000" dirty="0"/>
              <a:t>treat them like interval-scaled variables—</a:t>
            </a:r>
            <a:r>
              <a:rPr lang="en-US" altLang="en-US" sz="2000" i="1" dirty="0">
                <a:solidFill>
                  <a:srgbClr val="C00000"/>
                </a:solidFill>
              </a:rPr>
              <a:t>not a good choice!</a:t>
            </a:r>
            <a:r>
              <a:rPr lang="en-US" altLang="en-US" sz="2000" i="1" dirty="0">
                <a:solidFill>
                  <a:schemeClr val="hlink"/>
                </a:solidFill>
              </a:rPr>
              <a:t> </a:t>
            </a:r>
            <a:r>
              <a:rPr lang="en-US" altLang="en-US" sz="2000" dirty="0"/>
              <a:t>(why?—the scale can be distorted)</a:t>
            </a:r>
            <a:endParaRPr lang="en-US" altLang="en-US" sz="2000" dirty="0">
              <a:solidFill>
                <a:schemeClr val="hlink"/>
              </a:solidFill>
            </a:endParaRPr>
          </a:p>
          <a:p>
            <a:pPr lvl="1" algn="just" eaLnBrk="1" hangingPunct="1">
              <a:lnSpc>
                <a:spcPct val="150000"/>
              </a:lnSpc>
            </a:pPr>
            <a:r>
              <a:rPr lang="en-US" altLang="en-US" sz="2000" dirty="0"/>
              <a:t>apply logarithmic transformation</a:t>
            </a:r>
          </a:p>
          <a:p>
            <a:pPr algn="just" eaLnBrk="1" hangingPunct="1">
              <a:lnSpc>
                <a:spcPct val="150000"/>
              </a:lnSpc>
              <a:buFont typeface="Wingdings" pitchFamily="2" charset="2"/>
              <a:buNone/>
            </a:pPr>
            <a:r>
              <a:rPr lang="en-US" altLang="en-US" sz="2000" i="1" dirty="0"/>
              <a:t>				</a:t>
            </a:r>
            <a:r>
              <a:rPr lang="en-US" altLang="en-US" sz="2000" i="1" dirty="0" err="1"/>
              <a:t>y</a:t>
            </a:r>
            <a:r>
              <a:rPr lang="en-US" altLang="en-US" sz="2000" i="1" baseline="-25000" dirty="0" err="1"/>
              <a:t>if</a:t>
            </a:r>
            <a:r>
              <a:rPr lang="en-US" altLang="en-US" sz="2000" i="1" baseline="-25000" dirty="0"/>
              <a:t> </a:t>
            </a:r>
            <a:r>
              <a:rPr lang="en-US" altLang="en-US" sz="2000" dirty="0"/>
              <a:t>=</a:t>
            </a:r>
            <a:r>
              <a:rPr lang="en-US" altLang="en-US" sz="2000" i="1" dirty="0"/>
              <a:t> log(</a:t>
            </a:r>
            <a:r>
              <a:rPr lang="en-US" altLang="en-US" sz="2000" i="1" dirty="0" err="1"/>
              <a:t>x</a:t>
            </a:r>
            <a:r>
              <a:rPr lang="en-US" altLang="en-US" sz="2000" i="1" baseline="-25000" dirty="0" err="1"/>
              <a:t>if</a:t>
            </a:r>
            <a:r>
              <a:rPr lang="en-US" altLang="en-US" sz="2000" i="1" dirty="0"/>
              <a:t>)</a:t>
            </a:r>
          </a:p>
          <a:p>
            <a:pPr lvl="1" algn="just" eaLnBrk="1" hangingPunct="1">
              <a:lnSpc>
                <a:spcPct val="150000"/>
              </a:lnSpc>
            </a:pPr>
            <a:r>
              <a:rPr lang="en-US" altLang="en-US" sz="2000" dirty="0"/>
              <a:t>treat them as continuous ordinal data treat their rank as interval-scaled</a:t>
            </a:r>
          </a:p>
        </p:txBody>
      </p:sp>
    </p:spTree>
    <p:extLst>
      <p:ext uri="{BB962C8B-B14F-4D97-AF65-F5344CB8AC3E}">
        <p14:creationId xmlns:p14="http://schemas.microsoft.com/office/powerpoint/2010/main" val="320393470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17688" y="228600"/>
            <a:ext cx="6945312" cy="685800"/>
          </a:xfrm>
          <a:noFill/>
        </p:spPr>
        <p:txBody>
          <a:bodyPr vert="horz" lIns="92075" tIns="46038" rIns="92075" bIns="46038" rtlCol="0" anchor="ctr">
            <a:normAutofit/>
          </a:bodyPr>
          <a:lstStyle/>
          <a:p>
            <a:pPr eaLnBrk="1" hangingPunct="1"/>
            <a:r>
              <a:rPr lang="en-US" altLang="en-US">
                <a:solidFill>
                  <a:srgbClr val="002060"/>
                </a:solidFill>
              </a:rPr>
              <a:t>Variables of Mixed Types</a:t>
            </a:r>
          </a:p>
        </p:txBody>
      </p:sp>
      <p:sp>
        <p:nvSpPr>
          <p:cNvPr id="20483" name="Rectangle 3"/>
          <p:cNvSpPr>
            <a:spLocks noGrp="1" noChangeArrowheads="1"/>
          </p:cNvSpPr>
          <p:nvPr>
            <p:ph idx="1"/>
          </p:nvPr>
        </p:nvSpPr>
        <p:spPr>
          <a:xfrm>
            <a:off x="1981200" y="1066800"/>
            <a:ext cx="8229600" cy="5181600"/>
          </a:xfrm>
          <a:noFill/>
        </p:spPr>
        <p:txBody>
          <a:bodyPr vert="horz" lIns="92075" tIns="46038" rIns="92075" bIns="46038" rtlCol="0">
            <a:normAutofit/>
          </a:bodyPr>
          <a:lstStyle/>
          <a:p>
            <a:pPr algn="just" eaLnBrk="1" hangingPunct="1">
              <a:lnSpc>
                <a:spcPct val="150000"/>
              </a:lnSpc>
            </a:pPr>
            <a:r>
              <a:rPr lang="en-US" altLang="en-US" sz="1800" dirty="0"/>
              <a:t>A database may contain all the six types of variables</a:t>
            </a:r>
          </a:p>
          <a:p>
            <a:pPr lvl="1" algn="just" eaLnBrk="1" hangingPunct="1">
              <a:lnSpc>
                <a:spcPct val="150000"/>
              </a:lnSpc>
            </a:pPr>
            <a:r>
              <a:rPr lang="en-US" altLang="en-US" sz="1800" dirty="0"/>
              <a:t>symmetric binary, asymmetric binary, nominal, ordinal, interval and ratio</a:t>
            </a:r>
          </a:p>
          <a:p>
            <a:pPr algn="just" eaLnBrk="1" hangingPunct="1">
              <a:lnSpc>
                <a:spcPct val="150000"/>
              </a:lnSpc>
            </a:pPr>
            <a:r>
              <a:rPr lang="en-US" altLang="en-US" sz="1800" dirty="0"/>
              <a:t>One may use a weighted formula to combine their effects</a:t>
            </a:r>
          </a:p>
          <a:p>
            <a:pPr algn="just" eaLnBrk="1" hangingPunct="1">
              <a:lnSpc>
                <a:spcPct val="150000"/>
              </a:lnSpc>
            </a:pPr>
            <a:endParaRPr lang="en-US" altLang="en-US" sz="1800" dirty="0"/>
          </a:p>
          <a:p>
            <a:pPr lvl="1" algn="just" eaLnBrk="1" hangingPunct="1">
              <a:lnSpc>
                <a:spcPct val="150000"/>
              </a:lnSpc>
            </a:pPr>
            <a:r>
              <a:rPr lang="en-US" altLang="en-US" sz="1800" i="1" dirty="0"/>
              <a:t>f</a:t>
            </a:r>
            <a:r>
              <a:rPr lang="en-US" altLang="en-US" sz="1800" dirty="0"/>
              <a:t>  is binary or nominal:</a:t>
            </a:r>
          </a:p>
          <a:p>
            <a:pPr lvl="2" algn="just" eaLnBrk="1" hangingPunct="1">
              <a:lnSpc>
                <a:spcPct val="150000"/>
              </a:lnSpc>
              <a:buFont typeface="Wingdings" pitchFamily="2" charset="2"/>
              <a:buNone/>
            </a:pPr>
            <a:r>
              <a:rPr lang="en-US" altLang="en-US" sz="1600" dirty="0" err="1">
                <a:cs typeface="Tahoma" pitchFamily="34" charset="0"/>
              </a:rPr>
              <a:t>d</a:t>
            </a:r>
            <a:r>
              <a:rPr lang="en-US" altLang="en-US" sz="1600" baseline="-25000" dirty="0" err="1"/>
              <a:t>ij</a:t>
            </a:r>
            <a:r>
              <a:rPr lang="en-US" altLang="en-US" sz="1600" baseline="30000" dirty="0"/>
              <a:t>(f)</a:t>
            </a:r>
            <a:r>
              <a:rPr lang="en-US" altLang="en-US" sz="1600" dirty="0"/>
              <a:t> = 0  if </a:t>
            </a:r>
            <a:r>
              <a:rPr lang="en-US" altLang="en-US" sz="1600" dirty="0" err="1"/>
              <a:t>x</a:t>
            </a:r>
            <a:r>
              <a:rPr lang="en-US" altLang="en-US" sz="1600" baseline="-25000" dirty="0" err="1"/>
              <a:t>if</a:t>
            </a:r>
            <a:r>
              <a:rPr lang="en-US" altLang="en-US" sz="1600" baseline="-25000" dirty="0"/>
              <a:t> </a:t>
            </a:r>
            <a:r>
              <a:rPr lang="en-US" altLang="en-US" sz="1600" dirty="0"/>
              <a:t>= </a:t>
            </a:r>
            <a:r>
              <a:rPr lang="en-US" altLang="en-US" sz="1600" dirty="0" err="1"/>
              <a:t>x</a:t>
            </a:r>
            <a:r>
              <a:rPr lang="en-US" altLang="en-US" sz="1600" baseline="-25000" dirty="0" err="1"/>
              <a:t>jf</a:t>
            </a:r>
            <a:r>
              <a:rPr lang="en-US" altLang="en-US" sz="1600" dirty="0"/>
              <a:t> , or </a:t>
            </a:r>
            <a:r>
              <a:rPr lang="en-US" altLang="en-US" sz="1600" dirty="0" err="1">
                <a:cs typeface="Tahoma" pitchFamily="34" charset="0"/>
              </a:rPr>
              <a:t>d</a:t>
            </a:r>
            <a:r>
              <a:rPr lang="en-US" altLang="en-US" sz="1600" baseline="-25000" dirty="0" err="1"/>
              <a:t>ij</a:t>
            </a:r>
            <a:r>
              <a:rPr lang="en-US" altLang="en-US" sz="1600" baseline="30000" dirty="0"/>
              <a:t>(f)</a:t>
            </a:r>
            <a:r>
              <a:rPr lang="en-US" altLang="en-US" sz="1600" dirty="0"/>
              <a:t> = 1 otherwise</a:t>
            </a:r>
          </a:p>
          <a:p>
            <a:pPr lvl="1" algn="just" eaLnBrk="1" hangingPunct="1">
              <a:lnSpc>
                <a:spcPct val="150000"/>
              </a:lnSpc>
            </a:pPr>
            <a:r>
              <a:rPr lang="en-US" altLang="en-US" sz="1800" i="1" dirty="0"/>
              <a:t>f</a:t>
            </a:r>
            <a:r>
              <a:rPr lang="en-US" altLang="en-US" sz="1800" dirty="0"/>
              <a:t>  is interval-based: use the normalized distance</a:t>
            </a:r>
          </a:p>
          <a:p>
            <a:pPr lvl="1" algn="just" eaLnBrk="1" hangingPunct="1">
              <a:lnSpc>
                <a:spcPct val="150000"/>
              </a:lnSpc>
            </a:pPr>
            <a:r>
              <a:rPr lang="en-US" altLang="en-US" sz="1800" i="1" dirty="0"/>
              <a:t>f</a:t>
            </a:r>
            <a:r>
              <a:rPr lang="en-US" altLang="en-US" sz="1800" dirty="0"/>
              <a:t>  is ordinal or ratio-scaled</a:t>
            </a:r>
          </a:p>
          <a:p>
            <a:pPr lvl="2" algn="just" eaLnBrk="1" hangingPunct="1">
              <a:lnSpc>
                <a:spcPct val="150000"/>
              </a:lnSpc>
            </a:pPr>
            <a:r>
              <a:rPr lang="en-US" altLang="en-US" sz="1600" dirty="0"/>
              <a:t>compute ranks </a:t>
            </a:r>
            <a:r>
              <a:rPr lang="en-US" altLang="en-US" sz="1600" dirty="0" err="1"/>
              <a:t>r</a:t>
            </a:r>
            <a:r>
              <a:rPr lang="en-US" altLang="en-US" sz="1600" baseline="-25000" dirty="0" err="1"/>
              <a:t>if</a:t>
            </a:r>
            <a:r>
              <a:rPr lang="en-US" altLang="en-US" sz="1600" dirty="0"/>
              <a:t> and  </a:t>
            </a:r>
          </a:p>
          <a:p>
            <a:pPr lvl="2" algn="just" eaLnBrk="1" hangingPunct="1">
              <a:lnSpc>
                <a:spcPct val="150000"/>
              </a:lnSpc>
            </a:pPr>
            <a:r>
              <a:rPr lang="en-US" altLang="en-US" sz="1600" dirty="0"/>
              <a:t>and treat </a:t>
            </a:r>
            <a:r>
              <a:rPr lang="en-US" altLang="en-US" sz="1600" dirty="0" err="1"/>
              <a:t>z</a:t>
            </a:r>
            <a:r>
              <a:rPr lang="en-US" altLang="en-US" sz="1600" baseline="-25000" dirty="0" err="1"/>
              <a:t>if</a:t>
            </a:r>
            <a:r>
              <a:rPr lang="en-US" altLang="en-US" sz="1600" dirty="0"/>
              <a:t> as interval-scaled</a:t>
            </a:r>
          </a:p>
        </p:txBody>
      </p:sp>
      <p:graphicFrame>
        <p:nvGraphicFramePr>
          <p:cNvPr id="20484" name="Object 4"/>
          <p:cNvGraphicFramePr>
            <a:graphicFrameLocks noChangeAspect="1"/>
          </p:cNvGraphicFramePr>
          <p:nvPr/>
        </p:nvGraphicFramePr>
        <p:xfrm>
          <a:off x="4800601" y="2971800"/>
          <a:ext cx="3352800" cy="713904"/>
        </p:xfrm>
        <a:graphic>
          <a:graphicData uri="http://schemas.openxmlformats.org/presentationml/2006/ole">
            <mc:AlternateContent xmlns:mc="http://schemas.openxmlformats.org/markup-compatibility/2006">
              <mc:Choice xmlns:v="urn:schemas-microsoft-com:vml" Requires="v">
                <p:oleObj spid="_x0000_s9224" name="Equation" r:id="rId3" imgW="2108200" imgH="736600" progId="Equation.3">
                  <p:embed/>
                </p:oleObj>
              </mc:Choice>
              <mc:Fallback>
                <p:oleObj name="Equation" r:id="rId3" imgW="21082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2971800"/>
                        <a:ext cx="3352800" cy="713904"/>
                      </a:xfrm>
                      <a:prstGeom prst="rect">
                        <a:avLst/>
                      </a:prstGeom>
                      <a:noFill/>
                      <a:ln>
                        <a:noFill/>
                      </a:ln>
                      <a:effectLst/>
                    </p:spPr>
                  </p:pic>
                </p:oleObj>
              </mc:Fallback>
            </mc:AlternateContent>
          </a:graphicData>
        </a:graphic>
      </p:graphicFrame>
      <p:graphicFrame>
        <p:nvGraphicFramePr>
          <p:cNvPr id="20485" name="Object 6"/>
          <p:cNvGraphicFramePr>
            <a:graphicFrameLocks noChangeAspect="1"/>
          </p:cNvGraphicFramePr>
          <p:nvPr/>
        </p:nvGraphicFramePr>
        <p:xfrm>
          <a:off x="5130801" y="5314237"/>
          <a:ext cx="1371600" cy="552935"/>
        </p:xfrm>
        <a:graphic>
          <a:graphicData uri="http://schemas.openxmlformats.org/presentationml/2006/ole">
            <mc:AlternateContent xmlns:mc="http://schemas.openxmlformats.org/markup-compatibility/2006">
              <mc:Choice xmlns:v="urn:schemas-microsoft-com:vml" Requires="v">
                <p:oleObj spid="_x0000_s9225" name="Equation" r:id="rId5" imgW="1002865" imgH="533169" progId="Equation.3">
                  <p:embed/>
                </p:oleObj>
              </mc:Choice>
              <mc:Fallback>
                <p:oleObj name="Equation" r:id="rId5" imgW="1002865"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801" y="5314237"/>
                        <a:ext cx="1371600" cy="55293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6122282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0" y="304800"/>
            <a:ext cx="8280400" cy="533400"/>
          </a:xfrm>
        </p:spPr>
        <p:txBody>
          <a:bodyPr>
            <a:normAutofit fontScale="90000"/>
          </a:bodyPr>
          <a:lstStyle/>
          <a:p>
            <a:r>
              <a:rPr lang="en-IN" altLang="en-US">
                <a:solidFill>
                  <a:srgbClr val="002060"/>
                </a:solidFill>
              </a:rPr>
              <a:t>Outline</a:t>
            </a:r>
          </a:p>
        </p:txBody>
      </p:sp>
      <p:sp>
        <p:nvSpPr>
          <p:cNvPr id="3075" name="Content Placeholder 2"/>
          <p:cNvSpPr>
            <a:spLocks noGrp="1"/>
          </p:cNvSpPr>
          <p:nvPr>
            <p:ph idx="1"/>
          </p:nvPr>
        </p:nvSpPr>
        <p:spPr/>
        <p:txBody>
          <a:bodyPr>
            <a:normAutofit/>
          </a:bodyPr>
          <a:lstStyle/>
          <a:p>
            <a:pPr algn="just"/>
            <a:r>
              <a:rPr lang="en-IN" altLang="en-US" sz="2000" dirty="0"/>
              <a:t>Introduction</a:t>
            </a:r>
          </a:p>
          <a:p>
            <a:pPr algn="just"/>
            <a:r>
              <a:rPr lang="en-IN" altLang="en-US" sz="2000" dirty="0"/>
              <a:t>Types of data in cluster analysis</a:t>
            </a:r>
          </a:p>
          <a:p>
            <a:pPr algn="just"/>
            <a:r>
              <a:rPr lang="en-IN" altLang="en-US" sz="2000" dirty="0"/>
              <a:t>Types of clusters</a:t>
            </a:r>
          </a:p>
          <a:p>
            <a:pPr algn="just"/>
            <a:r>
              <a:rPr lang="en-IN" altLang="en-US" sz="2000" dirty="0"/>
              <a:t>Clustering Techniques</a:t>
            </a:r>
          </a:p>
          <a:p>
            <a:pPr lvl="1" algn="just"/>
            <a:r>
              <a:rPr lang="en-US" altLang="en-US" sz="1800" dirty="0"/>
              <a:t>Partitional </a:t>
            </a:r>
          </a:p>
          <a:p>
            <a:pPr marL="1257300" lvl="2" indent="-342900" algn="just"/>
            <a:r>
              <a:rPr lang="en-IN" altLang="en-US" sz="1600" dirty="0"/>
              <a:t>K-Means</a:t>
            </a:r>
          </a:p>
          <a:p>
            <a:pPr marL="1257300" lvl="2" indent="-342900" algn="just"/>
            <a:r>
              <a:rPr lang="en-IN" altLang="en-US" sz="1600" dirty="0"/>
              <a:t>Bisecting K-Means</a:t>
            </a:r>
          </a:p>
          <a:p>
            <a:pPr marL="1257300" lvl="2" indent="-342900" algn="just"/>
            <a:r>
              <a:rPr lang="en-IN" altLang="en-US" sz="1600" dirty="0"/>
              <a:t>K-</a:t>
            </a:r>
            <a:r>
              <a:rPr lang="en-IN" altLang="en-US" sz="1600" dirty="0" err="1"/>
              <a:t>Medoids</a:t>
            </a:r>
            <a:endParaRPr lang="en-IN" altLang="en-US" sz="1600" dirty="0"/>
          </a:p>
          <a:p>
            <a:pPr marL="1257300" lvl="2" indent="-342900" algn="just"/>
            <a:r>
              <a:rPr lang="en-US" altLang="en-US" sz="1600" dirty="0"/>
              <a:t>CLARA</a:t>
            </a:r>
            <a:endParaRPr lang="en-IN" altLang="en-US" sz="1600" dirty="0"/>
          </a:p>
          <a:p>
            <a:pPr marL="1257300" lvl="2" indent="-342900" algn="just"/>
            <a:r>
              <a:rPr lang="en-US" altLang="en-US" sz="1600" dirty="0"/>
              <a:t>CLARANS</a:t>
            </a:r>
            <a:endParaRPr lang="en-IN" altLang="en-US" sz="1600" dirty="0"/>
          </a:p>
          <a:p>
            <a:pPr lvl="1" algn="just"/>
            <a:r>
              <a:rPr lang="en-IN" altLang="en-US" sz="1800" dirty="0"/>
              <a:t>Hierarchical</a:t>
            </a:r>
          </a:p>
          <a:p>
            <a:pPr marL="1257300" lvl="2" indent="-342900" algn="just"/>
            <a:r>
              <a:rPr lang="en-US" altLang="en-US" sz="1600" dirty="0"/>
              <a:t>Agglomerative</a:t>
            </a:r>
            <a:endParaRPr lang="en-IN" altLang="en-US" sz="1600" dirty="0"/>
          </a:p>
          <a:p>
            <a:pPr marL="1257300" lvl="2" indent="-342900" algn="just"/>
            <a:r>
              <a:rPr lang="en-IN" altLang="en-US" sz="1600" dirty="0"/>
              <a:t>Divisive</a:t>
            </a:r>
          </a:p>
          <a:p>
            <a:pPr lvl="1" algn="just"/>
            <a:r>
              <a:rPr lang="en-IN" altLang="en-US" sz="1800" dirty="0"/>
              <a:t>Density</a:t>
            </a:r>
          </a:p>
          <a:p>
            <a:pPr marL="1257300" lvl="2" indent="-342900" algn="just"/>
            <a:r>
              <a:rPr lang="en-IN" altLang="en-US" sz="1600" dirty="0"/>
              <a:t>DBSCAN</a:t>
            </a:r>
          </a:p>
        </p:txBody>
      </p:sp>
    </p:spTree>
    <p:extLst>
      <p:ext uri="{BB962C8B-B14F-4D97-AF65-F5344CB8AC3E}">
        <p14:creationId xmlns:p14="http://schemas.microsoft.com/office/powerpoint/2010/main" val="333282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8800" y="304800"/>
            <a:ext cx="6781800" cy="630238"/>
          </a:xfrm>
          <a:noFill/>
        </p:spPr>
        <p:txBody>
          <a:bodyPr vert="horz" lIns="92075" tIns="46038" rIns="92075" bIns="46038" rtlCol="0" anchor="ctr">
            <a:normAutofit/>
          </a:bodyPr>
          <a:lstStyle/>
          <a:p>
            <a:pPr eaLnBrk="1" hangingPunct="1"/>
            <a:r>
              <a:rPr lang="en-US" altLang="en-US">
                <a:solidFill>
                  <a:srgbClr val="002060"/>
                </a:solidFill>
              </a:rPr>
              <a:t>Vector Objects</a:t>
            </a:r>
          </a:p>
        </p:txBody>
      </p:sp>
      <p:sp>
        <p:nvSpPr>
          <p:cNvPr id="22534" name="Rectangle 3"/>
          <p:cNvSpPr>
            <a:spLocks noGrp="1" noRot="1" noChangeAspect="1" noMove="1" noResize="1" noEditPoints="1" noAdjustHandles="1" noChangeArrowheads="1" noChangeShapeType="1" noTextEdit="1"/>
          </p:cNvSpPr>
          <p:nvPr>
            <p:ph idx="1"/>
          </p:nvPr>
        </p:nvSpPr>
        <p:spPr>
          <a:xfrm>
            <a:off x="1828800" y="1219200"/>
            <a:ext cx="8458200" cy="4953000"/>
          </a:xfrm>
          <a:blipFill rotWithShape="1">
            <a:blip r:embed="rId2"/>
            <a:stretch>
              <a:fillRect l="-648" t="-1107" b="-3321"/>
            </a:stretch>
          </a:blipFill>
        </p:spPr>
        <p:txBody>
          <a:bodyPr/>
          <a:lstStyle/>
          <a:p>
            <a:pPr>
              <a:defRPr/>
            </a:pPr>
            <a:r>
              <a:rPr lang="en-IN">
                <a:noFill/>
              </a:rPr>
              <a:t> </a:t>
            </a:r>
          </a:p>
        </p:txBody>
      </p:sp>
    </p:spTree>
    <p:extLst>
      <p:ext uri="{BB962C8B-B14F-4D97-AF65-F5344CB8AC3E}">
        <p14:creationId xmlns:p14="http://schemas.microsoft.com/office/powerpoint/2010/main" val="351764853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3048000"/>
            <a:ext cx="7772400" cy="609600"/>
          </a:xfrm>
        </p:spPr>
        <p:txBody>
          <a:bodyPr>
            <a:normAutofit/>
          </a:bodyPr>
          <a:lstStyle/>
          <a:p>
            <a:pPr algn="ctr">
              <a:defRPr/>
            </a:pPr>
            <a:r>
              <a:rPr lang="en-IN" dirty="0">
                <a:solidFill>
                  <a:srgbClr val="002060"/>
                </a:solidFill>
              </a:rPr>
              <a:t>Types of clusters</a:t>
            </a:r>
          </a:p>
        </p:txBody>
      </p:sp>
    </p:spTree>
    <p:extLst>
      <p:ext uri="{BB962C8B-B14F-4D97-AF65-F5344CB8AC3E}">
        <p14:creationId xmlns:p14="http://schemas.microsoft.com/office/powerpoint/2010/main" val="4108293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US" altLang="en-US">
                <a:solidFill>
                  <a:srgbClr val="002060"/>
                </a:solidFill>
              </a:rPr>
              <a:t>Types of Clusters</a:t>
            </a:r>
          </a:p>
        </p:txBody>
      </p:sp>
      <p:sp>
        <p:nvSpPr>
          <p:cNvPr id="23555" name="Rectangle 1027"/>
          <p:cNvSpPr>
            <a:spLocks noGrp="1" noChangeArrowheads="1"/>
          </p:cNvSpPr>
          <p:nvPr>
            <p:ph idx="1"/>
          </p:nvPr>
        </p:nvSpPr>
        <p:spPr/>
        <p:txBody>
          <a:bodyPr>
            <a:normAutofit/>
          </a:bodyPr>
          <a:lstStyle/>
          <a:p>
            <a:r>
              <a:rPr lang="en-US" altLang="en-US" sz="2400" dirty="0"/>
              <a:t>Well-separated clusters</a:t>
            </a:r>
          </a:p>
          <a:p>
            <a:endParaRPr lang="en-US" altLang="en-US" sz="2400" dirty="0"/>
          </a:p>
          <a:p>
            <a:r>
              <a:rPr lang="en-US" altLang="en-US" sz="2400" dirty="0"/>
              <a:t>Center-based clusters</a:t>
            </a:r>
          </a:p>
          <a:p>
            <a:endParaRPr lang="en-US" altLang="en-US" sz="2400" dirty="0"/>
          </a:p>
          <a:p>
            <a:r>
              <a:rPr lang="en-US" altLang="en-US" sz="2400" dirty="0"/>
              <a:t>Contiguous clusters</a:t>
            </a:r>
          </a:p>
          <a:p>
            <a:endParaRPr lang="en-US" altLang="en-US" sz="2400" dirty="0"/>
          </a:p>
          <a:p>
            <a:r>
              <a:rPr lang="en-US" altLang="en-US" sz="2400" dirty="0"/>
              <a:t>Density-based clusters</a:t>
            </a:r>
          </a:p>
          <a:p>
            <a:endParaRPr lang="en-US" altLang="en-US" sz="2400" dirty="0"/>
          </a:p>
          <a:p>
            <a:r>
              <a:rPr lang="en-US" altLang="en-US" sz="2400" dirty="0"/>
              <a:t>Property or Conceptual</a:t>
            </a:r>
          </a:p>
          <a:p>
            <a:endParaRPr lang="en-US" altLang="en-US" sz="2400" dirty="0"/>
          </a:p>
          <a:p>
            <a:r>
              <a:rPr lang="en-US" altLang="en-US" sz="2400" dirty="0"/>
              <a:t>Described by an Objective Function</a:t>
            </a:r>
          </a:p>
        </p:txBody>
      </p:sp>
    </p:spTree>
    <p:extLst>
      <p:ext uri="{BB962C8B-B14F-4D97-AF65-F5344CB8AC3E}">
        <p14:creationId xmlns:p14="http://schemas.microsoft.com/office/powerpoint/2010/main" val="180104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Well-Separated</a:t>
            </a:r>
          </a:p>
        </p:txBody>
      </p:sp>
      <p:sp>
        <p:nvSpPr>
          <p:cNvPr id="24579" name="Rectangle 3"/>
          <p:cNvSpPr>
            <a:spLocks noGrp="1" noChangeArrowheads="1"/>
          </p:cNvSpPr>
          <p:nvPr>
            <p:ph idx="1"/>
          </p:nvPr>
        </p:nvSpPr>
        <p:spPr>
          <a:xfrm>
            <a:off x="2163763" y="1143000"/>
            <a:ext cx="8001000" cy="5106988"/>
          </a:xfrm>
        </p:spPr>
        <p:txBody>
          <a:bodyPr/>
          <a:lstStyle/>
          <a:p>
            <a:pPr marL="342900" indent="-342900">
              <a:spcBef>
                <a:spcPct val="20000"/>
              </a:spcBef>
              <a:spcAft>
                <a:spcPts val="1200"/>
              </a:spcAft>
            </a:pPr>
            <a:r>
              <a:rPr lang="en-US" altLang="en-US" sz="2400" dirty="0"/>
              <a:t>Well-Separated Clusters: </a:t>
            </a:r>
          </a:p>
          <a:p>
            <a:pPr marL="742950" lvl="1" indent="-285750" algn="just">
              <a:lnSpc>
                <a:spcPct val="150000"/>
              </a:lnSpc>
              <a:spcBef>
                <a:spcPct val="20000"/>
              </a:spcBef>
            </a:pPr>
            <a:r>
              <a:rPr lang="en-US" altLang="en-US" sz="2000" dirty="0"/>
              <a:t>A cluster is a set of points such that any point in a cluster is closer (or more similar) to every other point in the cluster than to any point not in the cluster. </a:t>
            </a:r>
          </a:p>
          <a:p>
            <a:pPr marL="342900" indent="-342900">
              <a:spcBef>
                <a:spcPct val="20000"/>
              </a:spcBef>
            </a:pPr>
            <a:endParaRPr lang="en-US" altLang="en-US" sz="2400" dirty="0"/>
          </a:p>
        </p:txBody>
      </p:sp>
      <p:sp>
        <p:nvSpPr>
          <p:cNvPr id="24580" name="Oval 4"/>
          <p:cNvSpPr>
            <a:spLocks noChangeAspect="1" noChangeArrowheads="1"/>
          </p:cNvSpPr>
          <p:nvPr/>
        </p:nvSpPr>
        <p:spPr bwMode="auto">
          <a:xfrm>
            <a:off x="2971800" y="4570413"/>
            <a:ext cx="1143000" cy="1143000"/>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1" name="Oval 5"/>
          <p:cNvSpPr>
            <a:spLocks noChangeAspect="1" noChangeArrowheads="1"/>
          </p:cNvSpPr>
          <p:nvPr/>
        </p:nvSpPr>
        <p:spPr bwMode="auto">
          <a:xfrm>
            <a:off x="7086600" y="4495800"/>
            <a:ext cx="1143000" cy="1143000"/>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2" name="Oval 6"/>
          <p:cNvSpPr>
            <a:spLocks noChangeAspect="1" noChangeArrowheads="1"/>
          </p:cNvSpPr>
          <p:nvPr/>
        </p:nvSpPr>
        <p:spPr bwMode="auto">
          <a:xfrm>
            <a:off x="5030788" y="3276600"/>
            <a:ext cx="1143000" cy="11430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3" name="Text Box 7"/>
          <p:cNvSpPr txBox="1">
            <a:spLocks noChangeArrowheads="1"/>
          </p:cNvSpPr>
          <p:nvPr/>
        </p:nvSpPr>
        <p:spPr bwMode="auto">
          <a:xfrm>
            <a:off x="4191000" y="5957888"/>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spcAft>
                <a:spcPct val="0"/>
              </a:spcAft>
              <a:buClrTx/>
              <a:buSzTx/>
              <a:buFontTx/>
              <a:buNone/>
            </a:pPr>
            <a:r>
              <a:rPr lang="en-US" altLang="en-US" sz="1800" dirty="0"/>
              <a:t>3 well-separated clusters</a:t>
            </a:r>
          </a:p>
        </p:txBody>
      </p:sp>
    </p:spTree>
    <p:extLst>
      <p:ext uri="{BB962C8B-B14F-4D97-AF65-F5344CB8AC3E}">
        <p14:creationId xmlns:p14="http://schemas.microsoft.com/office/powerpoint/2010/main" val="215522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Center-Based</a:t>
            </a:r>
          </a:p>
        </p:txBody>
      </p:sp>
      <p:sp>
        <p:nvSpPr>
          <p:cNvPr id="13315" name="Rectangle 3"/>
          <p:cNvSpPr>
            <a:spLocks noGrp="1" noChangeArrowheads="1"/>
          </p:cNvSpPr>
          <p:nvPr>
            <p:ph idx="1"/>
          </p:nvPr>
        </p:nvSpPr>
        <p:spPr>
          <a:xfrm>
            <a:off x="2163763" y="914400"/>
            <a:ext cx="8001000" cy="5106988"/>
          </a:xfrm>
        </p:spPr>
        <p:txBody>
          <a:bodyPr/>
          <a:lstStyle/>
          <a:p>
            <a:pPr marL="342900" indent="-342900">
              <a:lnSpc>
                <a:spcPct val="150000"/>
              </a:lnSpc>
              <a:spcBef>
                <a:spcPct val="20000"/>
              </a:spcBef>
            </a:pPr>
            <a:r>
              <a:rPr lang="en-US" altLang="en-US" sz="2400" dirty="0"/>
              <a:t>Center-based</a:t>
            </a:r>
          </a:p>
          <a:p>
            <a:pPr marL="742950" lvl="1" indent="-285750" algn="just">
              <a:lnSpc>
                <a:spcPct val="150000"/>
              </a:lnSpc>
              <a:spcBef>
                <a:spcPct val="20000"/>
              </a:spcBef>
            </a:pPr>
            <a:r>
              <a:rPr lang="en-US" altLang="en-US" sz="1800" dirty="0"/>
              <a:t>A cluster is a set of objects such that an object in a cluster is closer (more similar) to the “center” of a cluster, than to the center of any other cluster  </a:t>
            </a:r>
          </a:p>
          <a:p>
            <a:pPr marL="742950" lvl="1" indent="-285750" algn="just">
              <a:lnSpc>
                <a:spcPct val="150000"/>
              </a:lnSpc>
              <a:spcBef>
                <a:spcPct val="20000"/>
              </a:spcBef>
            </a:pPr>
            <a:r>
              <a:rPr lang="en-US" altLang="en-US" sz="1800" dirty="0"/>
              <a:t>The center of a cluster is often a </a:t>
            </a:r>
            <a:r>
              <a:rPr lang="en-US" altLang="en-US" sz="1800" dirty="0">
                <a:solidFill>
                  <a:srgbClr val="FF0000"/>
                </a:solidFill>
              </a:rPr>
              <a:t>centroid</a:t>
            </a:r>
            <a:r>
              <a:rPr lang="en-US" altLang="en-US" sz="1800" dirty="0"/>
              <a:t>, the average of all the points in the cluster, or a </a:t>
            </a:r>
            <a:r>
              <a:rPr lang="en-US" altLang="en-US" sz="1800" dirty="0" err="1">
                <a:solidFill>
                  <a:srgbClr val="FF0000"/>
                </a:solidFill>
              </a:rPr>
              <a:t>medoid</a:t>
            </a:r>
            <a:r>
              <a:rPr lang="en-US" altLang="en-US" sz="1800" dirty="0"/>
              <a:t>, the most “representative” point of a cluster </a:t>
            </a:r>
          </a:p>
        </p:txBody>
      </p:sp>
      <p:sp>
        <p:nvSpPr>
          <p:cNvPr id="25604" name="Oval 4"/>
          <p:cNvSpPr>
            <a:spLocks noChangeAspect="1" noChangeArrowheads="1"/>
          </p:cNvSpPr>
          <p:nvPr/>
        </p:nvSpPr>
        <p:spPr bwMode="auto">
          <a:xfrm>
            <a:off x="2667000" y="4191000"/>
            <a:ext cx="1371600" cy="13716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5" name="Oval 5"/>
          <p:cNvSpPr>
            <a:spLocks noChangeAspect="1" noChangeArrowheads="1"/>
          </p:cNvSpPr>
          <p:nvPr/>
        </p:nvSpPr>
        <p:spPr bwMode="auto">
          <a:xfrm>
            <a:off x="4038600" y="4191000"/>
            <a:ext cx="1371600" cy="1371600"/>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6" name="Oval 6"/>
          <p:cNvSpPr>
            <a:spLocks noChangeAspect="1" noChangeArrowheads="1"/>
          </p:cNvSpPr>
          <p:nvPr/>
        </p:nvSpPr>
        <p:spPr bwMode="auto">
          <a:xfrm>
            <a:off x="6846888" y="4329114"/>
            <a:ext cx="1166812" cy="1100137"/>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7" name="Oval 7"/>
          <p:cNvSpPr>
            <a:spLocks noChangeAspect="1" noChangeArrowheads="1"/>
          </p:cNvSpPr>
          <p:nvPr/>
        </p:nvSpPr>
        <p:spPr bwMode="auto">
          <a:xfrm>
            <a:off x="8218488" y="4329114"/>
            <a:ext cx="1166812" cy="1100137"/>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8" name="Text Box 8"/>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4 center-based clusters</a:t>
            </a:r>
          </a:p>
        </p:txBody>
      </p:sp>
    </p:spTree>
    <p:extLst>
      <p:ext uri="{BB962C8B-B14F-4D97-AF65-F5344CB8AC3E}">
        <p14:creationId xmlns:p14="http://schemas.microsoft.com/office/powerpoint/2010/main" val="3416826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Contiguity-Based</a:t>
            </a:r>
          </a:p>
        </p:txBody>
      </p:sp>
      <p:sp>
        <p:nvSpPr>
          <p:cNvPr id="26627" name="Rectangle 3"/>
          <p:cNvSpPr>
            <a:spLocks noGrp="1" noChangeArrowheads="1"/>
          </p:cNvSpPr>
          <p:nvPr>
            <p:ph idx="1"/>
          </p:nvPr>
        </p:nvSpPr>
        <p:spPr>
          <a:xfrm>
            <a:off x="2133600" y="1066800"/>
            <a:ext cx="8001000" cy="5106988"/>
          </a:xfrm>
        </p:spPr>
        <p:txBody>
          <a:bodyPr/>
          <a:lstStyle/>
          <a:p>
            <a:pPr marL="342900" indent="-342900">
              <a:spcBef>
                <a:spcPct val="20000"/>
              </a:spcBef>
              <a:spcAft>
                <a:spcPts val="1200"/>
              </a:spcAft>
            </a:pPr>
            <a:r>
              <a:rPr lang="en-US" altLang="en-US" sz="2400" dirty="0"/>
              <a:t>Contiguous Cluster (Nearest neighbor or Transitive)</a:t>
            </a:r>
          </a:p>
          <a:p>
            <a:pPr marL="742950" lvl="1" indent="-285750" algn="just">
              <a:lnSpc>
                <a:spcPct val="150000"/>
              </a:lnSpc>
              <a:spcBef>
                <a:spcPct val="20000"/>
              </a:spcBef>
            </a:pPr>
            <a:r>
              <a:rPr lang="en-US" altLang="en-US" sz="2000" dirty="0"/>
              <a:t>A cluster is a set of points such that a point in a cluster is closer (or more similar) to one or more other points in the cluster than to any point not in the cluster.</a:t>
            </a:r>
          </a:p>
          <a:p>
            <a:pPr marL="342900" indent="-342900">
              <a:spcBef>
                <a:spcPct val="20000"/>
              </a:spcBef>
            </a:pPr>
            <a:endParaRPr lang="en-US" altLang="en-US" sz="2400" dirty="0"/>
          </a:p>
        </p:txBody>
      </p:sp>
      <p:grpSp>
        <p:nvGrpSpPr>
          <p:cNvPr id="26628" name="Group 15"/>
          <p:cNvGrpSpPr>
            <a:grpSpLocks/>
          </p:cNvGrpSpPr>
          <p:nvPr/>
        </p:nvGrpSpPr>
        <p:grpSpPr bwMode="auto">
          <a:xfrm>
            <a:off x="1905000" y="3810000"/>
            <a:ext cx="8534400" cy="1219200"/>
            <a:chOff x="950" y="2544"/>
            <a:chExt cx="4106" cy="576"/>
          </a:xfrm>
        </p:grpSpPr>
        <p:sp>
          <p:nvSpPr>
            <p:cNvPr id="26630" name="Freeform 4" descr="Large grid"/>
            <p:cNvSpPr>
              <a:spLocks noChangeAspect="1"/>
            </p:cNvSpPr>
            <p:nvPr/>
          </p:nvSpPr>
          <p:spPr bwMode="auto">
            <a:xfrm>
              <a:off x="950" y="2552"/>
              <a:ext cx="267" cy="457"/>
            </a:xfrm>
            <a:custGeom>
              <a:avLst/>
              <a:gdLst>
                <a:gd name="T0" fmla="*/ 102 w 432"/>
                <a:gd name="T1" fmla="*/ 0 h 744"/>
                <a:gd name="T2" fmla="*/ 62 w 432"/>
                <a:gd name="T3" fmla="*/ 2 h 744"/>
                <a:gd name="T4" fmla="*/ 54 w 432"/>
                <a:gd name="T5" fmla="*/ 9 h 744"/>
                <a:gd name="T6" fmla="*/ 40 w 432"/>
                <a:gd name="T7" fmla="*/ 42 h 744"/>
                <a:gd name="T8" fmla="*/ 43 w 432"/>
                <a:gd name="T9" fmla="*/ 75 h 744"/>
                <a:gd name="T10" fmla="*/ 70 w 432"/>
                <a:gd name="T11" fmla="*/ 117 h 744"/>
                <a:gd name="T12" fmla="*/ 70 w 432"/>
                <a:gd name="T13" fmla="*/ 164 h 744"/>
                <a:gd name="T14" fmla="*/ 59 w 432"/>
                <a:gd name="T15" fmla="*/ 166 h 744"/>
                <a:gd name="T16" fmla="*/ 0 w 432"/>
                <a:gd name="T17" fmla="*/ 173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99CC00"/>
              </a:solidFill>
              <a:prstDash val="lgDashDot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1" name="Freeform 5" descr="Large grid"/>
            <p:cNvSpPr>
              <a:spLocks noChangeAspect="1"/>
            </p:cNvSpPr>
            <p:nvPr/>
          </p:nvSpPr>
          <p:spPr bwMode="auto">
            <a:xfrm>
              <a:off x="1061" y="2618"/>
              <a:ext cx="267" cy="459"/>
            </a:xfrm>
            <a:custGeom>
              <a:avLst/>
              <a:gdLst>
                <a:gd name="T0" fmla="*/ 102 w 432"/>
                <a:gd name="T1" fmla="*/ 0 h 744"/>
                <a:gd name="T2" fmla="*/ 62 w 432"/>
                <a:gd name="T3" fmla="*/ 2 h 744"/>
                <a:gd name="T4" fmla="*/ 54 w 432"/>
                <a:gd name="T5" fmla="*/ 9 h 744"/>
                <a:gd name="T6" fmla="*/ 40 w 432"/>
                <a:gd name="T7" fmla="*/ 42 h 744"/>
                <a:gd name="T8" fmla="*/ 43 w 432"/>
                <a:gd name="T9" fmla="*/ 76 h 744"/>
                <a:gd name="T10" fmla="*/ 70 w 432"/>
                <a:gd name="T11" fmla="*/ 118 h 744"/>
                <a:gd name="T12" fmla="*/ 70 w 432"/>
                <a:gd name="T13" fmla="*/ 167 h 744"/>
                <a:gd name="T14" fmla="*/ 59 w 432"/>
                <a:gd name="T15" fmla="*/ 169 h 744"/>
                <a:gd name="T16" fmla="*/ 0 w 432"/>
                <a:gd name="T17" fmla="*/ 175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rnd" cmpd="sng">
              <a:solidFill>
                <a:srgbClr val="000066"/>
              </a:solidFill>
              <a:prstDash val="sys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2" name="Freeform 6" descr="Large grid"/>
            <p:cNvSpPr>
              <a:spLocks noChangeAspect="1"/>
            </p:cNvSpPr>
            <p:nvPr/>
          </p:nvSpPr>
          <p:spPr bwMode="auto">
            <a:xfrm>
              <a:off x="1195" y="2663"/>
              <a:ext cx="267" cy="457"/>
            </a:xfrm>
            <a:custGeom>
              <a:avLst/>
              <a:gdLst>
                <a:gd name="T0" fmla="*/ 102 w 432"/>
                <a:gd name="T1" fmla="*/ 0 h 744"/>
                <a:gd name="T2" fmla="*/ 62 w 432"/>
                <a:gd name="T3" fmla="*/ 2 h 744"/>
                <a:gd name="T4" fmla="*/ 54 w 432"/>
                <a:gd name="T5" fmla="*/ 9 h 744"/>
                <a:gd name="T6" fmla="*/ 40 w 432"/>
                <a:gd name="T7" fmla="*/ 42 h 744"/>
                <a:gd name="T8" fmla="*/ 43 w 432"/>
                <a:gd name="T9" fmla="*/ 75 h 744"/>
                <a:gd name="T10" fmla="*/ 70 w 432"/>
                <a:gd name="T11" fmla="*/ 117 h 744"/>
                <a:gd name="T12" fmla="*/ 70 w 432"/>
                <a:gd name="T13" fmla="*/ 164 h 744"/>
                <a:gd name="T14" fmla="*/ 59 w 432"/>
                <a:gd name="T15" fmla="*/ 166 h 744"/>
                <a:gd name="T16" fmla="*/ 0 w 432"/>
                <a:gd name="T17" fmla="*/ 173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FF7C80"/>
              </a:solidFill>
              <a:prstDash val="dash"/>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3" name="Oval 7"/>
            <p:cNvSpPr>
              <a:spLocks noChangeAspect="1" noChangeArrowheads="1"/>
            </p:cNvSpPr>
            <p:nvPr/>
          </p:nvSpPr>
          <p:spPr bwMode="auto">
            <a:xfrm>
              <a:off x="2171"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4" name="AutoShape 8"/>
            <p:cNvSpPr>
              <a:spLocks noChangeAspect="1" noChangeArrowheads="1"/>
            </p:cNvSpPr>
            <p:nvPr/>
          </p:nvSpPr>
          <p:spPr bwMode="auto">
            <a:xfrm rot="-5400000">
              <a:off x="1942" y="2382"/>
              <a:ext cx="525" cy="866"/>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lnTo>
                    <a:pt x="5625" y="1361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5" name="Oval 9"/>
            <p:cNvSpPr>
              <a:spLocks noChangeAspect="1" noChangeArrowheads="1"/>
            </p:cNvSpPr>
            <p:nvPr/>
          </p:nvSpPr>
          <p:spPr bwMode="auto">
            <a:xfrm>
              <a:off x="2504"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6" name="Line 10"/>
            <p:cNvSpPr>
              <a:spLocks noChangeAspect="1" noChangeShapeType="1"/>
            </p:cNvSpPr>
            <p:nvPr/>
          </p:nvSpPr>
          <p:spPr bwMode="auto">
            <a:xfrm>
              <a:off x="2305" y="2818"/>
              <a:ext cx="199" cy="0"/>
            </a:xfrm>
            <a:prstGeom prst="line">
              <a:avLst/>
            </a:prstGeom>
            <a:noFill/>
            <a:ln w="19050">
              <a:solidFill>
                <a:srgbClr val="00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7" name="Oval 11"/>
            <p:cNvSpPr>
              <a:spLocks noChangeAspect="1" noChangeArrowheads="1"/>
            </p:cNvSpPr>
            <p:nvPr/>
          </p:nvSpPr>
          <p:spPr bwMode="auto">
            <a:xfrm>
              <a:off x="4236" y="2633"/>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8" name="Oval 12"/>
            <p:cNvSpPr>
              <a:spLocks noChangeAspect="1" noChangeArrowheads="1"/>
            </p:cNvSpPr>
            <p:nvPr/>
          </p:nvSpPr>
          <p:spPr bwMode="auto">
            <a:xfrm>
              <a:off x="4680" y="2633"/>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9" name="Oval 13"/>
            <p:cNvSpPr>
              <a:spLocks noChangeAspect="1" noChangeArrowheads="1"/>
            </p:cNvSpPr>
            <p:nvPr/>
          </p:nvSpPr>
          <p:spPr bwMode="auto">
            <a:xfrm>
              <a:off x="2992"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40" name="Oval 14"/>
            <p:cNvSpPr>
              <a:spLocks noChangeAspect="1" noChangeArrowheads="1"/>
            </p:cNvSpPr>
            <p:nvPr/>
          </p:nvSpPr>
          <p:spPr bwMode="auto">
            <a:xfrm>
              <a:off x="3391"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26629" name="Text Box 16"/>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8 contiguous clusters</a:t>
            </a:r>
          </a:p>
        </p:txBody>
      </p:sp>
    </p:spTree>
    <p:extLst>
      <p:ext uri="{BB962C8B-B14F-4D97-AF65-F5344CB8AC3E}">
        <p14:creationId xmlns:p14="http://schemas.microsoft.com/office/powerpoint/2010/main" val="3937029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Density-Based</a:t>
            </a:r>
          </a:p>
        </p:txBody>
      </p:sp>
      <p:sp>
        <p:nvSpPr>
          <p:cNvPr id="27651" name="Rectangle 4"/>
          <p:cNvSpPr>
            <a:spLocks noGrp="1" noChangeArrowheads="1"/>
          </p:cNvSpPr>
          <p:nvPr>
            <p:ph idx="1"/>
          </p:nvPr>
        </p:nvSpPr>
        <p:spPr>
          <a:xfrm>
            <a:off x="2057400" y="1143000"/>
            <a:ext cx="8001000" cy="5106988"/>
          </a:xfrm>
        </p:spPr>
        <p:txBody>
          <a:bodyPr/>
          <a:lstStyle/>
          <a:p>
            <a:pPr marL="342900" indent="-342900">
              <a:spcBef>
                <a:spcPct val="20000"/>
              </a:spcBef>
              <a:spcAft>
                <a:spcPts val="1200"/>
              </a:spcAft>
            </a:pPr>
            <a:r>
              <a:rPr lang="en-US" altLang="en-US" sz="2400" dirty="0"/>
              <a:t>Density-based</a:t>
            </a:r>
          </a:p>
          <a:p>
            <a:pPr marL="742950" lvl="1" indent="-285750" algn="just">
              <a:lnSpc>
                <a:spcPct val="150000"/>
              </a:lnSpc>
              <a:spcBef>
                <a:spcPct val="20000"/>
              </a:spcBef>
            </a:pPr>
            <a:r>
              <a:rPr lang="en-US" altLang="en-US" sz="2000" dirty="0"/>
              <a:t>A cluster is a dense region of points, which is separated by low-density regions, from other regions of high density. </a:t>
            </a:r>
          </a:p>
          <a:p>
            <a:pPr marL="742950" lvl="1" indent="-285750" algn="just">
              <a:lnSpc>
                <a:spcPct val="150000"/>
              </a:lnSpc>
              <a:spcBef>
                <a:spcPct val="20000"/>
              </a:spcBef>
            </a:pPr>
            <a:r>
              <a:rPr lang="en-US" altLang="en-US" sz="2000" dirty="0"/>
              <a:t>Used when the clusters are irregular or intertwined, and when noise and outliers are present. </a:t>
            </a:r>
          </a:p>
        </p:txBody>
      </p:sp>
      <p:grpSp>
        <p:nvGrpSpPr>
          <p:cNvPr id="27652" name="Group 12"/>
          <p:cNvGrpSpPr>
            <a:grpSpLocks/>
          </p:cNvGrpSpPr>
          <p:nvPr/>
        </p:nvGrpSpPr>
        <p:grpSpPr bwMode="auto">
          <a:xfrm>
            <a:off x="1828800" y="3886200"/>
            <a:ext cx="8610600" cy="1676400"/>
            <a:chOff x="1056" y="3072"/>
            <a:chExt cx="3840" cy="720"/>
          </a:xfrm>
        </p:grpSpPr>
        <p:sp>
          <p:nvSpPr>
            <p:cNvPr id="27654" name="Rectangle 2"/>
            <p:cNvSpPr>
              <a:spLocks noChangeArrowheads="1"/>
            </p:cNvSpPr>
            <p:nvPr/>
          </p:nvSpPr>
          <p:spPr bwMode="auto">
            <a:xfrm>
              <a:off x="1056" y="3072"/>
              <a:ext cx="3840" cy="720"/>
            </a:xfrm>
            <a:prstGeom prst="rect">
              <a:avLst/>
            </a:prstGeom>
            <a:pattFill prst="pct10">
              <a:fgClr>
                <a:schemeClr val="tx1"/>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5" name="Oval 5"/>
            <p:cNvSpPr>
              <a:spLocks noChangeAspect="1" noChangeArrowheads="1"/>
            </p:cNvSpPr>
            <p:nvPr/>
          </p:nvSpPr>
          <p:spPr bwMode="auto">
            <a:xfrm>
              <a:off x="1599" y="3374"/>
              <a:ext cx="134" cy="134"/>
            </a:xfrm>
            <a:prstGeom prst="ellipse">
              <a:avLst/>
            </a:prstGeom>
            <a:solidFill>
              <a:srgbClr val="3333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6" name="AutoShape 6"/>
            <p:cNvSpPr>
              <a:spLocks noChangeAspect="1" noChangeArrowheads="1"/>
            </p:cNvSpPr>
            <p:nvPr/>
          </p:nvSpPr>
          <p:spPr bwMode="auto">
            <a:xfrm rot="-5400000">
              <a:off x="1370" y="3006"/>
              <a:ext cx="525" cy="866"/>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lnTo>
                    <a:pt x="5625" y="1361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657" name="Oval 7"/>
            <p:cNvSpPr>
              <a:spLocks noChangeAspect="1" noChangeArrowheads="1"/>
            </p:cNvSpPr>
            <p:nvPr/>
          </p:nvSpPr>
          <p:spPr bwMode="auto">
            <a:xfrm>
              <a:off x="1932" y="3374"/>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8" name="Oval 8"/>
            <p:cNvSpPr>
              <a:spLocks noChangeAspect="1" noChangeArrowheads="1"/>
            </p:cNvSpPr>
            <p:nvPr/>
          </p:nvSpPr>
          <p:spPr bwMode="auto">
            <a:xfrm>
              <a:off x="3664" y="3257"/>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9" name="Oval 9"/>
            <p:cNvSpPr>
              <a:spLocks noChangeAspect="1" noChangeArrowheads="1"/>
            </p:cNvSpPr>
            <p:nvPr/>
          </p:nvSpPr>
          <p:spPr bwMode="auto">
            <a:xfrm>
              <a:off x="4108" y="3257"/>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60" name="Oval 10"/>
            <p:cNvSpPr>
              <a:spLocks noChangeAspect="1" noChangeArrowheads="1"/>
            </p:cNvSpPr>
            <p:nvPr/>
          </p:nvSpPr>
          <p:spPr bwMode="auto">
            <a:xfrm>
              <a:off x="2420" y="3168"/>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61" name="Oval 11"/>
            <p:cNvSpPr>
              <a:spLocks noChangeAspect="1" noChangeArrowheads="1"/>
            </p:cNvSpPr>
            <p:nvPr/>
          </p:nvSpPr>
          <p:spPr bwMode="auto">
            <a:xfrm>
              <a:off x="2819" y="3168"/>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27653" name="Text Box 13"/>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6 density-based clusters</a:t>
            </a:r>
          </a:p>
        </p:txBody>
      </p:sp>
    </p:spTree>
    <p:extLst>
      <p:ext uri="{BB962C8B-B14F-4D97-AF65-F5344CB8AC3E}">
        <p14:creationId xmlns:p14="http://schemas.microsoft.com/office/powerpoint/2010/main" val="3148239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Conceptual Clusters</a:t>
            </a:r>
          </a:p>
        </p:txBody>
      </p:sp>
      <p:sp>
        <p:nvSpPr>
          <p:cNvPr id="28675" name="Rectangle 3"/>
          <p:cNvSpPr>
            <a:spLocks noGrp="1" noChangeArrowheads="1"/>
          </p:cNvSpPr>
          <p:nvPr>
            <p:ph idx="1"/>
          </p:nvPr>
        </p:nvSpPr>
        <p:spPr>
          <a:xfrm>
            <a:off x="2057400" y="1143000"/>
            <a:ext cx="8001000" cy="5106988"/>
          </a:xfrm>
        </p:spPr>
        <p:txBody>
          <a:bodyPr/>
          <a:lstStyle/>
          <a:p>
            <a:pPr marL="342900" indent="-342900">
              <a:spcBef>
                <a:spcPct val="20000"/>
              </a:spcBef>
            </a:pPr>
            <a:r>
              <a:rPr lang="en-US" altLang="en-US" sz="2400" dirty="0"/>
              <a:t>Shared Property or Conceptual Clusters</a:t>
            </a:r>
          </a:p>
          <a:p>
            <a:pPr marL="742950" lvl="1" indent="-285750" algn="just">
              <a:lnSpc>
                <a:spcPct val="150000"/>
              </a:lnSpc>
              <a:spcBef>
                <a:spcPct val="20000"/>
              </a:spcBef>
            </a:pPr>
            <a:r>
              <a:rPr lang="en-US" altLang="en-US" sz="2000" dirty="0"/>
              <a:t>Finds clusters that share some common property or represent a particular concept. </a:t>
            </a:r>
          </a:p>
          <a:p>
            <a:pPr marL="742950" lvl="1" indent="-285750">
              <a:spcBef>
                <a:spcPct val="20000"/>
              </a:spcBef>
              <a:buNone/>
            </a:pPr>
            <a:endParaRPr lang="en-US" altLang="en-US" sz="2000" dirty="0"/>
          </a:p>
        </p:txBody>
      </p:sp>
      <p:sp>
        <p:nvSpPr>
          <p:cNvPr id="28676" name="Text Box 13"/>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2 Overlapping Circles</a:t>
            </a:r>
          </a:p>
        </p:txBody>
      </p:sp>
      <p:sp>
        <p:nvSpPr>
          <p:cNvPr id="28677" name="AutoShape 15"/>
          <p:cNvSpPr>
            <a:spLocks noChangeArrowheads="1"/>
          </p:cNvSpPr>
          <p:nvPr/>
        </p:nvSpPr>
        <p:spPr bwMode="auto">
          <a:xfrm>
            <a:off x="4114800" y="3124200"/>
            <a:ext cx="22860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8" name="AutoShape 16"/>
          <p:cNvSpPr>
            <a:spLocks noChangeArrowheads="1"/>
          </p:cNvSpPr>
          <p:nvPr/>
        </p:nvSpPr>
        <p:spPr bwMode="auto">
          <a:xfrm>
            <a:off x="5181600" y="3124200"/>
            <a:ext cx="22860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21432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05000" y="152400"/>
            <a:ext cx="8534400" cy="533400"/>
          </a:xfrm>
        </p:spPr>
        <p:txBody>
          <a:bodyPr/>
          <a:lstStyle/>
          <a:p>
            <a:r>
              <a:rPr lang="en-US" altLang="en-US" sz="2800">
                <a:solidFill>
                  <a:srgbClr val="002060"/>
                </a:solidFill>
              </a:rPr>
              <a:t>Types of Clusters: Objective Function</a:t>
            </a:r>
          </a:p>
        </p:txBody>
      </p:sp>
      <p:sp>
        <p:nvSpPr>
          <p:cNvPr id="17411" name="Rectangle 3"/>
          <p:cNvSpPr>
            <a:spLocks noGrp="1" noChangeArrowheads="1"/>
          </p:cNvSpPr>
          <p:nvPr>
            <p:ph idx="1"/>
          </p:nvPr>
        </p:nvSpPr>
        <p:spPr>
          <a:xfrm>
            <a:off x="1935164" y="1143000"/>
            <a:ext cx="8504237" cy="5181600"/>
          </a:xfrm>
        </p:spPr>
        <p:txBody>
          <a:bodyPr/>
          <a:lstStyle/>
          <a:p>
            <a:pPr algn="just">
              <a:lnSpc>
                <a:spcPct val="150000"/>
              </a:lnSpc>
              <a:spcBef>
                <a:spcPct val="20000"/>
              </a:spcBef>
            </a:pPr>
            <a:r>
              <a:rPr lang="en-US" altLang="en-US" sz="2400" dirty="0"/>
              <a:t>Clusters Defined by an Objective Function</a:t>
            </a:r>
          </a:p>
          <a:p>
            <a:pPr lvl="1" algn="just">
              <a:lnSpc>
                <a:spcPct val="150000"/>
              </a:lnSpc>
              <a:spcBef>
                <a:spcPct val="20000"/>
              </a:spcBef>
            </a:pPr>
            <a:r>
              <a:rPr lang="en-US" altLang="en-US" sz="2000" dirty="0"/>
              <a:t>Finds clusters that minimize or maximize an objective function. </a:t>
            </a:r>
          </a:p>
          <a:p>
            <a:pPr lvl="1" algn="just">
              <a:lnSpc>
                <a:spcPct val="150000"/>
              </a:lnSpc>
            </a:pPr>
            <a:r>
              <a:rPr lang="en-US" altLang="en-US" sz="2000" dirty="0"/>
              <a:t>Enumerate all possible ways of dividing the points into clusters and evaluate the `goodness' of each potential set of clusters by using the given objective function.  (NP Hard)</a:t>
            </a:r>
          </a:p>
          <a:p>
            <a:pPr lvl="1" algn="just">
              <a:lnSpc>
                <a:spcPct val="150000"/>
              </a:lnSpc>
            </a:pPr>
            <a:r>
              <a:rPr lang="en-US" altLang="en-US" sz="2000" dirty="0"/>
              <a:t> Can have global or local objectives.</a:t>
            </a:r>
          </a:p>
          <a:p>
            <a:pPr lvl="2" algn="just">
              <a:lnSpc>
                <a:spcPct val="150000"/>
              </a:lnSpc>
            </a:pPr>
            <a:r>
              <a:rPr lang="en-US" altLang="en-US" sz="1800" dirty="0"/>
              <a:t> Hierarchical clustering algorithms typically have local objectives</a:t>
            </a:r>
          </a:p>
          <a:p>
            <a:pPr lvl="2" algn="just">
              <a:lnSpc>
                <a:spcPct val="150000"/>
              </a:lnSpc>
            </a:pPr>
            <a:r>
              <a:rPr lang="en-US" altLang="en-US" sz="1800" dirty="0"/>
              <a:t> Partitional algorithms typically have global objectives</a:t>
            </a:r>
          </a:p>
        </p:txBody>
      </p:sp>
    </p:spTree>
    <p:extLst>
      <p:ext uri="{BB962C8B-B14F-4D97-AF65-F5344CB8AC3E}">
        <p14:creationId xmlns:p14="http://schemas.microsoft.com/office/powerpoint/2010/main" val="3385250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05000" y="152400"/>
            <a:ext cx="8534400" cy="533400"/>
          </a:xfrm>
        </p:spPr>
        <p:txBody>
          <a:bodyPr/>
          <a:lstStyle/>
          <a:p>
            <a:r>
              <a:rPr lang="en-US" altLang="en-US" sz="2800">
                <a:solidFill>
                  <a:srgbClr val="002060"/>
                </a:solidFill>
              </a:rPr>
              <a:t>Types of Clusters: Objective Function …</a:t>
            </a:r>
          </a:p>
        </p:txBody>
      </p:sp>
      <p:sp>
        <p:nvSpPr>
          <p:cNvPr id="30723" name="Rectangle 3"/>
          <p:cNvSpPr>
            <a:spLocks noGrp="1" noChangeArrowheads="1"/>
          </p:cNvSpPr>
          <p:nvPr>
            <p:ph idx="1"/>
          </p:nvPr>
        </p:nvSpPr>
        <p:spPr/>
        <p:txBody>
          <a:bodyPr/>
          <a:lstStyle/>
          <a:p>
            <a:pPr algn="just">
              <a:lnSpc>
                <a:spcPct val="150000"/>
              </a:lnSpc>
            </a:pPr>
            <a:r>
              <a:rPr lang="en-US" altLang="en-US" sz="2000" dirty="0"/>
              <a:t>Map the clustering problem to a different domain and solve a related problem in that domain</a:t>
            </a:r>
          </a:p>
          <a:p>
            <a:pPr lvl="1" algn="just">
              <a:lnSpc>
                <a:spcPct val="150000"/>
              </a:lnSpc>
            </a:pPr>
            <a:r>
              <a:rPr lang="en-US" altLang="en-US" sz="1800" dirty="0"/>
              <a:t>Proximity matrix defines a weighted graph, where the nodes are the points being clustered, and the weighted edges represent the proximities between points</a:t>
            </a:r>
            <a:endParaRPr lang="en-US" altLang="en-US" sz="1600" dirty="0">
              <a:latin typeface="Times New Roman" pitchFamily="18" charset="0"/>
            </a:endParaRPr>
          </a:p>
          <a:p>
            <a:pPr lvl="1" algn="just">
              <a:lnSpc>
                <a:spcPct val="150000"/>
              </a:lnSpc>
            </a:pPr>
            <a:r>
              <a:rPr lang="en-US" altLang="en-US" sz="1800" dirty="0"/>
              <a:t>Clustering is equivalent to breaking the graph into connected components, one for each cluster </a:t>
            </a:r>
          </a:p>
          <a:p>
            <a:pPr lvl="1" algn="just">
              <a:lnSpc>
                <a:spcPct val="150000"/>
              </a:lnSpc>
            </a:pPr>
            <a:r>
              <a:rPr lang="en-US" altLang="en-US" sz="1800" dirty="0"/>
              <a:t>Want to minimize the edge weight between clusters and maximize the edge weight within clusters </a:t>
            </a:r>
          </a:p>
        </p:txBody>
      </p:sp>
    </p:spTree>
    <p:extLst>
      <p:ext uri="{BB962C8B-B14F-4D97-AF65-F5344CB8AC3E}">
        <p14:creationId xmlns:p14="http://schemas.microsoft.com/office/powerpoint/2010/main" val="35746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0314" y="3200400"/>
            <a:ext cx="4764087" cy="774700"/>
          </a:xfrm>
        </p:spPr>
        <p:txBody>
          <a:bodyPr>
            <a:normAutofit/>
          </a:bodyPr>
          <a:lstStyle/>
          <a:p>
            <a:pPr>
              <a:defRPr/>
            </a:pPr>
            <a:r>
              <a:rPr lang="en-IN" dirty="0">
                <a:solidFill>
                  <a:srgbClr val="002060"/>
                </a:solidFill>
              </a:rPr>
              <a:t>Introduction</a:t>
            </a:r>
          </a:p>
        </p:txBody>
      </p:sp>
    </p:spTree>
    <p:extLst>
      <p:ext uri="{BB962C8B-B14F-4D97-AF65-F5344CB8AC3E}">
        <p14:creationId xmlns:p14="http://schemas.microsoft.com/office/powerpoint/2010/main" val="717802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2971800"/>
            <a:ext cx="7772400" cy="622300"/>
          </a:xfrm>
        </p:spPr>
        <p:txBody>
          <a:bodyPr>
            <a:normAutofit/>
          </a:bodyPr>
          <a:lstStyle/>
          <a:p>
            <a:pPr>
              <a:defRPr/>
            </a:pPr>
            <a:r>
              <a:rPr lang="en-IN" dirty="0">
                <a:solidFill>
                  <a:srgbClr val="002060"/>
                </a:solidFill>
              </a:rPr>
              <a:t>Clustering techniques</a:t>
            </a:r>
          </a:p>
        </p:txBody>
      </p:sp>
    </p:spTree>
    <p:extLst>
      <p:ext uri="{BB962C8B-B14F-4D97-AF65-F5344CB8AC3E}">
        <p14:creationId xmlns:p14="http://schemas.microsoft.com/office/powerpoint/2010/main" val="3066526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05000" y="152400"/>
            <a:ext cx="8280400" cy="552450"/>
          </a:xfrm>
        </p:spPr>
        <p:txBody>
          <a:bodyPr>
            <a:normAutofit/>
          </a:bodyPr>
          <a:lstStyle/>
          <a:p>
            <a:r>
              <a:rPr lang="en-US" altLang="en-US">
                <a:solidFill>
                  <a:srgbClr val="002060"/>
                </a:solidFill>
              </a:rPr>
              <a:t>Types of Clustering</a:t>
            </a:r>
          </a:p>
        </p:txBody>
      </p:sp>
      <p:sp>
        <p:nvSpPr>
          <p:cNvPr id="7171" name="Rectangle 3"/>
          <p:cNvSpPr>
            <a:spLocks noGrp="1" noChangeArrowheads="1"/>
          </p:cNvSpPr>
          <p:nvPr>
            <p:ph idx="1"/>
          </p:nvPr>
        </p:nvSpPr>
        <p:spPr>
          <a:xfrm>
            <a:off x="2163763" y="1065212"/>
            <a:ext cx="8001000" cy="5106988"/>
          </a:xfrm>
        </p:spPr>
        <p:txBody>
          <a:bodyPr/>
          <a:lstStyle/>
          <a:p>
            <a:pPr marL="342900" indent="-342900" algn="just">
              <a:lnSpc>
                <a:spcPct val="150000"/>
              </a:lnSpc>
              <a:spcBef>
                <a:spcPct val="20000"/>
              </a:spcBef>
            </a:pPr>
            <a:r>
              <a:rPr lang="en-US" altLang="en-US" sz="2000" dirty="0"/>
              <a:t>A </a:t>
            </a:r>
            <a:r>
              <a:rPr lang="en-US" altLang="en-US" sz="2000" dirty="0">
                <a:solidFill>
                  <a:srgbClr val="FF0000"/>
                </a:solidFill>
              </a:rPr>
              <a:t>clustering</a:t>
            </a:r>
            <a:r>
              <a:rPr lang="en-US" altLang="en-US" sz="2000" dirty="0"/>
              <a:t> is a process to find a set of clusters</a:t>
            </a:r>
            <a:endParaRPr lang="en-US" altLang="en-US" sz="1050" dirty="0"/>
          </a:p>
          <a:p>
            <a:pPr marL="342900" indent="-342900" algn="just">
              <a:lnSpc>
                <a:spcPct val="150000"/>
              </a:lnSpc>
              <a:spcBef>
                <a:spcPct val="20000"/>
              </a:spcBef>
            </a:pPr>
            <a:r>
              <a:rPr lang="en-US" altLang="en-US" sz="2000" dirty="0"/>
              <a:t>Important distinction between </a:t>
            </a:r>
            <a:r>
              <a:rPr lang="en-US" altLang="en-US" sz="2000" dirty="0">
                <a:solidFill>
                  <a:srgbClr val="FF0000"/>
                </a:solidFill>
              </a:rPr>
              <a:t>hierarchical</a:t>
            </a:r>
            <a:r>
              <a:rPr lang="en-US" altLang="en-US" sz="2000" dirty="0"/>
              <a:t> and </a:t>
            </a:r>
            <a:r>
              <a:rPr lang="en-US" altLang="en-US" sz="2000" dirty="0" err="1">
                <a:solidFill>
                  <a:srgbClr val="FF0000"/>
                </a:solidFill>
              </a:rPr>
              <a:t>partitional</a:t>
            </a:r>
            <a:r>
              <a:rPr lang="en-US" altLang="en-US" sz="2000" dirty="0">
                <a:solidFill>
                  <a:srgbClr val="FFCC00"/>
                </a:solidFill>
              </a:rPr>
              <a:t> </a:t>
            </a:r>
            <a:r>
              <a:rPr lang="en-US" altLang="en-US" sz="2000" dirty="0"/>
              <a:t>sets of clusters </a:t>
            </a:r>
            <a:endParaRPr lang="en-US" altLang="en-US" sz="1050" dirty="0">
              <a:solidFill>
                <a:srgbClr val="FFCC00"/>
              </a:solidFill>
            </a:endParaRPr>
          </a:p>
          <a:p>
            <a:pPr marL="342900" indent="-342900" algn="just">
              <a:lnSpc>
                <a:spcPct val="150000"/>
              </a:lnSpc>
              <a:spcBef>
                <a:spcPct val="20000"/>
              </a:spcBef>
            </a:pPr>
            <a:r>
              <a:rPr lang="en-US" altLang="en-US" sz="2000" dirty="0"/>
              <a:t>Partitional Clustering</a:t>
            </a:r>
          </a:p>
          <a:p>
            <a:pPr marL="742950" lvl="1" indent="-285750" algn="just">
              <a:lnSpc>
                <a:spcPct val="150000"/>
              </a:lnSpc>
              <a:spcBef>
                <a:spcPct val="20000"/>
              </a:spcBef>
            </a:pPr>
            <a:r>
              <a:rPr lang="en-US" altLang="en-US" sz="1600" dirty="0"/>
              <a:t>A division data objects into non-overlapping subsets (clusters) such that each data object is in exactly one subset</a:t>
            </a:r>
            <a:endParaRPr lang="en-US" altLang="en-US" sz="800" dirty="0">
              <a:solidFill>
                <a:srgbClr val="FFCC00"/>
              </a:solidFill>
            </a:endParaRPr>
          </a:p>
          <a:p>
            <a:pPr marL="342900" indent="-342900" algn="just">
              <a:lnSpc>
                <a:spcPct val="150000"/>
              </a:lnSpc>
              <a:spcBef>
                <a:spcPct val="20000"/>
              </a:spcBef>
            </a:pPr>
            <a:r>
              <a:rPr lang="en-US" altLang="en-US" sz="2000" dirty="0"/>
              <a:t>Hierarchical clustering</a:t>
            </a:r>
          </a:p>
          <a:p>
            <a:pPr marL="742950" lvl="1" indent="-285750" algn="just">
              <a:lnSpc>
                <a:spcPct val="150000"/>
              </a:lnSpc>
              <a:spcBef>
                <a:spcPct val="20000"/>
              </a:spcBef>
            </a:pPr>
            <a:r>
              <a:rPr lang="en-US" altLang="en-US" sz="1600" dirty="0"/>
              <a:t>A set of nested clusters organized as a hierarchical tree </a:t>
            </a:r>
          </a:p>
          <a:p>
            <a:pPr marL="234950" indent="-285750" algn="just">
              <a:lnSpc>
                <a:spcPct val="150000"/>
              </a:lnSpc>
              <a:spcBef>
                <a:spcPct val="20000"/>
              </a:spcBef>
            </a:pPr>
            <a:r>
              <a:rPr lang="en-US" altLang="en-US" sz="2000" dirty="0"/>
              <a:t>Density based clustering</a:t>
            </a:r>
          </a:p>
          <a:p>
            <a:pPr marL="742950" lvl="1" indent="-285750" algn="just">
              <a:lnSpc>
                <a:spcPct val="150000"/>
              </a:lnSpc>
              <a:spcBef>
                <a:spcPct val="20000"/>
              </a:spcBef>
            </a:pPr>
            <a:r>
              <a:rPr lang="en-US" altLang="en-US" sz="1600" dirty="0"/>
              <a:t>Discover clusters of arbitrary shape. </a:t>
            </a:r>
          </a:p>
          <a:p>
            <a:pPr marL="742950" lvl="1" indent="-285750" algn="just">
              <a:lnSpc>
                <a:spcPct val="150000"/>
              </a:lnSpc>
              <a:spcBef>
                <a:spcPct val="20000"/>
              </a:spcBef>
            </a:pPr>
            <a:r>
              <a:rPr lang="en-US" altLang="en-US" sz="1600" dirty="0"/>
              <a:t>Clusters dense regions of objects separated by regions of low density</a:t>
            </a:r>
          </a:p>
        </p:txBody>
      </p:sp>
    </p:spTree>
    <p:extLst>
      <p:ext uri="{BB962C8B-B14F-4D97-AF65-F5344CB8AC3E}">
        <p14:creationId xmlns:p14="http://schemas.microsoft.com/office/powerpoint/2010/main" val="103536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152400"/>
            <a:ext cx="8280400" cy="552450"/>
          </a:xfrm>
        </p:spPr>
        <p:txBody>
          <a:bodyPr>
            <a:normAutofit/>
          </a:bodyPr>
          <a:lstStyle/>
          <a:p>
            <a:r>
              <a:rPr lang="en-US" altLang="en-US" dirty="0">
                <a:solidFill>
                  <a:srgbClr val="002060"/>
                </a:solidFill>
              </a:rPr>
              <a:t>Partitional Clustering</a:t>
            </a:r>
          </a:p>
        </p:txBody>
      </p:sp>
      <p:sp>
        <p:nvSpPr>
          <p:cNvPr id="34819" name="Freeform 4"/>
          <p:cNvSpPr>
            <a:spLocks/>
          </p:cNvSpPr>
          <p:nvPr/>
        </p:nvSpPr>
        <p:spPr bwMode="auto">
          <a:xfrm>
            <a:off x="2778125" y="2517775"/>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20" name="Freeform 5"/>
          <p:cNvSpPr>
            <a:spLocks/>
          </p:cNvSpPr>
          <p:nvPr/>
        </p:nvSpPr>
        <p:spPr bwMode="auto">
          <a:xfrm>
            <a:off x="2778125" y="2716214"/>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1" name="Freeform 6"/>
          <p:cNvSpPr>
            <a:spLocks/>
          </p:cNvSpPr>
          <p:nvPr/>
        </p:nvSpPr>
        <p:spPr bwMode="auto">
          <a:xfrm>
            <a:off x="3475039" y="4711701"/>
            <a:ext cx="96837"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0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2" name="Freeform 7"/>
          <p:cNvSpPr>
            <a:spLocks/>
          </p:cNvSpPr>
          <p:nvPr/>
        </p:nvSpPr>
        <p:spPr bwMode="auto">
          <a:xfrm>
            <a:off x="3074989" y="26193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3" name="Freeform 8"/>
          <p:cNvSpPr>
            <a:spLocks/>
          </p:cNvSpPr>
          <p:nvPr/>
        </p:nvSpPr>
        <p:spPr bwMode="auto">
          <a:xfrm>
            <a:off x="3475039" y="39147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24" name="Freeform 9"/>
          <p:cNvSpPr>
            <a:spLocks/>
          </p:cNvSpPr>
          <p:nvPr/>
        </p:nvSpPr>
        <p:spPr bwMode="auto">
          <a:xfrm>
            <a:off x="3644901" y="182562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25" name="Freeform 10"/>
          <p:cNvSpPr>
            <a:spLocks/>
          </p:cNvSpPr>
          <p:nvPr/>
        </p:nvSpPr>
        <p:spPr bwMode="auto">
          <a:xfrm>
            <a:off x="3875089" y="2020889"/>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6" name="Freeform 11"/>
          <p:cNvSpPr>
            <a:spLocks/>
          </p:cNvSpPr>
          <p:nvPr/>
        </p:nvSpPr>
        <p:spPr bwMode="auto">
          <a:xfrm>
            <a:off x="397192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7" name="Freeform 12"/>
          <p:cNvSpPr>
            <a:spLocks/>
          </p:cNvSpPr>
          <p:nvPr/>
        </p:nvSpPr>
        <p:spPr bwMode="auto">
          <a:xfrm>
            <a:off x="437197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8" name="Freeform 13"/>
          <p:cNvSpPr>
            <a:spLocks/>
          </p:cNvSpPr>
          <p:nvPr/>
        </p:nvSpPr>
        <p:spPr bwMode="auto">
          <a:xfrm>
            <a:off x="4171950" y="2117725"/>
            <a:ext cx="96838" cy="103188"/>
          </a:xfrm>
          <a:custGeom>
            <a:avLst/>
            <a:gdLst>
              <a:gd name="T0" fmla="*/ 2147483647 w 61"/>
              <a:gd name="T1" fmla="*/ 2147483647 h 65"/>
              <a:gd name="T2" fmla="*/ 2147483647 w 61"/>
              <a:gd name="T3" fmla="*/ 2147483647 h 65"/>
              <a:gd name="T4" fmla="*/ 2147483647 w 61"/>
              <a:gd name="T5" fmla="*/ 2147483647 h 65"/>
              <a:gd name="T6" fmla="*/ 2147483647 w 61"/>
              <a:gd name="T7" fmla="*/ 2147483647 h 65"/>
              <a:gd name="T8" fmla="*/ 2147483647 w 61"/>
              <a:gd name="T9" fmla="*/ 2147483647 h 65"/>
              <a:gd name="T10" fmla="*/ 0 w 61"/>
              <a:gd name="T11" fmla="*/ 2147483647 h 65"/>
              <a:gd name="T12" fmla="*/ 0 w 61"/>
              <a:gd name="T13" fmla="*/ 2147483647 h 65"/>
              <a:gd name="T14" fmla="*/ 2147483647 w 61"/>
              <a:gd name="T15" fmla="*/ 2147483647 h 65"/>
              <a:gd name="T16" fmla="*/ 2147483647 w 61"/>
              <a:gd name="T17" fmla="*/ 0 h 65"/>
              <a:gd name="T18" fmla="*/ 2147483647 w 61"/>
              <a:gd name="T19" fmla="*/ 2147483647 h 65"/>
              <a:gd name="T20" fmla="*/ 2147483647 w 61"/>
              <a:gd name="T21" fmla="*/ 2147483647 h 65"/>
              <a:gd name="T22" fmla="*/ 2147483647 w 61"/>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en-IN"/>
          </a:p>
        </p:txBody>
      </p:sp>
      <p:sp>
        <p:nvSpPr>
          <p:cNvPr id="34829" name="Freeform 14"/>
          <p:cNvSpPr>
            <a:spLocks/>
          </p:cNvSpPr>
          <p:nvPr/>
        </p:nvSpPr>
        <p:spPr bwMode="auto">
          <a:xfrm>
            <a:off x="4171950" y="1724025"/>
            <a:ext cx="96838"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30" name="Freeform 15"/>
          <p:cNvSpPr>
            <a:spLocks/>
          </p:cNvSpPr>
          <p:nvPr/>
        </p:nvSpPr>
        <p:spPr bwMode="auto">
          <a:xfrm>
            <a:off x="4868864" y="4711701"/>
            <a:ext cx="103187" cy="98425"/>
          </a:xfrm>
          <a:custGeom>
            <a:avLst/>
            <a:gdLst>
              <a:gd name="T0" fmla="*/ 2147483647 w 65"/>
              <a:gd name="T1" fmla="*/ 2147483647 h 62"/>
              <a:gd name="T2" fmla="*/ 2147483647 w 65"/>
              <a:gd name="T3" fmla="*/ 2147483647 h 62"/>
              <a:gd name="T4" fmla="*/ 2147483647 w 65"/>
              <a:gd name="T5" fmla="*/ 2147483647 h 62"/>
              <a:gd name="T6" fmla="*/ 2147483647 w 65"/>
              <a:gd name="T7" fmla="*/ 2147483647 h 62"/>
              <a:gd name="T8" fmla="*/ 2147483647 w 65"/>
              <a:gd name="T9" fmla="*/ 2147483647 h 62"/>
              <a:gd name="T10" fmla="*/ 0 w 65"/>
              <a:gd name="T11" fmla="*/ 2147483647 h 62"/>
              <a:gd name="T12" fmla="*/ 0 w 65"/>
              <a:gd name="T13" fmla="*/ 2147483647 h 62"/>
              <a:gd name="T14" fmla="*/ 2147483647 w 65"/>
              <a:gd name="T15" fmla="*/ 2147483647 h 62"/>
              <a:gd name="T16" fmla="*/ 2147483647 w 65"/>
              <a:gd name="T17" fmla="*/ 0 h 62"/>
              <a:gd name="T18" fmla="*/ 2147483647 w 65"/>
              <a:gd name="T19" fmla="*/ 0 h 62"/>
              <a:gd name="T20" fmla="*/ 2147483647 w 65"/>
              <a:gd name="T21" fmla="*/ 2147483647 h 62"/>
              <a:gd name="T22" fmla="*/ 2147483647 w 65"/>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en-IN"/>
          </a:p>
        </p:txBody>
      </p:sp>
      <p:sp>
        <p:nvSpPr>
          <p:cNvPr id="34831" name="Freeform 16"/>
          <p:cNvSpPr>
            <a:spLocks/>
          </p:cNvSpPr>
          <p:nvPr/>
        </p:nvSpPr>
        <p:spPr bwMode="auto">
          <a:xfrm>
            <a:off x="3074989" y="2220914"/>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32" name="Freeform 17"/>
          <p:cNvSpPr>
            <a:spLocks/>
          </p:cNvSpPr>
          <p:nvPr/>
        </p:nvSpPr>
        <p:spPr bwMode="auto">
          <a:xfrm>
            <a:off x="2747964" y="441007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33" name="Freeform 18"/>
          <p:cNvSpPr>
            <a:spLocks/>
          </p:cNvSpPr>
          <p:nvPr/>
        </p:nvSpPr>
        <p:spPr bwMode="auto">
          <a:xfrm>
            <a:off x="2778125" y="5008564"/>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34" name="Freeform 19"/>
          <p:cNvSpPr>
            <a:spLocks/>
          </p:cNvSpPr>
          <p:nvPr/>
        </p:nvSpPr>
        <p:spPr bwMode="auto">
          <a:xfrm>
            <a:off x="3244851" y="199072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35" name="Text Box 20"/>
          <p:cNvSpPr txBox="1">
            <a:spLocks noChangeArrowheads="1"/>
          </p:cNvSpPr>
          <p:nvPr/>
        </p:nvSpPr>
        <p:spPr bwMode="auto">
          <a:xfrm>
            <a:off x="2514600" y="5562601"/>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grpSp>
        <p:nvGrpSpPr>
          <p:cNvPr id="1539094" name="Group 22"/>
          <p:cNvGrpSpPr>
            <a:grpSpLocks/>
          </p:cNvGrpSpPr>
          <p:nvPr/>
        </p:nvGrpSpPr>
        <p:grpSpPr bwMode="auto">
          <a:xfrm>
            <a:off x="6248400" y="1295401"/>
            <a:ext cx="3581400" cy="4633913"/>
            <a:chOff x="2976" y="816"/>
            <a:chExt cx="2256" cy="2919"/>
          </a:xfrm>
        </p:grpSpPr>
        <p:graphicFrame>
          <p:nvGraphicFramePr>
            <p:cNvPr id="34837" name="Object 3"/>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0245" name="VISIO" r:id="rId3" imgW="1547102" imgH="2097084" progId="Visio.Drawing.6">
                    <p:embed/>
                  </p:oleObj>
                </mc:Choice>
                <mc:Fallback>
                  <p:oleObj name="VISIO" r:id="rId3" imgW="1547102" imgH="209708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8" name="Text Box 21"/>
            <p:cNvSpPr txBox="1">
              <a:spLocks noChangeArrowheads="1"/>
            </p:cNvSpPr>
            <p:nvPr/>
          </p:nvSpPr>
          <p:spPr bwMode="auto">
            <a:xfrm>
              <a:off x="3456" y="3504"/>
              <a:ext cx="17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A Partitional  Clustering</a:t>
              </a:r>
            </a:p>
          </p:txBody>
        </p:sp>
      </p:grpSp>
    </p:spTree>
    <p:extLst>
      <p:ext uri="{BB962C8B-B14F-4D97-AF65-F5344CB8AC3E}">
        <p14:creationId xmlns:p14="http://schemas.microsoft.com/office/powerpoint/2010/main" val="2759966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05000" y="152400"/>
            <a:ext cx="8280400" cy="552450"/>
          </a:xfrm>
        </p:spPr>
        <p:txBody>
          <a:bodyPr>
            <a:normAutofit/>
          </a:bodyPr>
          <a:lstStyle/>
          <a:p>
            <a:r>
              <a:rPr lang="en-US" altLang="en-US">
                <a:solidFill>
                  <a:srgbClr val="002060"/>
                </a:solidFill>
              </a:rPr>
              <a:t>Hierarchical Clustering</a:t>
            </a:r>
          </a:p>
        </p:txBody>
      </p:sp>
      <p:graphicFrame>
        <p:nvGraphicFramePr>
          <p:cNvPr id="35843" name="Object 3"/>
          <p:cNvGraphicFramePr>
            <a:graphicFrameLocks noChangeAspect="1"/>
          </p:cNvGraphicFramePr>
          <p:nvPr/>
        </p:nvGraphicFramePr>
        <p:xfrm>
          <a:off x="2514601" y="3962401"/>
          <a:ext cx="2752725" cy="1960563"/>
        </p:xfrm>
        <a:graphic>
          <a:graphicData uri="http://schemas.openxmlformats.org/presentationml/2006/ole">
            <mc:AlternateContent xmlns:mc="http://schemas.openxmlformats.org/markup-compatibility/2006">
              <mc:Choice xmlns:v="urn:schemas-microsoft-com:vml" Requires="v">
                <p:oleObj spid="_x0000_s11278" name="VISIO" r:id="rId3" imgW="2747671" imgH="1960706" progId="Visio.Drawing.6">
                  <p:embed/>
                </p:oleObj>
              </mc:Choice>
              <mc:Fallback>
                <p:oleObj name="VISIO" r:id="rId3" imgW="2747671" imgH="19607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3962401"/>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2438401" y="1447801"/>
          <a:ext cx="2760663" cy="1793875"/>
        </p:xfrm>
        <a:graphic>
          <a:graphicData uri="http://schemas.openxmlformats.org/presentationml/2006/ole">
            <mc:AlternateContent xmlns:mc="http://schemas.openxmlformats.org/markup-compatibility/2006">
              <mc:Choice xmlns:v="urn:schemas-microsoft-com:vml" Requires="v">
                <p:oleObj spid="_x0000_s11279" name="VISIO" r:id="rId5" imgW="2756614" imgH="1795265" progId="Visio.Drawing.6">
                  <p:embed/>
                </p:oleObj>
              </mc:Choice>
              <mc:Fallback>
                <p:oleObj name="VISIO" r:id="rId5" imgW="2756614" imgH="1795265"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1" y="1447801"/>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6924675" y="1066801"/>
          <a:ext cx="1773238" cy="2284413"/>
        </p:xfrm>
        <a:graphic>
          <a:graphicData uri="http://schemas.openxmlformats.org/presentationml/2006/ole">
            <mc:AlternateContent xmlns:mc="http://schemas.openxmlformats.org/markup-compatibility/2006">
              <mc:Choice xmlns:v="urn:schemas-microsoft-com:vml" Requires="v">
                <p:oleObj spid="_x0000_s11280" name="VISIO" r:id="rId7" imgW="1379425" imgH="1779615" progId="Visio.Drawing.6">
                  <p:embed/>
                </p:oleObj>
              </mc:Choice>
              <mc:Fallback>
                <p:oleObj name="VISIO" r:id="rId7" imgW="1379425" imgH="1779615"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675" y="1066801"/>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6924676" y="3657601"/>
          <a:ext cx="1909763" cy="2282825"/>
        </p:xfrm>
        <a:graphic>
          <a:graphicData uri="http://schemas.openxmlformats.org/presentationml/2006/ole">
            <mc:AlternateContent xmlns:mc="http://schemas.openxmlformats.org/markup-compatibility/2006">
              <mc:Choice xmlns:v="urn:schemas-microsoft-com:vml" Requires="v">
                <p:oleObj spid="_x0000_s11281" name="VISIO" r:id="rId9" imgW="1471089" imgH="1761729" progId="Visio.Drawing.6">
                  <p:embed/>
                </p:oleObj>
              </mc:Choice>
              <mc:Fallback>
                <p:oleObj name="VISIO" r:id="rId9" imgW="1471089" imgH="1761729"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4676" y="3657601"/>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Text Box 7"/>
          <p:cNvSpPr txBox="1">
            <a:spLocks noChangeArrowheads="1"/>
          </p:cNvSpPr>
          <p:nvPr/>
        </p:nvSpPr>
        <p:spPr bwMode="auto">
          <a:xfrm>
            <a:off x="2438400" y="32004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Traditional Hierarchical Clustering</a:t>
            </a:r>
          </a:p>
        </p:txBody>
      </p:sp>
      <p:sp>
        <p:nvSpPr>
          <p:cNvPr id="35848" name="Text Box 8"/>
          <p:cNvSpPr txBox="1">
            <a:spLocks noChangeArrowheads="1"/>
          </p:cNvSpPr>
          <p:nvPr/>
        </p:nvSpPr>
        <p:spPr bwMode="auto">
          <a:xfrm>
            <a:off x="2438400" y="5791200"/>
            <a:ext cx="358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Non-traditional Hierarchical Clustering</a:t>
            </a:r>
          </a:p>
        </p:txBody>
      </p:sp>
      <p:sp>
        <p:nvSpPr>
          <p:cNvPr id="35849" name="Text Box 9"/>
          <p:cNvSpPr txBox="1">
            <a:spLocks noChangeArrowheads="1"/>
          </p:cNvSpPr>
          <p:nvPr/>
        </p:nvSpPr>
        <p:spPr bwMode="auto">
          <a:xfrm>
            <a:off x="6324600" y="57912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Non-traditional Dendrogram</a:t>
            </a:r>
          </a:p>
        </p:txBody>
      </p:sp>
      <p:sp>
        <p:nvSpPr>
          <p:cNvPr id="35850" name="Text Box 10"/>
          <p:cNvSpPr txBox="1">
            <a:spLocks noChangeArrowheads="1"/>
          </p:cNvSpPr>
          <p:nvPr/>
        </p:nvSpPr>
        <p:spPr bwMode="auto">
          <a:xfrm>
            <a:off x="6324600" y="32004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Traditional Dendrogram</a:t>
            </a:r>
          </a:p>
        </p:txBody>
      </p:sp>
    </p:spTree>
    <p:extLst>
      <p:ext uri="{BB962C8B-B14F-4D97-AF65-F5344CB8AC3E}">
        <p14:creationId xmlns:p14="http://schemas.microsoft.com/office/powerpoint/2010/main" val="1539141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905000" y="0"/>
            <a:ext cx="8280400" cy="838200"/>
          </a:xfrm>
        </p:spPr>
        <p:txBody>
          <a:bodyPr/>
          <a:lstStyle/>
          <a:p>
            <a:r>
              <a:rPr lang="en-US" altLang="en-US" dirty="0">
                <a:solidFill>
                  <a:srgbClr val="002060"/>
                </a:solidFill>
              </a:rPr>
              <a:t>Density based Clustering</a:t>
            </a:r>
          </a:p>
        </p:txBody>
      </p:sp>
      <p:pic>
        <p:nvPicPr>
          <p:cNvPr id="158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9713"/>
            <a:ext cx="4872038"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4" name="Text Box 4"/>
          <p:cNvSpPr txBox="1">
            <a:spLocks noChangeArrowheads="1"/>
          </p:cNvSpPr>
          <p:nvPr/>
        </p:nvSpPr>
        <p:spPr bwMode="auto">
          <a:xfrm>
            <a:off x="2514600" y="4876800"/>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t>Original Points</a:t>
            </a:r>
          </a:p>
        </p:txBody>
      </p:sp>
      <p:grpSp>
        <p:nvGrpSpPr>
          <p:cNvPr id="158725" name="Group 5"/>
          <p:cNvGrpSpPr>
            <a:grpSpLocks/>
          </p:cNvGrpSpPr>
          <p:nvPr/>
        </p:nvGrpSpPr>
        <p:grpSpPr bwMode="auto">
          <a:xfrm>
            <a:off x="5795964" y="1447800"/>
            <a:ext cx="4872037" cy="3779838"/>
            <a:chOff x="2691" y="633"/>
            <a:chExt cx="3069" cy="2381"/>
          </a:xfrm>
        </p:grpSpPr>
        <p:pic>
          <p:nvPicPr>
            <p:cNvPr id="1587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633"/>
              <a:ext cx="3069" cy="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7" name="Text Box 7"/>
            <p:cNvSpPr txBox="1">
              <a:spLocks noChangeArrowheads="1"/>
            </p:cNvSpPr>
            <p:nvPr/>
          </p:nvSpPr>
          <p:spPr bwMode="auto">
            <a:xfrm>
              <a:off x="3984" y="2781"/>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en-US" b="1" dirty="0"/>
                <a:t>Clusters</a:t>
              </a:r>
            </a:p>
          </p:txBody>
        </p:sp>
      </p:grpSp>
    </p:spTree>
    <p:extLst>
      <p:ext uri="{BB962C8B-B14F-4D97-AF65-F5344CB8AC3E}">
        <p14:creationId xmlns:p14="http://schemas.microsoft.com/office/powerpoint/2010/main" val="857917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r>
              <a:rPr lang="en-US" altLang="en-US">
                <a:solidFill>
                  <a:srgbClr val="002060"/>
                </a:solidFill>
              </a:rPr>
              <a:t>Clustering Algorithms</a:t>
            </a:r>
          </a:p>
        </p:txBody>
      </p:sp>
      <p:sp>
        <p:nvSpPr>
          <p:cNvPr id="36867" name="Rectangle 1027"/>
          <p:cNvSpPr>
            <a:spLocks noGrp="1" noChangeArrowheads="1"/>
          </p:cNvSpPr>
          <p:nvPr>
            <p:ph idx="1"/>
          </p:nvPr>
        </p:nvSpPr>
        <p:spPr/>
        <p:txBody>
          <a:bodyPr/>
          <a:lstStyle/>
          <a:p>
            <a:pPr>
              <a:lnSpc>
                <a:spcPct val="250000"/>
              </a:lnSpc>
            </a:pPr>
            <a:r>
              <a:rPr lang="en-US" altLang="en-US" dirty="0"/>
              <a:t>Partitional Clustering</a:t>
            </a:r>
            <a:endParaRPr lang="en-US" altLang="en-US" dirty="0">
              <a:latin typeface="Times New Roman" pitchFamily="18" charset="0"/>
            </a:endParaRPr>
          </a:p>
          <a:p>
            <a:pPr>
              <a:lnSpc>
                <a:spcPct val="250000"/>
              </a:lnSpc>
            </a:pPr>
            <a:r>
              <a:rPr lang="en-US" altLang="en-US" dirty="0"/>
              <a:t>Hierarchical clustering</a:t>
            </a:r>
            <a:endParaRPr lang="en-US" altLang="en-US" dirty="0">
              <a:latin typeface="Times New Roman" pitchFamily="18" charset="0"/>
            </a:endParaRPr>
          </a:p>
          <a:p>
            <a:pPr>
              <a:lnSpc>
                <a:spcPct val="250000"/>
              </a:lnSpc>
            </a:pPr>
            <a:r>
              <a:rPr lang="en-US" altLang="en-US" dirty="0"/>
              <a:t>Density-based clustering</a:t>
            </a:r>
          </a:p>
        </p:txBody>
      </p:sp>
    </p:spTree>
    <p:extLst>
      <p:ext uri="{BB962C8B-B14F-4D97-AF65-F5344CB8AC3E}">
        <p14:creationId xmlns:p14="http://schemas.microsoft.com/office/powerpoint/2010/main" val="2377046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3181350"/>
            <a:ext cx="7772400" cy="781050"/>
          </a:xfrm>
        </p:spPr>
        <p:txBody>
          <a:bodyPr>
            <a:normAutofit fontScale="90000"/>
          </a:bodyPr>
          <a:lstStyle/>
          <a:p>
            <a:pPr marL="342900" indent="-342900">
              <a:lnSpc>
                <a:spcPct val="150000"/>
              </a:lnSpc>
              <a:spcBef>
                <a:spcPts val="0"/>
              </a:spcBef>
            </a:pPr>
            <a:r>
              <a:rPr lang="en-US" altLang="en-US" sz="4800" dirty="0">
                <a:solidFill>
                  <a:srgbClr val="002060"/>
                </a:solidFill>
              </a:rPr>
              <a:t>Partitional Clustering</a:t>
            </a:r>
          </a:p>
        </p:txBody>
      </p:sp>
    </p:spTree>
    <p:extLst>
      <p:ext uri="{BB962C8B-B14F-4D97-AF65-F5344CB8AC3E}">
        <p14:creationId xmlns:p14="http://schemas.microsoft.com/office/powerpoint/2010/main" val="3937744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80400" cy="533400"/>
          </a:xfrm>
        </p:spPr>
        <p:txBody>
          <a:bodyPr/>
          <a:lstStyle/>
          <a:p>
            <a:r>
              <a:rPr lang="en-US" altLang="en-US" sz="2800" dirty="0" err="1">
                <a:solidFill>
                  <a:srgbClr val="002060"/>
                </a:solidFill>
              </a:rPr>
              <a:t>Partitional</a:t>
            </a:r>
            <a:r>
              <a:rPr lang="en-US" altLang="en-US" sz="2800" dirty="0">
                <a:solidFill>
                  <a:srgbClr val="002060"/>
                </a:solidFill>
              </a:rPr>
              <a:t> Clustering</a:t>
            </a:r>
            <a:endParaRPr lang="en-IN" sz="2800" dirty="0"/>
          </a:p>
        </p:txBody>
      </p:sp>
      <p:sp>
        <p:nvSpPr>
          <p:cNvPr id="3" name="Content Placeholder 2"/>
          <p:cNvSpPr>
            <a:spLocks noGrp="1"/>
          </p:cNvSpPr>
          <p:nvPr>
            <p:ph idx="1"/>
          </p:nvPr>
        </p:nvSpPr>
        <p:spPr/>
        <p:txBody>
          <a:bodyPr>
            <a:normAutofit/>
          </a:bodyPr>
          <a:lstStyle/>
          <a:p>
            <a:pPr algn="just">
              <a:lnSpc>
                <a:spcPct val="150000"/>
              </a:lnSpc>
            </a:pPr>
            <a:r>
              <a:rPr lang="en-IN" sz="2400" dirty="0"/>
              <a:t>Given</a:t>
            </a:r>
          </a:p>
          <a:p>
            <a:pPr lvl="1" algn="just">
              <a:lnSpc>
                <a:spcPct val="150000"/>
              </a:lnSpc>
            </a:pPr>
            <a:r>
              <a:rPr lang="en-IN" sz="2000" dirty="0"/>
              <a:t>A data set of </a:t>
            </a:r>
            <a:r>
              <a:rPr lang="en-IN" sz="2000" b="1" dirty="0"/>
              <a:t>n objects</a:t>
            </a:r>
          </a:p>
          <a:p>
            <a:pPr lvl="1" algn="just">
              <a:lnSpc>
                <a:spcPct val="150000"/>
              </a:lnSpc>
            </a:pPr>
            <a:r>
              <a:rPr lang="en-IN" sz="2000" b="1" dirty="0"/>
              <a:t>K the number of clusters to form</a:t>
            </a:r>
          </a:p>
          <a:p>
            <a:pPr algn="just">
              <a:lnSpc>
                <a:spcPct val="150000"/>
              </a:lnSpc>
            </a:pPr>
            <a:r>
              <a:rPr lang="en-IN" sz="2400" dirty="0"/>
              <a:t>Organize the objects into k partitions </a:t>
            </a:r>
            <a:r>
              <a:rPr lang="en-IN" sz="2400" b="1" dirty="0"/>
              <a:t>(k&lt;=n) where each partition </a:t>
            </a:r>
            <a:r>
              <a:rPr lang="en-IN" sz="2400" dirty="0"/>
              <a:t>represents a cluster</a:t>
            </a:r>
          </a:p>
          <a:p>
            <a:pPr algn="just">
              <a:lnSpc>
                <a:spcPct val="150000"/>
              </a:lnSpc>
            </a:pPr>
            <a:r>
              <a:rPr lang="en-IN" sz="2400" dirty="0"/>
              <a:t>The clusters are formed to optimize an objective partitioning criterion</a:t>
            </a:r>
          </a:p>
          <a:p>
            <a:pPr lvl="1" algn="just">
              <a:lnSpc>
                <a:spcPct val="150000"/>
              </a:lnSpc>
            </a:pPr>
            <a:r>
              <a:rPr lang="en-IN" sz="2000" dirty="0"/>
              <a:t>Objects within a cluster are </a:t>
            </a:r>
            <a:r>
              <a:rPr lang="en-IN" sz="2000" b="1" dirty="0"/>
              <a:t>similar</a:t>
            </a:r>
          </a:p>
          <a:p>
            <a:pPr lvl="1" algn="just">
              <a:lnSpc>
                <a:spcPct val="150000"/>
              </a:lnSpc>
            </a:pPr>
            <a:r>
              <a:rPr lang="en-IN" sz="2000" dirty="0"/>
              <a:t>Objects of different clusters are </a:t>
            </a:r>
            <a:r>
              <a:rPr lang="en-IN" sz="2000" b="1" dirty="0"/>
              <a:t>dissimilar </a:t>
            </a:r>
            <a:endParaRPr lang="en-IN" sz="2000" dirty="0"/>
          </a:p>
        </p:txBody>
      </p:sp>
    </p:spTree>
    <p:extLst>
      <p:ext uri="{BB962C8B-B14F-4D97-AF65-F5344CB8AC3E}">
        <p14:creationId xmlns:p14="http://schemas.microsoft.com/office/powerpoint/2010/main" val="4145735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K-means Clustering</a:t>
            </a:r>
          </a:p>
        </p:txBody>
      </p:sp>
      <p:sp>
        <p:nvSpPr>
          <p:cNvPr id="37891" name="Rectangle 3"/>
          <p:cNvSpPr>
            <a:spLocks noGrp="1" noChangeArrowheads="1"/>
          </p:cNvSpPr>
          <p:nvPr>
            <p:ph idx="1"/>
          </p:nvPr>
        </p:nvSpPr>
        <p:spPr>
          <a:xfrm>
            <a:off x="2057400" y="1143000"/>
            <a:ext cx="8001000" cy="2590800"/>
          </a:xfrm>
        </p:spPr>
        <p:txBody>
          <a:bodyPr/>
          <a:lstStyle/>
          <a:p>
            <a:pPr marL="533400" indent="-533400" algn="just">
              <a:spcBef>
                <a:spcPct val="20000"/>
              </a:spcBef>
            </a:pPr>
            <a:r>
              <a:rPr lang="en-US" altLang="en-US" sz="2200" dirty="0"/>
              <a:t>The basic algorithm is very simple</a:t>
            </a:r>
          </a:p>
          <a:p>
            <a:pPr marL="533400" indent="-533400" algn="just">
              <a:spcBef>
                <a:spcPct val="20000"/>
              </a:spcBef>
            </a:pPr>
            <a:r>
              <a:rPr lang="en-US" altLang="en-US" sz="2200" dirty="0"/>
              <a:t>Number of clusters, K, must be specified</a:t>
            </a:r>
          </a:p>
          <a:p>
            <a:pPr marL="533400" indent="-533400" algn="just">
              <a:spcBef>
                <a:spcPct val="20000"/>
              </a:spcBef>
            </a:pPr>
            <a:r>
              <a:rPr lang="en-US" altLang="en-US" sz="2200" dirty="0"/>
              <a:t>Each cluster is associated with a </a:t>
            </a:r>
            <a:r>
              <a:rPr lang="en-US" altLang="en-US" sz="2200" dirty="0">
                <a:solidFill>
                  <a:srgbClr val="C00000"/>
                </a:solidFill>
              </a:rPr>
              <a:t>centroid </a:t>
            </a:r>
            <a:r>
              <a:rPr lang="en-US" altLang="en-US" sz="2200" dirty="0"/>
              <a:t>(mean or center point) </a:t>
            </a:r>
          </a:p>
          <a:p>
            <a:pPr marL="533400" indent="-533400" algn="just">
              <a:spcBef>
                <a:spcPct val="20000"/>
              </a:spcBef>
            </a:pPr>
            <a:r>
              <a:rPr lang="en-US" altLang="en-US" sz="2200" dirty="0"/>
              <a:t>Each point is assigned to the cluster with the closest centroid</a:t>
            </a:r>
          </a:p>
        </p:txBody>
      </p:sp>
      <p:graphicFrame>
        <p:nvGraphicFramePr>
          <p:cNvPr id="21508" name="Object 4"/>
          <p:cNvGraphicFramePr>
            <a:graphicFrameLocks noChangeAspect="1"/>
          </p:cNvGraphicFramePr>
          <p:nvPr/>
        </p:nvGraphicFramePr>
        <p:xfrm>
          <a:off x="1981200" y="4133850"/>
          <a:ext cx="8153400" cy="2114550"/>
        </p:xfrm>
        <a:graphic>
          <a:graphicData uri="http://schemas.openxmlformats.org/presentationml/2006/ole">
            <mc:AlternateContent xmlns:mc="http://schemas.openxmlformats.org/markup-compatibility/2006">
              <mc:Choice xmlns:v="urn:schemas-microsoft-com:vml" Requires="v">
                <p:oleObj spid="_x0000_s12293" name="Bitmap Image" r:id="rId3" imgW="9784928" imgH="3177815" progId="Paint.Picture">
                  <p:embed/>
                </p:oleObj>
              </mc:Choice>
              <mc:Fallback>
                <p:oleObj name="Bitmap Image" r:id="rId3" imgW="9784928" imgH="317781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0143"/>
                      <a:stretch>
                        <a:fillRect/>
                      </a:stretch>
                    </p:blipFill>
                    <p:spPr bwMode="auto">
                      <a:xfrm>
                        <a:off x="1981200" y="4133850"/>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20122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K-means Clustering – Details</a:t>
            </a:r>
          </a:p>
        </p:txBody>
      </p:sp>
      <p:sp>
        <p:nvSpPr>
          <p:cNvPr id="22531" name="Rectangle 3"/>
          <p:cNvSpPr>
            <a:spLocks noGrp="1" noChangeArrowheads="1"/>
          </p:cNvSpPr>
          <p:nvPr>
            <p:ph idx="1"/>
          </p:nvPr>
        </p:nvSpPr>
        <p:spPr>
          <a:xfrm>
            <a:off x="2133600" y="990600"/>
            <a:ext cx="8001000" cy="5334000"/>
          </a:xfrm>
        </p:spPr>
        <p:txBody>
          <a:bodyPr/>
          <a:lstStyle/>
          <a:p>
            <a:pPr marL="533400" indent="-533400" algn="just">
              <a:lnSpc>
                <a:spcPct val="150000"/>
              </a:lnSpc>
              <a:spcBef>
                <a:spcPts val="0"/>
              </a:spcBef>
            </a:pPr>
            <a:r>
              <a:rPr lang="en-US" altLang="en-US" sz="1800" dirty="0"/>
              <a:t>Initial centroids are often chosen randomly.</a:t>
            </a:r>
          </a:p>
          <a:p>
            <a:pPr marL="990600" lvl="1" indent="-533400" algn="just">
              <a:lnSpc>
                <a:spcPct val="150000"/>
              </a:lnSpc>
              <a:spcBef>
                <a:spcPts val="0"/>
              </a:spcBef>
            </a:pPr>
            <a:r>
              <a:rPr lang="en-US" altLang="en-US" sz="1400" dirty="0"/>
              <a:t>Clusters produced vary from one run to another.</a:t>
            </a:r>
          </a:p>
          <a:p>
            <a:pPr marL="533400" indent="-533400" algn="just">
              <a:lnSpc>
                <a:spcPct val="150000"/>
              </a:lnSpc>
              <a:spcBef>
                <a:spcPts val="0"/>
              </a:spcBef>
            </a:pPr>
            <a:r>
              <a:rPr lang="en-US" altLang="en-US" sz="1800" dirty="0"/>
              <a:t>The centroid is (typically) the mean of the points in the cluster.</a:t>
            </a:r>
          </a:p>
          <a:p>
            <a:pPr marL="533400" indent="-533400" algn="just">
              <a:lnSpc>
                <a:spcPct val="150000"/>
              </a:lnSpc>
              <a:spcBef>
                <a:spcPts val="0"/>
              </a:spcBef>
            </a:pPr>
            <a:r>
              <a:rPr lang="en-US" altLang="en-US" sz="1800" dirty="0"/>
              <a:t>‘Closeness’ is measured by Euclidean distance, cosine similarity, correlation, etc.</a:t>
            </a:r>
          </a:p>
          <a:p>
            <a:pPr marL="533400" indent="-533400" algn="just">
              <a:lnSpc>
                <a:spcPct val="150000"/>
              </a:lnSpc>
              <a:spcBef>
                <a:spcPts val="0"/>
              </a:spcBef>
            </a:pPr>
            <a:r>
              <a:rPr lang="en-US" altLang="en-US" sz="1800" dirty="0"/>
              <a:t>K-means will converge for common similarity measures mentioned above.</a:t>
            </a:r>
          </a:p>
          <a:p>
            <a:pPr marL="533400" indent="-533400" algn="just">
              <a:lnSpc>
                <a:spcPct val="150000"/>
              </a:lnSpc>
              <a:spcBef>
                <a:spcPts val="0"/>
              </a:spcBef>
            </a:pPr>
            <a:r>
              <a:rPr lang="en-US" altLang="en-US" sz="1800" dirty="0"/>
              <a:t>Most of the convergence happens in the first few iterations.</a:t>
            </a:r>
          </a:p>
          <a:p>
            <a:pPr marL="990600" lvl="1" indent="-533400" algn="just">
              <a:lnSpc>
                <a:spcPct val="150000"/>
              </a:lnSpc>
              <a:spcBef>
                <a:spcPts val="0"/>
              </a:spcBef>
            </a:pPr>
            <a:r>
              <a:rPr lang="en-US" altLang="en-US" sz="1400" dirty="0"/>
              <a:t>Often the stopping condition is changed to ‘Until relatively few points change clusters’ or some measure of clustering doesn’t change.</a:t>
            </a:r>
          </a:p>
          <a:p>
            <a:pPr marL="533400" indent="-533400" algn="just">
              <a:lnSpc>
                <a:spcPct val="150000"/>
              </a:lnSpc>
              <a:spcBef>
                <a:spcPts val="0"/>
              </a:spcBef>
            </a:pPr>
            <a:r>
              <a:rPr lang="en-US" altLang="en-US" sz="1800" dirty="0"/>
              <a:t>Complexity is O( n * K * I * d )</a:t>
            </a:r>
          </a:p>
          <a:p>
            <a:pPr marL="990600" lvl="1" indent="-533400" algn="just">
              <a:lnSpc>
                <a:spcPct val="150000"/>
              </a:lnSpc>
              <a:spcBef>
                <a:spcPts val="0"/>
              </a:spcBef>
            </a:pPr>
            <a:r>
              <a:rPr lang="en-US" altLang="en-US" sz="1400" dirty="0"/>
              <a:t>n = number of points, K = number of clusters, </a:t>
            </a:r>
            <a:br>
              <a:rPr lang="en-US" altLang="en-US" sz="1400" dirty="0"/>
            </a:br>
            <a:r>
              <a:rPr lang="en-US" altLang="en-US" sz="1400" dirty="0"/>
              <a:t>I = number of iterations, d = number of attributes</a:t>
            </a:r>
          </a:p>
        </p:txBody>
      </p:sp>
    </p:spTree>
    <p:extLst>
      <p:ext uri="{BB962C8B-B14F-4D97-AF65-F5344CB8AC3E}">
        <p14:creationId xmlns:p14="http://schemas.microsoft.com/office/powerpoint/2010/main" val="79260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altLang="en-US" dirty="0">
                <a:solidFill>
                  <a:srgbClr val="002060"/>
                </a:solidFill>
              </a:rPr>
              <a:t>What is Cluster Analysis?</a:t>
            </a:r>
          </a:p>
        </p:txBody>
      </p:sp>
      <p:sp>
        <p:nvSpPr>
          <p:cNvPr id="5123" name="Rectangle 5"/>
          <p:cNvSpPr>
            <a:spLocks noGrp="1" noChangeArrowheads="1"/>
          </p:cNvSpPr>
          <p:nvPr>
            <p:ph idx="1"/>
          </p:nvPr>
        </p:nvSpPr>
        <p:spPr>
          <a:xfrm>
            <a:off x="1935163" y="1143000"/>
            <a:ext cx="8318500" cy="1295400"/>
          </a:xfrm>
        </p:spPr>
        <p:txBody>
          <a:bodyPr>
            <a:normAutofit fontScale="92500" lnSpcReduction="10000"/>
          </a:bodyPr>
          <a:lstStyle/>
          <a:p>
            <a:pPr algn="just">
              <a:lnSpc>
                <a:spcPct val="150000"/>
              </a:lnSpc>
            </a:pPr>
            <a:r>
              <a:rPr lang="en-US" altLang="en-US" sz="2000" dirty="0"/>
              <a:t>Finding groups of objects such that the objects in a group will be similar (or related) to one another and different from (or unrelated to) the objects in other groups</a:t>
            </a:r>
          </a:p>
        </p:txBody>
      </p:sp>
      <p:grpSp>
        <p:nvGrpSpPr>
          <p:cNvPr id="5124" name="Group 6"/>
          <p:cNvGrpSpPr>
            <a:grpSpLocks/>
          </p:cNvGrpSpPr>
          <p:nvPr/>
        </p:nvGrpSpPr>
        <p:grpSpPr bwMode="auto">
          <a:xfrm>
            <a:off x="4800600" y="3570288"/>
            <a:ext cx="3048000" cy="2678112"/>
            <a:chOff x="2160" y="2544"/>
            <a:chExt cx="1920" cy="1687"/>
          </a:xfrm>
        </p:grpSpPr>
        <p:sp>
          <p:nvSpPr>
            <p:cNvPr id="5135"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6"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7"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8"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9"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0"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1"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2"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3"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4"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5"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6"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7"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8"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9"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0"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1"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2"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3"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4"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5"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6"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7"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8"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9"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60"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grpSp>
        <p:nvGrpSpPr>
          <p:cNvPr id="1535009" name="Group 33"/>
          <p:cNvGrpSpPr>
            <a:grpSpLocks/>
          </p:cNvGrpSpPr>
          <p:nvPr/>
        </p:nvGrpSpPr>
        <p:grpSpPr bwMode="auto">
          <a:xfrm>
            <a:off x="6781800" y="2667000"/>
            <a:ext cx="3048000" cy="2514600"/>
            <a:chOff x="3312" y="1584"/>
            <a:chExt cx="1920" cy="1584"/>
          </a:xfrm>
        </p:grpSpPr>
        <p:sp>
          <p:nvSpPr>
            <p:cNvPr id="5133"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4"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50000"/>
                </a:spcBef>
                <a:spcAft>
                  <a:spcPct val="0"/>
                </a:spcAft>
                <a:buClrTx/>
                <a:buSzTx/>
                <a:buFontTx/>
                <a:buNone/>
              </a:pPr>
              <a:r>
                <a:rPr lang="en-US" altLang="en-US" sz="2000">
                  <a:latin typeface="Tahoma" pitchFamily="34" charset="0"/>
                </a:rPr>
                <a:t>Inter-cluster distances are maximized</a:t>
              </a:r>
            </a:p>
          </p:txBody>
        </p:sp>
      </p:grpSp>
      <p:grpSp>
        <p:nvGrpSpPr>
          <p:cNvPr id="1535012" name="Group 36"/>
          <p:cNvGrpSpPr>
            <a:grpSpLocks/>
          </p:cNvGrpSpPr>
          <p:nvPr/>
        </p:nvGrpSpPr>
        <p:grpSpPr bwMode="auto">
          <a:xfrm>
            <a:off x="4419600" y="3657600"/>
            <a:ext cx="3276600" cy="2286000"/>
            <a:chOff x="1824" y="2208"/>
            <a:chExt cx="2064" cy="1440"/>
          </a:xfrm>
        </p:grpSpPr>
        <p:sp>
          <p:nvSpPr>
            <p:cNvPr id="5130" name="Oval 37"/>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1" name="Oval 38"/>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2" name="Oval 39"/>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grpSp>
        <p:nvGrpSpPr>
          <p:cNvPr id="1535016" name="Group 40"/>
          <p:cNvGrpSpPr>
            <a:grpSpLocks/>
          </p:cNvGrpSpPr>
          <p:nvPr/>
        </p:nvGrpSpPr>
        <p:grpSpPr bwMode="auto">
          <a:xfrm>
            <a:off x="2819400" y="2971800"/>
            <a:ext cx="2286000" cy="1676400"/>
            <a:chOff x="816" y="1776"/>
            <a:chExt cx="1440" cy="1056"/>
          </a:xfrm>
        </p:grpSpPr>
        <p:sp>
          <p:nvSpPr>
            <p:cNvPr id="5128"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9"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50000"/>
                </a:spcBef>
                <a:spcAft>
                  <a:spcPct val="0"/>
                </a:spcAft>
                <a:buClrTx/>
                <a:buSzTx/>
                <a:buFontTx/>
                <a:buNone/>
              </a:pPr>
              <a:r>
                <a:rPr lang="en-US" altLang="en-US" sz="2000">
                  <a:latin typeface="Tahoma" pitchFamily="34" charset="0"/>
                </a:rPr>
                <a:t>Intra-cluster distances are minimized</a:t>
              </a:r>
            </a:p>
          </p:txBody>
        </p:sp>
      </p:grpSp>
    </p:spTree>
    <p:extLst>
      <p:ext uri="{BB962C8B-B14F-4D97-AF65-F5344CB8AC3E}">
        <p14:creationId xmlns:p14="http://schemas.microsoft.com/office/powerpoint/2010/main" val="1121015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5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50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5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solidFill>
                  <a:srgbClr val="002060"/>
                </a:solidFill>
              </a:rPr>
              <a:t>Evaluating K-means Clusters</a:t>
            </a:r>
          </a:p>
        </p:txBody>
      </p:sp>
      <p:graphicFrame>
        <p:nvGraphicFramePr>
          <p:cNvPr id="43012" name="Object 4"/>
          <p:cNvGraphicFramePr>
            <a:graphicFrameLocks noGrp="1" noChangeAspect="1"/>
          </p:cNvGraphicFramePr>
          <p:nvPr>
            <p:ph idx="1"/>
          </p:nvPr>
        </p:nvGraphicFramePr>
        <p:xfrm>
          <a:off x="3886200" y="2590800"/>
          <a:ext cx="2519363" cy="762000"/>
        </p:xfrm>
        <a:graphic>
          <a:graphicData uri="http://schemas.openxmlformats.org/presentationml/2006/ole">
            <mc:AlternateContent xmlns:mc="http://schemas.openxmlformats.org/markup-compatibility/2006">
              <mc:Choice xmlns:v="urn:schemas-microsoft-com:vml" Requires="v">
                <p:oleObj spid="_x0000_s13317" name="Equation" r:id="rId3" imgW="1511300" imgH="457200" progId="Equation.3">
                  <p:embed/>
                </p:oleObj>
              </mc:Choice>
              <mc:Fallback>
                <p:oleObj name="Equation" r:id="rId3" imgW="1511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90800"/>
                        <a:ext cx="2519363" cy="762000"/>
                      </a:xfrm>
                      <a:prstGeom prst="rect">
                        <a:avLst/>
                      </a:prstGeom>
                      <a:noFill/>
                      <a:ln>
                        <a:noFill/>
                      </a:ln>
                      <a:effectLst/>
                    </p:spPr>
                  </p:pic>
                </p:oleObj>
              </mc:Fallback>
            </mc:AlternateContent>
          </a:graphicData>
        </a:graphic>
      </p:graphicFrame>
      <p:sp>
        <p:nvSpPr>
          <p:cNvPr id="43011" name="Rectangle 3"/>
          <p:cNvSpPr>
            <a:spLocks noGrp="1" noChangeArrowheads="1"/>
          </p:cNvSpPr>
          <p:nvPr>
            <p:ph type="body" idx="4294967295"/>
          </p:nvPr>
        </p:nvSpPr>
        <p:spPr>
          <a:xfrm>
            <a:off x="0" y="1143000"/>
            <a:ext cx="7970838" cy="5181600"/>
          </a:xfrm>
        </p:spPr>
        <p:txBody>
          <a:bodyPr/>
          <a:lstStyle/>
          <a:p>
            <a:pPr algn="just">
              <a:lnSpc>
                <a:spcPct val="150000"/>
              </a:lnSpc>
            </a:pPr>
            <a:r>
              <a:rPr lang="en-US" altLang="en-US" sz="1800" dirty="0"/>
              <a:t>Most common measure is Sum of Squared Error (SSE)</a:t>
            </a:r>
          </a:p>
          <a:p>
            <a:pPr lvl="1" algn="just">
              <a:lnSpc>
                <a:spcPct val="150000"/>
              </a:lnSpc>
            </a:pPr>
            <a:r>
              <a:rPr lang="en-US" altLang="en-US" sz="1600" dirty="0"/>
              <a:t>For each point, the error is the distance to the nearest cluster</a:t>
            </a:r>
          </a:p>
          <a:p>
            <a:pPr lvl="1" algn="just">
              <a:lnSpc>
                <a:spcPct val="150000"/>
              </a:lnSpc>
            </a:pPr>
            <a:r>
              <a:rPr lang="en-US" altLang="en-US" sz="1600" dirty="0"/>
              <a:t>To get SSE, we square these errors and sum them.</a:t>
            </a:r>
          </a:p>
          <a:p>
            <a:pPr lvl="1" algn="just">
              <a:lnSpc>
                <a:spcPct val="150000"/>
              </a:lnSpc>
            </a:pPr>
            <a:endParaRPr lang="en-US" altLang="en-US" sz="1600" dirty="0"/>
          </a:p>
          <a:p>
            <a:pPr marL="457200" lvl="1" indent="0" algn="just">
              <a:lnSpc>
                <a:spcPct val="150000"/>
              </a:lnSpc>
              <a:buNone/>
            </a:pPr>
            <a:endParaRPr lang="en-US" altLang="en-US" sz="1600" dirty="0"/>
          </a:p>
          <a:p>
            <a:pPr lvl="1" algn="just">
              <a:lnSpc>
                <a:spcPct val="150000"/>
              </a:lnSpc>
            </a:pPr>
            <a:r>
              <a:rPr lang="en-US" altLang="en-US" sz="1600" i="1" dirty="0"/>
              <a:t>x </a:t>
            </a:r>
            <a:r>
              <a:rPr lang="en-US" altLang="en-US" sz="1600" dirty="0"/>
              <a:t>is a data point in cluster </a:t>
            </a:r>
            <a:r>
              <a:rPr lang="en-US" altLang="en-US" sz="1600" i="1" dirty="0"/>
              <a:t>C</a:t>
            </a:r>
            <a:r>
              <a:rPr lang="en-US" altLang="en-US" sz="1600" baseline="-25000" dirty="0"/>
              <a:t>i </a:t>
            </a:r>
            <a:r>
              <a:rPr lang="en-US" altLang="en-US" sz="1600" dirty="0"/>
              <a:t>and </a:t>
            </a:r>
            <a:r>
              <a:rPr lang="en-US" altLang="en-US" sz="1600" i="1" dirty="0"/>
              <a:t>m</a:t>
            </a:r>
            <a:r>
              <a:rPr lang="en-US" altLang="en-US" sz="1600" i="1" baseline="-25000" dirty="0"/>
              <a:t>i</a:t>
            </a:r>
            <a:r>
              <a:rPr lang="en-US" altLang="en-US" sz="1600" dirty="0"/>
              <a:t> is the representative point for cluster </a:t>
            </a:r>
            <a:r>
              <a:rPr lang="en-US" altLang="en-US" sz="1600" i="1" dirty="0"/>
              <a:t>C</a:t>
            </a:r>
            <a:r>
              <a:rPr lang="en-US" altLang="en-US" sz="1600" baseline="-25000" dirty="0"/>
              <a:t>i</a:t>
            </a:r>
            <a:r>
              <a:rPr lang="en-US" altLang="en-US" sz="1600" dirty="0"/>
              <a:t> </a:t>
            </a:r>
          </a:p>
          <a:p>
            <a:pPr lvl="2" algn="just">
              <a:lnSpc>
                <a:spcPct val="150000"/>
              </a:lnSpc>
            </a:pPr>
            <a:r>
              <a:rPr lang="en-US" altLang="en-US" sz="1400" dirty="0"/>
              <a:t> can show that </a:t>
            </a:r>
            <a:r>
              <a:rPr lang="en-US" altLang="en-US" sz="1400" i="1" dirty="0"/>
              <a:t>m</a:t>
            </a:r>
            <a:r>
              <a:rPr lang="en-US" altLang="en-US" sz="1400" i="1" baseline="-25000" dirty="0"/>
              <a:t>i</a:t>
            </a:r>
            <a:r>
              <a:rPr lang="en-US" altLang="en-US" sz="1400" baseline="-25000" dirty="0"/>
              <a:t> </a:t>
            </a:r>
            <a:r>
              <a:rPr lang="en-US" altLang="en-US" sz="1400" dirty="0"/>
              <a:t>corresponds to the center (mean) of the cluster</a:t>
            </a:r>
          </a:p>
          <a:p>
            <a:pPr lvl="1" algn="just">
              <a:lnSpc>
                <a:spcPct val="150000"/>
              </a:lnSpc>
            </a:pPr>
            <a:r>
              <a:rPr lang="en-US" altLang="en-US" sz="1600" dirty="0"/>
              <a:t>Given two clusters, we can choose the one with the smallest error</a:t>
            </a:r>
          </a:p>
          <a:p>
            <a:pPr algn="just">
              <a:lnSpc>
                <a:spcPct val="150000"/>
              </a:lnSpc>
            </a:pPr>
            <a:r>
              <a:rPr lang="en-US" altLang="en-US" sz="1800" dirty="0"/>
              <a:t>One easy way to reduce SSE is to increase K, i.e. the number of clusters</a:t>
            </a:r>
          </a:p>
          <a:p>
            <a:pPr lvl="1" algn="just">
              <a:lnSpc>
                <a:spcPct val="150000"/>
              </a:lnSpc>
            </a:pPr>
            <a:r>
              <a:rPr lang="en-US" altLang="en-US" sz="1600" dirty="0"/>
              <a:t>A good clustering with smaller K can have a lower SSE than a poor clustering with higher K</a:t>
            </a:r>
          </a:p>
        </p:txBody>
      </p:sp>
    </p:spTree>
    <p:extLst>
      <p:ext uri="{BB962C8B-B14F-4D97-AF65-F5344CB8AC3E}">
        <p14:creationId xmlns:p14="http://schemas.microsoft.com/office/powerpoint/2010/main" val="23273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Two different K-means Clusterings</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64" y="990601"/>
            <a:ext cx="30432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Text Box 4"/>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grpSp>
        <p:nvGrpSpPr>
          <p:cNvPr id="1594373" name="Group 5"/>
          <p:cNvGrpSpPr>
            <a:grpSpLocks/>
          </p:cNvGrpSpPr>
          <p:nvPr/>
        </p:nvGrpSpPr>
        <p:grpSpPr bwMode="auto">
          <a:xfrm>
            <a:off x="6629400" y="3660776"/>
            <a:ext cx="3048000" cy="2587625"/>
            <a:chOff x="3216" y="2306"/>
            <a:chExt cx="1920" cy="1630"/>
          </a:xfrm>
        </p:grpSpPr>
        <p:pic>
          <p:nvPicPr>
            <p:cNvPr id="399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7" name="Text Box 7"/>
            <p:cNvSpPr txBox="1">
              <a:spLocks noChangeArrowheads="1"/>
            </p:cNvSpPr>
            <p:nvPr/>
          </p:nvSpPr>
          <p:spPr bwMode="auto">
            <a:xfrm>
              <a:off x="3408" y="3705"/>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Sub-optimal Clustering</a:t>
              </a:r>
            </a:p>
          </p:txBody>
        </p:sp>
      </p:grpSp>
      <p:grpSp>
        <p:nvGrpSpPr>
          <p:cNvPr id="1594376" name="Group 8"/>
          <p:cNvGrpSpPr>
            <a:grpSpLocks/>
          </p:cNvGrpSpPr>
          <p:nvPr/>
        </p:nvGrpSpPr>
        <p:grpSpPr bwMode="auto">
          <a:xfrm>
            <a:off x="2514600" y="3660776"/>
            <a:ext cx="3043238" cy="2587625"/>
            <a:chOff x="624" y="2306"/>
            <a:chExt cx="1917" cy="1630"/>
          </a:xfrm>
        </p:grpSpPr>
        <p:pic>
          <p:nvPicPr>
            <p:cNvPr id="3994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5" name="Text Box 10"/>
            <p:cNvSpPr txBox="1">
              <a:spLocks noChangeArrowheads="1"/>
            </p:cNvSpPr>
            <p:nvPr/>
          </p:nvSpPr>
          <p:spPr bwMode="auto">
            <a:xfrm>
              <a:off x="912" y="3705"/>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Optimal Clustering</a:t>
              </a:r>
            </a:p>
          </p:txBody>
        </p:sp>
      </p:grpSp>
      <p:sp>
        <p:nvSpPr>
          <p:cNvPr id="39943" name="Text Box 11"/>
          <p:cNvSpPr txBox="1">
            <a:spLocks noChangeArrowheads="1"/>
          </p:cNvSpPr>
          <p:nvPr/>
        </p:nvSpPr>
        <p:spPr bwMode="auto">
          <a:xfrm>
            <a:off x="6781800" y="15240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mc:AlternateContent xmlns:mc="http://schemas.openxmlformats.org/markup-compatibility/2006">
        <mc:Choice xmlns:p14="http://schemas.microsoft.com/office/powerpoint/2010/main" Requires="p14">
          <p:contentPart p14:bwMode="auto" r:id="rId5">
            <p14:nvContentPartPr>
              <p14:cNvPr id="39992" name="Ink 39991">
                <a:extLst>
                  <a:ext uri="{FF2B5EF4-FFF2-40B4-BE49-F238E27FC236}">
                    <a16:creationId xmlns:a16="http://schemas.microsoft.com/office/drawing/2014/main" id="{AF8F9A78-7CBB-424C-ADDF-1081CB47E3BD}"/>
                  </a:ext>
                </a:extLst>
              </p14:cNvPr>
              <p14:cNvContentPartPr/>
              <p14:nvPr/>
            </p14:nvContentPartPr>
            <p14:xfrm>
              <a:off x="8284191" y="5490527"/>
              <a:ext cx="22320" cy="48600"/>
            </p14:xfrm>
          </p:contentPart>
        </mc:Choice>
        <mc:Fallback>
          <p:pic>
            <p:nvPicPr>
              <p:cNvPr id="39992" name="Ink 39991">
                <a:extLst>
                  <a:ext uri="{FF2B5EF4-FFF2-40B4-BE49-F238E27FC236}">
                    <a16:creationId xmlns:a16="http://schemas.microsoft.com/office/drawing/2014/main" id="{AF8F9A78-7CBB-424C-ADDF-1081CB47E3BD}"/>
                  </a:ext>
                </a:extLst>
              </p:cNvPr>
              <p:cNvPicPr/>
              <p:nvPr/>
            </p:nvPicPr>
            <p:blipFill>
              <a:blip r:embed="rId6"/>
              <a:stretch>
                <a:fillRect/>
              </a:stretch>
            </p:blipFill>
            <p:spPr>
              <a:xfrm>
                <a:off x="8275191" y="5481887"/>
                <a:ext cx="399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94395" name="Ink 1594394">
                <a:extLst>
                  <a:ext uri="{FF2B5EF4-FFF2-40B4-BE49-F238E27FC236}">
                    <a16:creationId xmlns:a16="http://schemas.microsoft.com/office/drawing/2014/main" id="{132D605D-3516-4862-9662-4EA29116D172}"/>
                  </a:ext>
                </a:extLst>
              </p14:cNvPr>
              <p14:cNvContentPartPr/>
              <p14:nvPr/>
            </p14:nvContentPartPr>
            <p14:xfrm>
              <a:off x="4532991" y="626927"/>
              <a:ext cx="319680" cy="38520"/>
            </p14:xfrm>
          </p:contentPart>
        </mc:Choice>
        <mc:Fallback>
          <p:pic>
            <p:nvPicPr>
              <p:cNvPr id="1594395" name="Ink 1594394">
                <a:extLst>
                  <a:ext uri="{FF2B5EF4-FFF2-40B4-BE49-F238E27FC236}">
                    <a16:creationId xmlns:a16="http://schemas.microsoft.com/office/drawing/2014/main" id="{132D605D-3516-4862-9662-4EA29116D172}"/>
                  </a:ext>
                </a:extLst>
              </p:cNvPr>
              <p:cNvPicPr/>
              <p:nvPr/>
            </p:nvPicPr>
            <p:blipFill>
              <a:blip r:embed="rId8"/>
              <a:stretch>
                <a:fillRect/>
              </a:stretch>
            </p:blipFill>
            <p:spPr>
              <a:xfrm>
                <a:off x="4523991" y="617927"/>
                <a:ext cx="3373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94410" name="Ink 1594409">
                <a:extLst>
                  <a:ext uri="{FF2B5EF4-FFF2-40B4-BE49-F238E27FC236}">
                    <a16:creationId xmlns:a16="http://schemas.microsoft.com/office/drawing/2014/main" id="{B2D855E7-B2D3-42F2-91B1-72EEB7D0A1EF}"/>
                  </a:ext>
                </a:extLst>
              </p14:cNvPr>
              <p14:cNvContentPartPr/>
              <p14:nvPr/>
            </p14:nvContentPartPr>
            <p14:xfrm>
              <a:off x="619071" y="1345487"/>
              <a:ext cx="204480" cy="251640"/>
            </p14:xfrm>
          </p:contentPart>
        </mc:Choice>
        <mc:Fallback>
          <p:pic>
            <p:nvPicPr>
              <p:cNvPr id="1594410" name="Ink 1594409">
                <a:extLst>
                  <a:ext uri="{FF2B5EF4-FFF2-40B4-BE49-F238E27FC236}">
                    <a16:creationId xmlns:a16="http://schemas.microsoft.com/office/drawing/2014/main" id="{B2D855E7-B2D3-42F2-91B1-72EEB7D0A1EF}"/>
                  </a:ext>
                </a:extLst>
              </p:cNvPr>
              <p:cNvPicPr/>
              <p:nvPr/>
            </p:nvPicPr>
            <p:blipFill>
              <a:blip r:embed="rId10"/>
              <a:stretch>
                <a:fillRect/>
              </a:stretch>
            </p:blipFill>
            <p:spPr>
              <a:xfrm>
                <a:off x="610431" y="1336487"/>
                <a:ext cx="2221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94414" name="Ink 1594413">
                <a:extLst>
                  <a:ext uri="{FF2B5EF4-FFF2-40B4-BE49-F238E27FC236}">
                    <a16:creationId xmlns:a16="http://schemas.microsoft.com/office/drawing/2014/main" id="{3B5FB483-A825-49EB-B420-E5F950FB00C7}"/>
                  </a:ext>
                </a:extLst>
              </p14:cNvPr>
              <p14:cNvContentPartPr/>
              <p14:nvPr/>
            </p14:nvContentPartPr>
            <p14:xfrm>
              <a:off x="813471" y="1981607"/>
              <a:ext cx="212400" cy="335520"/>
            </p14:xfrm>
          </p:contentPart>
        </mc:Choice>
        <mc:Fallback>
          <p:pic>
            <p:nvPicPr>
              <p:cNvPr id="1594414" name="Ink 1594413">
                <a:extLst>
                  <a:ext uri="{FF2B5EF4-FFF2-40B4-BE49-F238E27FC236}">
                    <a16:creationId xmlns:a16="http://schemas.microsoft.com/office/drawing/2014/main" id="{3B5FB483-A825-49EB-B420-E5F950FB00C7}"/>
                  </a:ext>
                </a:extLst>
              </p:cNvPr>
              <p:cNvPicPr/>
              <p:nvPr/>
            </p:nvPicPr>
            <p:blipFill>
              <a:blip r:embed="rId12"/>
              <a:stretch>
                <a:fillRect/>
              </a:stretch>
            </p:blipFill>
            <p:spPr>
              <a:xfrm>
                <a:off x="804471" y="1972967"/>
                <a:ext cx="2300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94420" name="Ink 1594419">
                <a:extLst>
                  <a:ext uri="{FF2B5EF4-FFF2-40B4-BE49-F238E27FC236}">
                    <a16:creationId xmlns:a16="http://schemas.microsoft.com/office/drawing/2014/main" id="{E146B5FF-6659-48FF-ADFB-1C054590E305}"/>
                  </a:ext>
                </a:extLst>
              </p14:cNvPr>
              <p14:cNvContentPartPr/>
              <p14:nvPr/>
            </p14:nvContentPartPr>
            <p14:xfrm>
              <a:off x="678111" y="2821847"/>
              <a:ext cx="230760" cy="288720"/>
            </p14:xfrm>
          </p:contentPart>
        </mc:Choice>
        <mc:Fallback>
          <p:pic>
            <p:nvPicPr>
              <p:cNvPr id="1594420" name="Ink 1594419">
                <a:extLst>
                  <a:ext uri="{FF2B5EF4-FFF2-40B4-BE49-F238E27FC236}">
                    <a16:creationId xmlns:a16="http://schemas.microsoft.com/office/drawing/2014/main" id="{E146B5FF-6659-48FF-ADFB-1C054590E305}"/>
                  </a:ext>
                </a:extLst>
              </p:cNvPr>
              <p:cNvPicPr/>
              <p:nvPr/>
            </p:nvPicPr>
            <p:blipFill>
              <a:blip r:embed="rId14"/>
              <a:stretch>
                <a:fillRect/>
              </a:stretch>
            </p:blipFill>
            <p:spPr>
              <a:xfrm>
                <a:off x="669471" y="2812847"/>
                <a:ext cx="248400" cy="306360"/>
              </a:xfrm>
              <a:prstGeom prst="rect">
                <a:avLst/>
              </a:prstGeom>
            </p:spPr>
          </p:pic>
        </mc:Fallback>
      </mc:AlternateContent>
      <p:grpSp>
        <p:nvGrpSpPr>
          <p:cNvPr id="1594427" name="Group 1594426">
            <a:extLst>
              <a:ext uri="{FF2B5EF4-FFF2-40B4-BE49-F238E27FC236}">
                <a16:creationId xmlns:a16="http://schemas.microsoft.com/office/drawing/2014/main" id="{4A65943A-1705-4DD7-B58A-2AC7E9478F5A}"/>
              </a:ext>
            </a:extLst>
          </p:cNvPr>
          <p:cNvGrpSpPr/>
          <p:nvPr/>
        </p:nvGrpSpPr>
        <p:grpSpPr>
          <a:xfrm>
            <a:off x="1377951" y="2813927"/>
            <a:ext cx="498240" cy="260280"/>
            <a:chOff x="1377951" y="2813927"/>
            <a:chExt cx="498240" cy="260280"/>
          </a:xfrm>
        </p:grpSpPr>
        <mc:AlternateContent xmlns:mc="http://schemas.openxmlformats.org/markup-compatibility/2006">
          <mc:Choice xmlns:p14="http://schemas.microsoft.com/office/powerpoint/2010/main" Requires="p14">
            <p:contentPart p14:bwMode="auto" r:id="rId15">
              <p14:nvContentPartPr>
                <p14:cNvPr id="1594421" name="Ink 1594420">
                  <a:extLst>
                    <a:ext uri="{FF2B5EF4-FFF2-40B4-BE49-F238E27FC236}">
                      <a16:creationId xmlns:a16="http://schemas.microsoft.com/office/drawing/2014/main" id="{AF0DE572-6C79-4AC4-8A61-CC445145EF0A}"/>
                    </a:ext>
                  </a:extLst>
                </p14:cNvPr>
                <p14:cNvContentPartPr/>
                <p14:nvPr/>
              </p14:nvContentPartPr>
              <p14:xfrm>
                <a:off x="1377951" y="2925527"/>
                <a:ext cx="423000" cy="75600"/>
              </p14:xfrm>
            </p:contentPart>
          </mc:Choice>
          <mc:Fallback>
            <p:pic>
              <p:nvPicPr>
                <p:cNvPr id="1594421" name="Ink 1594420">
                  <a:extLst>
                    <a:ext uri="{FF2B5EF4-FFF2-40B4-BE49-F238E27FC236}">
                      <a16:creationId xmlns:a16="http://schemas.microsoft.com/office/drawing/2014/main" id="{AF0DE572-6C79-4AC4-8A61-CC445145EF0A}"/>
                    </a:ext>
                  </a:extLst>
                </p:cNvPr>
                <p:cNvPicPr/>
                <p:nvPr/>
              </p:nvPicPr>
              <p:blipFill>
                <a:blip r:embed="rId16"/>
                <a:stretch>
                  <a:fillRect/>
                </a:stretch>
              </p:blipFill>
              <p:spPr>
                <a:xfrm>
                  <a:off x="1369311" y="2916887"/>
                  <a:ext cx="4406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94422" name="Ink 1594421">
                  <a:extLst>
                    <a:ext uri="{FF2B5EF4-FFF2-40B4-BE49-F238E27FC236}">
                      <a16:creationId xmlns:a16="http://schemas.microsoft.com/office/drawing/2014/main" id="{29C0C965-1314-4ED9-A39E-AD76D9F18880}"/>
                    </a:ext>
                  </a:extLst>
                </p14:cNvPr>
                <p14:cNvContentPartPr/>
                <p14:nvPr/>
              </p14:nvContentPartPr>
              <p14:xfrm>
                <a:off x="1690431" y="2813927"/>
                <a:ext cx="185760" cy="260280"/>
              </p14:xfrm>
            </p:contentPart>
          </mc:Choice>
          <mc:Fallback>
            <p:pic>
              <p:nvPicPr>
                <p:cNvPr id="1594422" name="Ink 1594421">
                  <a:extLst>
                    <a:ext uri="{FF2B5EF4-FFF2-40B4-BE49-F238E27FC236}">
                      <a16:creationId xmlns:a16="http://schemas.microsoft.com/office/drawing/2014/main" id="{29C0C965-1314-4ED9-A39E-AD76D9F18880}"/>
                    </a:ext>
                  </a:extLst>
                </p:cNvPr>
                <p:cNvPicPr/>
                <p:nvPr/>
              </p:nvPicPr>
              <p:blipFill>
                <a:blip r:embed="rId18"/>
                <a:stretch>
                  <a:fillRect/>
                </a:stretch>
              </p:blipFill>
              <p:spPr>
                <a:xfrm>
                  <a:off x="1681431" y="2805287"/>
                  <a:ext cx="203400" cy="277920"/>
                </a:xfrm>
                <a:prstGeom prst="rect">
                  <a:avLst/>
                </a:prstGeom>
              </p:spPr>
            </p:pic>
          </mc:Fallback>
        </mc:AlternateContent>
      </p:grpSp>
      <p:grpSp>
        <p:nvGrpSpPr>
          <p:cNvPr id="1594426" name="Group 1594425">
            <a:extLst>
              <a:ext uri="{FF2B5EF4-FFF2-40B4-BE49-F238E27FC236}">
                <a16:creationId xmlns:a16="http://schemas.microsoft.com/office/drawing/2014/main" id="{F3165AF3-070A-4127-B32C-4DA795930316}"/>
              </a:ext>
            </a:extLst>
          </p:cNvPr>
          <p:cNvGrpSpPr/>
          <p:nvPr/>
        </p:nvGrpSpPr>
        <p:grpSpPr>
          <a:xfrm>
            <a:off x="1199751" y="1177007"/>
            <a:ext cx="1726560" cy="407880"/>
            <a:chOff x="1199751" y="1177007"/>
            <a:chExt cx="1726560" cy="407880"/>
          </a:xfrm>
        </p:grpSpPr>
        <mc:AlternateContent xmlns:mc="http://schemas.openxmlformats.org/markup-compatibility/2006">
          <mc:Choice xmlns:p14="http://schemas.microsoft.com/office/powerpoint/2010/main" Requires="p14">
            <p:contentPart p14:bwMode="auto" r:id="rId19">
              <p14:nvContentPartPr>
                <p14:cNvPr id="1594411" name="Ink 1594410">
                  <a:extLst>
                    <a:ext uri="{FF2B5EF4-FFF2-40B4-BE49-F238E27FC236}">
                      <a16:creationId xmlns:a16="http://schemas.microsoft.com/office/drawing/2014/main" id="{42A39176-34F0-4C35-B911-3EF5EE842F81}"/>
                    </a:ext>
                  </a:extLst>
                </p14:cNvPr>
                <p14:cNvContentPartPr/>
                <p14:nvPr/>
              </p14:nvContentPartPr>
              <p14:xfrm>
                <a:off x="1199751" y="1498127"/>
                <a:ext cx="452160" cy="13320"/>
              </p14:xfrm>
            </p:contentPart>
          </mc:Choice>
          <mc:Fallback>
            <p:pic>
              <p:nvPicPr>
                <p:cNvPr id="1594411" name="Ink 1594410">
                  <a:extLst>
                    <a:ext uri="{FF2B5EF4-FFF2-40B4-BE49-F238E27FC236}">
                      <a16:creationId xmlns:a16="http://schemas.microsoft.com/office/drawing/2014/main" id="{42A39176-34F0-4C35-B911-3EF5EE842F81}"/>
                    </a:ext>
                  </a:extLst>
                </p:cNvPr>
                <p:cNvPicPr/>
                <p:nvPr/>
              </p:nvPicPr>
              <p:blipFill>
                <a:blip r:embed="rId20"/>
                <a:stretch>
                  <a:fillRect/>
                </a:stretch>
              </p:blipFill>
              <p:spPr>
                <a:xfrm>
                  <a:off x="1190751" y="1489487"/>
                  <a:ext cx="4698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94412" name="Ink 1594411">
                  <a:extLst>
                    <a:ext uri="{FF2B5EF4-FFF2-40B4-BE49-F238E27FC236}">
                      <a16:creationId xmlns:a16="http://schemas.microsoft.com/office/drawing/2014/main" id="{283B4064-DBCE-4D2C-BC7D-2BE88CD33C88}"/>
                    </a:ext>
                  </a:extLst>
                </p14:cNvPr>
                <p14:cNvContentPartPr/>
                <p14:nvPr/>
              </p14:nvContentPartPr>
              <p14:xfrm>
                <a:off x="1762791" y="1258007"/>
                <a:ext cx="153720" cy="326880"/>
              </p14:xfrm>
            </p:contentPart>
          </mc:Choice>
          <mc:Fallback>
            <p:pic>
              <p:nvPicPr>
                <p:cNvPr id="1594412" name="Ink 1594411">
                  <a:extLst>
                    <a:ext uri="{FF2B5EF4-FFF2-40B4-BE49-F238E27FC236}">
                      <a16:creationId xmlns:a16="http://schemas.microsoft.com/office/drawing/2014/main" id="{283B4064-DBCE-4D2C-BC7D-2BE88CD33C88}"/>
                    </a:ext>
                  </a:extLst>
                </p:cNvPr>
                <p:cNvPicPr/>
                <p:nvPr/>
              </p:nvPicPr>
              <p:blipFill>
                <a:blip r:embed="rId22"/>
                <a:stretch>
                  <a:fillRect/>
                </a:stretch>
              </p:blipFill>
              <p:spPr>
                <a:xfrm>
                  <a:off x="1754151" y="1249007"/>
                  <a:ext cx="1713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94423" name="Ink 1594422">
                  <a:extLst>
                    <a:ext uri="{FF2B5EF4-FFF2-40B4-BE49-F238E27FC236}">
                      <a16:creationId xmlns:a16="http://schemas.microsoft.com/office/drawing/2014/main" id="{B0074569-83CF-4952-9B25-9876CCF1A882}"/>
                    </a:ext>
                  </a:extLst>
                </p14:cNvPr>
                <p14:cNvContentPartPr/>
                <p14:nvPr/>
              </p14:nvContentPartPr>
              <p14:xfrm>
                <a:off x="2662791" y="1177007"/>
                <a:ext cx="263520" cy="342000"/>
              </p14:xfrm>
            </p:contentPart>
          </mc:Choice>
          <mc:Fallback>
            <p:pic>
              <p:nvPicPr>
                <p:cNvPr id="1594423" name="Ink 1594422">
                  <a:extLst>
                    <a:ext uri="{FF2B5EF4-FFF2-40B4-BE49-F238E27FC236}">
                      <a16:creationId xmlns:a16="http://schemas.microsoft.com/office/drawing/2014/main" id="{B0074569-83CF-4952-9B25-9876CCF1A882}"/>
                    </a:ext>
                  </a:extLst>
                </p:cNvPr>
                <p:cNvPicPr/>
                <p:nvPr/>
              </p:nvPicPr>
              <p:blipFill>
                <a:blip r:embed="rId24"/>
                <a:stretch>
                  <a:fillRect/>
                </a:stretch>
              </p:blipFill>
              <p:spPr>
                <a:xfrm>
                  <a:off x="2653791" y="1168367"/>
                  <a:ext cx="281160" cy="359640"/>
                </a:xfrm>
                <a:prstGeom prst="rect">
                  <a:avLst/>
                </a:prstGeom>
              </p:spPr>
            </p:pic>
          </mc:Fallback>
        </mc:AlternateContent>
      </p:grpSp>
      <p:grpSp>
        <p:nvGrpSpPr>
          <p:cNvPr id="1594434" name="Group 1594433">
            <a:extLst>
              <a:ext uri="{FF2B5EF4-FFF2-40B4-BE49-F238E27FC236}">
                <a16:creationId xmlns:a16="http://schemas.microsoft.com/office/drawing/2014/main" id="{C6F33995-9A15-49FD-AE59-C60D8DE1946C}"/>
              </a:ext>
            </a:extLst>
          </p:cNvPr>
          <p:cNvGrpSpPr/>
          <p:nvPr/>
        </p:nvGrpSpPr>
        <p:grpSpPr>
          <a:xfrm>
            <a:off x="1442031" y="1944527"/>
            <a:ext cx="1413000" cy="356040"/>
            <a:chOff x="1442031" y="1944527"/>
            <a:chExt cx="1413000" cy="356040"/>
          </a:xfrm>
        </p:grpSpPr>
        <mc:AlternateContent xmlns:mc="http://schemas.openxmlformats.org/markup-compatibility/2006">
          <mc:Choice xmlns:p14="http://schemas.microsoft.com/office/powerpoint/2010/main" Requires="p14">
            <p:contentPart p14:bwMode="auto" r:id="rId25">
              <p14:nvContentPartPr>
                <p14:cNvPr id="1594415" name="Ink 1594414">
                  <a:extLst>
                    <a:ext uri="{FF2B5EF4-FFF2-40B4-BE49-F238E27FC236}">
                      <a16:creationId xmlns:a16="http://schemas.microsoft.com/office/drawing/2014/main" id="{7090FF39-B48E-40CA-8240-8D4B06652BAE}"/>
                    </a:ext>
                  </a:extLst>
                </p14:cNvPr>
                <p14:cNvContentPartPr/>
                <p14:nvPr/>
              </p14:nvContentPartPr>
              <p14:xfrm>
                <a:off x="1442031" y="2146127"/>
                <a:ext cx="415800" cy="69120"/>
              </p14:xfrm>
            </p:contentPart>
          </mc:Choice>
          <mc:Fallback>
            <p:pic>
              <p:nvPicPr>
                <p:cNvPr id="1594415" name="Ink 1594414">
                  <a:extLst>
                    <a:ext uri="{FF2B5EF4-FFF2-40B4-BE49-F238E27FC236}">
                      <a16:creationId xmlns:a16="http://schemas.microsoft.com/office/drawing/2014/main" id="{7090FF39-B48E-40CA-8240-8D4B06652BAE}"/>
                    </a:ext>
                  </a:extLst>
                </p:cNvPr>
                <p:cNvPicPr/>
                <p:nvPr/>
              </p:nvPicPr>
              <p:blipFill>
                <a:blip r:embed="rId26"/>
                <a:stretch>
                  <a:fillRect/>
                </a:stretch>
              </p:blipFill>
              <p:spPr>
                <a:xfrm>
                  <a:off x="1433031" y="2137127"/>
                  <a:ext cx="4334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94416" name="Ink 1594415">
                  <a:extLst>
                    <a:ext uri="{FF2B5EF4-FFF2-40B4-BE49-F238E27FC236}">
                      <a16:creationId xmlns:a16="http://schemas.microsoft.com/office/drawing/2014/main" id="{710234AD-A811-4555-AC4B-62458787F2E9}"/>
                    </a:ext>
                  </a:extLst>
                </p14:cNvPr>
                <p14:cNvContentPartPr/>
                <p14:nvPr/>
              </p14:nvContentPartPr>
              <p14:xfrm>
                <a:off x="1717431" y="2050367"/>
                <a:ext cx="135360" cy="229320"/>
              </p14:xfrm>
            </p:contentPart>
          </mc:Choice>
          <mc:Fallback>
            <p:pic>
              <p:nvPicPr>
                <p:cNvPr id="1594416" name="Ink 1594415">
                  <a:extLst>
                    <a:ext uri="{FF2B5EF4-FFF2-40B4-BE49-F238E27FC236}">
                      <a16:creationId xmlns:a16="http://schemas.microsoft.com/office/drawing/2014/main" id="{710234AD-A811-4555-AC4B-62458787F2E9}"/>
                    </a:ext>
                  </a:extLst>
                </p:cNvPr>
                <p:cNvPicPr/>
                <p:nvPr/>
              </p:nvPicPr>
              <p:blipFill>
                <a:blip r:embed="rId28"/>
                <a:stretch>
                  <a:fillRect/>
                </a:stretch>
              </p:blipFill>
              <p:spPr>
                <a:xfrm>
                  <a:off x="1708431" y="2041727"/>
                  <a:ext cx="1530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594417" name="Ink 1594416">
                  <a:extLst>
                    <a:ext uri="{FF2B5EF4-FFF2-40B4-BE49-F238E27FC236}">
                      <a16:creationId xmlns:a16="http://schemas.microsoft.com/office/drawing/2014/main" id="{9171CC94-AFF5-4954-9846-28F1E36F1DB6}"/>
                    </a:ext>
                  </a:extLst>
                </p14:cNvPr>
                <p14:cNvContentPartPr/>
                <p14:nvPr/>
              </p14:nvContentPartPr>
              <p14:xfrm>
                <a:off x="2360751" y="2286887"/>
                <a:ext cx="494280" cy="13680"/>
              </p14:xfrm>
            </p:contentPart>
          </mc:Choice>
          <mc:Fallback>
            <p:pic>
              <p:nvPicPr>
                <p:cNvPr id="1594417" name="Ink 1594416">
                  <a:extLst>
                    <a:ext uri="{FF2B5EF4-FFF2-40B4-BE49-F238E27FC236}">
                      <a16:creationId xmlns:a16="http://schemas.microsoft.com/office/drawing/2014/main" id="{9171CC94-AFF5-4954-9846-28F1E36F1DB6}"/>
                    </a:ext>
                  </a:extLst>
                </p:cNvPr>
                <p:cNvPicPr/>
                <p:nvPr/>
              </p:nvPicPr>
              <p:blipFill>
                <a:blip r:embed="rId30"/>
                <a:stretch>
                  <a:fillRect/>
                </a:stretch>
              </p:blipFill>
              <p:spPr>
                <a:xfrm>
                  <a:off x="2352111" y="2278247"/>
                  <a:ext cx="5119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94429" name="Ink 1594428">
                  <a:extLst>
                    <a:ext uri="{FF2B5EF4-FFF2-40B4-BE49-F238E27FC236}">
                      <a16:creationId xmlns:a16="http://schemas.microsoft.com/office/drawing/2014/main" id="{C040F666-88F0-4365-BA72-E3EDECB7D5E3}"/>
                    </a:ext>
                  </a:extLst>
                </p14:cNvPr>
                <p14:cNvContentPartPr/>
                <p14:nvPr/>
              </p14:nvContentPartPr>
              <p14:xfrm>
                <a:off x="2542191" y="1949207"/>
                <a:ext cx="130320" cy="234360"/>
              </p14:xfrm>
            </p:contentPart>
          </mc:Choice>
          <mc:Fallback>
            <p:pic>
              <p:nvPicPr>
                <p:cNvPr id="1594429" name="Ink 1594428">
                  <a:extLst>
                    <a:ext uri="{FF2B5EF4-FFF2-40B4-BE49-F238E27FC236}">
                      <a16:creationId xmlns:a16="http://schemas.microsoft.com/office/drawing/2014/main" id="{C040F666-88F0-4365-BA72-E3EDECB7D5E3}"/>
                    </a:ext>
                  </a:extLst>
                </p:cNvPr>
                <p:cNvPicPr/>
                <p:nvPr/>
              </p:nvPicPr>
              <p:blipFill>
                <a:blip r:embed="rId32"/>
                <a:stretch>
                  <a:fillRect/>
                </a:stretch>
              </p:blipFill>
              <p:spPr>
                <a:xfrm>
                  <a:off x="2533551" y="1940207"/>
                  <a:ext cx="1479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594430" name="Ink 1594429">
                  <a:extLst>
                    <a:ext uri="{FF2B5EF4-FFF2-40B4-BE49-F238E27FC236}">
                      <a16:creationId xmlns:a16="http://schemas.microsoft.com/office/drawing/2014/main" id="{B2B400A6-9D0D-4BF5-B6F6-1151D9049F84}"/>
                    </a:ext>
                  </a:extLst>
                </p14:cNvPr>
                <p14:cNvContentPartPr/>
                <p14:nvPr/>
              </p14:nvContentPartPr>
              <p14:xfrm>
                <a:off x="2709231" y="1944527"/>
                <a:ext cx="135360" cy="52200"/>
              </p14:xfrm>
            </p:contentPart>
          </mc:Choice>
          <mc:Fallback>
            <p:pic>
              <p:nvPicPr>
                <p:cNvPr id="1594430" name="Ink 1594429">
                  <a:extLst>
                    <a:ext uri="{FF2B5EF4-FFF2-40B4-BE49-F238E27FC236}">
                      <a16:creationId xmlns:a16="http://schemas.microsoft.com/office/drawing/2014/main" id="{B2B400A6-9D0D-4BF5-B6F6-1151D9049F84}"/>
                    </a:ext>
                  </a:extLst>
                </p:cNvPr>
                <p:cNvPicPr/>
                <p:nvPr/>
              </p:nvPicPr>
              <p:blipFill>
                <a:blip r:embed="rId34"/>
                <a:stretch>
                  <a:fillRect/>
                </a:stretch>
              </p:blipFill>
              <p:spPr>
                <a:xfrm>
                  <a:off x="2700591" y="1935887"/>
                  <a:ext cx="153000" cy="6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1594447" name="Ink 1594446">
                <a:extLst>
                  <a:ext uri="{FF2B5EF4-FFF2-40B4-BE49-F238E27FC236}">
                    <a16:creationId xmlns:a16="http://schemas.microsoft.com/office/drawing/2014/main" id="{4E22F492-4433-45EE-A338-9F264776470E}"/>
                  </a:ext>
                </a:extLst>
              </p14:cNvPr>
              <p14:cNvContentPartPr/>
              <p14:nvPr/>
            </p14:nvContentPartPr>
            <p14:xfrm>
              <a:off x="2603751" y="1605407"/>
              <a:ext cx="318240" cy="78840"/>
            </p14:xfrm>
          </p:contentPart>
        </mc:Choice>
        <mc:Fallback>
          <p:pic>
            <p:nvPicPr>
              <p:cNvPr id="1594447" name="Ink 1594446">
                <a:extLst>
                  <a:ext uri="{FF2B5EF4-FFF2-40B4-BE49-F238E27FC236}">
                    <a16:creationId xmlns:a16="http://schemas.microsoft.com/office/drawing/2014/main" id="{4E22F492-4433-45EE-A338-9F264776470E}"/>
                  </a:ext>
                </a:extLst>
              </p:cNvPr>
              <p:cNvPicPr/>
              <p:nvPr/>
            </p:nvPicPr>
            <p:blipFill>
              <a:blip r:embed="rId36"/>
              <a:stretch>
                <a:fillRect/>
              </a:stretch>
            </p:blipFill>
            <p:spPr>
              <a:xfrm>
                <a:off x="2595111" y="1596407"/>
                <a:ext cx="3358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594450" name="Ink 1594449">
                <a:extLst>
                  <a:ext uri="{FF2B5EF4-FFF2-40B4-BE49-F238E27FC236}">
                    <a16:creationId xmlns:a16="http://schemas.microsoft.com/office/drawing/2014/main" id="{22901658-6C88-4A0F-9F1C-07CA45AFE738}"/>
                  </a:ext>
                </a:extLst>
              </p14:cNvPr>
              <p14:cNvContentPartPr/>
              <p14:nvPr/>
            </p14:nvContentPartPr>
            <p14:xfrm>
              <a:off x="2335911" y="2708447"/>
              <a:ext cx="368640" cy="417960"/>
            </p14:xfrm>
          </p:contentPart>
        </mc:Choice>
        <mc:Fallback>
          <p:pic>
            <p:nvPicPr>
              <p:cNvPr id="1594450" name="Ink 1594449">
                <a:extLst>
                  <a:ext uri="{FF2B5EF4-FFF2-40B4-BE49-F238E27FC236}">
                    <a16:creationId xmlns:a16="http://schemas.microsoft.com/office/drawing/2014/main" id="{22901658-6C88-4A0F-9F1C-07CA45AFE738}"/>
                  </a:ext>
                </a:extLst>
              </p:cNvPr>
              <p:cNvPicPr/>
              <p:nvPr/>
            </p:nvPicPr>
            <p:blipFill>
              <a:blip r:embed="rId38"/>
              <a:stretch>
                <a:fillRect/>
              </a:stretch>
            </p:blipFill>
            <p:spPr>
              <a:xfrm>
                <a:off x="2327271" y="2699447"/>
                <a:ext cx="386280" cy="435600"/>
              </a:xfrm>
              <a:prstGeom prst="rect">
                <a:avLst/>
              </a:prstGeom>
            </p:spPr>
          </p:pic>
        </mc:Fallback>
      </mc:AlternateContent>
      <p:grpSp>
        <p:nvGrpSpPr>
          <p:cNvPr id="1594455" name="Group 1594454">
            <a:extLst>
              <a:ext uri="{FF2B5EF4-FFF2-40B4-BE49-F238E27FC236}">
                <a16:creationId xmlns:a16="http://schemas.microsoft.com/office/drawing/2014/main" id="{AD131201-312E-439D-A63F-382189734F4F}"/>
              </a:ext>
            </a:extLst>
          </p:cNvPr>
          <p:cNvGrpSpPr/>
          <p:nvPr/>
        </p:nvGrpSpPr>
        <p:grpSpPr>
          <a:xfrm>
            <a:off x="3155991" y="1205807"/>
            <a:ext cx="935640" cy="1990440"/>
            <a:chOff x="3155991" y="1205807"/>
            <a:chExt cx="935640" cy="1990440"/>
          </a:xfrm>
        </p:grpSpPr>
        <mc:AlternateContent xmlns:mc="http://schemas.openxmlformats.org/markup-compatibility/2006">
          <mc:Choice xmlns:p14="http://schemas.microsoft.com/office/powerpoint/2010/main" Requires="p14">
            <p:contentPart p14:bwMode="auto" r:id="rId39">
              <p14:nvContentPartPr>
                <p14:cNvPr id="1594451" name="Ink 1594450">
                  <a:extLst>
                    <a:ext uri="{FF2B5EF4-FFF2-40B4-BE49-F238E27FC236}">
                      <a16:creationId xmlns:a16="http://schemas.microsoft.com/office/drawing/2014/main" id="{9156A93E-73DF-4638-AB82-C0DF784DEF2B}"/>
                    </a:ext>
                  </a:extLst>
                </p14:cNvPr>
                <p14:cNvContentPartPr/>
                <p14:nvPr/>
              </p14:nvContentPartPr>
              <p14:xfrm>
                <a:off x="3155991" y="1205807"/>
                <a:ext cx="386640" cy="1990440"/>
              </p14:xfrm>
            </p:contentPart>
          </mc:Choice>
          <mc:Fallback>
            <p:pic>
              <p:nvPicPr>
                <p:cNvPr id="1594451" name="Ink 1594450">
                  <a:extLst>
                    <a:ext uri="{FF2B5EF4-FFF2-40B4-BE49-F238E27FC236}">
                      <a16:creationId xmlns:a16="http://schemas.microsoft.com/office/drawing/2014/main" id="{9156A93E-73DF-4638-AB82-C0DF784DEF2B}"/>
                    </a:ext>
                  </a:extLst>
                </p:cNvPr>
                <p:cNvPicPr/>
                <p:nvPr/>
              </p:nvPicPr>
              <p:blipFill>
                <a:blip r:embed="rId40"/>
                <a:stretch>
                  <a:fillRect/>
                </a:stretch>
              </p:blipFill>
              <p:spPr>
                <a:xfrm>
                  <a:off x="3146991" y="1197167"/>
                  <a:ext cx="404280" cy="20080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594452" name="Ink 1594451">
                  <a:extLst>
                    <a:ext uri="{FF2B5EF4-FFF2-40B4-BE49-F238E27FC236}">
                      <a16:creationId xmlns:a16="http://schemas.microsoft.com/office/drawing/2014/main" id="{1185124A-3BAD-4DDC-B983-FB815579375D}"/>
                    </a:ext>
                  </a:extLst>
                </p14:cNvPr>
                <p14:cNvContentPartPr/>
                <p14:nvPr/>
              </p14:nvContentPartPr>
              <p14:xfrm>
                <a:off x="3579711" y="2000327"/>
                <a:ext cx="24120" cy="320400"/>
              </p14:xfrm>
            </p:contentPart>
          </mc:Choice>
          <mc:Fallback>
            <p:pic>
              <p:nvPicPr>
                <p:cNvPr id="1594452" name="Ink 1594451">
                  <a:extLst>
                    <a:ext uri="{FF2B5EF4-FFF2-40B4-BE49-F238E27FC236}">
                      <a16:creationId xmlns:a16="http://schemas.microsoft.com/office/drawing/2014/main" id="{1185124A-3BAD-4DDC-B983-FB815579375D}"/>
                    </a:ext>
                  </a:extLst>
                </p:cNvPr>
                <p:cNvPicPr/>
                <p:nvPr/>
              </p:nvPicPr>
              <p:blipFill>
                <a:blip r:embed="rId42"/>
                <a:stretch>
                  <a:fillRect/>
                </a:stretch>
              </p:blipFill>
              <p:spPr>
                <a:xfrm>
                  <a:off x="3571071" y="1991327"/>
                  <a:ext cx="417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594453" name="Ink 1594452">
                  <a:extLst>
                    <a:ext uri="{FF2B5EF4-FFF2-40B4-BE49-F238E27FC236}">
                      <a16:creationId xmlns:a16="http://schemas.microsoft.com/office/drawing/2014/main" id="{0A62AB1E-546C-45FD-A4EB-4611BB7E77AE}"/>
                    </a:ext>
                  </a:extLst>
                </p14:cNvPr>
                <p14:cNvContentPartPr/>
                <p14:nvPr/>
              </p14:nvContentPartPr>
              <p14:xfrm>
                <a:off x="3775551" y="1997447"/>
                <a:ext cx="64440" cy="249480"/>
              </p14:xfrm>
            </p:contentPart>
          </mc:Choice>
          <mc:Fallback>
            <p:pic>
              <p:nvPicPr>
                <p:cNvPr id="1594453" name="Ink 1594452">
                  <a:extLst>
                    <a:ext uri="{FF2B5EF4-FFF2-40B4-BE49-F238E27FC236}">
                      <a16:creationId xmlns:a16="http://schemas.microsoft.com/office/drawing/2014/main" id="{0A62AB1E-546C-45FD-A4EB-4611BB7E77AE}"/>
                    </a:ext>
                  </a:extLst>
                </p:cNvPr>
                <p:cNvPicPr/>
                <p:nvPr/>
              </p:nvPicPr>
              <p:blipFill>
                <a:blip r:embed="rId44"/>
                <a:stretch>
                  <a:fillRect/>
                </a:stretch>
              </p:blipFill>
              <p:spPr>
                <a:xfrm>
                  <a:off x="3766911" y="1988807"/>
                  <a:ext cx="820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594454" name="Ink 1594453">
                  <a:extLst>
                    <a:ext uri="{FF2B5EF4-FFF2-40B4-BE49-F238E27FC236}">
                      <a16:creationId xmlns:a16="http://schemas.microsoft.com/office/drawing/2014/main" id="{00E4011B-6176-433F-BE39-DB33CDC4450E}"/>
                    </a:ext>
                  </a:extLst>
                </p14:cNvPr>
                <p14:cNvContentPartPr/>
                <p14:nvPr/>
              </p14:nvContentPartPr>
              <p14:xfrm>
                <a:off x="3808671" y="1933367"/>
                <a:ext cx="282960" cy="36720"/>
              </p14:xfrm>
            </p:contentPart>
          </mc:Choice>
          <mc:Fallback>
            <p:pic>
              <p:nvPicPr>
                <p:cNvPr id="1594454" name="Ink 1594453">
                  <a:extLst>
                    <a:ext uri="{FF2B5EF4-FFF2-40B4-BE49-F238E27FC236}">
                      <a16:creationId xmlns:a16="http://schemas.microsoft.com/office/drawing/2014/main" id="{00E4011B-6176-433F-BE39-DB33CDC4450E}"/>
                    </a:ext>
                  </a:extLst>
                </p:cNvPr>
                <p:cNvPicPr/>
                <p:nvPr/>
              </p:nvPicPr>
              <p:blipFill>
                <a:blip r:embed="rId46"/>
                <a:stretch>
                  <a:fillRect/>
                </a:stretch>
              </p:blipFill>
              <p:spPr>
                <a:xfrm>
                  <a:off x="3799671" y="1924727"/>
                  <a:ext cx="300600" cy="54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
            <p14:nvContentPartPr>
              <p14:cNvPr id="1594456" name="Ink 1594455">
                <a:extLst>
                  <a:ext uri="{FF2B5EF4-FFF2-40B4-BE49-F238E27FC236}">
                    <a16:creationId xmlns:a16="http://schemas.microsoft.com/office/drawing/2014/main" id="{B22A0D08-457D-4C00-93A6-58FA285B4FE7}"/>
                  </a:ext>
                </a:extLst>
              </p14:cNvPr>
              <p14:cNvContentPartPr/>
              <p14:nvPr/>
            </p14:nvContentPartPr>
            <p14:xfrm>
              <a:off x="8680503" y="1485076"/>
              <a:ext cx="14400" cy="27720"/>
            </p14:xfrm>
          </p:contentPart>
        </mc:Choice>
        <mc:Fallback>
          <p:pic>
            <p:nvPicPr>
              <p:cNvPr id="1594456" name="Ink 1594455">
                <a:extLst>
                  <a:ext uri="{FF2B5EF4-FFF2-40B4-BE49-F238E27FC236}">
                    <a16:creationId xmlns:a16="http://schemas.microsoft.com/office/drawing/2014/main" id="{B22A0D08-457D-4C00-93A6-58FA285B4FE7}"/>
                  </a:ext>
                </a:extLst>
              </p:cNvPr>
              <p:cNvPicPr/>
              <p:nvPr/>
            </p:nvPicPr>
            <p:blipFill>
              <a:blip r:embed="rId48"/>
              <a:stretch>
                <a:fillRect/>
              </a:stretch>
            </p:blipFill>
            <p:spPr>
              <a:xfrm>
                <a:off x="8671863" y="1476436"/>
                <a:ext cx="32040" cy="45360"/>
              </a:xfrm>
              <a:prstGeom prst="rect">
                <a:avLst/>
              </a:prstGeom>
            </p:spPr>
          </p:pic>
        </mc:Fallback>
      </mc:AlternateContent>
    </p:spTree>
    <p:extLst>
      <p:ext uri="{BB962C8B-B14F-4D97-AF65-F5344CB8AC3E}">
        <p14:creationId xmlns:p14="http://schemas.microsoft.com/office/powerpoint/2010/main" val="2643214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4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4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a:t>
            </a:r>
            <a:r>
              <a:rPr lang="en-US" altLang="en-US" sz="2400" dirty="0" err="1">
                <a:solidFill>
                  <a:srgbClr val="002060"/>
                </a:solidFill>
              </a:rPr>
              <a:t>i</a:t>
            </a:r>
            <a:r>
              <a:rPr lang="en-US" altLang="en-US" sz="2400" dirty="0">
                <a:solidFill>
                  <a:srgbClr val="002060"/>
                </a:solidFill>
              </a:rPr>
              <a:t>)</a:t>
            </a:r>
          </a:p>
        </p:txBody>
      </p:sp>
      <p:sp>
        <p:nvSpPr>
          <p:cNvPr id="40963"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4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4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301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5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54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95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a:t>
            </a:r>
            <a:r>
              <a:rPr lang="en-US" altLang="en-US" sz="2400" dirty="0" err="1">
                <a:solidFill>
                  <a:srgbClr val="002060"/>
                </a:solidFill>
              </a:rPr>
              <a:t>i</a:t>
            </a:r>
            <a:r>
              <a:rPr lang="en-US" altLang="en-US" sz="2400" dirty="0">
                <a:solidFill>
                  <a:srgbClr val="002060"/>
                </a:solidFill>
              </a:rPr>
              <a:t>)</a:t>
            </a:r>
          </a:p>
        </p:txBody>
      </p:sp>
      <p:sp>
        <p:nvSpPr>
          <p:cNvPr id="41987"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459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ii)</a:t>
            </a:r>
          </a:p>
        </p:txBody>
      </p:sp>
      <p:sp>
        <p:nvSpPr>
          <p:cNvPr id="44035"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429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8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8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84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8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5000" y="144966"/>
            <a:ext cx="8280400" cy="552450"/>
          </a:xfrm>
        </p:spPr>
        <p:txBody>
          <a:bodyPr/>
          <a:lstStyle/>
          <a:p>
            <a:r>
              <a:rPr lang="en-US" altLang="en-US" sz="2400" dirty="0">
                <a:solidFill>
                  <a:srgbClr val="002060"/>
                </a:solidFill>
              </a:rPr>
              <a:t>Importance of Choosing Initial Centroids (Case ii)</a:t>
            </a:r>
          </a:p>
        </p:txBody>
      </p:sp>
      <p:sp>
        <p:nvSpPr>
          <p:cNvPr id="45059"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219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578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Problems with Selecting Initial Points</a:t>
            </a:r>
          </a:p>
        </p:txBody>
      </p:sp>
      <p:sp>
        <p:nvSpPr>
          <p:cNvPr id="29699" name="Rectangle 3"/>
          <p:cNvSpPr>
            <a:spLocks noGrp="1" noChangeArrowheads="1"/>
          </p:cNvSpPr>
          <p:nvPr>
            <p:ph idx="1"/>
          </p:nvPr>
        </p:nvSpPr>
        <p:spPr>
          <a:xfrm>
            <a:off x="2163763" y="1143000"/>
            <a:ext cx="8001000" cy="5257800"/>
          </a:xfrm>
        </p:spPr>
        <p:txBody>
          <a:bodyPr/>
          <a:lstStyle/>
          <a:p>
            <a:pPr marL="533400" indent="-533400" algn="just">
              <a:lnSpc>
                <a:spcPct val="150000"/>
              </a:lnSpc>
              <a:spcBef>
                <a:spcPct val="20000"/>
              </a:spcBef>
              <a:defRPr/>
            </a:pPr>
            <a:r>
              <a:rPr lang="en-US" altLang="en-US" sz="1800" dirty="0"/>
              <a:t>If there are K ‘real’ clusters then the chance of selecting one centroid from each cluster is small. </a:t>
            </a:r>
          </a:p>
          <a:p>
            <a:pPr marL="990600" lvl="1" indent="-533400" algn="just">
              <a:lnSpc>
                <a:spcPct val="150000"/>
              </a:lnSpc>
              <a:spcBef>
                <a:spcPct val="20000"/>
              </a:spcBef>
              <a:defRPr/>
            </a:pPr>
            <a:r>
              <a:rPr lang="en-US" altLang="en-US" sz="1600" dirty="0"/>
              <a:t>Chance is relatively small when K is large</a:t>
            </a:r>
          </a:p>
          <a:p>
            <a:pPr marL="990600" lvl="1" indent="-533400" algn="just">
              <a:lnSpc>
                <a:spcPct val="150000"/>
              </a:lnSpc>
              <a:spcBef>
                <a:spcPct val="20000"/>
              </a:spcBef>
              <a:defRPr/>
            </a:pPr>
            <a:r>
              <a:rPr lang="en-US" altLang="en-US" sz="1600" dirty="0"/>
              <a:t>If clusters are the same size, n, then</a:t>
            </a:r>
          </a:p>
          <a:p>
            <a:pPr marL="457200" lvl="1" indent="0" algn="just">
              <a:lnSpc>
                <a:spcPct val="150000"/>
              </a:lnSpc>
              <a:spcBef>
                <a:spcPct val="20000"/>
              </a:spcBef>
              <a:buNone/>
              <a:defRPr/>
            </a:pPr>
            <a:endParaRPr lang="en-US" altLang="en-US" sz="1600" dirty="0"/>
          </a:p>
          <a:p>
            <a:pPr marL="990600" lvl="1" indent="-533400" algn="just">
              <a:lnSpc>
                <a:spcPct val="150000"/>
              </a:lnSpc>
              <a:spcBef>
                <a:spcPct val="20000"/>
              </a:spcBef>
              <a:buNone/>
              <a:defRPr/>
            </a:pPr>
            <a:br>
              <a:rPr lang="en-US" altLang="en-US" sz="1600" dirty="0"/>
            </a:br>
            <a:endParaRPr lang="en-US" altLang="en-US" sz="1600" dirty="0"/>
          </a:p>
          <a:p>
            <a:pPr marL="990600" lvl="1" indent="-533400" algn="just">
              <a:lnSpc>
                <a:spcPct val="150000"/>
              </a:lnSpc>
              <a:spcBef>
                <a:spcPct val="20000"/>
              </a:spcBef>
              <a:defRPr/>
            </a:pPr>
            <a:r>
              <a:rPr lang="en-US" altLang="en-US" sz="1600" dirty="0"/>
              <a:t>For example, if K = 10, then probability = 10!/10</a:t>
            </a:r>
            <a:r>
              <a:rPr lang="en-US" altLang="en-US" sz="1600" baseline="30000" dirty="0"/>
              <a:t>10</a:t>
            </a:r>
            <a:r>
              <a:rPr lang="en-US" altLang="en-US" sz="1600" dirty="0"/>
              <a:t> = 0.00036</a:t>
            </a:r>
          </a:p>
          <a:p>
            <a:pPr marL="990600" lvl="1" indent="-533400" algn="just">
              <a:lnSpc>
                <a:spcPct val="150000"/>
              </a:lnSpc>
              <a:spcBef>
                <a:spcPct val="20000"/>
              </a:spcBef>
              <a:defRPr/>
            </a:pPr>
            <a:r>
              <a:rPr lang="en-US" altLang="en-US" sz="1600" dirty="0"/>
              <a:t>Sometimes the initial centroids will readjust themselves in ‘right’ way, and sometimes they don’t</a:t>
            </a:r>
          </a:p>
          <a:p>
            <a:pPr marL="990600" lvl="1" indent="-533400" algn="just">
              <a:lnSpc>
                <a:spcPct val="150000"/>
              </a:lnSpc>
              <a:spcBef>
                <a:spcPct val="20000"/>
              </a:spcBef>
              <a:defRPr/>
            </a:pPr>
            <a:r>
              <a:rPr lang="en-US" altLang="en-US" sz="1600" dirty="0"/>
              <a:t>Consider an example of five pairs of clusters</a:t>
            </a:r>
          </a:p>
          <a:p>
            <a:pPr marL="482600" indent="-482600" algn="just">
              <a:lnSpc>
                <a:spcPct val="150000"/>
              </a:lnSpc>
              <a:spcBef>
                <a:spcPct val="20000"/>
              </a:spcBef>
              <a:defRPr/>
            </a:pPr>
            <a:r>
              <a:rPr lang="en-US" altLang="en-US" sz="2000" dirty="0"/>
              <a:t>Initial centers from different clusters may produce good clusters</a:t>
            </a:r>
          </a:p>
        </p:txBody>
      </p:sp>
      <p:graphicFrame>
        <p:nvGraphicFramePr>
          <p:cNvPr id="46084" name="Object 4"/>
          <p:cNvGraphicFramePr>
            <a:graphicFrameLocks noChangeAspect="1"/>
          </p:cNvGraphicFramePr>
          <p:nvPr/>
        </p:nvGraphicFramePr>
        <p:xfrm>
          <a:off x="2895600" y="3017483"/>
          <a:ext cx="7010400" cy="727469"/>
        </p:xfrm>
        <a:graphic>
          <a:graphicData uri="http://schemas.openxmlformats.org/presentationml/2006/ole">
            <mc:AlternateContent xmlns:mc="http://schemas.openxmlformats.org/markup-compatibility/2006">
              <mc:Choice xmlns:v="urn:schemas-microsoft-com:vml" Requires="v">
                <p:oleObj spid="_x0000_s14341" name="Bitmap Image" r:id="rId3" imgW="9259102" imgH="960203" progId="Paint.Picture">
                  <p:embed/>
                </p:oleObj>
              </mc:Choice>
              <mc:Fallback>
                <p:oleObj name="Bitmap Image" r:id="rId3" imgW="9259102" imgH="96020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017483"/>
                        <a:ext cx="7010400" cy="72746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35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10 Clusters Example (Good Clusters)</a:t>
            </a:r>
          </a:p>
        </p:txBody>
      </p:sp>
      <p:sp>
        <p:nvSpPr>
          <p:cNvPr id="47107"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2" name="Text Box 8"/>
          <p:cNvSpPr txBox="1">
            <a:spLocks noChangeArrowheads="1"/>
          </p:cNvSpPr>
          <p:nvPr/>
        </p:nvSpPr>
        <p:spPr bwMode="auto">
          <a:xfrm>
            <a:off x="2209800" y="5957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Starting with two initial centroids in one cluster of each pair of clusters</a:t>
            </a:r>
          </a:p>
        </p:txBody>
      </p:sp>
    </p:spTree>
    <p:extLst>
      <p:ext uri="{BB962C8B-B14F-4D97-AF65-F5344CB8AC3E}">
        <p14:creationId xmlns:p14="http://schemas.microsoft.com/office/powerpoint/2010/main" val="2497251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1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15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1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10 Clusters Example (Good Clusters)</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36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0636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5020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5020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5" name="Text Box 7"/>
          <p:cNvSpPr txBox="1">
            <a:spLocks noChangeArrowheads="1"/>
          </p:cNvSpPr>
          <p:nvPr/>
        </p:nvSpPr>
        <p:spPr bwMode="auto">
          <a:xfrm>
            <a:off x="2209800" y="5957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Starting with two initial centroids in one cluster of each pair of clusters</a:t>
            </a:r>
          </a:p>
        </p:txBody>
      </p:sp>
    </p:spTree>
    <p:extLst>
      <p:ext uri="{BB962C8B-B14F-4D97-AF65-F5344CB8AC3E}">
        <p14:creationId xmlns:p14="http://schemas.microsoft.com/office/powerpoint/2010/main" val="3386151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10 Clusters Example  (Bad Clusters)</a:t>
            </a:r>
          </a:p>
        </p:txBody>
      </p:sp>
      <p:sp>
        <p:nvSpPr>
          <p:cNvPr id="49155" name="Text Box 3"/>
          <p:cNvSpPr txBox="1">
            <a:spLocks noChangeArrowheads="1"/>
          </p:cNvSpPr>
          <p:nvPr/>
        </p:nvSpPr>
        <p:spPr bwMode="auto">
          <a:xfrm>
            <a:off x="2590800" y="5943600"/>
            <a:ext cx="731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sp>
        <p:nvSpPr>
          <p:cNvPr id="49156" name="Text Box 4"/>
          <p:cNvSpPr txBox="1">
            <a:spLocks noChangeArrowheads="1"/>
          </p:cNvSpPr>
          <p:nvPr/>
        </p:nvSpPr>
        <p:spPr bwMode="auto">
          <a:xfrm>
            <a:off x="2209800" y="5957888"/>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Starting with some pairs of clusters having three initial centroids, while other have only one.</a:t>
            </a:r>
          </a:p>
        </p:txBody>
      </p:sp>
      <p:pic>
        <p:nvPicPr>
          <p:cNvPr id="49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192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35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35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3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228600"/>
            <a:ext cx="7296150" cy="533400"/>
          </a:xfrm>
          <a:noFill/>
        </p:spPr>
        <p:txBody>
          <a:bodyPr vert="horz" lIns="92075" tIns="46038" rIns="92075" bIns="46038" rtlCol="0" anchor="ctr">
            <a:normAutofit fontScale="90000"/>
          </a:bodyPr>
          <a:lstStyle/>
          <a:p>
            <a:pPr eaLnBrk="1" hangingPunct="1"/>
            <a:r>
              <a:rPr lang="en-US" altLang="en-US">
                <a:solidFill>
                  <a:srgbClr val="002060"/>
                </a:solidFill>
              </a:rPr>
              <a:t>Quality: What Is Good Clustering?</a:t>
            </a:r>
          </a:p>
        </p:txBody>
      </p:sp>
      <p:sp>
        <p:nvSpPr>
          <p:cNvPr id="6147" name="Rectangle 3"/>
          <p:cNvSpPr>
            <a:spLocks noGrp="1" noChangeArrowheads="1"/>
          </p:cNvSpPr>
          <p:nvPr>
            <p:ph idx="1"/>
          </p:nvPr>
        </p:nvSpPr>
        <p:spPr>
          <a:xfrm>
            <a:off x="1905000" y="1143000"/>
            <a:ext cx="8382000" cy="4876800"/>
          </a:xfrm>
          <a:noFill/>
        </p:spPr>
        <p:txBody>
          <a:bodyPr vert="horz" lIns="92075" tIns="46038" rIns="92075" bIns="46038" rtlCol="0">
            <a:normAutofit/>
          </a:bodyPr>
          <a:lstStyle/>
          <a:p>
            <a:pPr algn="just" eaLnBrk="1" hangingPunct="1">
              <a:lnSpc>
                <a:spcPct val="200000"/>
              </a:lnSpc>
            </a:pPr>
            <a:r>
              <a:rPr lang="en-US" altLang="en-US" sz="2000" dirty="0"/>
              <a:t>A </a:t>
            </a:r>
            <a:r>
              <a:rPr lang="en-US" altLang="en-US" sz="2000" u="sng" dirty="0"/>
              <a:t>good clustering</a:t>
            </a:r>
            <a:r>
              <a:rPr lang="en-US" altLang="en-US" sz="2000" dirty="0"/>
              <a:t> method will produce high quality clusters with</a:t>
            </a:r>
          </a:p>
          <a:p>
            <a:pPr lvl="1" algn="just" eaLnBrk="1" hangingPunct="1">
              <a:lnSpc>
                <a:spcPct val="200000"/>
              </a:lnSpc>
            </a:pPr>
            <a:r>
              <a:rPr lang="en-US" altLang="en-US" sz="2000" dirty="0"/>
              <a:t>high </a:t>
            </a:r>
            <a:r>
              <a:rPr lang="en-US" altLang="en-US" sz="2000" u="sng" dirty="0"/>
              <a:t>intra-class</a:t>
            </a:r>
            <a:r>
              <a:rPr lang="en-US" altLang="en-US" sz="2000" dirty="0"/>
              <a:t> similarity</a:t>
            </a:r>
          </a:p>
          <a:p>
            <a:pPr lvl="1" algn="just" eaLnBrk="1" hangingPunct="1">
              <a:lnSpc>
                <a:spcPct val="200000"/>
              </a:lnSpc>
            </a:pPr>
            <a:r>
              <a:rPr lang="en-US" altLang="en-US" sz="2000" dirty="0"/>
              <a:t>low </a:t>
            </a:r>
            <a:r>
              <a:rPr lang="en-US" altLang="en-US" sz="2000" u="sng" dirty="0"/>
              <a:t>inter-class</a:t>
            </a:r>
            <a:r>
              <a:rPr lang="en-US" altLang="en-US" sz="2000" dirty="0"/>
              <a:t> similarity </a:t>
            </a:r>
          </a:p>
          <a:p>
            <a:pPr algn="just" eaLnBrk="1" hangingPunct="1">
              <a:lnSpc>
                <a:spcPct val="200000"/>
              </a:lnSpc>
            </a:pPr>
            <a:r>
              <a:rPr lang="en-US" altLang="en-US" sz="2000" dirty="0"/>
              <a:t>The </a:t>
            </a:r>
            <a:r>
              <a:rPr lang="en-US" altLang="en-US" sz="2000" u="sng" dirty="0"/>
              <a:t>quality</a:t>
            </a:r>
            <a:r>
              <a:rPr lang="en-US" altLang="en-US" sz="2000" dirty="0"/>
              <a:t> of a clustering result depends on both the similarity measure used by the method and its implementation</a:t>
            </a:r>
          </a:p>
          <a:p>
            <a:pPr algn="just" eaLnBrk="1" hangingPunct="1">
              <a:lnSpc>
                <a:spcPct val="200000"/>
              </a:lnSpc>
            </a:pPr>
            <a:r>
              <a:rPr lang="en-US" altLang="en-US" sz="2000" dirty="0"/>
              <a:t>The </a:t>
            </a:r>
            <a:r>
              <a:rPr lang="en-US" altLang="en-US" sz="2000" u="sng" dirty="0"/>
              <a:t>quality</a:t>
            </a:r>
            <a:r>
              <a:rPr lang="en-US" altLang="en-US" sz="2000" dirty="0"/>
              <a:t> of a clustering method is also measured by its ability to discover some or all of the </a:t>
            </a:r>
            <a:r>
              <a:rPr lang="en-US" altLang="en-US" sz="2000" u="sng" dirty="0"/>
              <a:t>hidden</a:t>
            </a:r>
            <a:r>
              <a:rPr lang="en-US" altLang="en-US" sz="2000" dirty="0"/>
              <a:t> patterns</a:t>
            </a:r>
          </a:p>
        </p:txBody>
      </p:sp>
    </p:spTree>
    <p:extLst>
      <p:ext uri="{BB962C8B-B14F-4D97-AF65-F5344CB8AC3E}">
        <p14:creationId xmlns:p14="http://schemas.microsoft.com/office/powerpoint/2010/main" val="3636915501"/>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10 Clusters Example  (Bad Clusters)</a:t>
            </a:r>
          </a:p>
        </p:txBody>
      </p:sp>
      <p:sp>
        <p:nvSpPr>
          <p:cNvPr id="50179" name="Text Box 3"/>
          <p:cNvSpPr txBox="1">
            <a:spLocks noChangeArrowheads="1"/>
          </p:cNvSpPr>
          <p:nvPr/>
        </p:nvSpPr>
        <p:spPr bwMode="auto">
          <a:xfrm>
            <a:off x="2590800" y="5943600"/>
            <a:ext cx="731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sp>
        <p:nvSpPr>
          <p:cNvPr id="50180" name="Text Box 4"/>
          <p:cNvSpPr txBox="1">
            <a:spLocks noChangeArrowheads="1"/>
          </p:cNvSpPr>
          <p:nvPr/>
        </p:nvSpPr>
        <p:spPr bwMode="auto">
          <a:xfrm>
            <a:off x="2209800" y="5957888"/>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Starting with some pairs of clusters having three initial centroids, while other have only one.</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4" y="990601"/>
            <a:ext cx="3354387"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528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3528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384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solidFill>
                  <a:srgbClr val="002060"/>
                </a:solidFill>
              </a:rPr>
              <a:t>Solutions to Initial Centroids Problem</a:t>
            </a:r>
          </a:p>
        </p:txBody>
      </p:sp>
      <p:sp>
        <p:nvSpPr>
          <p:cNvPr id="51203" name="Rectangle 3"/>
          <p:cNvSpPr>
            <a:spLocks noGrp="1" noChangeArrowheads="1"/>
          </p:cNvSpPr>
          <p:nvPr>
            <p:ph idx="1"/>
          </p:nvPr>
        </p:nvSpPr>
        <p:spPr/>
        <p:txBody>
          <a:bodyPr/>
          <a:lstStyle/>
          <a:p>
            <a:pPr algn="just">
              <a:lnSpc>
                <a:spcPct val="150000"/>
              </a:lnSpc>
            </a:pPr>
            <a:r>
              <a:rPr lang="en-US" altLang="en-US" sz="1800" dirty="0"/>
              <a:t>Multiple runs</a:t>
            </a:r>
          </a:p>
          <a:p>
            <a:pPr lvl="1" algn="just">
              <a:lnSpc>
                <a:spcPct val="150000"/>
              </a:lnSpc>
            </a:pPr>
            <a:r>
              <a:rPr lang="en-US" altLang="en-US" sz="1600" dirty="0"/>
              <a:t>Helps, but probability is not on your side</a:t>
            </a:r>
          </a:p>
          <a:p>
            <a:pPr algn="just">
              <a:lnSpc>
                <a:spcPct val="150000"/>
              </a:lnSpc>
            </a:pPr>
            <a:r>
              <a:rPr lang="en-US" altLang="en-US" sz="1800" dirty="0"/>
              <a:t>Sample and use hierarchical clustering to determine initial centroids</a:t>
            </a:r>
          </a:p>
          <a:p>
            <a:pPr algn="just">
              <a:lnSpc>
                <a:spcPct val="150000"/>
              </a:lnSpc>
            </a:pPr>
            <a:r>
              <a:rPr lang="en-US" altLang="en-US" sz="1800" dirty="0"/>
              <a:t>Select more than k initial centroids and then select among these initial centroids</a:t>
            </a:r>
          </a:p>
          <a:p>
            <a:pPr lvl="1" algn="just">
              <a:lnSpc>
                <a:spcPct val="150000"/>
              </a:lnSpc>
            </a:pPr>
            <a:r>
              <a:rPr lang="en-US" altLang="en-US" sz="1600" dirty="0"/>
              <a:t>Select most widely separated</a:t>
            </a:r>
          </a:p>
          <a:p>
            <a:pPr algn="just">
              <a:lnSpc>
                <a:spcPct val="150000"/>
              </a:lnSpc>
            </a:pPr>
            <a:r>
              <a:rPr lang="en-US" altLang="en-US" sz="1800" dirty="0"/>
              <a:t>Post-processing</a:t>
            </a:r>
          </a:p>
          <a:p>
            <a:pPr algn="just">
              <a:lnSpc>
                <a:spcPct val="150000"/>
              </a:lnSpc>
            </a:pPr>
            <a:r>
              <a:rPr lang="en-US" altLang="en-US" sz="1800" dirty="0"/>
              <a:t>Bisecting K-means</a:t>
            </a:r>
          </a:p>
          <a:p>
            <a:pPr lvl="1" algn="just">
              <a:lnSpc>
                <a:spcPct val="150000"/>
              </a:lnSpc>
            </a:pPr>
            <a:r>
              <a:rPr lang="en-US" altLang="en-US" sz="1600" dirty="0"/>
              <a:t>Not as susceptible to initialization issues</a:t>
            </a:r>
          </a:p>
        </p:txBody>
      </p:sp>
    </p:spTree>
    <p:extLst>
      <p:ext uri="{BB962C8B-B14F-4D97-AF65-F5344CB8AC3E}">
        <p14:creationId xmlns:p14="http://schemas.microsoft.com/office/powerpoint/2010/main" val="373657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0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solidFill>
                  <a:srgbClr val="002060"/>
                </a:solidFill>
              </a:rPr>
              <a:t>Pre-processing and Post-processing</a:t>
            </a:r>
          </a:p>
        </p:txBody>
      </p:sp>
      <p:sp>
        <p:nvSpPr>
          <p:cNvPr id="54275" name="Rectangle 3"/>
          <p:cNvSpPr>
            <a:spLocks noGrp="1" noChangeArrowheads="1"/>
          </p:cNvSpPr>
          <p:nvPr>
            <p:ph idx="1"/>
          </p:nvPr>
        </p:nvSpPr>
        <p:spPr/>
        <p:txBody>
          <a:bodyPr>
            <a:normAutofit/>
          </a:bodyPr>
          <a:lstStyle/>
          <a:p>
            <a:pPr>
              <a:lnSpc>
                <a:spcPct val="150000"/>
              </a:lnSpc>
            </a:pPr>
            <a:r>
              <a:rPr lang="en-US" altLang="en-US" sz="2000" dirty="0"/>
              <a:t>Pre-processing</a:t>
            </a:r>
          </a:p>
          <a:p>
            <a:pPr lvl="1">
              <a:lnSpc>
                <a:spcPct val="150000"/>
              </a:lnSpc>
            </a:pPr>
            <a:r>
              <a:rPr lang="en-US" altLang="en-US" sz="1800" dirty="0"/>
              <a:t>Normalize the data</a:t>
            </a:r>
          </a:p>
          <a:p>
            <a:pPr lvl="1">
              <a:lnSpc>
                <a:spcPct val="150000"/>
              </a:lnSpc>
            </a:pPr>
            <a:r>
              <a:rPr lang="en-US" altLang="en-US" sz="1800" dirty="0"/>
              <a:t>Eliminate outliers</a:t>
            </a:r>
          </a:p>
          <a:p>
            <a:pPr lvl="4">
              <a:lnSpc>
                <a:spcPct val="150000"/>
              </a:lnSpc>
            </a:pPr>
            <a:endParaRPr lang="en-US" altLang="en-US" sz="600" dirty="0">
              <a:latin typeface="Times New Roman" pitchFamily="18" charset="0"/>
            </a:endParaRPr>
          </a:p>
          <a:p>
            <a:pPr>
              <a:lnSpc>
                <a:spcPct val="150000"/>
              </a:lnSpc>
            </a:pPr>
            <a:r>
              <a:rPr lang="en-US" altLang="en-US" sz="2000" dirty="0"/>
              <a:t>Post-processing</a:t>
            </a:r>
          </a:p>
          <a:p>
            <a:pPr lvl="1">
              <a:lnSpc>
                <a:spcPct val="150000"/>
              </a:lnSpc>
            </a:pPr>
            <a:r>
              <a:rPr lang="en-US" altLang="en-US" sz="1800" dirty="0"/>
              <a:t>Eliminate small clusters that may represent outliers</a:t>
            </a:r>
          </a:p>
          <a:p>
            <a:pPr lvl="1">
              <a:lnSpc>
                <a:spcPct val="150000"/>
              </a:lnSpc>
            </a:pPr>
            <a:r>
              <a:rPr lang="en-US" altLang="en-US" sz="1800" dirty="0"/>
              <a:t>Split ‘loose’ clusters, i.e., clusters with relatively high SSE</a:t>
            </a:r>
          </a:p>
          <a:p>
            <a:pPr lvl="1">
              <a:lnSpc>
                <a:spcPct val="150000"/>
              </a:lnSpc>
            </a:pPr>
            <a:r>
              <a:rPr lang="en-US" altLang="en-US" sz="1800" dirty="0"/>
              <a:t>Merge clusters that are ‘close’ and that have relatively low SSE</a:t>
            </a:r>
          </a:p>
          <a:p>
            <a:pPr lvl="1">
              <a:lnSpc>
                <a:spcPct val="150000"/>
              </a:lnSpc>
            </a:pPr>
            <a:r>
              <a:rPr lang="en-US" altLang="en-US" sz="1800" dirty="0"/>
              <a:t>Can use these steps during the clustering process</a:t>
            </a:r>
          </a:p>
          <a:p>
            <a:pPr lvl="2">
              <a:lnSpc>
                <a:spcPct val="150000"/>
              </a:lnSpc>
            </a:pPr>
            <a:r>
              <a:rPr lang="en-US" altLang="en-US" sz="1600" dirty="0"/>
              <a:t> ISODATA</a:t>
            </a:r>
          </a:p>
        </p:txBody>
      </p:sp>
    </p:spTree>
    <p:extLst>
      <p:ext uri="{BB962C8B-B14F-4D97-AF65-F5344CB8AC3E}">
        <p14:creationId xmlns:p14="http://schemas.microsoft.com/office/powerpoint/2010/main" val="773756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Bisecting K-means</a:t>
            </a:r>
          </a:p>
        </p:txBody>
      </p:sp>
      <p:sp>
        <p:nvSpPr>
          <p:cNvPr id="55299" name="Rectangle 3"/>
          <p:cNvSpPr>
            <a:spLocks noGrp="1" noChangeArrowheads="1"/>
          </p:cNvSpPr>
          <p:nvPr>
            <p:ph idx="1"/>
          </p:nvPr>
        </p:nvSpPr>
        <p:spPr>
          <a:xfrm>
            <a:off x="2163763" y="1143000"/>
            <a:ext cx="8001000" cy="1447800"/>
          </a:xfrm>
        </p:spPr>
        <p:txBody>
          <a:bodyPr/>
          <a:lstStyle/>
          <a:p>
            <a:pPr marL="533400" indent="-533400">
              <a:spcBef>
                <a:spcPct val="20000"/>
              </a:spcBef>
            </a:pPr>
            <a:r>
              <a:rPr lang="en-US" altLang="en-US" dirty="0"/>
              <a:t>Bisecting K-means algorithm</a:t>
            </a:r>
          </a:p>
          <a:p>
            <a:pPr marL="990600" lvl="1" indent="-533400">
              <a:spcBef>
                <a:spcPct val="20000"/>
              </a:spcBef>
            </a:pPr>
            <a:r>
              <a:rPr lang="en-US" altLang="en-US" sz="2000" dirty="0"/>
              <a:t>Variant of K-means that can produce a </a:t>
            </a:r>
            <a:r>
              <a:rPr lang="en-US" altLang="en-US" sz="2000" dirty="0" err="1"/>
              <a:t>partitional</a:t>
            </a:r>
            <a:r>
              <a:rPr lang="en-US" altLang="en-US" sz="2000" dirty="0"/>
              <a:t> or a hierarchical clustering</a:t>
            </a:r>
          </a:p>
          <a:p>
            <a:pPr marL="990600" lvl="1" indent="-533400">
              <a:spcBef>
                <a:spcPct val="20000"/>
              </a:spcBef>
            </a:pPr>
            <a:endParaRPr lang="en-US" altLang="en-US" sz="2000" dirty="0"/>
          </a:p>
          <a:p>
            <a:pPr marL="990600" lvl="1" indent="-533400">
              <a:spcBef>
                <a:spcPct val="20000"/>
              </a:spcBef>
              <a:buNone/>
            </a:pPr>
            <a:endParaRPr lang="en-US" altLang="en-US" sz="2000" dirty="0"/>
          </a:p>
        </p:txBody>
      </p:sp>
      <p:graphicFrame>
        <p:nvGraphicFramePr>
          <p:cNvPr id="55300" name="Object 4"/>
          <p:cNvGraphicFramePr>
            <a:graphicFrameLocks noChangeAspect="1"/>
          </p:cNvGraphicFramePr>
          <p:nvPr/>
        </p:nvGraphicFramePr>
        <p:xfrm>
          <a:off x="1752600" y="2971800"/>
          <a:ext cx="8694738" cy="2598738"/>
        </p:xfrm>
        <a:graphic>
          <a:graphicData uri="http://schemas.openxmlformats.org/presentationml/2006/ole">
            <mc:AlternateContent xmlns:mc="http://schemas.openxmlformats.org/markup-compatibility/2006">
              <mc:Choice xmlns:v="urn:schemas-microsoft-com:vml" Requires="v">
                <p:oleObj spid="_x0000_s15365" name="Bitmap Image" r:id="rId3" imgW="8695174" imgH="3132091" progId="Paint.Picture">
                  <p:embed/>
                </p:oleObj>
              </mc:Choice>
              <mc:Fallback>
                <p:oleObj name="Bitmap Image" r:id="rId3" imgW="8695174" imgH="313209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7029"/>
                      <a:stretch>
                        <a:fillRect/>
                      </a:stretch>
                    </p:blipFill>
                    <p:spPr bwMode="auto">
                      <a:xfrm>
                        <a:off x="1752600" y="2971800"/>
                        <a:ext cx="8694738"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03192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3"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32" name="Rectangle 12"/>
          <p:cNvSpPr>
            <a:spLocks noGrp="1" noChangeArrowheads="1"/>
          </p:cNvSpPr>
          <p:nvPr>
            <p:ph type="title"/>
          </p:nvPr>
        </p:nvSpPr>
        <p:spPr>
          <a:xfrm>
            <a:off x="1905000" y="152400"/>
            <a:ext cx="8280400" cy="552450"/>
          </a:xfrm>
        </p:spPr>
        <p:txBody>
          <a:bodyPr/>
          <a:lstStyle/>
          <a:p>
            <a:r>
              <a:rPr lang="en-US" altLang="en-US" sz="2800">
                <a:solidFill>
                  <a:srgbClr val="002060"/>
                </a:solidFill>
              </a:rPr>
              <a:t>Bisecting K-means Example</a:t>
            </a:r>
          </a:p>
        </p:txBody>
      </p:sp>
    </p:spTree>
    <p:extLst>
      <p:ext uri="{BB962C8B-B14F-4D97-AF65-F5344CB8AC3E}">
        <p14:creationId xmlns:p14="http://schemas.microsoft.com/office/powerpoint/2010/main" val="2844192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107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10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107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107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107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6107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6107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6107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10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solidFill>
                  <a:srgbClr val="002060"/>
                </a:solidFill>
              </a:rPr>
              <a:t>Limitations of K-means</a:t>
            </a:r>
          </a:p>
        </p:txBody>
      </p:sp>
      <p:sp>
        <p:nvSpPr>
          <p:cNvPr id="57347" name="Rectangle 3"/>
          <p:cNvSpPr>
            <a:spLocks noGrp="1" noChangeArrowheads="1"/>
          </p:cNvSpPr>
          <p:nvPr>
            <p:ph idx="1"/>
          </p:nvPr>
        </p:nvSpPr>
        <p:spPr/>
        <p:txBody>
          <a:bodyPr/>
          <a:lstStyle/>
          <a:p>
            <a:pPr algn="just">
              <a:lnSpc>
                <a:spcPct val="150000"/>
              </a:lnSpc>
            </a:pPr>
            <a:r>
              <a:rPr lang="en-US" altLang="en-US" sz="2400" dirty="0"/>
              <a:t>K-means has problems when clusters are of differing </a:t>
            </a:r>
          </a:p>
          <a:p>
            <a:pPr lvl="1" algn="just">
              <a:lnSpc>
                <a:spcPct val="150000"/>
              </a:lnSpc>
            </a:pPr>
            <a:r>
              <a:rPr lang="en-US" altLang="en-US" sz="2000" dirty="0"/>
              <a:t>Sizes</a:t>
            </a:r>
          </a:p>
          <a:p>
            <a:pPr lvl="1" algn="just">
              <a:lnSpc>
                <a:spcPct val="150000"/>
              </a:lnSpc>
            </a:pPr>
            <a:r>
              <a:rPr lang="en-US" altLang="en-US" sz="2000" dirty="0"/>
              <a:t>Densities</a:t>
            </a:r>
          </a:p>
          <a:p>
            <a:pPr lvl="1" algn="just">
              <a:lnSpc>
                <a:spcPct val="150000"/>
              </a:lnSpc>
            </a:pPr>
            <a:r>
              <a:rPr lang="en-US" altLang="en-US" sz="2000" dirty="0"/>
              <a:t>Non-globular shapes</a:t>
            </a:r>
          </a:p>
          <a:p>
            <a:pPr algn="just">
              <a:lnSpc>
                <a:spcPct val="150000"/>
              </a:lnSpc>
            </a:pPr>
            <a:endParaRPr lang="en-US" altLang="en-US" sz="2400" dirty="0"/>
          </a:p>
          <a:p>
            <a:pPr algn="just">
              <a:lnSpc>
                <a:spcPct val="150000"/>
              </a:lnSpc>
            </a:pPr>
            <a:r>
              <a:rPr lang="en-US" altLang="en-US" sz="2400" dirty="0"/>
              <a:t>K-means has problems when the data contains outliers.</a:t>
            </a:r>
          </a:p>
        </p:txBody>
      </p:sp>
    </p:spTree>
    <p:extLst>
      <p:ext uri="{BB962C8B-B14F-4D97-AF65-F5344CB8AC3E}">
        <p14:creationId xmlns:p14="http://schemas.microsoft.com/office/powerpoint/2010/main" val="1441618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Limitations of K-means: Differing Sizes</a:t>
            </a:r>
          </a:p>
        </p:txBody>
      </p:sp>
      <p:sp>
        <p:nvSpPr>
          <p:cNvPr id="58371"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2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4" name="Text Box 6"/>
          <p:cNvSpPr txBox="1">
            <a:spLocks noChangeArrowheads="1"/>
          </p:cNvSpPr>
          <p:nvPr/>
        </p:nvSpPr>
        <p:spPr bwMode="auto">
          <a:xfrm>
            <a:off x="2971800" y="49530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Original Points</a:t>
            </a:r>
          </a:p>
        </p:txBody>
      </p:sp>
      <p:sp>
        <p:nvSpPr>
          <p:cNvPr id="1612807" name="Rectangle 7"/>
          <p:cNvSpPr>
            <a:spLocks noChangeArrowheads="1"/>
          </p:cNvSpPr>
          <p:nvPr/>
        </p:nvSpPr>
        <p:spPr bwMode="auto">
          <a:xfrm>
            <a:off x="7207250" y="4967287"/>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K-means (3 Clusters)</a:t>
            </a:r>
          </a:p>
        </p:txBody>
      </p:sp>
    </p:spTree>
    <p:extLst>
      <p:ext uri="{BB962C8B-B14F-4D97-AF65-F5344CB8AC3E}">
        <p14:creationId xmlns:p14="http://schemas.microsoft.com/office/powerpoint/2010/main" val="75729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28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2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280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Limitations of K-means: Differing Density</a:t>
            </a:r>
          </a:p>
        </p:txBody>
      </p:sp>
      <p:sp>
        <p:nvSpPr>
          <p:cNvPr id="59395"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59396" name="Text Box 4"/>
          <p:cNvSpPr txBox="1">
            <a:spLocks noChangeArrowheads="1"/>
          </p:cNvSpPr>
          <p:nvPr/>
        </p:nvSpPr>
        <p:spPr bwMode="auto">
          <a:xfrm>
            <a:off x="2286000" y="49530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pic>
        <p:nvPicPr>
          <p:cNvPr id="59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3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3831" name="Rectangle 7"/>
          <p:cNvSpPr>
            <a:spLocks noChangeArrowheads="1"/>
          </p:cNvSpPr>
          <p:nvPr/>
        </p:nvSpPr>
        <p:spPr bwMode="auto">
          <a:xfrm>
            <a:off x="6858000" y="4902200"/>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K-means (3 Clusters)</a:t>
            </a:r>
          </a:p>
        </p:txBody>
      </p:sp>
    </p:spTree>
    <p:extLst>
      <p:ext uri="{BB962C8B-B14F-4D97-AF65-F5344CB8AC3E}">
        <p14:creationId xmlns:p14="http://schemas.microsoft.com/office/powerpoint/2010/main" val="208974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38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3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83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152400"/>
            <a:ext cx="8610600" cy="552450"/>
          </a:xfrm>
        </p:spPr>
        <p:txBody>
          <a:bodyPr/>
          <a:lstStyle/>
          <a:p>
            <a:r>
              <a:rPr lang="en-US" altLang="en-US" sz="2800" dirty="0">
                <a:solidFill>
                  <a:srgbClr val="002060"/>
                </a:solidFill>
              </a:rPr>
              <a:t>Limitations of K-means: Non-globular Shapes</a:t>
            </a:r>
          </a:p>
        </p:txBody>
      </p:sp>
      <p:sp>
        <p:nvSpPr>
          <p:cNvPr id="60419"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0420" name="Text Box 4"/>
          <p:cNvSpPr txBox="1">
            <a:spLocks noChangeArrowheads="1"/>
          </p:cNvSpPr>
          <p:nvPr/>
        </p:nvSpPr>
        <p:spPr bwMode="auto">
          <a:xfrm>
            <a:off x="2667000" y="48768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4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4855" name="Rectangle 7"/>
          <p:cNvSpPr>
            <a:spLocks noChangeArrowheads="1"/>
          </p:cNvSpPr>
          <p:nvPr/>
        </p:nvSpPr>
        <p:spPr bwMode="auto">
          <a:xfrm>
            <a:off x="6858000" y="4902200"/>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K-means (2 Clusters)</a:t>
            </a:r>
          </a:p>
        </p:txBody>
      </p:sp>
      <p:grpSp>
        <p:nvGrpSpPr>
          <p:cNvPr id="10" name="Group 9">
            <a:extLst>
              <a:ext uri="{FF2B5EF4-FFF2-40B4-BE49-F238E27FC236}">
                <a16:creationId xmlns:a16="http://schemas.microsoft.com/office/drawing/2014/main" id="{F3D7D003-6F44-48D5-A753-355EA2EE0B5F}"/>
              </a:ext>
            </a:extLst>
          </p:cNvPr>
          <p:cNvGrpSpPr/>
          <p:nvPr/>
        </p:nvGrpSpPr>
        <p:grpSpPr>
          <a:xfrm>
            <a:off x="10026183" y="1401196"/>
            <a:ext cx="1789560" cy="2177640"/>
            <a:chOff x="10026183" y="1401196"/>
            <a:chExt cx="1789560" cy="217764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101A9A8-9ED4-44C5-8926-D7A7E569C476}"/>
                    </a:ext>
                  </a:extLst>
                </p14:cNvPr>
                <p14:cNvContentPartPr/>
                <p14:nvPr/>
              </p14:nvContentPartPr>
              <p14:xfrm>
                <a:off x="10283223" y="1815556"/>
                <a:ext cx="253080" cy="284760"/>
              </p14:xfrm>
            </p:contentPart>
          </mc:Choice>
          <mc:Fallback>
            <p:pic>
              <p:nvPicPr>
                <p:cNvPr id="2" name="Ink 1">
                  <a:extLst>
                    <a:ext uri="{FF2B5EF4-FFF2-40B4-BE49-F238E27FC236}">
                      <a16:creationId xmlns:a16="http://schemas.microsoft.com/office/drawing/2014/main" id="{5101A9A8-9ED4-44C5-8926-D7A7E569C476}"/>
                    </a:ext>
                  </a:extLst>
                </p:cNvPr>
                <p:cNvPicPr/>
                <p:nvPr/>
              </p:nvPicPr>
              <p:blipFill>
                <a:blip r:embed="rId5"/>
                <a:stretch>
                  <a:fillRect/>
                </a:stretch>
              </p:blipFill>
              <p:spPr>
                <a:xfrm>
                  <a:off x="10274583" y="1806916"/>
                  <a:ext cx="27072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8ABF8E1-B3C2-4000-AF61-92B30C783114}"/>
                    </a:ext>
                  </a:extLst>
                </p14:cNvPr>
                <p14:cNvContentPartPr/>
                <p14:nvPr/>
              </p14:nvContentPartPr>
              <p14:xfrm>
                <a:off x="10026183" y="1401196"/>
                <a:ext cx="230400" cy="357840"/>
              </p14:xfrm>
            </p:contentPart>
          </mc:Choice>
          <mc:Fallback>
            <p:pic>
              <p:nvPicPr>
                <p:cNvPr id="4" name="Ink 3">
                  <a:extLst>
                    <a:ext uri="{FF2B5EF4-FFF2-40B4-BE49-F238E27FC236}">
                      <a16:creationId xmlns:a16="http://schemas.microsoft.com/office/drawing/2014/main" id="{E8ABF8E1-B3C2-4000-AF61-92B30C783114}"/>
                    </a:ext>
                  </a:extLst>
                </p:cNvPr>
                <p:cNvPicPr/>
                <p:nvPr/>
              </p:nvPicPr>
              <p:blipFill>
                <a:blip r:embed="rId7"/>
                <a:stretch>
                  <a:fillRect/>
                </a:stretch>
              </p:blipFill>
              <p:spPr>
                <a:xfrm>
                  <a:off x="10017183" y="1392556"/>
                  <a:ext cx="24804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63B5EA42-4219-4EE5-9049-6B33F8CE20CE}"/>
                    </a:ext>
                  </a:extLst>
                </p14:cNvPr>
                <p14:cNvContentPartPr/>
                <p14:nvPr/>
              </p14:nvContentPartPr>
              <p14:xfrm>
                <a:off x="11427303" y="2956036"/>
                <a:ext cx="255960" cy="306000"/>
              </p14:xfrm>
            </p:contentPart>
          </mc:Choice>
          <mc:Fallback>
            <p:pic>
              <p:nvPicPr>
                <p:cNvPr id="3" name="Ink 2">
                  <a:extLst>
                    <a:ext uri="{FF2B5EF4-FFF2-40B4-BE49-F238E27FC236}">
                      <a16:creationId xmlns:a16="http://schemas.microsoft.com/office/drawing/2014/main" id="{63B5EA42-4219-4EE5-9049-6B33F8CE20CE}"/>
                    </a:ext>
                  </a:extLst>
                </p:cNvPr>
                <p:cNvPicPr/>
                <p:nvPr/>
              </p:nvPicPr>
              <p:blipFill>
                <a:blip r:embed="rId9"/>
                <a:stretch>
                  <a:fillRect/>
                </a:stretch>
              </p:blipFill>
              <p:spPr>
                <a:xfrm>
                  <a:off x="11418303" y="2947036"/>
                  <a:ext cx="2736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4D04074F-3AF1-412C-AA1C-432F84B49E68}"/>
                    </a:ext>
                  </a:extLst>
                </p14:cNvPr>
                <p14:cNvContentPartPr/>
                <p14:nvPr/>
              </p14:nvContentPartPr>
              <p14:xfrm>
                <a:off x="11601903" y="3318556"/>
                <a:ext cx="186480" cy="260280"/>
              </p14:xfrm>
            </p:contentPart>
          </mc:Choice>
          <mc:Fallback>
            <p:pic>
              <p:nvPicPr>
                <p:cNvPr id="5" name="Ink 4">
                  <a:extLst>
                    <a:ext uri="{FF2B5EF4-FFF2-40B4-BE49-F238E27FC236}">
                      <a16:creationId xmlns:a16="http://schemas.microsoft.com/office/drawing/2014/main" id="{4D04074F-3AF1-412C-AA1C-432F84B49E68}"/>
                    </a:ext>
                  </a:extLst>
                </p:cNvPr>
                <p:cNvPicPr/>
                <p:nvPr/>
              </p:nvPicPr>
              <p:blipFill>
                <a:blip r:embed="rId11"/>
                <a:stretch>
                  <a:fillRect/>
                </a:stretch>
              </p:blipFill>
              <p:spPr>
                <a:xfrm>
                  <a:off x="11592903" y="3309916"/>
                  <a:ext cx="2041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09257A68-57C1-4CE7-93EB-41511D42FD0D}"/>
                    </a:ext>
                  </a:extLst>
                </p14:cNvPr>
                <p14:cNvContentPartPr/>
                <p14:nvPr/>
              </p14:nvContentPartPr>
              <p14:xfrm>
                <a:off x="11628903" y="3505756"/>
                <a:ext cx="186840" cy="15840"/>
              </p14:xfrm>
            </p:contentPart>
          </mc:Choice>
          <mc:Fallback>
            <p:pic>
              <p:nvPicPr>
                <p:cNvPr id="6" name="Ink 5">
                  <a:extLst>
                    <a:ext uri="{FF2B5EF4-FFF2-40B4-BE49-F238E27FC236}">
                      <a16:creationId xmlns:a16="http://schemas.microsoft.com/office/drawing/2014/main" id="{09257A68-57C1-4CE7-93EB-41511D42FD0D}"/>
                    </a:ext>
                  </a:extLst>
                </p:cNvPr>
                <p:cNvPicPr/>
                <p:nvPr/>
              </p:nvPicPr>
              <p:blipFill>
                <a:blip r:embed="rId13"/>
                <a:stretch>
                  <a:fillRect/>
                </a:stretch>
              </p:blipFill>
              <p:spPr>
                <a:xfrm>
                  <a:off x="11619903" y="3497116"/>
                  <a:ext cx="2044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D335B4A8-692C-4608-A549-AD57A05006D1}"/>
                    </a:ext>
                  </a:extLst>
                </p14:cNvPr>
                <p14:cNvContentPartPr/>
                <p14:nvPr/>
              </p14:nvContentPartPr>
              <p14:xfrm>
                <a:off x="10470783" y="2097796"/>
                <a:ext cx="967320" cy="1218960"/>
              </p14:xfrm>
            </p:contentPart>
          </mc:Choice>
          <mc:Fallback>
            <p:pic>
              <p:nvPicPr>
                <p:cNvPr id="9" name="Ink 8">
                  <a:extLst>
                    <a:ext uri="{FF2B5EF4-FFF2-40B4-BE49-F238E27FC236}">
                      <a16:creationId xmlns:a16="http://schemas.microsoft.com/office/drawing/2014/main" id="{D335B4A8-692C-4608-A549-AD57A05006D1}"/>
                    </a:ext>
                  </a:extLst>
                </p:cNvPr>
                <p:cNvPicPr/>
                <p:nvPr/>
              </p:nvPicPr>
              <p:blipFill>
                <a:blip r:embed="rId15"/>
                <a:stretch>
                  <a:fillRect/>
                </a:stretch>
              </p:blipFill>
              <p:spPr>
                <a:xfrm>
                  <a:off x="10461783" y="2089156"/>
                  <a:ext cx="984960" cy="123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96D7D61E-04E0-405F-93F9-364855299427}"/>
                  </a:ext>
                </a:extLst>
              </p14:cNvPr>
              <p14:cNvContentPartPr/>
              <p14:nvPr/>
            </p14:nvContentPartPr>
            <p14:xfrm>
              <a:off x="4551303" y="3966196"/>
              <a:ext cx="41760" cy="78840"/>
            </p14:xfrm>
          </p:contentPart>
        </mc:Choice>
        <mc:Fallback>
          <p:pic>
            <p:nvPicPr>
              <p:cNvPr id="17" name="Ink 16">
                <a:extLst>
                  <a:ext uri="{FF2B5EF4-FFF2-40B4-BE49-F238E27FC236}">
                    <a16:creationId xmlns:a16="http://schemas.microsoft.com/office/drawing/2014/main" id="{96D7D61E-04E0-405F-93F9-364855299427}"/>
                  </a:ext>
                </a:extLst>
              </p:cNvPr>
              <p:cNvPicPr/>
              <p:nvPr/>
            </p:nvPicPr>
            <p:blipFill>
              <a:blip r:embed="rId17"/>
              <a:stretch>
                <a:fillRect/>
              </a:stretch>
            </p:blipFill>
            <p:spPr>
              <a:xfrm>
                <a:off x="4542303" y="3957196"/>
                <a:ext cx="594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327CCF0C-D741-4E24-BFF0-370F7B1F80D5}"/>
                  </a:ext>
                </a:extLst>
              </p14:cNvPr>
              <p14:cNvContentPartPr/>
              <p14:nvPr/>
            </p14:nvContentPartPr>
            <p14:xfrm>
              <a:off x="10587423" y="2000236"/>
              <a:ext cx="59040" cy="38520"/>
            </p14:xfrm>
          </p:contentPart>
        </mc:Choice>
        <mc:Fallback>
          <p:pic>
            <p:nvPicPr>
              <p:cNvPr id="34" name="Ink 33">
                <a:extLst>
                  <a:ext uri="{FF2B5EF4-FFF2-40B4-BE49-F238E27FC236}">
                    <a16:creationId xmlns:a16="http://schemas.microsoft.com/office/drawing/2014/main" id="{327CCF0C-D741-4E24-BFF0-370F7B1F80D5}"/>
                  </a:ext>
                </a:extLst>
              </p:cNvPr>
              <p:cNvPicPr/>
              <p:nvPr/>
            </p:nvPicPr>
            <p:blipFill>
              <a:blip r:embed="rId19"/>
              <a:stretch>
                <a:fillRect/>
              </a:stretch>
            </p:blipFill>
            <p:spPr>
              <a:xfrm>
                <a:off x="10578423" y="1991596"/>
                <a:ext cx="76680" cy="56160"/>
              </a:xfrm>
              <a:prstGeom prst="rect">
                <a:avLst/>
              </a:prstGeom>
            </p:spPr>
          </p:pic>
        </mc:Fallback>
      </mc:AlternateContent>
      <p:grpSp>
        <p:nvGrpSpPr>
          <p:cNvPr id="39" name="Group 38">
            <a:extLst>
              <a:ext uri="{FF2B5EF4-FFF2-40B4-BE49-F238E27FC236}">
                <a16:creationId xmlns:a16="http://schemas.microsoft.com/office/drawing/2014/main" id="{135259AC-BDBD-4D31-B021-6E344C9F10D9}"/>
              </a:ext>
            </a:extLst>
          </p:cNvPr>
          <p:cNvGrpSpPr/>
          <p:nvPr/>
        </p:nvGrpSpPr>
        <p:grpSpPr>
          <a:xfrm>
            <a:off x="10795143" y="2177356"/>
            <a:ext cx="622440" cy="749520"/>
            <a:chOff x="10795143" y="2177356"/>
            <a:chExt cx="622440" cy="749520"/>
          </a:xfrm>
        </p:grpSpPr>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EB702280-4A2E-4A20-AC64-DF9525CDCF2B}"/>
                    </a:ext>
                  </a:extLst>
                </p14:cNvPr>
                <p14:cNvContentPartPr/>
                <p14:nvPr/>
              </p14:nvContentPartPr>
              <p14:xfrm>
                <a:off x="10795143" y="2177356"/>
                <a:ext cx="37800" cy="49680"/>
              </p14:xfrm>
            </p:contentPart>
          </mc:Choice>
          <mc:Fallback>
            <p:pic>
              <p:nvPicPr>
                <p:cNvPr id="35" name="Ink 34">
                  <a:extLst>
                    <a:ext uri="{FF2B5EF4-FFF2-40B4-BE49-F238E27FC236}">
                      <a16:creationId xmlns:a16="http://schemas.microsoft.com/office/drawing/2014/main" id="{EB702280-4A2E-4A20-AC64-DF9525CDCF2B}"/>
                    </a:ext>
                  </a:extLst>
                </p:cNvPr>
                <p:cNvPicPr/>
                <p:nvPr/>
              </p:nvPicPr>
              <p:blipFill>
                <a:blip r:embed="rId21"/>
                <a:stretch>
                  <a:fillRect/>
                </a:stretch>
              </p:blipFill>
              <p:spPr>
                <a:xfrm>
                  <a:off x="10786143" y="2168356"/>
                  <a:ext cx="5544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0158E718-62D7-49D2-A1E4-F6EECA1DB987}"/>
                    </a:ext>
                  </a:extLst>
                </p14:cNvPr>
                <p14:cNvContentPartPr/>
                <p14:nvPr/>
              </p14:nvContentPartPr>
              <p14:xfrm>
                <a:off x="10940943" y="2265556"/>
                <a:ext cx="249480" cy="274680"/>
              </p14:xfrm>
            </p:contentPart>
          </mc:Choice>
          <mc:Fallback>
            <p:pic>
              <p:nvPicPr>
                <p:cNvPr id="36" name="Ink 35">
                  <a:extLst>
                    <a:ext uri="{FF2B5EF4-FFF2-40B4-BE49-F238E27FC236}">
                      <a16:creationId xmlns:a16="http://schemas.microsoft.com/office/drawing/2014/main" id="{0158E718-62D7-49D2-A1E4-F6EECA1DB987}"/>
                    </a:ext>
                  </a:extLst>
                </p:cNvPr>
                <p:cNvPicPr/>
                <p:nvPr/>
              </p:nvPicPr>
              <p:blipFill>
                <a:blip r:embed="rId23"/>
                <a:stretch>
                  <a:fillRect/>
                </a:stretch>
              </p:blipFill>
              <p:spPr>
                <a:xfrm>
                  <a:off x="10931943" y="2256916"/>
                  <a:ext cx="2671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5FBAEFBD-4CFC-4B8A-8569-614AB512BCAA}"/>
                    </a:ext>
                  </a:extLst>
                </p14:cNvPr>
                <p14:cNvContentPartPr/>
                <p14:nvPr/>
              </p14:nvContentPartPr>
              <p14:xfrm>
                <a:off x="11275383" y="2644996"/>
                <a:ext cx="83520" cy="212040"/>
              </p14:xfrm>
            </p:contentPart>
          </mc:Choice>
          <mc:Fallback>
            <p:pic>
              <p:nvPicPr>
                <p:cNvPr id="37" name="Ink 36">
                  <a:extLst>
                    <a:ext uri="{FF2B5EF4-FFF2-40B4-BE49-F238E27FC236}">
                      <a16:creationId xmlns:a16="http://schemas.microsoft.com/office/drawing/2014/main" id="{5FBAEFBD-4CFC-4B8A-8569-614AB512BCAA}"/>
                    </a:ext>
                  </a:extLst>
                </p:cNvPr>
                <p:cNvPicPr/>
                <p:nvPr/>
              </p:nvPicPr>
              <p:blipFill>
                <a:blip r:embed="rId25"/>
                <a:stretch>
                  <a:fillRect/>
                </a:stretch>
              </p:blipFill>
              <p:spPr>
                <a:xfrm>
                  <a:off x="11266383" y="2635996"/>
                  <a:ext cx="1011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4265CEC1-1764-4F16-93B5-BBF125838873}"/>
                    </a:ext>
                  </a:extLst>
                </p14:cNvPr>
                <p14:cNvContentPartPr/>
                <p14:nvPr/>
              </p14:nvContentPartPr>
              <p14:xfrm>
                <a:off x="11404983" y="2917516"/>
                <a:ext cx="12600" cy="9360"/>
              </p14:xfrm>
            </p:contentPart>
          </mc:Choice>
          <mc:Fallback>
            <p:pic>
              <p:nvPicPr>
                <p:cNvPr id="38" name="Ink 37">
                  <a:extLst>
                    <a:ext uri="{FF2B5EF4-FFF2-40B4-BE49-F238E27FC236}">
                      <a16:creationId xmlns:a16="http://schemas.microsoft.com/office/drawing/2014/main" id="{4265CEC1-1764-4F16-93B5-BBF125838873}"/>
                    </a:ext>
                  </a:extLst>
                </p:cNvPr>
                <p:cNvPicPr/>
                <p:nvPr/>
              </p:nvPicPr>
              <p:blipFill>
                <a:blip r:embed="rId27"/>
                <a:stretch>
                  <a:fillRect/>
                </a:stretch>
              </p:blipFill>
              <p:spPr>
                <a:xfrm>
                  <a:off x="11395983" y="2908876"/>
                  <a:ext cx="30240" cy="2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1614851" name="Ink 1614850">
                <a:extLst>
                  <a:ext uri="{FF2B5EF4-FFF2-40B4-BE49-F238E27FC236}">
                    <a16:creationId xmlns:a16="http://schemas.microsoft.com/office/drawing/2014/main" id="{C4691E2E-C0C8-4729-A985-0F77E407B441}"/>
                  </a:ext>
                </a:extLst>
              </p14:cNvPr>
              <p14:cNvContentPartPr/>
              <p14:nvPr/>
            </p14:nvContentPartPr>
            <p14:xfrm>
              <a:off x="3405423" y="2853796"/>
              <a:ext cx="360" cy="360"/>
            </p14:xfrm>
          </p:contentPart>
        </mc:Choice>
        <mc:Fallback>
          <p:pic>
            <p:nvPicPr>
              <p:cNvPr id="1614851" name="Ink 1614850">
                <a:extLst>
                  <a:ext uri="{FF2B5EF4-FFF2-40B4-BE49-F238E27FC236}">
                    <a16:creationId xmlns:a16="http://schemas.microsoft.com/office/drawing/2014/main" id="{C4691E2E-C0C8-4729-A985-0F77E407B441}"/>
                  </a:ext>
                </a:extLst>
              </p:cNvPr>
              <p:cNvPicPr/>
              <p:nvPr/>
            </p:nvPicPr>
            <p:blipFill>
              <a:blip r:embed="rId29"/>
              <a:stretch>
                <a:fillRect/>
              </a:stretch>
            </p:blipFill>
            <p:spPr>
              <a:xfrm>
                <a:off x="3396423" y="284479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1" name="Ink 60">
                <a:extLst>
                  <a:ext uri="{FF2B5EF4-FFF2-40B4-BE49-F238E27FC236}">
                    <a16:creationId xmlns:a16="http://schemas.microsoft.com/office/drawing/2014/main" id="{3239744A-2BBB-44F7-AF18-51D564614334}"/>
                  </a:ext>
                </a:extLst>
              </p14:cNvPr>
              <p14:cNvContentPartPr/>
              <p14:nvPr/>
            </p14:nvContentPartPr>
            <p14:xfrm>
              <a:off x="4250343" y="2246476"/>
              <a:ext cx="4320" cy="2160"/>
            </p14:xfrm>
          </p:contentPart>
        </mc:Choice>
        <mc:Fallback>
          <p:pic>
            <p:nvPicPr>
              <p:cNvPr id="61" name="Ink 60">
                <a:extLst>
                  <a:ext uri="{FF2B5EF4-FFF2-40B4-BE49-F238E27FC236}">
                    <a16:creationId xmlns:a16="http://schemas.microsoft.com/office/drawing/2014/main" id="{3239744A-2BBB-44F7-AF18-51D564614334}"/>
                  </a:ext>
                </a:extLst>
              </p:cNvPr>
              <p:cNvPicPr/>
              <p:nvPr/>
            </p:nvPicPr>
            <p:blipFill>
              <a:blip r:embed="rId29"/>
              <a:stretch>
                <a:fillRect/>
              </a:stretch>
            </p:blipFill>
            <p:spPr>
              <a:xfrm>
                <a:off x="4241343" y="2237836"/>
                <a:ext cx="21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614862" name="Ink 1614861">
                <a:extLst>
                  <a:ext uri="{FF2B5EF4-FFF2-40B4-BE49-F238E27FC236}">
                    <a16:creationId xmlns:a16="http://schemas.microsoft.com/office/drawing/2014/main" id="{F6475C60-69E4-4C29-B8C6-A148DB5D8275}"/>
                  </a:ext>
                </a:extLst>
              </p14:cNvPr>
              <p14:cNvContentPartPr/>
              <p14:nvPr/>
            </p14:nvContentPartPr>
            <p14:xfrm>
              <a:off x="3578583" y="1550956"/>
              <a:ext cx="641880" cy="1754640"/>
            </p14:xfrm>
          </p:contentPart>
        </mc:Choice>
        <mc:Fallback>
          <p:pic>
            <p:nvPicPr>
              <p:cNvPr id="1614862" name="Ink 1614861">
                <a:extLst>
                  <a:ext uri="{FF2B5EF4-FFF2-40B4-BE49-F238E27FC236}">
                    <a16:creationId xmlns:a16="http://schemas.microsoft.com/office/drawing/2014/main" id="{F6475C60-69E4-4C29-B8C6-A148DB5D8275}"/>
                  </a:ext>
                </a:extLst>
              </p:cNvPr>
              <p:cNvPicPr/>
              <p:nvPr/>
            </p:nvPicPr>
            <p:blipFill>
              <a:blip r:embed="rId32"/>
              <a:stretch>
                <a:fillRect/>
              </a:stretch>
            </p:blipFill>
            <p:spPr>
              <a:xfrm>
                <a:off x="3569583" y="1541956"/>
                <a:ext cx="659520" cy="1772280"/>
              </a:xfrm>
              <a:prstGeom prst="rect">
                <a:avLst/>
              </a:prstGeom>
            </p:spPr>
          </p:pic>
        </mc:Fallback>
      </mc:AlternateContent>
      <p:grpSp>
        <p:nvGrpSpPr>
          <p:cNvPr id="1614869" name="Group 1614868">
            <a:extLst>
              <a:ext uri="{FF2B5EF4-FFF2-40B4-BE49-F238E27FC236}">
                <a16:creationId xmlns:a16="http://schemas.microsoft.com/office/drawing/2014/main" id="{277CD15A-2F97-4614-98AB-343D607159BF}"/>
              </a:ext>
            </a:extLst>
          </p:cNvPr>
          <p:cNvGrpSpPr/>
          <p:nvPr/>
        </p:nvGrpSpPr>
        <p:grpSpPr>
          <a:xfrm>
            <a:off x="1948503" y="1307956"/>
            <a:ext cx="3369960" cy="2901960"/>
            <a:chOff x="1948503" y="1307956"/>
            <a:chExt cx="3369960" cy="2901960"/>
          </a:xfrm>
        </p:grpSpPr>
        <mc:AlternateContent xmlns:mc="http://schemas.openxmlformats.org/markup-compatibility/2006">
          <mc:Choice xmlns:p14="http://schemas.microsoft.com/office/powerpoint/2010/main" Requires="p14">
            <p:contentPart p14:bwMode="auto" r:id="rId33">
              <p14:nvContentPartPr>
                <p14:cNvPr id="24" name="Ink 23">
                  <a:extLst>
                    <a:ext uri="{FF2B5EF4-FFF2-40B4-BE49-F238E27FC236}">
                      <a16:creationId xmlns:a16="http://schemas.microsoft.com/office/drawing/2014/main" id="{39D73E23-23B0-410B-AA52-CD7B9DD5F0B3}"/>
                    </a:ext>
                  </a:extLst>
                </p14:cNvPr>
                <p14:cNvContentPartPr/>
                <p14:nvPr/>
              </p14:nvContentPartPr>
              <p14:xfrm>
                <a:off x="3286623" y="2943436"/>
                <a:ext cx="78840" cy="54720"/>
              </p14:xfrm>
            </p:contentPart>
          </mc:Choice>
          <mc:Fallback>
            <p:pic>
              <p:nvPicPr>
                <p:cNvPr id="24" name="Ink 23">
                  <a:extLst>
                    <a:ext uri="{FF2B5EF4-FFF2-40B4-BE49-F238E27FC236}">
                      <a16:creationId xmlns:a16="http://schemas.microsoft.com/office/drawing/2014/main" id="{39D73E23-23B0-410B-AA52-CD7B9DD5F0B3}"/>
                    </a:ext>
                  </a:extLst>
                </p:cNvPr>
                <p:cNvPicPr/>
                <p:nvPr/>
              </p:nvPicPr>
              <p:blipFill>
                <a:blip r:embed="rId34"/>
                <a:stretch>
                  <a:fillRect/>
                </a:stretch>
              </p:blipFill>
              <p:spPr>
                <a:xfrm>
                  <a:off x="3277623" y="2934436"/>
                  <a:ext cx="964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6B7B5761-DB96-4781-9B1C-F28E3BE0415E}"/>
                    </a:ext>
                  </a:extLst>
                </p14:cNvPr>
                <p14:cNvContentPartPr/>
                <p14:nvPr/>
              </p14:nvContentPartPr>
              <p14:xfrm>
                <a:off x="1948503" y="3006796"/>
                <a:ext cx="1242360" cy="186480"/>
              </p14:xfrm>
            </p:contentPart>
          </mc:Choice>
          <mc:Fallback>
            <p:pic>
              <p:nvPicPr>
                <p:cNvPr id="25" name="Ink 24">
                  <a:extLst>
                    <a:ext uri="{FF2B5EF4-FFF2-40B4-BE49-F238E27FC236}">
                      <a16:creationId xmlns:a16="http://schemas.microsoft.com/office/drawing/2014/main" id="{6B7B5761-DB96-4781-9B1C-F28E3BE0415E}"/>
                    </a:ext>
                  </a:extLst>
                </p:cNvPr>
                <p:cNvPicPr/>
                <p:nvPr/>
              </p:nvPicPr>
              <p:blipFill>
                <a:blip r:embed="rId36"/>
                <a:stretch>
                  <a:fillRect/>
                </a:stretch>
              </p:blipFill>
              <p:spPr>
                <a:xfrm>
                  <a:off x="1939503" y="2998156"/>
                  <a:ext cx="12600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Ink 25">
                  <a:extLst>
                    <a:ext uri="{FF2B5EF4-FFF2-40B4-BE49-F238E27FC236}">
                      <a16:creationId xmlns:a16="http://schemas.microsoft.com/office/drawing/2014/main" id="{64086B7D-DDF9-4B70-AD2E-EF013778770A}"/>
                    </a:ext>
                  </a:extLst>
                </p14:cNvPr>
                <p14:cNvContentPartPr/>
                <p14:nvPr/>
              </p14:nvContentPartPr>
              <p14:xfrm>
                <a:off x="3079263" y="2940916"/>
                <a:ext cx="224280" cy="131040"/>
              </p14:xfrm>
            </p:contentPart>
          </mc:Choice>
          <mc:Fallback>
            <p:pic>
              <p:nvPicPr>
                <p:cNvPr id="26" name="Ink 25">
                  <a:extLst>
                    <a:ext uri="{FF2B5EF4-FFF2-40B4-BE49-F238E27FC236}">
                      <a16:creationId xmlns:a16="http://schemas.microsoft.com/office/drawing/2014/main" id="{64086B7D-DDF9-4B70-AD2E-EF013778770A}"/>
                    </a:ext>
                  </a:extLst>
                </p:cNvPr>
                <p:cNvPicPr/>
                <p:nvPr/>
              </p:nvPicPr>
              <p:blipFill>
                <a:blip r:embed="rId38"/>
                <a:stretch>
                  <a:fillRect/>
                </a:stretch>
              </p:blipFill>
              <p:spPr>
                <a:xfrm>
                  <a:off x="3070263" y="2932276"/>
                  <a:ext cx="2419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614859" name="Ink 1614858">
                  <a:extLst>
                    <a:ext uri="{FF2B5EF4-FFF2-40B4-BE49-F238E27FC236}">
                      <a16:creationId xmlns:a16="http://schemas.microsoft.com/office/drawing/2014/main" id="{4A5E348B-0709-4BD3-8977-40914AF8E0AE}"/>
                    </a:ext>
                  </a:extLst>
                </p14:cNvPr>
                <p14:cNvContentPartPr/>
                <p14:nvPr/>
              </p14:nvContentPartPr>
              <p14:xfrm>
                <a:off x="3691983" y="1370596"/>
                <a:ext cx="1553760" cy="2092680"/>
              </p14:xfrm>
            </p:contentPart>
          </mc:Choice>
          <mc:Fallback>
            <p:pic>
              <p:nvPicPr>
                <p:cNvPr id="1614859" name="Ink 1614858">
                  <a:extLst>
                    <a:ext uri="{FF2B5EF4-FFF2-40B4-BE49-F238E27FC236}">
                      <a16:creationId xmlns:a16="http://schemas.microsoft.com/office/drawing/2014/main" id="{4A5E348B-0709-4BD3-8977-40914AF8E0AE}"/>
                    </a:ext>
                  </a:extLst>
                </p:cNvPr>
                <p:cNvPicPr/>
                <p:nvPr/>
              </p:nvPicPr>
              <p:blipFill>
                <a:blip r:embed="rId40"/>
                <a:stretch>
                  <a:fillRect/>
                </a:stretch>
              </p:blipFill>
              <p:spPr>
                <a:xfrm>
                  <a:off x="3683343" y="1361596"/>
                  <a:ext cx="1571400" cy="2110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614860" name="Ink 1614859">
                  <a:extLst>
                    <a:ext uri="{FF2B5EF4-FFF2-40B4-BE49-F238E27FC236}">
                      <a16:creationId xmlns:a16="http://schemas.microsoft.com/office/drawing/2014/main" id="{75C24BBA-26F9-42D5-A30C-F85766C78C72}"/>
                    </a:ext>
                  </a:extLst>
                </p14:cNvPr>
                <p14:cNvContentPartPr/>
                <p14:nvPr/>
              </p14:nvContentPartPr>
              <p14:xfrm>
                <a:off x="3661743" y="1307956"/>
                <a:ext cx="1656720" cy="1784160"/>
              </p14:xfrm>
            </p:contentPart>
          </mc:Choice>
          <mc:Fallback>
            <p:pic>
              <p:nvPicPr>
                <p:cNvPr id="1614860" name="Ink 1614859">
                  <a:extLst>
                    <a:ext uri="{FF2B5EF4-FFF2-40B4-BE49-F238E27FC236}">
                      <a16:creationId xmlns:a16="http://schemas.microsoft.com/office/drawing/2014/main" id="{75C24BBA-26F9-42D5-A30C-F85766C78C72}"/>
                    </a:ext>
                  </a:extLst>
                </p:cNvPr>
                <p:cNvPicPr/>
                <p:nvPr/>
              </p:nvPicPr>
              <p:blipFill>
                <a:blip r:embed="rId42"/>
                <a:stretch>
                  <a:fillRect/>
                </a:stretch>
              </p:blipFill>
              <p:spPr>
                <a:xfrm>
                  <a:off x="3653103" y="1298956"/>
                  <a:ext cx="1674360" cy="18018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614864" name="Ink 1614863">
                  <a:extLst>
                    <a:ext uri="{FF2B5EF4-FFF2-40B4-BE49-F238E27FC236}">
                      <a16:creationId xmlns:a16="http://schemas.microsoft.com/office/drawing/2014/main" id="{CA854967-7F12-4AA3-B1CB-8DA604EA21BD}"/>
                    </a:ext>
                  </a:extLst>
                </p14:cNvPr>
                <p14:cNvContentPartPr/>
                <p14:nvPr/>
              </p14:nvContentPartPr>
              <p14:xfrm>
                <a:off x="3067743" y="2120836"/>
                <a:ext cx="1064520" cy="2089080"/>
              </p14:xfrm>
            </p:contentPart>
          </mc:Choice>
          <mc:Fallback>
            <p:pic>
              <p:nvPicPr>
                <p:cNvPr id="1614864" name="Ink 1614863">
                  <a:extLst>
                    <a:ext uri="{FF2B5EF4-FFF2-40B4-BE49-F238E27FC236}">
                      <a16:creationId xmlns:a16="http://schemas.microsoft.com/office/drawing/2014/main" id="{CA854967-7F12-4AA3-B1CB-8DA604EA21BD}"/>
                    </a:ext>
                  </a:extLst>
                </p:cNvPr>
                <p:cNvPicPr/>
                <p:nvPr/>
              </p:nvPicPr>
              <p:blipFill>
                <a:blip r:embed="rId44"/>
                <a:stretch>
                  <a:fillRect/>
                </a:stretch>
              </p:blipFill>
              <p:spPr>
                <a:xfrm>
                  <a:off x="3058743" y="2111836"/>
                  <a:ext cx="1082160" cy="2106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614866" name="Ink 1614865">
                  <a:extLst>
                    <a:ext uri="{FF2B5EF4-FFF2-40B4-BE49-F238E27FC236}">
                      <a16:creationId xmlns:a16="http://schemas.microsoft.com/office/drawing/2014/main" id="{FAF1B4ED-138B-4E33-B102-159805CEC591}"/>
                    </a:ext>
                  </a:extLst>
                </p14:cNvPr>
                <p14:cNvContentPartPr/>
                <p14:nvPr/>
              </p14:nvContentPartPr>
              <p14:xfrm>
                <a:off x="3108423" y="1617556"/>
                <a:ext cx="529200" cy="1010160"/>
              </p14:xfrm>
            </p:contentPart>
          </mc:Choice>
          <mc:Fallback>
            <p:pic>
              <p:nvPicPr>
                <p:cNvPr id="1614866" name="Ink 1614865">
                  <a:extLst>
                    <a:ext uri="{FF2B5EF4-FFF2-40B4-BE49-F238E27FC236}">
                      <a16:creationId xmlns:a16="http://schemas.microsoft.com/office/drawing/2014/main" id="{FAF1B4ED-138B-4E33-B102-159805CEC591}"/>
                    </a:ext>
                  </a:extLst>
                </p:cNvPr>
                <p:cNvPicPr/>
                <p:nvPr/>
              </p:nvPicPr>
              <p:blipFill>
                <a:blip r:embed="rId46"/>
                <a:stretch>
                  <a:fillRect/>
                </a:stretch>
              </p:blipFill>
              <p:spPr>
                <a:xfrm>
                  <a:off x="3099783" y="1608916"/>
                  <a:ext cx="546840" cy="1027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614867" name="Ink 1614866">
                  <a:extLst>
                    <a:ext uri="{FF2B5EF4-FFF2-40B4-BE49-F238E27FC236}">
                      <a16:creationId xmlns:a16="http://schemas.microsoft.com/office/drawing/2014/main" id="{DB1E2A06-7CDA-44F5-9255-85FF2B26374A}"/>
                    </a:ext>
                  </a:extLst>
                </p14:cNvPr>
                <p14:cNvContentPartPr/>
                <p14:nvPr/>
              </p14:nvContentPartPr>
              <p14:xfrm>
                <a:off x="3958383" y="3517276"/>
                <a:ext cx="324000" cy="611640"/>
              </p14:xfrm>
            </p:contentPart>
          </mc:Choice>
          <mc:Fallback>
            <p:pic>
              <p:nvPicPr>
                <p:cNvPr id="1614867" name="Ink 1614866">
                  <a:extLst>
                    <a:ext uri="{FF2B5EF4-FFF2-40B4-BE49-F238E27FC236}">
                      <a16:creationId xmlns:a16="http://schemas.microsoft.com/office/drawing/2014/main" id="{DB1E2A06-7CDA-44F5-9255-85FF2B26374A}"/>
                    </a:ext>
                  </a:extLst>
                </p:cNvPr>
                <p:cNvPicPr/>
                <p:nvPr/>
              </p:nvPicPr>
              <p:blipFill>
                <a:blip r:embed="rId48"/>
                <a:stretch>
                  <a:fillRect/>
                </a:stretch>
              </p:blipFill>
              <p:spPr>
                <a:xfrm>
                  <a:off x="3949383" y="3508636"/>
                  <a:ext cx="341640" cy="629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614868" name="Ink 1614867">
                  <a:extLst>
                    <a:ext uri="{FF2B5EF4-FFF2-40B4-BE49-F238E27FC236}">
                      <a16:creationId xmlns:a16="http://schemas.microsoft.com/office/drawing/2014/main" id="{E9914A67-A39C-4C06-8C85-4E2E6E9E3800}"/>
                    </a:ext>
                  </a:extLst>
                </p14:cNvPr>
                <p14:cNvContentPartPr/>
                <p14:nvPr/>
              </p14:nvContentPartPr>
              <p14:xfrm>
                <a:off x="4103463" y="3978796"/>
                <a:ext cx="119880" cy="138960"/>
              </p14:xfrm>
            </p:contentPart>
          </mc:Choice>
          <mc:Fallback>
            <p:pic>
              <p:nvPicPr>
                <p:cNvPr id="1614868" name="Ink 1614867">
                  <a:extLst>
                    <a:ext uri="{FF2B5EF4-FFF2-40B4-BE49-F238E27FC236}">
                      <a16:creationId xmlns:a16="http://schemas.microsoft.com/office/drawing/2014/main" id="{E9914A67-A39C-4C06-8C85-4E2E6E9E3800}"/>
                    </a:ext>
                  </a:extLst>
                </p:cNvPr>
                <p:cNvPicPr/>
                <p:nvPr/>
              </p:nvPicPr>
              <p:blipFill>
                <a:blip r:embed="rId50"/>
                <a:stretch>
                  <a:fillRect/>
                </a:stretch>
              </p:blipFill>
              <p:spPr>
                <a:xfrm>
                  <a:off x="4094463" y="3970156"/>
                  <a:ext cx="137520" cy="156600"/>
                </a:xfrm>
                <a:prstGeom prst="rect">
                  <a:avLst/>
                </a:prstGeom>
              </p:spPr>
            </p:pic>
          </mc:Fallback>
        </mc:AlternateContent>
      </p:grpSp>
      <p:grpSp>
        <p:nvGrpSpPr>
          <p:cNvPr id="1614876" name="Group 1614875">
            <a:extLst>
              <a:ext uri="{FF2B5EF4-FFF2-40B4-BE49-F238E27FC236}">
                <a16:creationId xmlns:a16="http://schemas.microsoft.com/office/drawing/2014/main" id="{ECF511D2-65B1-4D25-AA9B-19AD6F116B22}"/>
              </a:ext>
            </a:extLst>
          </p:cNvPr>
          <p:cNvGrpSpPr/>
          <p:nvPr/>
        </p:nvGrpSpPr>
        <p:grpSpPr>
          <a:xfrm>
            <a:off x="6766383" y="1352236"/>
            <a:ext cx="2075760" cy="2774520"/>
            <a:chOff x="6766383" y="1352236"/>
            <a:chExt cx="2075760" cy="2774520"/>
          </a:xfrm>
        </p:grpSpPr>
        <mc:AlternateContent xmlns:mc="http://schemas.openxmlformats.org/markup-compatibility/2006">
          <mc:Choice xmlns:p14="http://schemas.microsoft.com/office/powerpoint/2010/main" Requires="p14">
            <p:contentPart p14:bwMode="auto" r:id="rId51">
              <p14:nvContentPartPr>
                <p14:cNvPr id="1614870" name="Ink 1614869">
                  <a:extLst>
                    <a:ext uri="{FF2B5EF4-FFF2-40B4-BE49-F238E27FC236}">
                      <a16:creationId xmlns:a16="http://schemas.microsoft.com/office/drawing/2014/main" id="{62956DEB-806B-4026-81F7-07564E46DFD6}"/>
                    </a:ext>
                  </a:extLst>
                </p14:cNvPr>
                <p14:cNvContentPartPr/>
                <p14:nvPr/>
              </p14:nvContentPartPr>
              <p14:xfrm>
                <a:off x="8411223" y="2295796"/>
                <a:ext cx="209160" cy="209880"/>
              </p14:xfrm>
            </p:contentPart>
          </mc:Choice>
          <mc:Fallback>
            <p:pic>
              <p:nvPicPr>
                <p:cNvPr id="1614870" name="Ink 1614869">
                  <a:extLst>
                    <a:ext uri="{FF2B5EF4-FFF2-40B4-BE49-F238E27FC236}">
                      <a16:creationId xmlns:a16="http://schemas.microsoft.com/office/drawing/2014/main" id="{62956DEB-806B-4026-81F7-07564E46DFD6}"/>
                    </a:ext>
                  </a:extLst>
                </p:cNvPr>
                <p:cNvPicPr/>
                <p:nvPr/>
              </p:nvPicPr>
              <p:blipFill>
                <a:blip r:embed="rId52"/>
                <a:stretch>
                  <a:fillRect/>
                </a:stretch>
              </p:blipFill>
              <p:spPr>
                <a:xfrm>
                  <a:off x="8402583" y="2286796"/>
                  <a:ext cx="2268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614871" name="Ink 1614870">
                  <a:extLst>
                    <a:ext uri="{FF2B5EF4-FFF2-40B4-BE49-F238E27FC236}">
                      <a16:creationId xmlns:a16="http://schemas.microsoft.com/office/drawing/2014/main" id="{8CACDCF5-E723-4AA3-8228-1307F1439E89}"/>
                    </a:ext>
                  </a:extLst>
                </p14:cNvPr>
                <p14:cNvContentPartPr/>
                <p14:nvPr/>
              </p14:nvContentPartPr>
              <p14:xfrm>
                <a:off x="7413303" y="2573716"/>
                <a:ext cx="261720" cy="170280"/>
              </p14:xfrm>
            </p:contentPart>
          </mc:Choice>
          <mc:Fallback>
            <p:pic>
              <p:nvPicPr>
                <p:cNvPr id="1614871" name="Ink 1614870">
                  <a:extLst>
                    <a:ext uri="{FF2B5EF4-FFF2-40B4-BE49-F238E27FC236}">
                      <a16:creationId xmlns:a16="http://schemas.microsoft.com/office/drawing/2014/main" id="{8CACDCF5-E723-4AA3-8228-1307F1439E89}"/>
                    </a:ext>
                  </a:extLst>
                </p:cNvPr>
                <p:cNvPicPr/>
                <p:nvPr/>
              </p:nvPicPr>
              <p:blipFill>
                <a:blip r:embed="rId54"/>
                <a:stretch>
                  <a:fillRect/>
                </a:stretch>
              </p:blipFill>
              <p:spPr>
                <a:xfrm>
                  <a:off x="7404303" y="2565076"/>
                  <a:ext cx="2793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614873" name="Ink 1614872">
                  <a:extLst>
                    <a:ext uri="{FF2B5EF4-FFF2-40B4-BE49-F238E27FC236}">
                      <a16:creationId xmlns:a16="http://schemas.microsoft.com/office/drawing/2014/main" id="{7DD475EE-D078-4994-8150-030AB3EDB683}"/>
                    </a:ext>
                  </a:extLst>
                </p14:cNvPr>
                <p14:cNvContentPartPr/>
                <p14:nvPr/>
              </p14:nvContentPartPr>
              <p14:xfrm>
                <a:off x="7821903" y="1352236"/>
                <a:ext cx="1020240" cy="2044440"/>
              </p14:xfrm>
            </p:contentPart>
          </mc:Choice>
          <mc:Fallback>
            <p:pic>
              <p:nvPicPr>
                <p:cNvPr id="1614873" name="Ink 1614872">
                  <a:extLst>
                    <a:ext uri="{FF2B5EF4-FFF2-40B4-BE49-F238E27FC236}">
                      <a16:creationId xmlns:a16="http://schemas.microsoft.com/office/drawing/2014/main" id="{7DD475EE-D078-4994-8150-030AB3EDB683}"/>
                    </a:ext>
                  </a:extLst>
                </p:cNvPr>
                <p:cNvPicPr/>
                <p:nvPr/>
              </p:nvPicPr>
              <p:blipFill>
                <a:blip r:embed="rId56"/>
                <a:stretch>
                  <a:fillRect/>
                </a:stretch>
              </p:blipFill>
              <p:spPr>
                <a:xfrm>
                  <a:off x="7813263" y="1343236"/>
                  <a:ext cx="1037880" cy="2062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614874" name="Ink 1614873">
                  <a:extLst>
                    <a:ext uri="{FF2B5EF4-FFF2-40B4-BE49-F238E27FC236}">
                      <a16:creationId xmlns:a16="http://schemas.microsoft.com/office/drawing/2014/main" id="{48CB0A96-E565-4411-9BE7-F9AA77E999EB}"/>
                    </a:ext>
                  </a:extLst>
                </p14:cNvPr>
                <p14:cNvContentPartPr/>
                <p14:nvPr/>
              </p14:nvContentPartPr>
              <p14:xfrm>
                <a:off x="7997943" y="1482196"/>
                <a:ext cx="808560" cy="1564200"/>
              </p14:xfrm>
            </p:contentPart>
          </mc:Choice>
          <mc:Fallback>
            <p:pic>
              <p:nvPicPr>
                <p:cNvPr id="1614874" name="Ink 1614873">
                  <a:extLst>
                    <a:ext uri="{FF2B5EF4-FFF2-40B4-BE49-F238E27FC236}">
                      <a16:creationId xmlns:a16="http://schemas.microsoft.com/office/drawing/2014/main" id="{48CB0A96-E565-4411-9BE7-F9AA77E999EB}"/>
                    </a:ext>
                  </a:extLst>
                </p:cNvPr>
                <p:cNvPicPr/>
                <p:nvPr/>
              </p:nvPicPr>
              <p:blipFill>
                <a:blip r:embed="rId58"/>
                <a:stretch>
                  <a:fillRect/>
                </a:stretch>
              </p:blipFill>
              <p:spPr>
                <a:xfrm>
                  <a:off x="7988943" y="1473556"/>
                  <a:ext cx="826200" cy="1581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614875" name="Ink 1614874">
                  <a:extLst>
                    <a:ext uri="{FF2B5EF4-FFF2-40B4-BE49-F238E27FC236}">
                      <a16:creationId xmlns:a16="http://schemas.microsoft.com/office/drawing/2014/main" id="{B3466660-C4D3-4F94-B20A-713B2E44EA19}"/>
                    </a:ext>
                  </a:extLst>
                </p14:cNvPr>
                <p14:cNvContentPartPr/>
                <p14:nvPr/>
              </p14:nvContentPartPr>
              <p14:xfrm>
                <a:off x="6766383" y="2059996"/>
                <a:ext cx="1190880" cy="2066760"/>
              </p14:xfrm>
            </p:contentPart>
          </mc:Choice>
          <mc:Fallback>
            <p:pic>
              <p:nvPicPr>
                <p:cNvPr id="1614875" name="Ink 1614874">
                  <a:extLst>
                    <a:ext uri="{FF2B5EF4-FFF2-40B4-BE49-F238E27FC236}">
                      <a16:creationId xmlns:a16="http://schemas.microsoft.com/office/drawing/2014/main" id="{B3466660-C4D3-4F94-B20A-713B2E44EA19}"/>
                    </a:ext>
                  </a:extLst>
                </p:cNvPr>
                <p:cNvPicPr/>
                <p:nvPr/>
              </p:nvPicPr>
              <p:blipFill>
                <a:blip r:embed="rId60"/>
                <a:stretch>
                  <a:fillRect/>
                </a:stretch>
              </p:blipFill>
              <p:spPr>
                <a:xfrm>
                  <a:off x="6757743" y="2050996"/>
                  <a:ext cx="1208520" cy="2084400"/>
                </a:xfrm>
                <a:prstGeom prst="rect">
                  <a:avLst/>
                </a:prstGeom>
              </p:spPr>
            </p:pic>
          </mc:Fallback>
        </mc:AlternateContent>
      </p:grpSp>
    </p:spTree>
    <p:extLst>
      <p:ext uri="{BB962C8B-B14F-4D97-AF65-F5344CB8AC3E}">
        <p14:creationId xmlns:p14="http://schemas.microsoft.com/office/powerpoint/2010/main" val="33537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48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4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8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C78E-FD97-4206-ACE7-14DF0ACFBCD2}"/>
              </a:ext>
            </a:extLst>
          </p:cNvPr>
          <p:cNvSpPr>
            <a:spLocks noGrp="1"/>
          </p:cNvSpPr>
          <p:nvPr>
            <p:ph type="title"/>
          </p:nvPr>
        </p:nvSpPr>
        <p:spPr/>
        <p:txBody>
          <a:bodyPr/>
          <a:lstStyle/>
          <a:p>
            <a:r>
              <a:rPr lang="en-IN"/>
              <a:t>bv</a:t>
            </a:r>
          </a:p>
        </p:txBody>
      </p:sp>
      <p:sp>
        <p:nvSpPr>
          <p:cNvPr id="3" name="Content Placeholder 2">
            <a:extLst>
              <a:ext uri="{FF2B5EF4-FFF2-40B4-BE49-F238E27FC236}">
                <a16:creationId xmlns:a16="http://schemas.microsoft.com/office/drawing/2014/main" id="{7045FC7E-6587-43BE-98D5-55D3790A7485}"/>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56" name="Ink 55">
                <a:extLst>
                  <a:ext uri="{FF2B5EF4-FFF2-40B4-BE49-F238E27FC236}">
                    <a16:creationId xmlns:a16="http://schemas.microsoft.com/office/drawing/2014/main" id="{E7CDA70F-9944-4121-A6D9-F82FFC6BB25B}"/>
                  </a:ext>
                </a:extLst>
              </p14:cNvPr>
              <p14:cNvContentPartPr/>
              <p14:nvPr/>
            </p14:nvContentPartPr>
            <p14:xfrm>
              <a:off x="2655543" y="3479116"/>
              <a:ext cx="1616400" cy="2597400"/>
            </p14:xfrm>
          </p:contentPart>
        </mc:Choice>
        <mc:Fallback>
          <p:pic>
            <p:nvPicPr>
              <p:cNvPr id="56" name="Ink 55">
                <a:extLst>
                  <a:ext uri="{FF2B5EF4-FFF2-40B4-BE49-F238E27FC236}">
                    <a16:creationId xmlns:a16="http://schemas.microsoft.com/office/drawing/2014/main" id="{E7CDA70F-9944-4121-A6D9-F82FFC6BB25B}"/>
                  </a:ext>
                </a:extLst>
              </p:cNvPr>
              <p:cNvPicPr/>
              <p:nvPr/>
            </p:nvPicPr>
            <p:blipFill>
              <a:blip r:embed="rId3"/>
              <a:stretch>
                <a:fillRect/>
              </a:stretch>
            </p:blipFill>
            <p:spPr>
              <a:xfrm>
                <a:off x="2646903" y="3470116"/>
                <a:ext cx="1634040" cy="2615040"/>
              </a:xfrm>
              <a:prstGeom prst="rect">
                <a:avLst/>
              </a:prstGeom>
            </p:spPr>
          </p:pic>
        </mc:Fallback>
      </mc:AlternateContent>
      <p:grpSp>
        <p:nvGrpSpPr>
          <p:cNvPr id="59" name="Group 58">
            <a:extLst>
              <a:ext uri="{FF2B5EF4-FFF2-40B4-BE49-F238E27FC236}">
                <a16:creationId xmlns:a16="http://schemas.microsoft.com/office/drawing/2014/main" id="{99FD19AA-14F2-4BBB-88DB-74F86737A47E}"/>
              </a:ext>
            </a:extLst>
          </p:cNvPr>
          <p:cNvGrpSpPr/>
          <p:nvPr/>
        </p:nvGrpSpPr>
        <p:grpSpPr>
          <a:xfrm>
            <a:off x="2426223" y="2116156"/>
            <a:ext cx="3282120" cy="3155040"/>
            <a:chOff x="2426223" y="2116156"/>
            <a:chExt cx="3282120" cy="315504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417C3AD-F3BC-4DBA-84F7-6CF01209888E}"/>
                    </a:ext>
                  </a:extLst>
                </p14:cNvPr>
                <p14:cNvContentPartPr/>
                <p14:nvPr/>
              </p14:nvContentPartPr>
              <p14:xfrm>
                <a:off x="3004023" y="3544996"/>
                <a:ext cx="422640" cy="411480"/>
              </p14:xfrm>
            </p:contentPart>
          </mc:Choice>
          <mc:Fallback>
            <p:pic>
              <p:nvPicPr>
                <p:cNvPr id="4" name="Ink 3">
                  <a:extLst>
                    <a:ext uri="{FF2B5EF4-FFF2-40B4-BE49-F238E27FC236}">
                      <a16:creationId xmlns:a16="http://schemas.microsoft.com/office/drawing/2014/main" id="{3417C3AD-F3BC-4DBA-84F7-6CF01209888E}"/>
                    </a:ext>
                  </a:extLst>
                </p:cNvPr>
                <p:cNvPicPr/>
                <p:nvPr/>
              </p:nvPicPr>
              <p:blipFill>
                <a:blip r:embed="rId5"/>
                <a:stretch>
                  <a:fillRect/>
                </a:stretch>
              </p:blipFill>
              <p:spPr>
                <a:xfrm>
                  <a:off x="2995383" y="3535996"/>
                  <a:ext cx="44028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F845DD6A-FF9E-47A7-A509-30BEF36D40C7}"/>
                    </a:ext>
                  </a:extLst>
                </p14:cNvPr>
                <p14:cNvContentPartPr/>
                <p14:nvPr/>
              </p14:nvContentPartPr>
              <p14:xfrm>
                <a:off x="3601623" y="4043956"/>
                <a:ext cx="277920" cy="271800"/>
              </p14:xfrm>
            </p:contentPart>
          </mc:Choice>
          <mc:Fallback>
            <p:pic>
              <p:nvPicPr>
                <p:cNvPr id="5" name="Ink 4">
                  <a:extLst>
                    <a:ext uri="{FF2B5EF4-FFF2-40B4-BE49-F238E27FC236}">
                      <a16:creationId xmlns:a16="http://schemas.microsoft.com/office/drawing/2014/main" id="{F845DD6A-FF9E-47A7-A509-30BEF36D40C7}"/>
                    </a:ext>
                  </a:extLst>
                </p:cNvPr>
                <p:cNvPicPr/>
                <p:nvPr/>
              </p:nvPicPr>
              <p:blipFill>
                <a:blip r:embed="rId7"/>
                <a:stretch>
                  <a:fillRect/>
                </a:stretch>
              </p:blipFill>
              <p:spPr>
                <a:xfrm>
                  <a:off x="3592983" y="4034956"/>
                  <a:ext cx="2955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2FEAE92E-9620-4D63-97DC-336D52AC6F2E}"/>
                    </a:ext>
                  </a:extLst>
                </p14:cNvPr>
                <p14:cNvContentPartPr/>
                <p14:nvPr/>
              </p14:nvContentPartPr>
              <p14:xfrm>
                <a:off x="2759223" y="4480996"/>
                <a:ext cx="293040" cy="307800"/>
              </p14:xfrm>
            </p:contentPart>
          </mc:Choice>
          <mc:Fallback>
            <p:pic>
              <p:nvPicPr>
                <p:cNvPr id="6" name="Ink 5">
                  <a:extLst>
                    <a:ext uri="{FF2B5EF4-FFF2-40B4-BE49-F238E27FC236}">
                      <a16:creationId xmlns:a16="http://schemas.microsoft.com/office/drawing/2014/main" id="{2FEAE92E-9620-4D63-97DC-336D52AC6F2E}"/>
                    </a:ext>
                  </a:extLst>
                </p:cNvPr>
                <p:cNvPicPr/>
                <p:nvPr/>
              </p:nvPicPr>
              <p:blipFill>
                <a:blip r:embed="rId9"/>
                <a:stretch>
                  <a:fillRect/>
                </a:stretch>
              </p:blipFill>
              <p:spPr>
                <a:xfrm>
                  <a:off x="2750583" y="4471996"/>
                  <a:ext cx="310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EBA67AD6-1602-4E29-BA7F-4BF6EA613E65}"/>
                    </a:ext>
                  </a:extLst>
                </p14:cNvPr>
                <p14:cNvContentPartPr/>
                <p14:nvPr/>
              </p14:nvContentPartPr>
              <p14:xfrm>
                <a:off x="3306063" y="4584316"/>
                <a:ext cx="284400" cy="232920"/>
              </p14:xfrm>
            </p:contentPart>
          </mc:Choice>
          <mc:Fallback>
            <p:pic>
              <p:nvPicPr>
                <p:cNvPr id="7" name="Ink 6">
                  <a:extLst>
                    <a:ext uri="{FF2B5EF4-FFF2-40B4-BE49-F238E27FC236}">
                      <a16:creationId xmlns:a16="http://schemas.microsoft.com/office/drawing/2014/main" id="{EBA67AD6-1602-4E29-BA7F-4BF6EA613E65}"/>
                    </a:ext>
                  </a:extLst>
                </p:cNvPr>
                <p:cNvPicPr/>
                <p:nvPr/>
              </p:nvPicPr>
              <p:blipFill>
                <a:blip r:embed="rId11"/>
                <a:stretch>
                  <a:fillRect/>
                </a:stretch>
              </p:blipFill>
              <p:spPr>
                <a:xfrm>
                  <a:off x="3297063" y="4575676"/>
                  <a:ext cx="3020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BC90E5E-4CD8-44DF-BF5A-FA0A1A45BB51}"/>
                    </a:ext>
                  </a:extLst>
                </p14:cNvPr>
                <p14:cNvContentPartPr/>
                <p14:nvPr/>
              </p14:nvContentPartPr>
              <p14:xfrm>
                <a:off x="2837703" y="4142236"/>
                <a:ext cx="192240" cy="245160"/>
              </p14:xfrm>
            </p:contentPart>
          </mc:Choice>
          <mc:Fallback>
            <p:pic>
              <p:nvPicPr>
                <p:cNvPr id="8" name="Ink 7">
                  <a:extLst>
                    <a:ext uri="{FF2B5EF4-FFF2-40B4-BE49-F238E27FC236}">
                      <a16:creationId xmlns:a16="http://schemas.microsoft.com/office/drawing/2014/main" id="{8BC90E5E-4CD8-44DF-BF5A-FA0A1A45BB51}"/>
                    </a:ext>
                  </a:extLst>
                </p:cNvPr>
                <p:cNvPicPr/>
                <p:nvPr/>
              </p:nvPicPr>
              <p:blipFill>
                <a:blip r:embed="rId13"/>
                <a:stretch>
                  <a:fillRect/>
                </a:stretch>
              </p:blipFill>
              <p:spPr>
                <a:xfrm>
                  <a:off x="2828703" y="4133236"/>
                  <a:ext cx="2098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071C519F-32FB-41C1-8765-D177D413D0BC}"/>
                    </a:ext>
                  </a:extLst>
                </p14:cNvPr>
                <p14:cNvContentPartPr/>
                <p14:nvPr/>
              </p14:nvContentPartPr>
              <p14:xfrm>
                <a:off x="3205983" y="4067356"/>
                <a:ext cx="210240" cy="228240"/>
              </p14:xfrm>
            </p:contentPart>
          </mc:Choice>
          <mc:Fallback>
            <p:pic>
              <p:nvPicPr>
                <p:cNvPr id="9" name="Ink 8">
                  <a:extLst>
                    <a:ext uri="{FF2B5EF4-FFF2-40B4-BE49-F238E27FC236}">
                      <a16:creationId xmlns:a16="http://schemas.microsoft.com/office/drawing/2014/main" id="{071C519F-32FB-41C1-8765-D177D413D0BC}"/>
                    </a:ext>
                  </a:extLst>
                </p:cNvPr>
                <p:cNvPicPr/>
                <p:nvPr/>
              </p:nvPicPr>
              <p:blipFill>
                <a:blip r:embed="rId15"/>
                <a:stretch>
                  <a:fillRect/>
                </a:stretch>
              </p:blipFill>
              <p:spPr>
                <a:xfrm>
                  <a:off x="3197343" y="4058356"/>
                  <a:ext cx="2278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0E8F7519-2107-4771-90BC-9E55B5DEB681}"/>
                    </a:ext>
                  </a:extLst>
                </p14:cNvPr>
                <p14:cNvContentPartPr/>
                <p14:nvPr/>
              </p14:nvContentPartPr>
              <p14:xfrm>
                <a:off x="2948583" y="5026396"/>
                <a:ext cx="329040" cy="244800"/>
              </p14:xfrm>
            </p:contentPart>
          </mc:Choice>
          <mc:Fallback>
            <p:pic>
              <p:nvPicPr>
                <p:cNvPr id="10" name="Ink 9">
                  <a:extLst>
                    <a:ext uri="{FF2B5EF4-FFF2-40B4-BE49-F238E27FC236}">
                      <a16:creationId xmlns:a16="http://schemas.microsoft.com/office/drawing/2014/main" id="{0E8F7519-2107-4771-90BC-9E55B5DEB681}"/>
                    </a:ext>
                  </a:extLst>
                </p:cNvPr>
                <p:cNvPicPr/>
                <p:nvPr/>
              </p:nvPicPr>
              <p:blipFill>
                <a:blip r:embed="rId17"/>
                <a:stretch>
                  <a:fillRect/>
                </a:stretch>
              </p:blipFill>
              <p:spPr>
                <a:xfrm>
                  <a:off x="2939943" y="5017756"/>
                  <a:ext cx="3466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F50DC1B8-42CC-4FF8-A490-C0DE966AD7EE}"/>
                    </a:ext>
                  </a:extLst>
                </p14:cNvPr>
                <p14:cNvContentPartPr/>
                <p14:nvPr/>
              </p14:nvContentPartPr>
              <p14:xfrm>
                <a:off x="3789903" y="4963396"/>
                <a:ext cx="256680" cy="207000"/>
              </p14:xfrm>
            </p:contentPart>
          </mc:Choice>
          <mc:Fallback>
            <p:pic>
              <p:nvPicPr>
                <p:cNvPr id="11" name="Ink 10">
                  <a:extLst>
                    <a:ext uri="{FF2B5EF4-FFF2-40B4-BE49-F238E27FC236}">
                      <a16:creationId xmlns:a16="http://schemas.microsoft.com/office/drawing/2014/main" id="{F50DC1B8-42CC-4FF8-A490-C0DE966AD7EE}"/>
                    </a:ext>
                  </a:extLst>
                </p:cNvPr>
                <p:cNvPicPr/>
                <p:nvPr/>
              </p:nvPicPr>
              <p:blipFill>
                <a:blip r:embed="rId19"/>
                <a:stretch>
                  <a:fillRect/>
                </a:stretch>
              </p:blipFill>
              <p:spPr>
                <a:xfrm>
                  <a:off x="3780903" y="4954396"/>
                  <a:ext cx="2743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8D129EFB-9091-4833-AF00-62E3596623B2}"/>
                    </a:ext>
                  </a:extLst>
                </p14:cNvPr>
                <p14:cNvContentPartPr/>
                <p14:nvPr/>
              </p14:nvContentPartPr>
              <p14:xfrm>
                <a:off x="3782343" y="4369036"/>
                <a:ext cx="284760" cy="385560"/>
              </p14:xfrm>
            </p:contentPart>
          </mc:Choice>
          <mc:Fallback>
            <p:pic>
              <p:nvPicPr>
                <p:cNvPr id="12" name="Ink 11">
                  <a:extLst>
                    <a:ext uri="{FF2B5EF4-FFF2-40B4-BE49-F238E27FC236}">
                      <a16:creationId xmlns:a16="http://schemas.microsoft.com/office/drawing/2014/main" id="{8D129EFB-9091-4833-AF00-62E3596623B2}"/>
                    </a:ext>
                  </a:extLst>
                </p:cNvPr>
                <p:cNvPicPr/>
                <p:nvPr/>
              </p:nvPicPr>
              <p:blipFill>
                <a:blip r:embed="rId21"/>
                <a:stretch>
                  <a:fillRect/>
                </a:stretch>
              </p:blipFill>
              <p:spPr>
                <a:xfrm>
                  <a:off x="3773343" y="4360396"/>
                  <a:ext cx="30240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570C0C53-1DC9-4B01-9B74-35BFC6927A76}"/>
                    </a:ext>
                  </a:extLst>
                </p14:cNvPr>
                <p14:cNvContentPartPr/>
                <p14:nvPr/>
              </p14:nvContentPartPr>
              <p14:xfrm>
                <a:off x="2530983" y="4737676"/>
                <a:ext cx="214200" cy="314640"/>
              </p14:xfrm>
            </p:contentPart>
          </mc:Choice>
          <mc:Fallback>
            <p:pic>
              <p:nvPicPr>
                <p:cNvPr id="13" name="Ink 12">
                  <a:extLst>
                    <a:ext uri="{FF2B5EF4-FFF2-40B4-BE49-F238E27FC236}">
                      <a16:creationId xmlns:a16="http://schemas.microsoft.com/office/drawing/2014/main" id="{570C0C53-1DC9-4B01-9B74-35BFC6927A76}"/>
                    </a:ext>
                  </a:extLst>
                </p:cNvPr>
                <p:cNvPicPr/>
                <p:nvPr/>
              </p:nvPicPr>
              <p:blipFill>
                <a:blip r:embed="rId23"/>
                <a:stretch>
                  <a:fillRect/>
                </a:stretch>
              </p:blipFill>
              <p:spPr>
                <a:xfrm>
                  <a:off x="2522343" y="4728676"/>
                  <a:ext cx="2318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6FCEAB44-684F-4F36-A8F7-9B0121B34BA1}"/>
                    </a:ext>
                  </a:extLst>
                </p14:cNvPr>
                <p14:cNvContentPartPr/>
                <p14:nvPr/>
              </p14:nvContentPartPr>
              <p14:xfrm>
                <a:off x="2540343" y="3946036"/>
                <a:ext cx="179640" cy="260640"/>
              </p14:xfrm>
            </p:contentPart>
          </mc:Choice>
          <mc:Fallback>
            <p:pic>
              <p:nvPicPr>
                <p:cNvPr id="14" name="Ink 13">
                  <a:extLst>
                    <a:ext uri="{FF2B5EF4-FFF2-40B4-BE49-F238E27FC236}">
                      <a16:creationId xmlns:a16="http://schemas.microsoft.com/office/drawing/2014/main" id="{6FCEAB44-684F-4F36-A8F7-9B0121B34BA1}"/>
                    </a:ext>
                  </a:extLst>
                </p:cNvPr>
                <p:cNvPicPr/>
                <p:nvPr/>
              </p:nvPicPr>
              <p:blipFill>
                <a:blip r:embed="rId25"/>
                <a:stretch>
                  <a:fillRect/>
                </a:stretch>
              </p:blipFill>
              <p:spPr>
                <a:xfrm>
                  <a:off x="2531703" y="3937396"/>
                  <a:ext cx="1972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17D14642-D477-4000-B402-69D4B3838511}"/>
                    </a:ext>
                  </a:extLst>
                </p14:cNvPr>
                <p14:cNvContentPartPr/>
                <p14:nvPr/>
              </p14:nvContentPartPr>
              <p14:xfrm>
                <a:off x="2924103" y="2660476"/>
                <a:ext cx="188640" cy="329400"/>
              </p14:xfrm>
            </p:contentPart>
          </mc:Choice>
          <mc:Fallback>
            <p:pic>
              <p:nvPicPr>
                <p:cNvPr id="19" name="Ink 18">
                  <a:extLst>
                    <a:ext uri="{FF2B5EF4-FFF2-40B4-BE49-F238E27FC236}">
                      <a16:creationId xmlns:a16="http://schemas.microsoft.com/office/drawing/2014/main" id="{17D14642-D477-4000-B402-69D4B3838511}"/>
                    </a:ext>
                  </a:extLst>
                </p:cNvPr>
                <p:cNvPicPr/>
                <p:nvPr/>
              </p:nvPicPr>
              <p:blipFill>
                <a:blip r:embed="rId27"/>
                <a:stretch>
                  <a:fillRect/>
                </a:stretch>
              </p:blipFill>
              <p:spPr>
                <a:xfrm>
                  <a:off x="2915103" y="2651836"/>
                  <a:ext cx="2062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12DE615F-4688-4B89-8561-653D92707CCF}"/>
                    </a:ext>
                  </a:extLst>
                </p14:cNvPr>
                <p14:cNvContentPartPr/>
                <p14:nvPr/>
              </p14:nvContentPartPr>
              <p14:xfrm>
                <a:off x="2892783" y="2785396"/>
                <a:ext cx="337680" cy="303120"/>
              </p14:xfrm>
            </p:contentPart>
          </mc:Choice>
          <mc:Fallback>
            <p:pic>
              <p:nvPicPr>
                <p:cNvPr id="20" name="Ink 19">
                  <a:extLst>
                    <a:ext uri="{FF2B5EF4-FFF2-40B4-BE49-F238E27FC236}">
                      <a16:creationId xmlns:a16="http://schemas.microsoft.com/office/drawing/2014/main" id="{12DE615F-4688-4B89-8561-653D92707CCF}"/>
                    </a:ext>
                  </a:extLst>
                </p:cNvPr>
                <p:cNvPicPr/>
                <p:nvPr/>
              </p:nvPicPr>
              <p:blipFill>
                <a:blip r:embed="rId29"/>
                <a:stretch>
                  <a:fillRect/>
                </a:stretch>
              </p:blipFill>
              <p:spPr>
                <a:xfrm>
                  <a:off x="2883783" y="2776756"/>
                  <a:ext cx="3553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DDCEAC7B-2993-4C67-A0FC-9D45F0D4FE56}"/>
                    </a:ext>
                  </a:extLst>
                </p14:cNvPr>
                <p14:cNvContentPartPr/>
                <p14:nvPr/>
              </p14:nvContentPartPr>
              <p14:xfrm>
                <a:off x="3435663" y="2785396"/>
                <a:ext cx="438120" cy="421560"/>
              </p14:xfrm>
            </p:contentPart>
          </mc:Choice>
          <mc:Fallback>
            <p:pic>
              <p:nvPicPr>
                <p:cNvPr id="21" name="Ink 20">
                  <a:extLst>
                    <a:ext uri="{FF2B5EF4-FFF2-40B4-BE49-F238E27FC236}">
                      <a16:creationId xmlns:a16="http://schemas.microsoft.com/office/drawing/2014/main" id="{DDCEAC7B-2993-4C67-A0FC-9D45F0D4FE56}"/>
                    </a:ext>
                  </a:extLst>
                </p:cNvPr>
                <p:cNvPicPr/>
                <p:nvPr/>
              </p:nvPicPr>
              <p:blipFill>
                <a:blip r:embed="rId31"/>
                <a:stretch>
                  <a:fillRect/>
                </a:stretch>
              </p:blipFill>
              <p:spPr>
                <a:xfrm>
                  <a:off x="3427023" y="2776756"/>
                  <a:ext cx="45576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CD485470-9F65-4960-9ABA-E97CAEF458B8}"/>
                    </a:ext>
                  </a:extLst>
                </p14:cNvPr>
                <p14:cNvContentPartPr/>
                <p14:nvPr/>
              </p14:nvContentPartPr>
              <p14:xfrm>
                <a:off x="4047663" y="3200116"/>
                <a:ext cx="310320" cy="313200"/>
              </p14:xfrm>
            </p:contentPart>
          </mc:Choice>
          <mc:Fallback>
            <p:pic>
              <p:nvPicPr>
                <p:cNvPr id="22" name="Ink 21">
                  <a:extLst>
                    <a:ext uri="{FF2B5EF4-FFF2-40B4-BE49-F238E27FC236}">
                      <a16:creationId xmlns:a16="http://schemas.microsoft.com/office/drawing/2014/main" id="{CD485470-9F65-4960-9ABA-E97CAEF458B8}"/>
                    </a:ext>
                  </a:extLst>
                </p:cNvPr>
                <p:cNvPicPr/>
                <p:nvPr/>
              </p:nvPicPr>
              <p:blipFill>
                <a:blip r:embed="rId33"/>
                <a:stretch>
                  <a:fillRect/>
                </a:stretch>
              </p:blipFill>
              <p:spPr>
                <a:xfrm>
                  <a:off x="4038663" y="3191476"/>
                  <a:ext cx="32796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53D71A40-DFAD-47F1-BA69-54944E84A67B}"/>
                    </a:ext>
                  </a:extLst>
                </p14:cNvPr>
                <p14:cNvContentPartPr/>
                <p14:nvPr/>
              </p14:nvContentPartPr>
              <p14:xfrm>
                <a:off x="4030383" y="3224956"/>
                <a:ext cx="444960" cy="373320"/>
              </p14:xfrm>
            </p:contentPart>
          </mc:Choice>
          <mc:Fallback>
            <p:pic>
              <p:nvPicPr>
                <p:cNvPr id="23" name="Ink 22">
                  <a:extLst>
                    <a:ext uri="{FF2B5EF4-FFF2-40B4-BE49-F238E27FC236}">
                      <a16:creationId xmlns:a16="http://schemas.microsoft.com/office/drawing/2014/main" id="{53D71A40-DFAD-47F1-BA69-54944E84A67B}"/>
                    </a:ext>
                  </a:extLst>
                </p:cNvPr>
                <p:cNvPicPr/>
                <p:nvPr/>
              </p:nvPicPr>
              <p:blipFill>
                <a:blip r:embed="rId35"/>
                <a:stretch>
                  <a:fillRect/>
                </a:stretch>
              </p:blipFill>
              <p:spPr>
                <a:xfrm>
                  <a:off x="4021743" y="3215956"/>
                  <a:ext cx="46260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30574CFC-BBDB-4210-80E2-3E4CB4315219}"/>
                    </a:ext>
                  </a:extLst>
                </p14:cNvPr>
                <p14:cNvContentPartPr/>
                <p14:nvPr/>
              </p14:nvContentPartPr>
              <p14:xfrm>
                <a:off x="4363743" y="3816436"/>
                <a:ext cx="481680" cy="302040"/>
              </p14:xfrm>
            </p:contentPart>
          </mc:Choice>
          <mc:Fallback>
            <p:pic>
              <p:nvPicPr>
                <p:cNvPr id="24" name="Ink 23">
                  <a:extLst>
                    <a:ext uri="{FF2B5EF4-FFF2-40B4-BE49-F238E27FC236}">
                      <a16:creationId xmlns:a16="http://schemas.microsoft.com/office/drawing/2014/main" id="{30574CFC-BBDB-4210-80E2-3E4CB4315219}"/>
                    </a:ext>
                  </a:extLst>
                </p:cNvPr>
                <p:cNvPicPr/>
                <p:nvPr/>
              </p:nvPicPr>
              <p:blipFill>
                <a:blip r:embed="rId37"/>
                <a:stretch>
                  <a:fillRect/>
                </a:stretch>
              </p:blipFill>
              <p:spPr>
                <a:xfrm>
                  <a:off x="4354743" y="3807796"/>
                  <a:ext cx="4993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C8257DF4-5D9F-4560-B9D8-A98CAEE21193}"/>
                    </a:ext>
                  </a:extLst>
                </p14:cNvPr>
                <p14:cNvContentPartPr/>
                <p14:nvPr/>
              </p14:nvContentPartPr>
              <p14:xfrm>
                <a:off x="4950183" y="4181476"/>
                <a:ext cx="316440" cy="491040"/>
              </p14:xfrm>
            </p:contentPart>
          </mc:Choice>
          <mc:Fallback>
            <p:pic>
              <p:nvPicPr>
                <p:cNvPr id="25" name="Ink 24">
                  <a:extLst>
                    <a:ext uri="{FF2B5EF4-FFF2-40B4-BE49-F238E27FC236}">
                      <a16:creationId xmlns:a16="http://schemas.microsoft.com/office/drawing/2014/main" id="{C8257DF4-5D9F-4560-B9D8-A98CAEE21193}"/>
                    </a:ext>
                  </a:extLst>
                </p:cNvPr>
                <p:cNvPicPr/>
                <p:nvPr/>
              </p:nvPicPr>
              <p:blipFill>
                <a:blip r:embed="rId39"/>
                <a:stretch>
                  <a:fillRect/>
                </a:stretch>
              </p:blipFill>
              <p:spPr>
                <a:xfrm>
                  <a:off x="4941543" y="4172476"/>
                  <a:ext cx="334080" cy="508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E1472935-3554-43AC-92E0-BE57A712375C}"/>
                    </a:ext>
                  </a:extLst>
                </p14:cNvPr>
                <p14:cNvContentPartPr/>
                <p14:nvPr/>
              </p14:nvContentPartPr>
              <p14:xfrm>
                <a:off x="5432583" y="4035316"/>
                <a:ext cx="266760" cy="435240"/>
              </p14:xfrm>
            </p:contentPart>
          </mc:Choice>
          <mc:Fallback>
            <p:pic>
              <p:nvPicPr>
                <p:cNvPr id="26" name="Ink 25">
                  <a:extLst>
                    <a:ext uri="{FF2B5EF4-FFF2-40B4-BE49-F238E27FC236}">
                      <a16:creationId xmlns:a16="http://schemas.microsoft.com/office/drawing/2014/main" id="{E1472935-3554-43AC-92E0-BE57A712375C}"/>
                    </a:ext>
                  </a:extLst>
                </p:cNvPr>
                <p:cNvPicPr/>
                <p:nvPr/>
              </p:nvPicPr>
              <p:blipFill>
                <a:blip r:embed="rId41"/>
                <a:stretch>
                  <a:fillRect/>
                </a:stretch>
              </p:blipFill>
              <p:spPr>
                <a:xfrm>
                  <a:off x="5423583" y="4026676"/>
                  <a:ext cx="28440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7429541D-333E-4525-96EB-D5330E8623DB}"/>
                    </a:ext>
                  </a:extLst>
                </p14:cNvPr>
                <p14:cNvContentPartPr/>
                <p14:nvPr/>
              </p14:nvContentPartPr>
              <p14:xfrm>
                <a:off x="4814463" y="3336196"/>
                <a:ext cx="421920" cy="304920"/>
              </p14:xfrm>
            </p:contentPart>
          </mc:Choice>
          <mc:Fallback>
            <p:pic>
              <p:nvPicPr>
                <p:cNvPr id="27" name="Ink 26">
                  <a:extLst>
                    <a:ext uri="{FF2B5EF4-FFF2-40B4-BE49-F238E27FC236}">
                      <a16:creationId xmlns:a16="http://schemas.microsoft.com/office/drawing/2014/main" id="{7429541D-333E-4525-96EB-D5330E8623DB}"/>
                    </a:ext>
                  </a:extLst>
                </p:cNvPr>
                <p:cNvPicPr/>
                <p:nvPr/>
              </p:nvPicPr>
              <p:blipFill>
                <a:blip r:embed="rId43"/>
                <a:stretch>
                  <a:fillRect/>
                </a:stretch>
              </p:blipFill>
              <p:spPr>
                <a:xfrm>
                  <a:off x="4805823" y="3327196"/>
                  <a:ext cx="4395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1980D567-BFAE-4839-ADD6-22F4F032EB44}"/>
                    </a:ext>
                  </a:extLst>
                </p14:cNvPr>
                <p14:cNvContentPartPr/>
                <p14:nvPr/>
              </p14:nvContentPartPr>
              <p14:xfrm>
                <a:off x="4861263" y="3362476"/>
                <a:ext cx="356040" cy="332280"/>
              </p14:xfrm>
            </p:contentPart>
          </mc:Choice>
          <mc:Fallback>
            <p:pic>
              <p:nvPicPr>
                <p:cNvPr id="28" name="Ink 27">
                  <a:extLst>
                    <a:ext uri="{FF2B5EF4-FFF2-40B4-BE49-F238E27FC236}">
                      <a16:creationId xmlns:a16="http://schemas.microsoft.com/office/drawing/2014/main" id="{1980D567-BFAE-4839-ADD6-22F4F032EB44}"/>
                    </a:ext>
                  </a:extLst>
                </p:cNvPr>
                <p:cNvPicPr/>
                <p:nvPr/>
              </p:nvPicPr>
              <p:blipFill>
                <a:blip r:embed="rId45"/>
                <a:stretch>
                  <a:fillRect/>
                </a:stretch>
              </p:blipFill>
              <p:spPr>
                <a:xfrm>
                  <a:off x="4852263" y="3353836"/>
                  <a:ext cx="3736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FA8C9835-0C8A-4ED0-BA34-373EA90CA8FE}"/>
                    </a:ext>
                  </a:extLst>
                </p14:cNvPr>
                <p14:cNvContentPartPr/>
                <p14:nvPr/>
              </p14:nvContentPartPr>
              <p14:xfrm>
                <a:off x="5361663" y="3355276"/>
                <a:ext cx="346680" cy="367920"/>
              </p14:xfrm>
            </p:contentPart>
          </mc:Choice>
          <mc:Fallback>
            <p:pic>
              <p:nvPicPr>
                <p:cNvPr id="29" name="Ink 28">
                  <a:extLst>
                    <a:ext uri="{FF2B5EF4-FFF2-40B4-BE49-F238E27FC236}">
                      <a16:creationId xmlns:a16="http://schemas.microsoft.com/office/drawing/2014/main" id="{FA8C9835-0C8A-4ED0-BA34-373EA90CA8FE}"/>
                    </a:ext>
                  </a:extLst>
                </p:cNvPr>
                <p:cNvPicPr/>
                <p:nvPr/>
              </p:nvPicPr>
              <p:blipFill>
                <a:blip r:embed="rId47"/>
                <a:stretch>
                  <a:fillRect/>
                </a:stretch>
              </p:blipFill>
              <p:spPr>
                <a:xfrm>
                  <a:off x="5352663" y="3346276"/>
                  <a:ext cx="36432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24A9B2A2-629C-43F5-B1C0-CC01591DF01E}"/>
                    </a:ext>
                  </a:extLst>
                </p14:cNvPr>
                <p14:cNvContentPartPr/>
                <p14:nvPr/>
              </p14:nvContentPartPr>
              <p14:xfrm>
                <a:off x="4320183" y="2445196"/>
                <a:ext cx="429840" cy="563040"/>
              </p14:xfrm>
            </p:contentPart>
          </mc:Choice>
          <mc:Fallback>
            <p:pic>
              <p:nvPicPr>
                <p:cNvPr id="30" name="Ink 29">
                  <a:extLst>
                    <a:ext uri="{FF2B5EF4-FFF2-40B4-BE49-F238E27FC236}">
                      <a16:creationId xmlns:a16="http://schemas.microsoft.com/office/drawing/2014/main" id="{24A9B2A2-629C-43F5-B1C0-CC01591DF01E}"/>
                    </a:ext>
                  </a:extLst>
                </p:cNvPr>
                <p:cNvPicPr/>
                <p:nvPr/>
              </p:nvPicPr>
              <p:blipFill>
                <a:blip r:embed="rId49"/>
                <a:stretch>
                  <a:fillRect/>
                </a:stretch>
              </p:blipFill>
              <p:spPr>
                <a:xfrm>
                  <a:off x="4311183" y="2436556"/>
                  <a:ext cx="44748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910EDAF5-97F9-48F9-BD90-6DEFBB6E7DFF}"/>
                    </a:ext>
                  </a:extLst>
                </p14:cNvPr>
                <p14:cNvContentPartPr/>
                <p14:nvPr/>
              </p14:nvContentPartPr>
              <p14:xfrm>
                <a:off x="4314063" y="2612236"/>
                <a:ext cx="466560" cy="308520"/>
              </p14:xfrm>
            </p:contentPart>
          </mc:Choice>
          <mc:Fallback>
            <p:pic>
              <p:nvPicPr>
                <p:cNvPr id="31" name="Ink 30">
                  <a:extLst>
                    <a:ext uri="{FF2B5EF4-FFF2-40B4-BE49-F238E27FC236}">
                      <a16:creationId xmlns:a16="http://schemas.microsoft.com/office/drawing/2014/main" id="{910EDAF5-97F9-48F9-BD90-6DEFBB6E7DFF}"/>
                    </a:ext>
                  </a:extLst>
                </p:cNvPr>
                <p:cNvPicPr/>
                <p:nvPr/>
              </p:nvPicPr>
              <p:blipFill>
                <a:blip r:embed="rId51"/>
                <a:stretch>
                  <a:fillRect/>
                </a:stretch>
              </p:blipFill>
              <p:spPr>
                <a:xfrm>
                  <a:off x="4305423" y="2603236"/>
                  <a:ext cx="48420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C4594A92-12D0-430C-8AAF-D9F096BB8ACF}"/>
                    </a:ext>
                  </a:extLst>
                </p14:cNvPr>
                <p14:cNvContentPartPr/>
                <p14:nvPr/>
              </p14:nvContentPartPr>
              <p14:xfrm>
                <a:off x="4940823" y="2745436"/>
                <a:ext cx="400680" cy="344880"/>
              </p14:xfrm>
            </p:contentPart>
          </mc:Choice>
          <mc:Fallback>
            <p:pic>
              <p:nvPicPr>
                <p:cNvPr id="32" name="Ink 31">
                  <a:extLst>
                    <a:ext uri="{FF2B5EF4-FFF2-40B4-BE49-F238E27FC236}">
                      <a16:creationId xmlns:a16="http://schemas.microsoft.com/office/drawing/2014/main" id="{C4594A92-12D0-430C-8AAF-D9F096BB8ACF}"/>
                    </a:ext>
                  </a:extLst>
                </p:cNvPr>
                <p:cNvPicPr/>
                <p:nvPr/>
              </p:nvPicPr>
              <p:blipFill>
                <a:blip r:embed="rId53"/>
                <a:stretch>
                  <a:fillRect/>
                </a:stretch>
              </p:blipFill>
              <p:spPr>
                <a:xfrm>
                  <a:off x="4932183" y="2736436"/>
                  <a:ext cx="41832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64734FB5-676D-4E50-B5F7-7569D727679F}"/>
                    </a:ext>
                  </a:extLst>
                </p14:cNvPr>
                <p14:cNvContentPartPr/>
                <p14:nvPr/>
              </p14:nvContentPartPr>
              <p14:xfrm>
                <a:off x="5390103" y="2809876"/>
                <a:ext cx="245520" cy="315720"/>
              </p14:xfrm>
            </p:contentPart>
          </mc:Choice>
          <mc:Fallback>
            <p:pic>
              <p:nvPicPr>
                <p:cNvPr id="33" name="Ink 32">
                  <a:extLst>
                    <a:ext uri="{FF2B5EF4-FFF2-40B4-BE49-F238E27FC236}">
                      <a16:creationId xmlns:a16="http://schemas.microsoft.com/office/drawing/2014/main" id="{64734FB5-676D-4E50-B5F7-7569D727679F}"/>
                    </a:ext>
                  </a:extLst>
                </p:cNvPr>
                <p:cNvPicPr/>
                <p:nvPr/>
              </p:nvPicPr>
              <p:blipFill>
                <a:blip r:embed="rId55"/>
                <a:stretch>
                  <a:fillRect/>
                </a:stretch>
              </p:blipFill>
              <p:spPr>
                <a:xfrm>
                  <a:off x="5381103" y="2801236"/>
                  <a:ext cx="26316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D78E6FC8-A8F0-423C-A692-F1758B9DF2DB}"/>
                    </a:ext>
                  </a:extLst>
                </p14:cNvPr>
                <p14:cNvContentPartPr/>
                <p14:nvPr/>
              </p14:nvContentPartPr>
              <p14:xfrm>
                <a:off x="5445903" y="2878276"/>
                <a:ext cx="194760" cy="241200"/>
              </p14:xfrm>
            </p:contentPart>
          </mc:Choice>
          <mc:Fallback>
            <p:pic>
              <p:nvPicPr>
                <p:cNvPr id="34" name="Ink 33">
                  <a:extLst>
                    <a:ext uri="{FF2B5EF4-FFF2-40B4-BE49-F238E27FC236}">
                      <a16:creationId xmlns:a16="http://schemas.microsoft.com/office/drawing/2014/main" id="{D78E6FC8-A8F0-423C-A692-F1758B9DF2DB}"/>
                    </a:ext>
                  </a:extLst>
                </p:cNvPr>
                <p:cNvPicPr/>
                <p:nvPr/>
              </p:nvPicPr>
              <p:blipFill>
                <a:blip r:embed="rId57"/>
                <a:stretch>
                  <a:fillRect/>
                </a:stretch>
              </p:blipFill>
              <p:spPr>
                <a:xfrm>
                  <a:off x="5436903" y="2869636"/>
                  <a:ext cx="2124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CBA4DD00-117B-4377-95CD-124D2F0E29EB}"/>
                    </a:ext>
                  </a:extLst>
                </p14:cNvPr>
                <p14:cNvContentPartPr/>
                <p14:nvPr/>
              </p14:nvContentPartPr>
              <p14:xfrm>
                <a:off x="3704583" y="2464636"/>
                <a:ext cx="356400" cy="331200"/>
              </p14:xfrm>
            </p:contentPart>
          </mc:Choice>
          <mc:Fallback>
            <p:pic>
              <p:nvPicPr>
                <p:cNvPr id="35" name="Ink 34">
                  <a:extLst>
                    <a:ext uri="{FF2B5EF4-FFF2-40B4-BE49-F238E27FC236}">
                      <a16:creationId xmlns:a16="http://schemas.microsoft.com/office/drawing/2014/main" id="{CBA4DD00-117B-4377-95CD-124D2F0E29EB}"/>
                    </a:ext>
                  </a:extLst>
                </p:cNvPr>
                <p:cNvPicPr/>
                <p:nvPr/>
              </p:nvPicPr>
              <p:blipFill>
                <a:blip r:embed="rId59"/>
                <a:stretch>
                  <a:fillRect/>
                </a:stretch>
              </p:blipFill>
              <p:spPr>
                <a:xfrm>
                  <a:off x="3695943" y="2455636"/>
                  <a:ext cx="3740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04A201C4-F6C3-4AD5-97F1-4D1E3DF093E8}"/>
                    </a:ext>
                  </a:extLst>
                </p14:cNvPr>
                <p14:cNvContentPartPr/>
                <p14:nvPr/>
              </p14:nvContentPartPr>
              <p14:xfrm>
                <a:off x="4179423" y="2116156"/>
                <a:ext cx="189720" cy="264600"/>
              </p14:xfrm>
            </p:contentPart>
          </mc:Choice>
          <mc:Fallback>
            <p:pic>
              <p:nvPicPr>
                <p:cNvPr id="36" name="Ink 35">
                  <a:extLst>
                    <a:ext uri="{FF2B5EF4-FFF2-40B4-BE49-F238E27FC236}">
                      <a16:creationId xmlns:a16="http://schemas.microsoft.com/office/drawing/2014/main" id="{04A201C4-F6C3-4AD5-97F1-4D1E3DF093E8}"/>
                    </a:ext>
                  </a:extLst>
                </p:cNvPr>
                <p:cNvPicPr/>
                <p:nvPr/>
              </p:nvPicPr>
              <p:blipFill>
                <a:blip r:embed="rId61"/>
                <a:stretch>
                  <a:fillRect/>
                </a:stretch>
              </p:blipFill>
              <p:spPr>
                <a:xfrm>
                  <a:off x="4170423" y="2107516"/>
                  <a:ext cx="2073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82BCA196-1E0A-4CC0-84DA-3A64920573B3}"/>
                    </a:ext>
                  </a:extLst>
                </p14:cNvPr>
                <p14:cNvContentPartPr/>
                <p14:nvPr/>
              </p14:nvContentPartPr>
              <p14:xfrm>
                <a:off x="4194543" y="2241076"/>
                <a:ext cx="302400" cy="270360"/>
              </p14:xfrm>
            </p:contentPart>
          </mc:Choice>
          <mc:Fallback>
            <p:pic>
              <p:nvPicPr>
                <p:cNvPr id="37" name="Ink 36">
                  <a:extLst>
                    <a:ext uri="{FF2B5EF4-FFF2-40B4-BE49-F238E27FC236}">
                      <a16:creationId xmlns:a16="http://schemas.microsoft.com/office/drawing/2014/main" id="{82BCA196-1E0A-4CC0-84DA-3A64920573B3}"/>
                    </a:ext>
                  </a:extLst>
                </p:cNvPr>
                <p:cNvPicPr/>
                <p:nvPr/>
              </p:nvPicPr>
              <p:blipFill>
                <a:blip r:embed="rId63"/>
                <a:stretch>
                  <a:fillRect/>
                </a:stretch>
              </p:blipFill>
              <p:spPr>
                <a:xfrm>
                  <a:off x="4185543" y="2232076"/>
                  <a:ext cx="320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ACE193E4-CE47-491E-814A-617377D4A16C}"/>
                    </a:ext>
                  </a:extLst>
                </p14:cNvPr>
                <p14:cNvContentPartPr/>
                <p14:nvPr/>
              </p14:nvContentPartPr>
              <p14:xfrm>
                <a:off x="5285703" y="2407036"/>
                <a:ext cx="276840" cy="217440"/>
              </p14:xfrm>
            </p:contentPart>
          </mc:Choice>
          <mc:Fallback>
            <p:pic>
              <p:nvPicPr>
                <p:cNvPr id="38" name="Ink 37">
                  <a:extLst>
                    <a:ext uri="{FF2B5EF4-FFF2-40B4-BE49-F238E27FC236}">
                      <a16:creationId xmlns:a16="http://schemas.microsoft.com/office/drawing/2014/main" id="{ACE193E4-CE47-491E-814A-617377D4A16C}"/>
                    </a:ext>
                  </a:extLst>
                </p:cNvPr>
                <p:cNvPicPr/>
                <p:nvPr/>
              </p:nvPicPr>
              <p:blipFill>
                <a:blip r:embed="rId65"/>
                <a:stretch>
                  <a:fillRect/>
                </a:stretch>
              </p:blipFill>
              <p:spPr>
                <a:xfrm>
                  <a:off x="5276703" y="2398036"/>
                  <a:ext cx="2944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6FF7D70A-D451-4B7B-9685-BDD4F2B1EC40}"/>
                    </a:ext>
                  </a:extLst>
                </p14:cNvPr>
                <p14:cNvContentPartPr/>
                <p14:nvPr/>
              </p14:nvContentPartPr>
              <p14:xfrm>
                <a:off x="5340423" y="2462476"/>
                <a:ext cx="180720" cy="198360"/>
              </p14:xfrm>
            </p:contentPart>
          </mc:Choice>
          <mc:Fallback>
            <p:pic>
              <p:nvPicPr>
                <p:cNvPr id="39" name="Ink 38">
                  <a:extLst>
                    <a:ext uri="{FF2B5EF4-FFF2-40B4-BE49-F238E27FC236}">
                      <a16:creationId xmlns:a16="http://schemas.microsoft.com/office/drawing/2014/main" id="{6FF7D70A-D451-4B7B-9685-BDD4F2B1EC40}"/>
                    </a:ext>
                  </a:extLst>
                </p:cNvPr>
                <p:cNvPicPr/>
                <p:nvPr/>
              </p:nvPicPr>
              <p:blipFill>
                <a:blip r:embed="rId67"/>
                <a:stretch>
                  <a:fillRect/>
                </a:stretch>
              </p:blipFill>
              <p:spPr>
                <a:xfrm>
                  <a:off x="5331423" y="2453836"/>
                  <a:ext cx="1983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29BA908D-548B-4112-ACB8-CA7B62E4C7BA}"/>
                    </a:ext>
                  </a:extLst>
                </p14:cNvPr>
                <p14:cNvContentPartPr/>
                <p14:nvPr/>
              </p14:nvContentPartPr>
              <p14:xfrm>
                <a:off x="3260343" y="2248276"/>
                <a:ext cx="209160" cy="364320"/>
              </p14:xfrm>
            </p:contentPart>
          </mc:Choice>
          <mc:Fallback>
            <p:pic>
              <p:nvPicPr>
                <p:cNvPr id="40" name="Ink 39">
                  <a:extLst>
                    <a:ext uri="{FF2B5EF4-FFF2-40B4-BE49-F238E27FC236}">
                      <a16:creationId xmlns:a16="http://schemas.microsoft.com/office/drawing/2014/main" id="{29BA908D-548B-4112-ACB8-CA7B62E4C7BA}"/>
                    </a:ext>
                  </a:extLst>
                </p:cNvPr>
                <p:cNvPicPr/>
                <p:nvPr/>
              </p:nvPicPr>
              <p:blipFill>
                <a:blip r:embed="rId69"/>
                <a:stretch>
                  <a:fillRect/>
                </a:stretch>
              </p:blipFill>
              <p:spPr>
                <a:xfrm>
                  <a:off x="3251703" y="2239636"/>
                  <a:ext cx="22680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CE9D064B-A3C6-4C4A-8902-A89C6370BE86}"/>
                    </a:ext>
                  </a:extLst>
                </p14:cNvPr>
                <p14:cNvContentPartPr/>
                <p14:nvPr/>
              </p14:nvContentPartPr>
              <p14:xfrm>
                <a:off x="3275823" y="2437276"/>
                <a:ext cx="354960" cy="241200"/>
              </p14:xfrm>
            </p:contentPart>
          </mc:Choice>
          <mc:Fallback>
            <p:pic>
              <p:nvPicPr>
                <p:cNvPr id="41" name="Ink 40">
                  <a:extLst>
                    <a:ext uri="{FF2B5EF4-FFF2-40B4-BE49-F238E27FC236}">
                      <a16:creationId xmlns:a16="http://schemas.microsoft.com/office/drawing/2014/main" id="{CE9D064B-A3C6-4C4A-8902-A89C6370BE86}"/>
                    </a:ext>
                  </a:extLst>
                </p:cNvPr>
                <p:cNvPicPr/>
                <p:nvPr/>
              </p:nvPicPr>
              <p:blipFill>
                <a:blip r:embed="rId71"/>
                <a:stretch>
                  <a:fillRect/>
                </a:stretch>
              </p:blipFill>
              <p:spPr>
                <a:xfrm>
                  <a:off x="3266823" y="2428276"/>
                  <a:ext cx="3726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0D038356-5777-42E4-BBC7-E65DF8512843}"/>
                    </a:ext>
                  </a:extLst>
                </p14:cNvPr>
                <p14:cNvContentPartPr/>
                <p14:nvPr/>
              </p14:nvContentPartPr>
              <p14:xfrm>
                <a:off x="2544303" y="2548516"/>
                <a:ext cx="297000" cy="409320"/>
              </p14:xfrm>
            </p:contentPart>
          </mc:Choice>
          <mc:Fallback>
            <p:pic>
              <p:nvPicPr>
                <p:cNvPr id="42" name="Ink 41">
                  <a:extLst>
                    <a:ext uri="{FF2B5EF4-FFF2-40B4-BE49-F238E27FC236}">
                      <a16:creationId xmlns:a16="http://schemas.microsoft.com/office/drawing/2014/main" id="{0D038356-5777-42E4-BBC7-E65DF8512843}"/>
                    </a:ext>
                  </a:extLst>
                </p:cNvPr>
                <p:cNvPicPr/>
                <p:nvPr/>
              </p:nvPicPr>
              <p:blipFill>
                <a:blip r:embed="rId73"/>
                <a:stretch>
                  <a:fillRect/>
                </a:stretch>
              </p:blipFill>
              <p:spPr>
                <a:xfrm>
                  <a:off x="2535663" y="2539516"/>
                  <a:ext cx="31464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49CED2A3-E604-41DA-8ED3-B2970F943AC6}"/>
                    </a:ext>
                  </a:extLst>
                </p14:cNvPr>
                <p14:cNvContentPartPr/>
                <p14:nvPr/>
              </p14:nvContentPartPr>
              <p14:xfrm>
                <a:off x="2661663" y="2823556"/>
                <a:ext cx="178560" cy="22320"/>
              </p14:xfrm>
            </p:contentPart>
          </mc:Choice>
          <mc:Fallback>
            <p:pic>
              <p:nvPicPr>
                <p:cNvPr id="43" name="Ink 42">
                  <a:extLst>
                    <a:ext uri="{FF2B5EF4-FFF2-40B4-BE49-F238E27FC236}">
                      <a16:creationId xmlns:a16="http://schemas.microsoft.com/office/drawing/2014/main" id="{49CED2A3-E604-41DA-8ED3-B2970F943AC6}"/>
                    </a:ext>
                  </a:extLst>
                </p:cNvPr>
                <p:cNvPicPr/>
                <p:nvPr/>
              </p:nvPicPr>
              <p:blipFill>
                <a:blip r:embed="rId75"/>
                <a:stretch>
                  <a:fillRect/>
                </a:stretch>
              </p:blipFill>
              <p:spPr>
                <a:xfrm>
                  <a:off x="2653023" y="2814916"/>
                  <a:ext cx="1962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1B4D8690-89F7-44EE-A983-81BE389B1898}"/>
                    </a:ext>
                  </a:extLst>
                </p14:cNvPr>
                <p14:cNvContentPartPr/>
                <p14:nvPr/>
              </p14:nvContentPartPr>
              <p14:xfrm>
                <a:off x="4594863" y="2191036"/>
                <a:ext cx="296280" cy="260280"/>
              </p14:xfrm>
            </p:contentPart>
          </mc:Choice>
          <mc:Fallback>
            <p:pic>
              <p:nvPicPr>
                <p:cNvPr id="44" name="Ink 43">
                  <a:extLst>
                    <a:ext uri="{FF2B5EF4-FFF2-40B4-BE49-F238E27FC236}">
                      <a16:creationId xmlns:a16="http://schemas.microsoft.com/office/drawing/2014/main" id="{1B4D8690-89F7-44EE-A983-81BE389B1898}"/>
                    </a:ext>
                  </a:extLst>
                </p:cNvPr>
                <p:cNvPicPr/>
                <p:nvPr/>
              </p:nvPicPr>
              <p:blipFill>
                <a:blip r:embed="rId77"/>
                <a:stretch>
                  <a:fillRect/>
                </a:stretch>
              </p:blipFill>
              <p:spPr>
                <a:xfrm>
                  <a:off x="4585863" y="2182036"/>
                  <a:ext cx="3139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74CAB0E4-28C4-49AD-9079-16DC70F7FE54}"/>
                    </a:ext>
                  </a:extLst>
                </p14:cNvPr>
                <p14:cNvContentPartPr/>
                <p14:nvPr/>
              </p14:nvContentPartPr>
              <p14:xfrm>
                <a:off x="4684863" y="2242156"/>
                <a:ext cx="242640" cy="263880"/>
              </p14:xfrm>
            </p:contentPart>
          </mc:Choice>
          <mc:Fallback>
            <p:pic>
              <p:nvPicPr>
                <p:cNvPr id="45" name="Ink 44">
                  <a:extLst>
                    <a:ext uri="{FF2B5EF4-FFF2-40B4-BE49-F238E27FC236}">
                      <a16:creationId xmlns:a16="http://schemas.microsoft.com/office/drawing/2014/main" id="{74CAB0E4-28C4-49AD-9079-16DC70F7FE54}"/>
                    </a:ext>
                  </a:extLst>
                </p:cNvPr>
                <p:cNvPicPr/>
                <p:nvPr/>
              </p:nvPicPr>
              <p:blipFill>
                <a:blip r:embed="rId79"/>
                <a:stretch>
                  <a:fillRect/>
                </a:stretch>
              </p:blipFill>
              <p:spPr>
                <a:xfrm>
                  <a:off x="4676223" y="2233156"/>
                  <a:ext cx="2602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B4B06444-8013-4D3A-9DBA-9A4CCCC33D04}"/>
                    </a:ext>
                  </a:extLst>
                </p14:cNvPr>
                <p14:cNvContentPartPr/>
                <p14:nvPr/>
              </p14:nvContentPartPr>
              <p14:xfrm>
                <a:off x="2960103" y="3232156"/>
                <a:ext cx="207720" cy="185400"/>
              </p14:xfrm>
            </p:contentPart>
          </mc:Choice>
          <mc:Fallback>
            <p:pic>
              <p:nvPicPr>
                <p:cNvPr id="47" name="Ink 46">
                  <a:extLst>
                    <a:ext uri="{FF2B5EF4-FFF2-40B4-BE49-F238E27FC236}">
                      <a16:creationId xmlns:a16="http://schemas.microsoft.com/office/drawing/2014/main" id="{B4B06444-8013-4D3A-9DBA-9A4CCCC33D04}"/>
                    </a:ext>
                  </a:extLst>
                </p:cNvPr>
                <p:cNvPicPr/>
                <p:nvPr/>
              </p:nvPicPr>
              <p:blipFill>
                <a:blip r:embed="rId81"/>
                <a:stretch>
                  <a:fillRect/>
                </a:stretch>
              </p:blipFill>
              <p:spPr>
                <a:xfrm>
                  <a:off x="2951103" y="3223516"/>
                  <a:ext cx="2253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9E4AAA8E-D65B-4948-868A-6D5C940B551C}"/>
                    </a:ext>
                  </a:extLst>
                </p14:cNvPr>
                <p14:cNvContentPartPr/>
                <p14:nvPr/>
              </p14:nvContentPartPr>
              <p14:xfrm>
                <a:off x="2989983" y="3326116"/>
                <a:ext cx="145080" cy="131760"/>
              </p14:xfrm>
            </p:contentPart>
          </mc:Choice>
          <mc:Fallback>
            <p:pic>
              <p:nvPicPr>
                <p:cNvPr id="48" name="Ink 47">
                  <a:extLst>
                    <a:ext uri="{FF2B5EF4-FFF2-40B4-BE49-F238E27FC236}">
                      <a16:creationId xmlns:a16="http://schemas.microsoft.com/office/drawing/2014/main" id="{9E4AAA8E-D65B-4948-868A-6D5C940B551C}"/>
                    </a:ext>
                  </a:extLst>
                </p:cNvPr>
                <p:cNvPicPr/>
                <p:nvPr/>
              </p:nvPicPr>
              <p:blipFill>
                <a:blip r:embed="rId83"/>
                <a:stretch>
                  <a:fillRect/>
                </a:stretch>
              </p:blipFill>
              <p:spPr>
                <a:xfrm>
                  <a:off x="2980983" y="3317116"/>
                  <a:ext cx="162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5A890147-D717-4733-AD0E-53FAC57AC862}"/>
                    </a:ext>
                  </a:extLst>
                </p14:cNvPr>
                <p14:cNvContentPartPr/>
                <p14:nvPr/>
              </p14:nvContentPartPr>
              <p14:xfrm>
                <a:off x="3294903" y="3245836"/>
                <a:ext cx="223200" cy="231120"/>
              </p14:xfrm>
            </p:contentPart>
          </mc:Choice>
          <mc:Fallback>
            <p:pic>
              <p:nvPicPr>
                <p:cNvPr id="49" name="Ink 48">
                  <a:extLst>
                    <a:ext uri="{FF2B5EF4-FFF2-40B4-BE49-F238E27FC236}">
                      <a16:creationId xmlns:a16="http://schemas.microsoft.com/office/drawing/2014/main" id="{5A890147-D717-4733-AD0E-53FAC57AC862}"/>
                    </a:ext>
                  </a:extLst>
                </p:cNvPr>
                <p:cNvPicPr/>
                <p:nvPr/>
              </p:nvPicPr>
              <p:blipFill>
                <a:blip r:embed="rId85"/>
                <a:stretch>
                  <a:fillRect/>
                </a:stretch>
              </p:blipFill>
              <p:spPr>
                <a:xfrm>
                  <a:off x="3285903" y="3237196"/>
                  <a:ext cx="2408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DCE4422C-6028-465E-889F-6A3592D3DD15}"/>
                    </a:ext>
                  </a:extLst>
                </p14:cNvPr>
                <p14:cNvContentPartPr/>
                <p14:nvPr/>
              </p14:nvContentPartPr>
              <p14:xfrm>
                <a:off x="3337383" y="3308836"/>
                <a:ext cx="196920" cy="90720"/>
              </p14:xfrm>
            </p:contentPart>
          </mc:Choice>
          <mc:Fallback>
            <p:pic>
              <p:nvPicPr>
                <p:cNvPr id="50" name="Ink 49">
                  <a:extLst>
                    <a:ext uri="{FF2B5EF4-FFF2-40B4-BE49-F238E27FC236}">
                      <a16:creationId xmlns:a16="http://schemas.microsoft.com/office/drawing/2014/main" id="{DCE4422C-6028-465E-889F-6A3592D3DD15}"/>
                    </a:ext>
                  </a:extLst>
                </p:cNvPr>
                <p:cNvPicPr/>
                <p:nvPr/>
              </p:nvPicPr>
              <p:blipFill>
                <a:blip r:embed="rId87"/>
                <a:stretch>
                  <a:fillRect/>
                </a:stretch>
              </p:blipFill>
              <p:spPr>
                <a:xfrm>
                  <a:off x="3328743" y="3299836"/>
                  <a:ext cx="2145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A3183C6A-D85B-4690-B37D-F1558904D5A4}"/>
                    </a:ext>
                  </a:extLst>
                </p14:cNvPr>
                <p14:cNvContentPartPr/>
                <p14:nvPr/>
              </p14:nvContentPartPr>
              <p14:xfrm>
                <a:off x="2426223" y="3623476"/>
                <a:ext cx="1358280" cy="141840"/>
              </p14:xfrm>
            </p:contentPart>
          </mc:Choice>
          <mc:Fallback>
            <p:pic>
              <p:nvPicPr>
                <p:cNvPr id="58" name="Ink 57">
                  <a:extLst>
                    <a:ext uri="{FF2B5EF4-FFF2-40B4-BE49-F238E27FC236}">
                      <a16:creationId xmlns:a16="http://schemas.microsoft.com/office/drawing/2014/main" id="{A3183C6A-D85B-4690-B37D-F1558904D5A4}"/>
                    </a:ext>
                  </a:extLst>
                </p:cNvPr>
                <p:cNvPicPr/>
                <p:nvPr/>
              </p:nvPicPr>
              <p:blipFill>
                <a:blip r:embed="rId89"/>
                <a:stretch>
                  <a:fillRect/>
                </a:stretch>
              </p:blipFill>
              <p:spPr>
                <a:xfrm>
                  <a:off x="2417583" y="3614476"/>
                  <a:ext cx="1375920" cy="159480"/>
                </a:xfrm>
                <a:prstGeom prst="rect">
                  <a:avLst/>
                </a:prstGeom>
              </p:spPr>
            </p:pic>
          </mc:Fallback>
        </mc:AlternateContent>
      </p:grpSp>
    </p:spTree>
    <p:extLst>
      <p:ext uri="{BB962C8B-B14F-4D97-AF65-F5344CB8AC3E}">
        <p14:creationId xmlns:p14="http://schemas.microsoft.com/office/powerpoint/2010/main" val="168316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28800" y="152400"/>
            <a:ext cx="8229600" cy="838200"/>
          </a:xfrm>
          <a:noFill/>
        </p:spPr>
        <p:txBody>
          <a:bodyPr vert="horz" lIns="92075" tIns="46038" rIns="92075" bIns="46038" rtlCol="0" anchor="ctr">
            <a:normAutofit/>
          </a:bodyPr>
          <a:lstStyle/>
          <a:p>
            <a:pPr eaLnBrk="1" hangingPunct="1"/>
            <a:r>
              <a:rPr lang="en-US" altLang="en-US">
                <a:solidFill>
                  <a:srgbClr val="002060"/>
                </a:solidFill>
              </a:rPr>
              <a:t>Measure the Quality of Clustering</a:t>
            </a:r>
          </a:p>
        </p:txBody>
      </p:sp>
      <p:sp>
        <p:nvSpPr>
          <p:cNvPr id="8198" name="Rectangle 3"/>
          <p:cNvSpPr>
            <a:spLocks noGrp="1" noChangeArrowheads="1"/>
          </p:cNvSpPr>
          <p:nvPr>
            <p:ph idx="1"/>
          </p:nvPr>
        </p:nvSpPr>
        <p:spPr>
          <a:xfrm>
            <a:off x="1905000" y="1219200"/>
            <a:ext cx="8458200" cy="5029200"/>
          </a:xfrm>
          <a:noFill/>
        </p:spPr>
        <p:txBody>
          <a:bodyPr vert="horz" lIns="92075" tIns="46038" rIns="92075" bIns="46038" rtlCol="0">
            <a:normAutofit/>
          </a:bodyPr>
          <a:lstStyle/>
          <a:p>
            <a:pPr algn="just" eaLnBrk="1" hangingPunct="1">
              <a:lnSpc>
                <a:spcPct val="150000"/>
              </a:lnSpc>
            </a:pPr>
            <a:r>
              <a:rPr lang="en-US" altLang="en-US" sz="1800" dirty="0">
                <a:solidFill>
                  <a:srgbClr val="CC3300"/>
                </a:solidFill>
              </a:rPr>
              <a:t>Dissimilarity/Similarity metric</a:t>
            </a:r>
            <a:r>
              <a:rPr lang="en-US" altLang="en-US" sz="1800" dirty="0"/>
              <a:t>: Similarity is expressed in terms of a distance function, typically metric: </a:t>
            </a:r>
            <a:r>
              <a:rPr lang="en-US" altLang="en-US" sz="1800" i="1" dirty="0"/>
              <a:t>d</a:t>
            </a:r>
            <a:r>
              <a:rPr lang="en-US" altLang="en-US" sz="1800" dirty="0"/>
              <a:t>(</a:t>
            </a:r>
            <a:r>
              <a:rPr lang="en-US" altLang="en-US" sz="1800" i="1" dirty="0" err="1"/>
              <a:t>i</a:t>
            </a:r>
            <a:r>
              <a:rPr lang="en-US" altLang="en-US" sz="1800" i="1" dirty="0"/>
              <a:t>, j</a:t>
            </a:r>
            <a:r>
              <a:rPr lang="en-US" altLang="en-US" sz="1800" dirty="0"/>
              <a:t>)</a:t>
            </a:r>
          </a:p>
          <a:p>
            <a:pPr algn="just" eaLnBrk="1" hangingPunct="1">
              <a:lnSpc>
                <a:spcPct val="150000"/>
              </a:lnSpc>
            </a:pPr>
            <a:r>
              <a:rPr lang="en-US" altLang="en-US" sz="1800" dirty="0"/>
              <a:t>There is a separate “quality” function that measures the “goodness” of a cluster.</a:t>
            </a:r>
          </a:p>
          <a:p>
            <a:pPr algn="just" eaLnBrk="1" hangingPunct="1">
              <a:lnSpc>
                <a:spcPct val="150000"/>
              </a:lnSpc>
            </a:pPr>
            <a:r>
              <a:rPr lang="en-US" altLang="en-US" sz="1800" dirty="0"/>
              <a:t>The definitions of </a:t>
            </a:r>
            <a:r>
              <a:rPr lang="en-US" altLang="en-US" sz="1800" dirty="0">
                <a:solidFill>
                  <a:srgbClr val="CC3300"/>
                </a:solidFill>
              </a:rPr>
              <a:t>distance functions</a:t>
            </a:r>
            <a:r>
              <a:rPr lang="en-US" altLang="en-US" sz="1800" dirty="0"/>
              <a:t> are usually very different for interval-scaled, </a:t>
            </a:r>
            <a:r>
              <a:rPr lang="en-US" altLang="en-US" sz="1800" dirty="0" err="1"/>
              <a:t>boolean</a:t>
            </a:r>
            <a:r>
              <a:rPr lang="en-US" altLang="en-US" sz="1800" dirty="0"/>
              <a:t>, categorical, ordinal ratio, and vector variables.</a:t>
            </a:r>
          </a:p>
          <a:p>
            <a:pPr algn="just" eaLnBrk="1" hangingPunct="1">
              <a:lnSpc>
                <a:spcPct val="150000"/>
              </a:lnSpc>
            </a:pPr>
            <a:r>
              <a:rPr lang="en-US" altLang="en-US" sz="1800" dirty="0"/>
              <a:t>Weights should be associated with different variables based on applications and data semantics.</a:t>
            </a:r>
            <a:endParaRPr lang="en-US" altLang="en-US" sz="1800" dirty="0">
              <a:sym typeface="Symbol" pitchFamily="18" charset="2"/>
            </a:endParaRPr>
          </a:p>
          <a:p>
            <a:pPr algn="just" eaLnBrk="1" hangingPunct="1">
              <a:lnSpc>
                <a:spcPct val="150000"/>
              </a:lnSpc>
            </a:pPr>
            <a:r>
              <a:rPr lang="en-US" altLang="en-US" sz="1800" dirty="0">
                <a:sym typeface="Symbol" pitchFamily="18" charset="2"/>
              </a:rPr>
              <a:t>It is hard to define “similar enough” or “good enough” </a:t>
            </a:r>
          </a:p>
          <a:p>
            <a:pPr lvl="1" algn="just" eaLnBrk="1" hangingPunct="1">
              <a:lnSpc>
                <a:spcPct val="150000"/>
              </a:lnSpc>
            </a:pPr>
            <a:r>
              <a:rPr lang="en-US" altLang="en-US" sz="1800" dirty="0">
                <a:sym typeface="Symbol" pitchFamily="18" charset="2"/>
              </a:rPr>
              <a:t> the answer is typically highly subjective.</a:t>
            </a:r>
          </a:p>
        </p:txBody>
      </p:sp>
    </p:spTree>
    <p:extLst>
      <p:ext uri="{BB962C8B-B14F-4D97-AF65-F5344CB8AC3E}">
        <p14:creationId xmlns:p14="http://schemas.microsoft.com/office/powerpoint/2010/main" val="33756785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52600" y="152400"/>
            <a:ext cx="8686800" cy="552450"/>
          </a:xfrm>
        </p:spPr>
        <p:txBody>
          <a:bodyPr/>
          <a:lstStyle/>
          <a:p>
            <a:r>
              <a:rPr lang="en-US" altLang="en-US" sz="2800" dirty="0">
                <a:solidFill>
                  <a:srgbClr val="002060"/>
                </a:solidFill>
              </a:rPr>
              <a:t>Overcoming K-means Limitations</a:t>
            </a:r>
          </a:p>
        </p:txBody>
      </p:sp>
      <p:sp>
        <p:nvSpPr>
          <p:cNvPr id="61443"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5" name="Text Box 5"/>
          <p:cNvSpPr txBox="1">
            <a:spLocks noChangeArrowheads="1"/>
          </p:cNvSpPr>
          <p:nvPr/>
        </p:nvSpPr>
        <p:spPr bwMode="auto">
          <a:xfrm>
            <a:off x="2286000" y="49530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14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39894287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Overcoming K-means Limitations</a:t>
            </a:r>
          </a:p>
        </p:txBody>
      </p:sp>
      <p:sp>
        <p:nvSpPr>
          <p:cNvPr id="62467"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2468" name="Text Box 4"/>
          <p:cNvSpPr txBox="1">
            <a:spLocks noChangeArrowheads="1"/>
          </p:cNvSpPr>
          <p:nvPr/>
        </p:nvSpPr>
        <p:spPr bwMode="auto">
          <a:xfrm>
            <a:off x="2286000" y="49530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24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5240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3378224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52600" y="152400"/>
            <a:ext cx="8610600" cy="552450"/>
          </a:xfrm>
        </p:spPr>
        <p:txBody>
          <a:bodyPr/>
          <a:lstStyle/>
          <a:p>
            <a:r>
              <a:rPr lang="en-US" altLang="en-US" sz="2800" dirty="0">
                <a:solidFill>
                  <a:srgbClr val="002060"/>
                </a:solidFill>
              </a:rPr>
              <a:t>Overcoming K-means Limitations</a:t>
            </a:r>
          </a:p>
        </p:txBody>
      </p:sp>
      <p:sp>
        <p:nvSpPr>
          <p:cNvPr id="63491"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3492" name="Text Box 4"/>
          <p:cNvSpPr txBox="1">
            <a:spLocks noChangeArrowheads="1"/>
          </p:cNvSpPr>
          <p:nvPr/>
        </p:nvSpPr>
        <p:spPr bwMode="auto">
          <a:xfrm>
            <a:off x="2667000" y="48768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4" y="1219200"/>
            <a:ext cx="42687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28754844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1752600" y="228600"/>
            <a:ext cx="8566150" cy="609600"/>
          </a:xfrm>
        </p:spPr>
        <p:txBody>
          <a:bodyPr/>
          <a:lstStyle/>
          <a:p>
            <a:pPr eaLnBrk="1" hangingPunct="1"/>
            <a:r>
              <a:rPr lang="en-US" altLang="en-US" sz="2800" dirty="0">
                <a:solidFill>
                  <a:srgbClr val="002060"/>
                </a:solidFill>
              </a:rPr>
              <a:t>Limitations of K-means: </a:t>
            </a:r>
            <a:r>
              <a:rPr lang="en-US" altLang="ko-KR" sz="2800" dirty="0">
                <a:solidFill>
                  <a:srgbClr val="002060"/>
                </a:solidFill>
                <a:ea typeface="Gulim" pitchFamily="34" charset="-127"/>
              </a:rPr>
              <a:t>Outlier Problem </a:t>
            </a:r>
            <a:endParaRPr lang="en-US" altLang="en-US" sz="2800" dirty="0">
              <a:solidFill>
                <a:srgbClr val="002060"/>
              </a:solidFill>
              <a:ea typeface="Gulim" pitchFamily="34" charset="-127"/>
            </a:endParaRPr>
          </a:p>
        </p:txBody>
      </p:sp>
      <p:sp>
        <p:nvSpPr>
          <p:cNvPr id="64515" name="Rectangle 1027"/>
          <p:cNvSpPr>
            <a:spLocks noGrp="1" noChangeArrowheads="1"/>
          </p:cNvSpPr>
          <p:nvPr>
            <p:ph idx="1"/>
          </p:nvPr>
        </p:nvSpPr>
        <p:spPr>
          <a:xfrm>
            <a:off x="1828800" y="990601"/>
            <a:ext cx="8077200" cy="2868465"/>
          </a:xfrm>
        </p:spPr>
        <p:txBody>
          <a:bodyPr/>
          <a:lstStyle/>
          <a:p>
            <a:pPr algn="just" eaLnBrk="1" hangingPunct="1">
              <a:lnSpc>
                <a:spcPct val="200000"/>
              </a:lnSpc>
            </a:pPr>
            <a:r>
              <a:rPr lang="en-US" altLang="ko-KR" sz="1800" dirty="0">
                <a:ea typeface="Gulim" pitchFamily="34" charset="-127"/>
              </a:rPr>
              <a:t>The k-means algorithm is sensitive to outliers !</a:t>
            </a:r>
          </a:p>
          <a:p>
            <a:pPr lvl="1" algn="just" eaLnBrk="1" hangingPunct="1">
              <a:lnSpc>
                <a:spcPct val="200000"/>
              </a:lnSpc>
            </a:pPr>
            <a:r>
              <a:rPr lang="en-US" altLang="ko-KR" sz="1600" dirty="0">
                <a:ea typeface="Gulim" pitchFamily="34" charset="-127"/>
              </a:rPr>
              <a:t>Since an object with an extremely large value may substantially distort the distribution of the data.</a:t>
            </a:r>
          </a:p>
          <a:p>
            <a:pPr algn="just" eaLnBrk="1" hangingPunct="1">
              <a:lnSpc>
                <a:spcPct val="200000"/>
              </a:lnSpc>
            </a:pPr>
            <a:r>
              <a:rPr lang="en-US" altLang="ko-KR" sz="1600" u="sng" dirty="0">
                <a:solidFill>
                  <a:srgbClr val="A40000"/>
                </a:solidFill>
                <a:ea typeface="Gulim" pitchFamily="34" charset="-127"/>
              </a:rPr>
              <a:t>Solution</a:t>
            </a:r>
            <a:r>
              <a:rPr lang="en-US" altLang="ko-KR" sz="1600" dirty="0">
                <a:solidFill>
                  <a:srgbClr val="A40000"/>
                </a:solidFill>
                <a:ea typeface="Gulim" pitchFamily="34" charset="-127"/>
              </a:rPr>
              <a:t>:</a:t>
            </a:r>
            <a:r>
              <a:rPr lang="en-US" altLang="ko-KR" sz="1600" dirty="0">
                <a:ea typeface="Gulim" pitchFamily="34" charset="-127"/>
              </a:rPr>
              <a:t> Instead of taking the </a:t>
            </a:r>
            <a:r>
              <a:rPr lang="en-US" altLang="ko-KR" sz="1600" b="1" dirty="0">
                <a:ea typeface="Gulim" pitchFamily="34" charset="-127"/>
              </a:rPr>
              <a:t>mean</a:t>
            </a:r>
            <a:r>
              <a:rPr lang="en-US" altLang="ko-KR" sz="1600" dirty="0">
                <a:ea typeface="Gulim" pitchFamily="34" charset="-127"/>
              </a:rPr>
              <a:t> value of the object in a cluster as a reference point, </a:t>
            </a:r>
            <a:r>
              <a:rPr lang="en-US" altLang="ko-KR" sz="1600" b="1" dirty="0">
                <a:ea typeface="Gulim" pitchFamily="34" charset="-127"/>
              </a:rPr>
              <a:t>medoids</a:t>
            </a:r>
            <a:r>
              <a:rPr lang="en-US" altLang="ko-KR" sz="1600" dirty="0">
                <a:ea typeface="Gulim" pitchFamily="34" charset="-127"/>
              </a:rPr>
              <a:t> can be used, which is the </a:t>
            </a:r>
            <a:r>
              <a:rPr lang="en-US" altLang="ko-KR" sz="1600" b="1" dirty="0">
                <a:ea typeface="Gulim" pitchFamily="34" charset="-127"/>
              </a:rPr>
              <a:t>most centrally located</a:t>
            </a:r>
            <a:r>
              <a:rPr lang="en-US" altLang="ko-KR" sz="1600" dirty="0">
                <a:ea typeface="Gulim" pitchFamily="34" charset="-127"/>
              </a:rPr>
              <a:t> object in a cluster. </a:t>
            </a:r>
          </a:p>
        </p:txBody>
      </p:sp>
      <p:grpSp>
        <p:nvGrpSpPr>
          <p:cNvPr id="2" name="Group 1028"/>
          <p:cNvGrpSpPr>
            <a:grpSpLocks/>
          </p:cNvGrpSpPr>
          <p:nvPr/>
        </p:nvGrpSpPr>
        <p:grpSpPr bwMode="auto">
          <a:xfrm>
            <a:off x="3581400" y="4114800"/>
            <a:ext cx="5257800" cy="1765300"/>
            <a:chOff x="1344" y="3072"/>
            <a:chExt cx="3312" cy="1112"/>
          </a:xfrm>
        </p:grpSpPr>
        <p:grpSp>
          <p:nvGrpSpPr>
            <p:cNvPr id="64517" name="Group 1029"/>
            <p:cNvGrpSpPr>
              <a:grpSpLocks/>
            </p:cNvGrpSpPr>
            <p:nvPr/>
          </p:nvGrpSpPr>
          <p:grpSpPr bwMode="auto">
            <a:xfrm>
              <a:off x="1344" y="3072"/>
              <a:ext cx="1248" cy="1112"/>
              <a:chOff x="1728" y="864"/>
              <a:chExt cx="1396" cy="1208"/>
            </a:xfrm>
          </p:grpSpPr>
          <p:sp>
            <p:nvSpPr>
              <p:cNvPr id="64604"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5"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6"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7"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8"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9"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0"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1"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2"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3"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4"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5"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6"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7"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8"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9"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0"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1"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2"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3"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4"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5"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6"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27"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8"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9"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0"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1"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2"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3"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4"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5"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6"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7"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8"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9"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0"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1"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2"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3"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4"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5"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6"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7"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8"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9"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50"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51"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2"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653"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654"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5"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656"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657"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8"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659"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660"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61" name="Rectangle 1087"/>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662" name="Rectangle 1088"/>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663" name="Rectangle 1089"/>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664" name="Rectangle 1090"/>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665" name="Rectangle 1091"/>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666" name="Rectangle 1092"/>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667" name="Rectangle 1093"/>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668" name="Rectangle 1094"/>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669" name="Rectangle 1095"/>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670" name="Rectangle 1096"/>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671" name="Rectangle 1097"/>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672" name="Rectangle 1098"/>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673" name="Rectangle 1099"/>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674" name="Rectangle 1100"/>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675" name="Rectangle 1101"/>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676" name="Rectangle 1102"/>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677" name="Rectangle 1103"/>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678" name="Rectangle 1104"/>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679" name="Rectangle 1105"/>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680" name="Rectangle 1106"/>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681" name="Rectangle 1107"/>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682" name="Rectangle 1108"/>
              <p:cNvSpPr>
                <a:spLocks noChangeArrowheads="1"/>
              </p:cNvSpPr>
              <p:nvPr/>
            </p:nvSpPr>
            <p:spPr bwMode="auto">
              <a:xfrm>
                <a:off x="3035" y="1962"/>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683"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grpSp>
          <p:nvGrpSpPr>
            <p:cNvPr id="64518" name="Group 1110"/>
            <p:cNvGrpSpPr>
              <a:grpSpLocks/>
            </p:cNvGrpSpPr>
            <p:nvPr/>
          </p:nvGrpSpPr>
          <p:grpSpPr bwMode="auto">
            <a:xfrm>
              <a:off x="3408" y="3072"/>
              <a:ext cx="1248" cy="1112"/>
              <a:chOff x="3616" y="2464"/>
              <a:chExt cx="1396" cy="1208"/>
            </a:xfrm>
          </p:grpSpPr>
          <p:sp>
            <p:nvSpPr>
              <p:cNvPr id="64520"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21"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22"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3"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4"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5"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6"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7"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8"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9"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0"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1"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2"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3"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4"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5"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6"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7"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8"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9"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0"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1"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2"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43"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4"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5"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6"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7"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8"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9"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0"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1"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2"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3"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4"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5"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6"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7"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8"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9"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0"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1"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2"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3"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4"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5"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6"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7"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68"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569"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570"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1"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572"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573"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4"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575"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576"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7" name="Rectangle 1168"/>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578" name="Rectangle 1169"/>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579" name="Rectangle 1170"/>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580" name="Rectangle 1171"/>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581" name="Rectangle 1172"/>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582" name="Rectangle 1173"/>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583" name="Rectangle 1174"/>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584" name="Rectangle 1175"/>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585" name="Rectangle 1176"/>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586" name="Rectangle 1177"/>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587" name="Rectangle 1178"/>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588" name="Rectangle 1179"/>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589" name="Rectangle 1180"/>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590" name="Rectangle 1181"/>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591" name="Rectangle 1182"/>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592" name="Rectangle 1183"/>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593" name="Rectangle 1184"/>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594" name="Rectangle 1185"/>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595" name="Rectangle 1186"/>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596" name="Rectangle 1187"/>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597" name="Rectangle 1188"/>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598" name="Rectangle 1189"/>
              <p:cNvSpPr>
                <a:spLocks noChangeArrowheads="1"/>
              </p:cNvSpPr>
              <p:nvPr/>
            </p:nvSpPr>
            <p:spPr bwMode="auto">
              <a:xfrm>
                <a:off x="4923" y="3562"/>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599"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0" name="Freeform 1191"/>
              <p:cNvSpPr>
                <a:spLocks/>
              </p:cNvSpPr>
              <p:nvPr/>
            </p:nvSpPr>
            <p:spPr bwMode="auto">
              <a:xfrm>
                <a:off x="3955" y="2830"/>
                <a:ext cx="130" cy="253"/>
              </a:xfrm>
              <a:custGeom>
                <a:avLst/>
                <a:gdLst>
                  <a:gd name="T0" fmla="*/ 60 w 728"/>
                  <a:gd name="T1" fmla="*/ 2 h 896"/>
                  <a:gd name="T2" fmla="*/ 34 w 728"/>
                  <a:gd name="T3" fmla="*/ 29 h 896"/>
                  <a:gd name="T4" fmla="*/ 24 w 728"/>
                  <a:gd name="T5" fmla="*/ 41 h 896"/>
                  <a:gd name="T6" fmla="*/ 19 w 728"/>
                  <a:gd name="T7" fmla="*/ 48 h 896"/>
                  <a:gd name="T8" fmla="*/ 6 w 728"/>
                  <a:gd name="T9" fmla="*/ 90 h 896"/>
                  <a:gd name="T10" fmla="*/ 19 w 728"/>
                  <a:gd name="T11" fmla="*/ 208 h 896"/>
                  <a:gd name="T12" fmla="*/ 34 w 728"/>
                  <a:gd name="T13" fmla="*/ 225 h 896"/>
                  <a:gd name="T14" fmla="*/ 100 w 728"/>
                  <a:gd name="T15" fmla="*/ 265 h 896"/>
                  <a:gd name="T16" fmla="*/ 149 w 728"/>
                  <a:gd name="T17" fmla="*/ 252 h 896"/>
                  <a:gd name="T18" fmla="*/ 192 w 728"/>
                  <a:gd name="T19" fmla="*/ 211 h 896"/>
                  <a:gd name="T20" fmla="*/ 207 w 728"/>
                  <a:gd name="T21" fmla="*/ 179 h 896"/>
                  <a:gd name="T22" fmla="*/ 212 w 728"/>
                  <a:gd name="T23" fmla="*/ 167 h 896"/>
                  <a:gd name="T24" fmla="*/ 214 w 728"/>
                  <a:gd name="T25" fmla="*/ 160 h 896"/>
                  <a:gd name="T26" fmla="*/ 205 w 728"/>
                  <a:gd name="T27" fmla="*/ 87 h 896"/>
                  <a:gd name="T28" fmla="*/ 171 w 728"/>
                  <a:gd name="T29" fmla="*/ 39 h 896"/>
                  <a:gd name="T30" fmla="*/ 154 w 728"/>
                  <a:gd name="T31" fmla="*/ 26 h 896"/>
                  <a:gd name="T32" fmla="*/ 140 w 728"/>
                  <a:gd name="T33" fmla="*/ 17 h 896"/>
                  <a:gd name="T34" fmla="*/ 89 w 728"/>
                  <a:gd name="T35" fmla="*/ 0 h 896"/>
                  <a:gd name="T36" fmla="*/ 62 w 728"/>
                  <a:gd name="T37" fmla="*/ 2 h 896"/>
                  <a:gd name="T38" fmla="*/ 55 w 728"/>
                  <a:gd name="T39" fmla="*/ 4 h 896"/>
                  <a:gd name="T40" fmla="*/ 60 w 728"/>
                  <a:gd name="T41" fmla="*/ 2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64601" name="Freeform 1192"/>
              <p:cNvSpPr>
                <a:spLocks/>
              </p:cNvSpPr>
              <p:nvPr/>
            </p:nvSpPr>
            <p:spPr bwMode="auto">
              <a:xfrm>
                <a:off x="4258" y="3070"/>
                <a:ext cx="130" cy="253"/>
              </a:xfrm>
              <a:custGeom>
                <a:avLst/>
                <a:gdLst>
                  <a:gd name="T0" fmla="*/ 154 w 802"/>
                  <a:gd name="T1" fmla="*/ 13 h 889"/>
                  <a:gd name="T2" fmla="*/ 113 w 802"/>
                  <a:gd name="T3" fmla="*/ 53 h 889"/>
                  <a:gd name="T4" fmla="*/ 71 w 802"/>
                  <a:gd name="T5" fmla="*/ 87 h 889"/>
                  <a:gd name="T6" fmla="*/ 66 w 802"/>
                  <a:gd name="T7" fmla="*/ 94 h 889"/>
                  <a:gd name="T8" fmla="*/ 60 w 802"/>
                  <a:gd name="T9" fmla="*/ 99 h 889"/>
                  <a:gd name="T10" fmla="*/ 58 w 802"/>
                  <a:gd name="T11" fmla="*/ 105 h 889"/>
                  <a:gd name="T12" fmla="*/ 51 w 802"/>
                  <a:gd name="T13" fmla="*/ 114 h 889"/>
                  <a:gd name="T14" fmla="*/ 40 w 802"/>
                  <a:gd name="T15" fmla="*/ 147 h 889"/>
                  <a:gd name="T16" fmla="*/ 34 w 802"/>
                  <a:gd name="T17" fmla="*/ 154 h 889"/>
                  <a:gd name="T18" fmla="*/ 24 w 802"/>
                  <a:gd name="T19" fmla="*/ 167 h 889"/>
                  <a:gd name="T20" fmla="*/ 13 w 802"/>
                  <a:gd name="T21" fmla="*/ 187 h 889"/>
                  <a:gd name="T22" fmla="*/ 4 w 802"/>
                  <a:gd name="T23" fmla="*/ 209 h 889"/>
                  <a:gd name="T24" fmla="*/ 11 w 802"/>
                  <a:gd name="T25" fmla="*/ 251 h 889"/>
                  <a:gd name="T26" fmla="*/ 24 w 802"/>
                  <a:gd name="T27" fmla="*/ 259 h 889"/>
                  <a:gd name="T28" fmla="*/ 38 w 802"/>
                  <a:gd name="T29" fmla="*/ 263 h 889"/>
                  <a:gd name="T30" fmla="*/ 107 w 802"/>
                  <a:gd name="T31" fmla="*/ 259 h 889"/>
                  <a:gd name="T32" fmla="*/ 156 w 802"/>
                  <a:gd name="T33" fmla="*/ 244 h 889"/>
                  <a:gd name="T34" fmla="*/ 172 w 802"/>
                  <a:gd name="T35" fmla="*/ 235 h 889"/>
                  <a:gd name="T36" fmla="*/ 203 w 802"/>
                  <a:gd name="T37" fmla="*/ 193 h 889"/>
                  <a:gd name="T38" fmla="*/ 210 w 802"/>
                  <a:gd name="T39" fmla="*/ 178 h 889"/>
                  <a:gd name="T40" fmla="*/ 225 w 802"/>
                  <a:gd name="T41" fmla="*/ 158 h 889"/>
                  <a:gd name="T42" fmla="*/ 237 w 802"/>
                  <a:gd name="T43" fmla="*/ 134 h 889"/>
                  <a:gd name="T44" fmla="*/ 241 w 802"/>
                  <a:gd name="T45" fmla="*/ 114 h 889"/>
                  <a:gd name="T46" fmla="*/ 196 w 802"/>
                  <a:gd name="T47" fmla="*/ 0 h 889"/>
                  <a:gd name="T48" fmla="*/ 160 w 802"/>
                  <a:gd name="T49" fmla="*/ 7 h 889"/>
                  <a:gd name="T50" fmla="*/ 154 w 802"/>
                  <a:gd name="T51" fmla="*/ 13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64602"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3"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sp>
          <p:nvSpPr>
            <p:cNvPr id="64519"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8223648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752600" y="381001"/>
            <a:ext cx="7721600" cy="442913"/>
          </a:xfrm>
        </p:spPr>
        <p:txBody>
          <a:bodyPr>
            <a:normAutofit fontScale="90000"/>
          </a:bodyPr>
          <a:lstStyle/>
          <a:p>
            <a:pPr eaLnBrk="1" hangingPunct="1"/>
            <a:r>
              <a:rPr lang="en-US" altLang="en-US" sz="2800" dirty="0">
                <a:solidFill>
                  <a:srgbClr val="002060"/>
                </a:solidFill>
              </a:rPr>
              <a:t>The K-</a:t>
            </a:r>
            <a:r>
              <a:rPr lang="en-US" altLang="en-US" sz="2800" dirty="0" err="1">
                <a:solidFill>
                  <a:srgbClr val="002060"/>
                </a:solidFill>
              </a:rPr>
              <a:t>Medoids</a:t>
            </a:r>
            <a:r>
              <a:rPr lang="en-US" altLang="en-US" sz="2800" dirty="0">
                <a:solidFill>
                  <a:srgbClr val="002060"/>
                </a:solidFill>
              </a:rPr>
              <a:t> Clustering Method</a:t>
            </a:r>
          </a:p>
        </p:txBody>
      </p:sp>
      <p:sp>
        <p:nvSpPr>
          <p:cNvPr id="65539" name="Rectangle 3"/>
          <p:cNvSpPr>
            <a:spLocks noGrp="1" noChangeArrowheads="1"/>
          </p:cNvSpPr>
          <p:nvPr>
            <p:ph idx="1"/>
          </p:nvPr>
        </p:nvSpPr>
        <p:spPr>
          <a:xfrm>
            <a:off x="1828800" y="990600"/>
            <a:ext cx="8229600" cy="5410200"/>
          </a:xfrm>
        </p:spPr>
        <p:txBody>
          <a:bodyPr/>
          <a:lstStyle/>
          <a:p>
            <a:pPr algn="just" eaLnBrk="1" hangingPunct="1">
              <a:lnSpc>
                <a:spcPct val="200000"/>
              </a:lnSpc>
            </a:pPr>
            <a:r>
              <a:rPr lang="en-US" altLang="en-US" sz="1600" dirty="0"/>
              <a:t>Find </a:t>
            </a:r>
            <a:r>
              <a:rPr lang="en-US" altLang="en-US" sz="1600" i="1" dirty="0"/>
              <a:t>representative</a:t>
            </a:r>
            <a:r>
              <a:rPr lang="en-US" altLang="en-US" sz="1600" dirty="0"/>
              <a:t> objects, called </a:t>
            </a:r>
            <a:r>
              <a:rPr lang="en-US" altLang="en-US" sz="1600" u="sng" dirty="0"/>
              <a:t>medoids</a:t>
            </a:r>
            <a:r>
              <a:rPr lang="en-US" altLang="en-US" sz="1600" dirty="0"/>
              <a:t>, in clusters</a:t>
            </a:r>
          </a:p>
          <a:p>
            <a:pPr algn="just" eaLnBrk="1" hangingPunct="1">
              <a:lnSpc>
                <a:spcPct val="200000"/>
              </a:lnSpc>
            </a:pPr>
            <a:r>
              <a:rPr lang="en-US" altLang="en-US" sz="1600" i="1" dirty="0"/>
              <a:t>PAM</a:t>
            </a:r>
            <a:r>
              <a:rPr lang="en-US" altLang="en-US" sz="1600" dirty="0"/>
              <a:t> (Partitioning Around Medoids, 1987)</a:t>
            </a:r>
          </a:p>
          <a:p>
            <a:pPr lvl="1" algn="just" eaLnBrk="1" hangingPunct="1">
              <a:lnSpc>
                <a:spcPct val="200000"/>
              </a:lnSpc>
            </a:pPr>
            <a:r>
              <a:rPr lang="en-US" altLang="en-US" sz="1600" dirty="0"/>
              <a:t>starts from an initial set of medoids and iteratively replaces one of the medoids by one of the non-medoids if it improves the total distance of the resulting clustering.</a:t>
            </a:r>
          </a:p>
          <a:p>
            <a:pPr lvl="1" algn="just" eaLnBrk="1" hangingPunct="1">
              <a:lnSpc>
                <a:spcPct val="200000"/>
              </a:lnSpc>
            </a:pPr>
            <a:r>
              <a:rPr lang="en-US" altLang="en-US" sz="1600" i="1" dirty="0"/>
              <a:t>PAM</a:t>
            </a:r>
            <a:r>
              <a:rPr lang="en-US" altLang="en-US" sz="1600" dirty="0"/>
              <a:t> works effectively for small data sets, but does not scale well for large data sets.</a:t>
            </a:r>
          </a:p>
          <a:p>
            <a:pPr algn="just" eaLnBrk="1" hangingPunct="1">
              <a:lnSpc>
                <a:spcPct val="200000"/>
              </a:lnSpc>
            </a:pPr>
            <a:r>
              <a:rPr lang="en-US" altLang="en-US" sz="1600" i="1" dirty="0"/>
              <a:t>CLARA</a:t>
            </a:r>
            <a:r>
              <a:rPr lang="en-US" altLang="en-US" sz="1600" dirty="0"/>
              <a:t> (Kaufmann &amp; </a:t>
            </a:r>
            <a:r>
              <a:rPr lang="en-US" altLang="en-US" sz="1600" dirty="0" err="1"/>
              <a:t>Rousseeuw</a:t>
            </a:r>
            <a:r>
              <a:rPr lang="en-US" altLang="en-US" sz="1600" dirty="0"/>
              <a:t>, 1990)</a:t>
            </a:r>
          </a:p>
          <a:p>
            <a:pPr algn="just" eaLnBrk="1" hangingPunct="1">
              <a:lnSpc>
                <a:spcPct val="200000"/>
              </a:lnSpc>
            </a:pPr>
            <a:r>
              <a:rPr lang="en-US" altLang="en-US" sz="1600" i="1" dirty="0"/>
              <a:t>CLARANS</a:t>
            </a:r>
            <a:r>
              <a:rPr lang="en-US" altLang="en-US" sz="1600" dirty="0"/>
              <a:t> (Ng &amp; Han, 1994): Randomized sampling</a:t>
            </a:r>
          </a:p>
        </p:txBody>
      </p:sp>
      <p:grpSp>
        <p:nvGrpSpPr>
          <p:cNvPr id="5" name="Group 4">
            <a:extLst>
              <a:ext uri="{FF2B5EF4-FFF2-40B4-BE49-F238E27FC236}">
                <a16:creationId xmlns:a16="http://schemas.microsoft.com/office/drawing/2014/main" id="{E46EDBE5-74A0-47DF-89CD-7561C45274D7}"/>
              </a:ext>
            </a:extLst>
          </p:cNvPr>
          <p:cNvGrpSpPr/>
          <p:nvPr/>
        </p:nvGrpSpPr>
        <p:grpSpPr>
          <a:xfrm>
            <a:off x="4952343" y="4144756"/>
            <a:ext cx="1405440" cy="108720"/>
            <a:chOff x="4952343" y="4144756"/>
            <a:chExt cx="1405440" cy="1087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E3B2227-57BA-4DA3-889B-0F030B5EBE91}"/>
                    </a:ext>
                  </a:extLst>
                </p14:cNvPr>
                <p14:cNvContentPartPr/>
                <p14:nvPr/>
              </p14:nvContentPartPr>
              <p14:xfrm>
                <a:off x="5275623" y="4168516"/>
                <a:ext cx="1082160" cy="67320"/>
              </p14:xfrm>
            </p:contentPart>
          </mc:Choice>
          <mc:Fallback>
            <p:pic>
              <p:nvPicPr>
                <p:cNvPr id="2" name="Ink 1">
                  <a:extLst>
                    <a:ext uri="{FF2B5EF4-FFF2-40B4-BE49-F238E27FC236}">
                      <a16:creationId xmlns:a16="http://schemas.microsoft.com/office/drawing/2014/main" id="{9E3B2227-57BA-4DA3-889B-0F030B5EBE91}"/>
                    </a:ext>
                  </a:extLst>
                </p:cNvPr>
                <p:cNvPicPr/>
                <p:nvPr/>
              </p:nvPicPr>
              <p:blipFill>
                <a:blip r:embed="rId3"/>
                <a:stretch>
                  <a:fillRect/>
                </a:stretch>
              </p:blipFill>
              <p:spPr>
                <a:xfrm>
                  <a:off x="5266623" y="4159876"/>
                  <a:ext cx="109980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76A9FE9-F8DD-43C4-A7B3-943E9C808A8B}"/>
                    </a:ext>
                  </a:extLst>
                </p14:cNvPr>
                <p14:cNvContentPartPr/>
                <p14:nvPr/>
              </p14:nvContentPartPr>
              <p14:xfrm>
                <a:off x="4957383" y="4156636"/>
                <a:ext cx="1274400" cy="70560"/>
              </p14:xfrm>
            </p:contentPart>
          </mc:Choice>
          <mc:Fallback>
            <p:pic>
              <p:nvPicPr>
                <p:cNvPr id="3" name="Ink 2">
                  <a:extLst>
                    <a:ext uri="{FF2B5EF4-FFF2-40B4-BE49-F238E27FC236}">
                      <a16:creationId xmlns:a16="http://schemas.microsoft.com/office/drawing/2014/main" id="{C76A9FE9-F8DD-43C4-A7B3-943E9C808A8B}"/>
                    </a:ext>
                  </a:extLst>
                </p:cNvPr>
                <p:cNvPicPr/>
                <p:nvPr/>
              </p:nvPicPr>
              <p:blipFill>
                <a:blip r:embed="rId5"/>
                <a:stretch>
                  <a:fillRect/>
                </a:stretch>
              </p:blipFill>
              <p:spPr>
                <a:xfrm>
                  <a:off x="4948743" y="4147996"/>
                  <a:ext cx="129204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9ACF9138-812C-4059-8C09-4C61D4AE927E}"/>
                    </a:ext>
                  </a:extLst>
                </p14:cNvPr>
                <p14:cNvContentPartPr/>
                <p14:nvPr/>
              </p14:nvContentPartPr>
              <p14:xfrm>
                <a:off x="4952343" y="4144756"/>
                <a:ext cx="1261800" cy="108720"/>
              </p14:xfrm>
            </p:contentPart>
          </mc:Choice>
          <mc:Fallback>
            <p:pic>
              <p:nvPicPr>
                <p:cNvPr id="4" name="Ink 3">
                  <a:extLst>
                    <a:ext uri="{FF2B5EF4-FFF2-40B4-BE49-F238E27FC236}">
                      <a16:creationId xmlns:a16="http://schemas.microsoft.com/office/drawing/2014/main" id="{9ACF9138-812C-4059-8C09-4C61D4AE927E}"/>
                    </a:ext>
                  </a:extLst>
                </p:cNvPr>
                <p:cNvPicPr/>
                <p:nvPr/>
              </p:nvPicPr>
              <p:blipFill>
                <a:blip r:embed="rId7"/>
                <a:stretch>
                  <a:fillRect/>
                </a:stretch>
              </p:blipFill>
              <p:spPr>
                <a:xfrm>
                  <a:off x="4943343" y="4136116"/>
                  <a:ext cx="1279440" cy="126360"/>
                </a:xfrm>
                <a:prstGeom prst="rect">
                  <a:avLst/>
                </a:prstGeom>
              </p:spPr>
            </p:pic>
          </mc:Fallback>
        </mc:AlternateContent>
      </p:grpSp>
    </p:spTree>
    <p:extLst>
      <p:ext uri="{BB962C8B-B14F-4D97-AF65-F5344CB8AC3E}">
        <p14:creationId xmlns:p14="http://schemas.microsoft.com/office/powerpoint/2010/main" val="13885621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828800" y="228600"/>
            <a:ext cx="8458200" cy="609600"/>
          </a:xfrm>
        </p:spPr>
        <p:txBody>
          <a:bodyPr/>
          <a:lstStyle/>
          <a:p>
            <a:pPr eaLnBrk="1" hangingPunct="1"/>
            <a:r>
              <a:rPr lang="en-US" altLang="ko-KR" sz="2800" dirty="0">
                <a:solidFill>
                  <a:srgbClr val="002060"/>
                </a:solidFill>
                <a:ea typeface="Gulim" pitchFamily="34" charset="-127"/>
              </a:rPr>
              <a:t>PAM (Partitioning Around </a:t>
            </a:r>
            <a:r>
              <a:rPr lang="en-US" altLang="ko-KR" sz="2800" dirty="0" err="1">
                <a:solidFill>
                  <a:srgbClr val="002060"/>
                </a:solidFill>
                <a:ea typeface="Gulim" pitchFamily="34" charset="-127"/>
              </a:rPr>
              <a:t>Medoids</a:t>
            </a:r>
            <a:r>
              <a:rPr lang="en-US" altLang="ko-KR" sz="2800" dirty="0">
                <a:solidFill>
                  <a:srgbClr val="002060"/>
                </a:solidFill>
                <a:ea typeface="Gulim" pitchFamily="34" charset="-127"/>
              </a:rPr>
              <a:t>)</a:t>
            </a:r>
            <a:endParaRPr lang="en-US" altLang="ko-KR" sz="4000" dirty="0">
              <a:solidFill>
                <a:srgbClr val="002060"/>
              </a:solidFill>
              <a:ea typeface="Gulim" pitchFamily="34" charset="-127"/>
            </a:endParaRPr>
          </a:p>
        </p:txBody>
      </p:sp>
      <p:sp>
        <p:nvSpPr>
          <p:cNvPr id="67587" name="Rectangle 3"/>
          <p:cNvSpPr>
            <a:spLocks noGrp="1" noChangeArrowheads="1"/>
          </p:cNvSpPr>
          <p:nvPr>
            <p:ph idx="1"/>
          </p:nvPr>
        </p:nvSpPr>
        <p:spPr>
          <a:xfrm>
            <a:off x="1905000" y="1219200"/>
            <a:ext cx="8382000" cy="5410200"/>
          </a:xfrm>
        </p:spPr>
        <p:txBody>
          <a:bodyPr/>
          <a:lstStyle/>
          <a:p>
            <a:pPr eaLnBrk="1" hangingPunct="1">
              <a:lnSpc>
                <a:spcPct val="200000"/>
              </a:lnSpc>
            </a:pPr>
            <a:r>
              <a:rPr lang="en-US" altLang="ko-KR" sz="1800" dirty="0">
                <a:ea typeface="Gulim" pitchFamily="34" charset="-127"/>
              </a:rPr>
              <a:t>Use real objects to represent the clusters (called </a:t>
            </a:r>
            <a:r>
              <a:rPr lang="en-US" altLang="ko-KR" sz="1800" dirty="0" err="1">
                <a:ea typeface="Gulim" pitchFamily="34" charset="-127"/>
              </a:rPr>
              <a:t>medoids</a:t>
            </a:r>
            <a:r>
              <a:rPr lang="en-US" altLang="ko-KR" sz="1800" dirty="0">
                <a:ea typeface="Gulim" pitchFamily="34" charset="-127"/>
              </a:rPr>
              <a:t>)</a:t>
            </a:r>
          </a:p>
          <a:p>
            <a:pPr lvl="1" eaLnBrk="1" hangingPunct="1">
              <a:lnSpc>
                <a:spcPct val="200000"/>
              </a:lnSpc>
              <a:buFont typeface="+mj-lt"/>
              <a:buAutoNum type="arabicPeriod"/>
            </a:pPr>
            <a:r>
              <a:rPr lang="en-US" altLang="ko-KR" sz="1800" dirty="0">
                <a:ea typeface="Gulim" pitchFamily="34" charset="-127"/>
              </a:rPr>
              <a:t>Select </a:t>
            </a:r>
            <a:r>
              <a:rPr lang="en-US" altLang="ko-KR" sz="1800" b="1" i="1" dirty="0">
                <a:ea typeface="Gulim" pitchFamily="34" charset="-127"/>
              </a:rPr>
              <a:t>k</a:t>
            </a:r>
            <a:r>
              <a:rPr lang="en-US" altLang="ko-KR" sz="1800" dirty="0">
                <a:ea typeface="Gulim" pitchFamily="34" charset="-127"/>
              </a:rPr>
              <a:t> representative objects arbitrarily</a:t>
            </a:r>
          </a:p>
          <a:p>
            <a:pPr lvl="1" eaLnBrk="1" hangingPunct="1">
              <a:lnSpc>
                <a:spcPct val="200000"/>
              </a:lnSpc>
              <a:buFont typeface="+mj-lt"/>
              <a:buAutoNum type="arabicPeriod"/>
            </a:pPr>
            <a:r>
              <a:rPr lang="en-US" altLang="ko-KR" sz="1800" dirty="0">
                <a:ea typeface="Gulim" pitchFamily="34" charset="-127"/>
              </a:rPr>
              <a:t>For each pair of </a:t>
            </a:r>
            <a:r>
              <a:rPr lang="en-US" altLang="ko-KR" sz="1800" dirty="0">
                <a:solidFill>
                  <a:srgbClr val="C00000"/>
                </a:solidFill>
                <a:ea typeface="Gulim" pitchFamily="34" charset="-127"/>
              </a:rPr>
              <a:t>selected object (</a:t>
            </a:r>
            <a:r>
              <a:rPr lang="en-US" altLang="ko-KR" sz="1800" b="1" i="1" dirty="0" err="1">
                <a:solidFill>
                  <a:srgbClr val="C00000"/>
                </a:solidFill>
                <a:ea typeface="Gulim" pitchFamily="34" charset="-127"/>
              </a:rPr>
              <a:t>i</a:t>
            </a:r>
            <a:r>
              <a:rPr lang="en-US" altLang="ko-KR" sz="1800" b="1" i="1" dirty="0">
                <a:solidFill>
                  <a:srgbClr val="C00000"/>
                </a:solidFill>
                <a:ea typeface="Gulim" pitchFamily="34" charset="-127"/>
              </a:rPr>
              <a:t>)</a:t>
            </a:r>
            <a:r>
              <a:rPr lang="en-US" altLang="ko-KR" sz="1800" dirty="0">
                <a:ea typeface="Gulim" pitchFamily="34" charset="-127"/>
              </a:rPr>
              <a:t> and </a:t>
            </a:r>
            <a:r>
              <a:rPr lang="en-US" altLang="ko-KR" sz="1800" dirty="0">
                <a:solidFill>
                  <a:srgbClr val="006600"/>
                </a:solidFill>
                <a:ea typeface="Gulim" pitchFamily="34" charset="-127"/>
              </a:rPr>
              <a:t>non-selected object (</a:t>
            </a:r>
            <a:r>
              <a:rPr lang="en-US" altLang="ko-KR" sz="1800" b="1" i="1" dirty="0">
                <a:solidFill>
                  <a:srgbClr val="006600"/>
                </a:solidFill>
                <a:ea typeface="Gulim" pitchFamily="34" charset="-127"/>
              </a:rPr>
              <a:t>h)</a:t>
            </a:r>
            <a:r>
              <a:rPr lang="en-US" altLang="ko-KR" sz="1800" dirty="0">
                <a:ea typeface="Gulim" pitchFamily="34" charset="-127"/>
              </a:rPr>
              <a:t>, calculate the Total swapping Cost (</a:t>
            </a:r>
            <a:r>
              <a:rPr lang="en-US" altLang="ko-KR" sz="1800" b="1" i="1" dirty="0">
                <a:ea typeface="Gulim" pitchFamily="34" charset="-127"/>
              </a:rPr>
              <a:t>TC</a:t>
            </a:r>
            <a:r>
              <a:rPr lang="en-US" altLang="ko-KR" sz="1800" b="1" i="1" baseline="-25000" dirty="0">
                <a:solidFill>
                  <a:srgbClr val="C00000"/>
                </a:solidFill>
                <a:ea typeface="Gulim" pitchFamily="34" charset="-127"/>
              </a:rPr>
              <a:t>i</a:t>
            </a:r>
            <a:r>
              <a:rPr lang="en-US" altLang="ko-KR" sz="1800" b="1" i="1" baseline="-25000" dirty="0">
                <a:solidFill>
                  <a:srgbClr val="009242"/>
                </a:solidFill>
                <a:ea typeface="Gulim" pitchFamily="34" charset="-127"/>
              </a:rPr>
              <a:t>h</a:t>
            </a:r>
            <a:r>
              <a:rPr lang="en-US" altLang="ko-KR" sz="1800" b="1" i="1" dirty="0">
                <a:ea typeface="Gulim" pitchFamily="34" charset="-127"/>
              </a:rPr>
              <a:t>)</a:t>
            </a:r>
            <a:endParaRPr lang="en-US" altLang="ko-KR" sz="1800" dirty="0">
              <a:ea typeface="Gulim" pitchFamily="34" charset="-127"/>
            </a:endParaRPr>
          </a:p>
          <a:p>
            <a:pPr lvl="1" eaLnBrk="1" hangingPunct="1">
              <a:lnSpc>
                <a:spcPct val="200000"/>
              </a:lnSpc>
              <a:buFont typeface="+mj-lt"/>
              <a:buAutoNum type="arabicPeriod"/>
            </a:pPr>
            <a:r>
              <a:rPr lang="en-US" altLang="ko-KR" sz="1800" dirty="0">
                <a:ea typeface="Gulim" pitchFamily="34" charset="-127"/>
              </a:rPr>
              <a:t>For each pair of </a:t>
            </a:r>
            <a:r>
              <a:rPr lang="en-US" altLang="ko-KR" sz="1800" b="1" i="1" dirty="0" err="1">
                <a:solidFill>
                  <a:srgbClr val="C00000"/>
                </a:solidFill>
                <a:ea typeface="Gulim" pitchFamily="34" charset="-127"/>
              </a:rPr>
              <a:t>i</a:t>
            </a:r>
            <a:r>
              <a:rPr lang="en-US" altLang="ko-KR" sz="1800" dirty="0">
                <a:ea typeface="Gulim" pitchFamily="34" charset="-127"/>
              </a:rPr>
              <a:t> and </a:t>
            </a:r>
            <a:r>
              <a:rPr lang="en-US" altLang="ko-KR" sz="1800" b="1" i="1" dirty="0">
                <a:solidFill>
                  <a:srgbClr val="006600"/>
                </a:solidFill>
                <a:ea typeface="Gulim" pitchFamily="34" charset="-127"/>
              </a:rPr>
              <a:t>h</a:t>
            </a:r>
            <a:r>
              <a:rPr lang="en-US" altLang="ko-KR" sz="1800" dirty="0">
                <a:ea typeface="Gulim" pitchFamily="34" charset="-127"/>
              </a:rPr>
              <a:t>, </a:t>
            </a:r>
          </a:p>
          <a:p>
            <a:pPr marL="1257300" lvl="2" indent="-342900">
              <a:lnSpc>
                <a:spcPct val="200000"/>
              </a:lnSpc>
              <a:buFont typeface="+mj-lt"/>
              <a:buAutoNum type="arabicPeriod"/>
            </a:pPr>
            <a:r>
              <a:rPr lang="en-US" altLang="ko-KR" sz="1600" dirty="0">
                <a:ea typeface="Gulim" pitchFamily="34" charset="-127"/>
              </a:rPr>
              <a:t>If </a:t>
            </a:r>
            <a:r>
              <a:rPr lang="en-US" altLang="ko-KR" sz="1600" b="1" i="1" dirty="0">
                <a:ea typeface="Gulim" pitchFamily="34" charset="-127"/>
              </a:rPr>
              <a:t>TC</a:t>
            </a:r>
            <a:r>
              <a:rPr lang="en-US" altLang="ko-KR" sz="1600" b="1" i="1" baseline="-25000" dirty="0">
                <a:solidFill>
                  <a:srgbClr val="C00000"/>
                </a:solidFill>
                <a:ea typeface="Gulim" pitchFamily="34" charset="-127"/>
              </a:rPr>
              <a:t>i</a:t>
            </a:r>
            <a:r>
              <a:rPr lang="en-US" altLang="ko-KR" sz="1600" b="1" i="1" baseline="-25000" dirty="0">
                <a:solidFill>
                  <a:srgbClr val="009242"/>
                </a:solidFill>
                <a:ea typeface="Gulim" pitchFamily="34" charset="-127"/>
              </a:rPr>
              <a:t>h</a:t>
            </a:r>
            <a:r>
              <a:rPr lang="en-US" altLang="ko-KR" sz="1600" dirty="0">
                <a:ea typeface="Gulim" pitchFamily="34" charset="-127"/>
              </a:rPr>
              <a:t> &lt; 0, </a:t>
            </a:r>
            <a:r>
              <a:rPr lang="en-US" altLang="ko-KR" sz="1600" b="1" i="1" dirty="0" err="1">
                <a:solidFill>
                  <a:srgbClr val="C00000"/>
                </a:solidFill>
                <a:ea typeface="Gulim" pitchFamily="34" charset="-127"/>
              </a:rPr>
              <a:t>i</a:t>
            </a:r>
            <a:r>
              <a:rPr lang="en-US" altLang="ko-KR" sz="1600" dirty="0">
                <a:ea typeface="Gulim" pitchFamily="34" charset="-127"/>
              </a:rPr>
              <a:t> is replaced by </a:t>
            </a:r>
            <a:r>
              <a:rPr lang="en-US" altLang="ko-KR" sz="1600" b="1" i="1" dirty="0">
                <a:solidFill>
                  <a:srgbClr val="006600"/>
                </a:solidFill>
                <a:ea typeface="Gulim" pitchFamily="34" charset="-127"/>
              </a:rPr>
              <a:t>h</a:t>
            </a:r>
            <a:endParaRPr lang="en-US" altLang="ko-KR" sz="1600" dirty="0">
              <a:solidFill>
                <a:srgbClr val="006600"/>
              </a:solidFill>
              <a:ea typeface="Gulim" pitchFamily="34" charset="-127"/>
            </a:endParaRPr>
          </a:p>
          <a:p>
            <a:pPr marL="1257300" lvl="2" indent="-342900">
              <a:lnSpc>
                <a:spcPct val="200000"/>
              </a:lnSpc>
              <a:buFont typeface="+mj-lt"/>
              <a:buAutoNum type="arabicPeriod"/>
            </a:pPr>
            <a:r>
              <a:rPr lang="en-US" altLang="ko-KR" sz="1600" dirty="0">
                <a:ea typeface="Gulim" pitchFamily="34" charset="-127"/>
              </a:rPr>
              <a:t>Then assign each non-selected object to the most similar representative object</a:t>
            </a:r>
          </a:p>
          <a:p>
            <a:pPr lvl="1" eaLnBrk="1" hangingPunct="1">
              <a:lnSpc>
                <a:spcPct val="200000"/>
              </a:lnSpc>
              <a:buFont typeface="+mj-lt"/>
              <a:buAutoNum type="arabicPeriod"/>
            </a:pPr>
            <a:r>
              <a:rPr lang="en-US" altLang="ko-KR" sz="1800" dirty="0">
                <a:ea typeface="Gulim" pitchFamily="34" charset="-127"/>
              </a:rPr>
              <a:t>repeat steps 2-3 until there is no change in the </a:t>
            </a:r>
            <a:r>
              <a:rPr lang="en-US" altLang="ko-KR" sz="1800" dirty="0" err="1">
                <a:ea typeface="Gulim" pitchFamily="34" charset="-127"/>
              </a:rPr>
              <a:t>medoids</a:t>
            </a:r>
            <a:r>
              <a:rPr lang="en-US" altLang="ko-KR" sz="1800" dirty="0">
                <a:ea typeface="Gulim" pitchFamily="34" charset="-127"/>
              </a:rPr>
              <a:t> or in </a:t>
            </a:r>
            <a:r>
              <a:rPr lang="en-US" altLang="ko-KR" sz="1800" b="1" i="1" dirty="0" err="1">
                <a:ea typeface="Gulim" pitchFamily="34" charset="-127"/>
              </a:rPr>
              <a:t>TC</a:t>
            </a:r>
            <a:r>
              <a:rPr lang="en-US" altLang="ko-KR" sz="1800" b="1" i="1" baseline="-25000" dirty="0" err="1">
                <a:solidFill>
                  <a:srgbClr val="C00000"/>
                </a:solidFill>
                <a:ea typeface="Gulim" pitchFamily="34" charset="-127"/>
              </a:rPr>
              <a:t>i</a:t>
            </a:r>
            <a:r>
              <a:rPr lang="en-US" altLang="ko-KR" sz="1800" b="1" i="1" baseline="-25000" dirty="0" err="1">
                <a:solidFill>
                  <a:srgbClr val="009242"/>
                </a:solidFill>
                <a:ea typeface="Gulim" pitchFamily="34" charset="-127"/>
              </a:rPr>
              <a:t>h</a:t>
            </a:r>
            <a:r>
              <a:rPr lang="en-US" altLang="ko-KR" sz="1800" b="1" i="1" dirty="0">
                <a:ea typeface="Gulim" pitchFamily="34" charset="-127"/>
              </a:rPr>
              <a:t>.</a:t>
            </a:r>
            <a:endParaRPr lang="en-US" altLang="ko-KR" sz="1800" dirty="0">
              <a:ea typeface="Gulim" pitchFamily="34" charset="-127"/>
            </a:endParaRPr>
          </a:p>
        </p:txBody>
      </p:sp>
    </p:spTree>
    <p:extLst>
      <p:ext uri="{BB962C8B-B14F-4D97-AF65-F5344CB8AC3E}">
        <p14:creationId xmlns:p14="http://schemas.microsoft.com/office/powerpoint/2010/main" val="31669003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22D2-5639-4D54-9A41-06A7A1E293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0F83F0-DBB1-443D-8D6B-E16340C46036}"/>
              </a:ext>
            </a:extLst>
          </p:cNvPr>
          <p:cNvSpPr>
            <a:spLocks noGrp="1"/>
          </p:cNvSpPr>
          <p:nvPr>
            <p:ph idx="1"/>
          </p:nvPr>
        </p:nvSpPr>
        <p:spPr/>
        <p:txBody>
          <a:bodyPr/>
          <a:lstStyle/>
          <a:p>
            <a:endParaRPr lang="en-IN"/>
          </a:p>
        </p:txBody>
      </p:sp>
      <p:grpSp>
        <p:nvGrpSpPr>
          <p:cNvPr id="85" name="Group 84">
            <a:extLst>
              <a:ext uri="{FF2B5EF4-FFF2-40B4-BE49-F238E27FC236}">
                <a16:creationId xmlns:a16="http://schemas.microsoft.com/office/drawing/2014/main" id="{382D99C9-D9E6-4CA3-92E0-D7887F1C294E}"/>
              </a:ext>
            </a:extLst>
          </p:cNvPr>
          <p:cNvGrpSpPr/>
          <p:nvPr/>
        </p:nvGrpSpPr>
        <p:grpSpPr>
          <a:xfrm>
            <a:off x="1149303" y="1596676"/>
            <a:ext cx="5872320" cy="3453120"/>
            <a:chOff x="1149303" y="1596676"/>
            <a:chExt cx="5872320" cy="34531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98A2012-62E3-4815-A4B1-CB6F989FE28C}"/>
                    </a:ext>
                  </a:extLst>
                </p14:cNvPr>
                <p14:cNvContentPartPr/>
                <p14:nvPr/>
              </p14:nvContentPartPr>
              <p14:xfrm>
                <a:off x="1400943" y="1714396"/>
                <a:ext cx="286200" cy="3210120"/>
              </p14:xfrm>
            </p:contentPart>
          </mc:Choice>
          <mc:Fallback>
            <p:pic>
              <p:nvPicPr>
                <p:cNvPr id="4" name="Ink 3">
                  <a:extLst>
                    <a:ext uri="{FF2B5EF4-FFF2-40B4-BE49-F238E27FC236}">
                      <a16:creationId xmlns:a16="http://schemas.microsoft.com/office/drawing/2014/main" id="{E98A2012-62E3-4815-A4B1-CB6F989FE28C}"/>
                    </a:ext>
                  </a:extLst>
                </p:cNvPr>
                <p:cNvPicPr/>
                <p:nvPr/>
              </p:nvPicPr>
              <p:blipFill>
                <a:blip r:embed="rId3"/>
                <a:stretch>
                  <a:fillRect/>
                </a:stretch>
              </p:blipFill>
              <p:spPr>
                <a:xfrm>
                  <a:off x="1392303" y="1705756"/>
                  <a:ext cx="303840" cy="3227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0C0BC89-D0D4-4C75-A741-211BE3C7B1D8}"/>
                    </a:ext>
                  </a:extLst>
                </p14:cNvPr>
                <p14:cNvContentPartPr/>
                <p14:nvPr/>
              </p14:nvContentPartPr>
              <p14:xfrm>
                <a:off x="1731783" y="4464076"/>
                <a:ext cx="4689000" cy="379440"/>
              </p14:xfrm>
            </p:contentPart>
          </mc:Choice>
          <mc:Fallback>
            <p:pic>
              <p:nvPicPr>
                <p:cNvPr id="5" name="Ink 4">
                  <a:extLst>
                    <a:ext uri="{FF2B5EF4-FFF2-40B4-BE49-F238E27FC236}">
                      <a16:creationId xmlns:a16="http://schemas.microsoft.com/office/drawing/2014/main" id="{10C0BC89-D0D4-4C75-A741-211BE3C7B1D8}"/>
                    </a:ext>
                  </a:extLst>
                </p:cNvPr>
                <p:cNvPicPr/>
                <p:nvPr/>
              </p:nvPicPr>
              <p:blipFill>
                <a:blip r:embed="rId5"/>
                <a:stretch>
                  <a:fillRect/>
                </a:stretch>
              </p:blipFill>
              <p:spPr>
                <a:xfrm>
                  <a:off x="1722783" y="4455076"/>
                  <a:ext cx="470664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DA55478-1E04-4E8E-8F90-68B8F9904986}"/>
                    </a:ext>
                  </a:extLst>
                </p14:cNvPr>
                <p14:cNvContentPartPr/>
                <p14:nvPr/>
              </p14:nvContentPartPr>
              <p14:xfrm>
                <a:off x="5047743" y="4050076"/>
                <a:ext cx="1220040" cy="999720"/>
              </p14:xfrm>
            </p:contentPart>
          </mc:Choice>
          <mc:Fallback>
            <p:pic>
              <p:nvPicPr>
                <p:cNvPr id="6" name="Ink 5">
                  <a:extLst>
                    <a:ext uri="{FF2B5EF4-FFF2-40B4-BE49-F238E27FC236}">
                      <a16:creationId xmlns:a16="http://schemas.microsoft.com/office/drawing/2014/main" id="{FDA55478-1E04-4E8E-8F90-68B8F9904986}"/>
                    </a:ext>
                  </a:extLst>
                </p:cNvPr>
                <p:cNvPicPr/>
                <p:nvPr/>
              </p:nvPicPr>
              <p:blipFill>
                <a:blip r:embed="rId7"/>
                <a:stretch>
                  <a:fillRect/>
                </a:stretch>
              </p:blipFill>
              <p:spPr>
                <a:xfrm>
                  <a:off x="5038743" y="4041076"/>
                  <a:ext cx="1237680" cy="1017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A53F083-B17A-45F2-83AF-A5DCED65145C}"/>
                    </a:ext>
                  </a:extLst>
                </p14:cNvPr>
                <p14:cNvContentPartPr/>
                <p14:nvPr/>
              </p14:nvContentPartPr>
              <p14:xfrm>
                <a:off x="1149303" y="1596676"/>
                <a:ext cx="653760" cy="549360"/>
              </p14:xfrm>
            </p:contentPart>
          </mc:Choice>
          <mc:Fallback>
            <p:pic>
              <p:nvPicPr>
                <p:cNvPr id="7" name="Ink 6">
                  <a:extLst>
                    <a:ext uri="{FF2B5EF4-FFF2-40B4-BE49-F238E27FC236}">
                      <a16:creationId xmlns:a16="http://schemas.microsoft.com/office/drawing/2014/main" id="{0A53F083-B17A-45F2-83AF-A5DCED65145C}"/>
                    </a:ext>
                  </a:extLst>
                </p:cNvPr>
                <p:cNvPicPr/>
                <p:nvPr/>
              </p:nvPicPr>
              <p:blipFill>
                <a:blip r:embed="rId9"/>
                <a:stretch>
                  <a:fillRect/>
                </a:stretch>
              </p:blipFill>
              <p:spPr>
                <a:xfrm>
                  <a:off x="1140303" y="1588036"/>
                  <a:ext cx="671400" cy="567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A0397BEA-FCF7-43A7-9894-07A692F846CF}"/>
                    </a:ext>
                  </a:extLst>
                </p14:cNvPr>
                <p14:cNvContentPartPr/>
                <p14:nvPr/>
              </p14:nvContentPartPr>
              <p14:xfrm>
                <a:off x="2303463" y="1736716"/>
                <a:ext cx="1406520" cy="2096640"/>
              </p14:xfrm>
            </p:contentPart>
          </mc:Choice>
          <mc:Fallback>
            <p:pic>
              <p:nvPicPr>
                <p:cNvPr id="9" name="Ink 8">
                  <a:extLst>
                    <a:ext uri="{FF2B5EF4-FFF2-40B4-BE49-F238E27FC236}">
                      <a16:creationId xmlns:a16="http://schemas.microsoft.com/office/drawing/2014/main" id="{A0397BEA-FCF7-43A7-9894-07A692F846CF}"/>
                    </a:ext>
                  </a:extLst>
                </p:cNvPr>
                <p:cNvPicPr/>
                <p:nvPr/>
              </p:nvPicPr>
              <p:blipFill>
                <a:blip r:embed="rId11"/>
                <a:stretch>
                  <a:fillRect/>
                </a:stretch>
              </p:blipFill>
              <p:spPr>
                <a:xfrm>
                  <a:off x="2294463" y="1727716"/>
                  <a:ext cx="1424160" cy="2114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DEC25524-E8BE-4C25-BBF6-AFD050C9628E}"/>
                    </a:ext>
                  </a:extLst>
                </p14:cNvPr>
                <p14:cNvContentPartPr/>
                <p14:nvPr/>
              </p14:nvContentPartPr>
              <p14:xfrm>
                <a:off x="5318103" y="1762276"/>
                <a:ext cx="1314720" cy="1542960"/>
              </p14:xfrm>
            </p:contentPart>
          </mc:Choice>
          <mc:Fallback>
            <p:pic>
              <p:nvPicPr>
                <p:cNvPr id="10" name="Ink 9">
                  <a:extLst>
                    <a:ext uri="{FF2B5EF4-FFF2-40B4-BE49-F238E27FC236}">
                      <a16:creationId xmlns:a16="http://schemas.microsoft.com/office/drawing/2014/main" id="{DEC25524-E8BE-4C25-BBF6-AFD050C9628E}"/>
                    </a:ext>
                  </a:extLst>
                </p:cNvPr>
                <p:cNvPicPr/>
                <p:nvPr/>
              </p:nvPicPr>
              <p:blipFill>
                <a:blip r:embed="rId13"/>
                <a:stretch>
                  <a:fillRect/>
                </a:stretch>
              </p:blipFill>
              <p:spPr>
                <a:xfrm>
                  <a:off x="5309463" y="1753636"/>
                  <a:ext cx="1332360" cy="1560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4" name="Ink 43">
                  <a:extLst>
                    <a:ext uri="{FF2B5EF4-FFF2-40B4-BE49-F238E27FC236}">
                      <a16:creationId xmlns:a16="http://schemas.microsoft.com/office/drawing/2014/main" id="{004BB1FF-A3ED-4D48-AEEE-5E02CAA273EC}"/>
                    </a:ext>
                  </a:extLst>
                </p14:cNvPr>
                <p14:cNvContentPartPr/>
                <p14:nvPr/>
              </p14:nvContentPartPr>
              <p14:xfrm>
                <a:off x="6280023" y="2053876"/>
                <a:ext cx="156600" cy="172800"/>
              </p14:xfrm>
            </p:contentPart>
          </mc:Choice>
          <mc:Fallback>
            <p:pic>
              <p:nvPicPr>
                <p:cNvPr id="44" name="Ink 43">
                  <a:extLst>
                    <a:ext uri="{FF2B5EF4-FFF2-40B4-BE49-F238E27FC236}">
                      <a16:creationId xmlns:a16="http://schemas.microsoft.com/office/drawing/2014/main" id="{004BB1FF-A3ED-4D48-AEEE-5E02CAA273EC}"/>
                    </a:ext>
                  </a:extLst>
                </p:cNvPr>
                <p:cNvPicPr/>
                <p:nvPr/>
              </p:nvPicPr>
              <p:blipFill>
                <a:blip r:embed="rId15"/>
                <a:stretch>
                  <a:fillRect/>
                </a:stretch>
              </p:blipFill>
              <p:spPr>
                <a:xfrm>
                  <a:off x="6271023" y="2044876"/>
                  <a:ext cx="1742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9" name="Ink 58">
                  <a:extLst>
                    <a:ext uri="{FF2B5EF4-FFF2-40B4-BE49-F238E27FC236}">
                      <a16:creationId xmlns:a16="http://schemas.microsoft.com/office/drawing/2014/main" id="{5A47487B-9545-4304-AE92-375993F0362C}"/>
                    </a:ext>
                  </a:extLst>
                </p14:cNvPr>
                <p14:cNvContentPartPr/>
                <p14:nvPr/>
              </p14:nvContentPartPr>
              <p14:xfrm>
                <a:off x="6528063" y="1944436"/>
                <a:ext cx="493560" cy="155520"/>
              </p14:xfrm>
            </p:contentPart>
          </mc:Choice>
          <mc:Fallback>
            <p:pic>
              <p:nvPicPr>
                <p:cNvPr id="59" name="Ink 58">
                  <a:extLst>
                    <a:ext uri="{FF2B5EF4-FFF2-40B4-BE49-F238E27FC236}">
                      <a16:creationId xmlns:a16="http://schemas.microsoft.com/office/drawing/2014/main" id="{5A47487B-9545-4304-AE92-375993F0362C}"/>
                    </a:ext>
                  </a:extLst>
                </p:cNvPr>
                <p:cNvPicPr/>
                <p:nvPr/>
              </p:nvPicPr>
              <p:blipFill>
                <a:blip r:embed="rId17"/>
                <a:stretch>
                  <a:fillRect/>
                </a:stretch>
              </p:blipFill>
              <p:spPr>
                <a:xfrm>
                  <a:off x="6519063" y="1935796"/>
                  <a:ext cx="5112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0" name="Ink 59">
                  <a:extLst>
                    <a:ext uri="{FF2B5EF4-FFF2-40B4-BE49-F238E27FC236}">
                      <a16:creationId xmlns:a16="http://schemas.microsoft.com/office/drawing/2014/main" id="{64C96B10-916C-48AB-A17A-77FEF8FC2E0D}"/>
                    </a:ext>
                  </a:extLst>
                </p14:cNvPr>
                <p14:cNvContentPartPr/>
                <p14:nvPr/>
              </p14:nvContentPartPr>
              <p14:xfrm>
                <a:off x="3425583" y="2072236"/>
                <a:ext cx="707400" cy="436320"/>
              </p14:xfrm>
            </p:contentPart>
          </mc:Choice>
          <mc:Fallback>
            <p:pic>
              <p:nvPicPr>
                <p:cNvPr id="60" name="Ink 59">
                  <a:extLst>
                    <a:ext uri="{FF2B5EF4-FFF2-40B4-BE49-F238E27FC236}">
                      <a16:creationId xmlns:a16="http://schemas.microsoft.com/office/drawing/2014/main" id="{64C96B10-916C-48AB-A17A-77FEF8FC2E0D}"/>
                    </a:ext>
                  </a:extLst>
                </p:cNvPr>
                <p:cNvPicPr/>
                <p:nvPr/>
              </p:nvPicPr>
              <p:blipFill>
                <a:blip r:embed="rId19"/>
                <a:stretch>
                  <a:fillRect/>
                </a:stretch>
              </p:blipFill>
              <p:spPr>
                <a:xfrm>
                  <a:off x="3416583" y="2063596"/>
                  <a:ext cx="72504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50FE99A9-3261-4579-B725-7B33F5784D97}"/>
                    </a:ext>
                  </a:extLst>
                </p14:cNvPr>
                <p14:cNvContentPartPr/>
                <p14:nvPr/>
              </p14:nvContentPartPr>
              <p14:xfrm>
                <a:off x="2581743" y="3098236"/>
                <a:ext cx="195120" cy="288360"/>
              </p14:xfrm>
            </p:contentPart>
          </mc:Choice>
          <mc:Fallback>
            <p:pic>
              <p:nvPicPr>
                <p:cNvPr id="12" name="Ink 11">
                  <a:extLst>
                    <a:ext uri="{FF2B5EF4-FFF2-40B4-BE49-F238E27FC236}">
                      <a16:creationId xmlns:a16="http://schemas.microsoft.com/office/drawing/2014/main" id="{50FE99A9-3261-4579-B725-7B33F5784D97}"/>
                    </a:ext>
                  </a:extLst>
                </p:cNvPr>
                <p:cNvPicPr/>
                <p:nvPr/>
              </p:nvPicPr>
              <p:blipFill>
                <a:blip r:embed="rId21"/>
                <a:stretch>
                  <a:fillRect/>
                </a:stretch>
              </p:blipFill>
              <p:spPr>
                <a:xfrm>
                  <a:off x="2573103" y="3089236"/>
                  <a:ext cx="2127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1BA6E31D-D45E-4C78-8715-19C2837784B5}"/>
                    </a:ext>
                  </a:extLst>
                </p14:cNvPr>
                <p14:cNvContentPartPr/>
                <p14:nvPr/>
              </p14:nvContentPartPr>
              <p14:xfrm>
                <a:off x="2824383" y="2064676"/>
                <a:ext cx="241200" cy="269640"/>
              </p14:xfrm>
            </p:contentPart>
          </mc:Choice>
          <mc:Fallback>
            <p:pic>
              <p:nvPicPr>
                <p:cNvPr id="13" name="Ink 12">
                  <a:extLst>
                    <a:ext uri="{FF2B5EF4-FFF2-40B4-BE49-F238E27FC236}">
                      <a16:creationId xmlns:a16="http://schemas.microsoft.com/office/drawing/2014/main" id="{1BA6E31D-D45E-4C78-8715-19C2837784B5}"/>
                    </a:ext>
                  </a:extLst>
                </p:cNvPr>
                <p:cNvPicPr/>
                <p:nvPr/>
              </p:nvPicPr>
              <p:blipFill>
                <a:blip r:embed="rId23"/>
                <a:stretch>
                  <a:fillRect/>
                </a:stretch>
              </p:blipFill>
              <p:spPr>
                <a:xfrm>
                  <a:off x="2815743" y="2056036"/>
                  <a:ext cx="2588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FB153F99-2F58-4076-BE3F-0D6098A5C645}"/>
                    </a:ext>
                  </a:extLst>
                </p14:cNvPr>
                <p14:cNvContentPartPr/>
                <p14:nvPr/>
              </p14:nvContentPartPr>
              <p14:xfrm>
                <a:off x="3411903" y="2148916"/>
                <a:ext cx="164520" cy="223920"/>
              </p14:xfrm>
            </p:contentPart>
          </mc:Choice>
          <mc:Fallback>
            <p:pic>
              <p:nvPicPr>
                <p:cNvPr id="14" name="Ink 13">
                  <a:extLst>
                    <a:ext uri="{FF2B5EF4-FFF2-40B4-BE49-F238E27FC236}">
                      <a16:creationId xmlns:a16="http://schemas.microsoft.com/office/drawing/2014/main" id="{FB153F99-2F58-4076-BE3F-0D6098A5C645}"/>
                    </a:ext>
                  </a:extLst>
                </p:cNvPr>
                <p:cNvPicPr/>
                <p:nvPr/>
              </p:nvPicPr>
              <p:blipFill>
                <a:blip r:embed="rId25"/>
                <a:stretch>
                  <a:fillRect/>
                </a:stretch>
              </p:blipFill>
              <p:spPr>
                <a:xfrm>
                  <a:off x="3402903" y="2140276"/>
                  <a:ext cx="182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C62A75B4-7203-49B0-9663-1F79118BF418}"/>
                    </a:ext>
                  </a:extLst>
                </p14:cNvPr>
                <p14:cNvContentPartPr/>
                <p14:nvPr/>
              </p14:nvContentPartPr>
              <p14:xfrm>
                <a:off x="2710263" y="2644276"/>
                <a:ext cx="153000" cy="183600"/>
              </p14:xfrm>
            </p:contentPart>
          </mc:Choice>
          <mc:Fallback>
            <p:pic>
              <p:nvPicPr>
                <p:cNvPr id="16" name="Ink 15">
                  <a:extLst>
                    <a:ext uri="{FF2B5EF4-FFF2-40B4-BE49-F238E27FC236}">
                      <a16:creationId xmlns:a16="http://schemas.microsoft.com/office/drawing/2014/main" id="{C62A75B4-7203-49B0-9663-1F79118BF418}"/>
                    </a:ext>
                  </a:extLst>
                </p:cNvPr>
                <p:cNvPicPr/>
                <p:nvPr/>
              </p:nvPicPr>
              <p:blipFill>
                <a:blip r:embed="rId27"/>
                <a:stretch>
                  <a:fillRect/>
                </a:stretch>
              </p:blipFill>
              <p:spPr>
                <a:xfrm>
                  <a:off x="2701263" y="2635636"/>
                  <a:ext cx="1706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104FD6AA-8EA8-48EC-869E-72434F34993F}"/>
                    </a:ext>
                  </a:extLst>
                </p14:cNvPr>
                <p14:cNvContentPartPr/>
                <p14:nvPr/>
              </p14:nvContentPartPr>
              <p14:xfrm>
                <a:off x="3222903" y="2354836"/>
                <a:ext cx="168480" cy="213480"/>
              </p14:xfrm>
            </p:contentPart>
          </mc:Choice>
          <mc:Fallback>
            <p:pic>
              <p:nvPicPr>
                <p:cNvPr id="41" name="Ink 40">
                  <a:extLst>
                    <a:ext uri="{FF2B5EF4-FFF2-40B4-BE49-F238E27FC236}">
                      <a16:creationId xmlns:a16="http://schemas.microsoft.com/office/drawing/2014/main" id="{104FD6AA-8EA8-48EC-869E-72434F34993F}"/>
                    </a:ext>
                  </a:extLst>
                </p:cNvPr>
                <p:cNvPicPr/>
                <p:nvPr/>
              </p:nvPicPr>
              <p:blipFill>
                <a:blip r:embed="rId29"/>
                <a:stretch>
                  <a:fillRect/>
                </a:stretch>
              </p:blipFill>
              <p:spPr>
                <a:xfrm>
                  <a:off x="3214263" y="2345836"/>
                  <a:ext cx="1861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52249A3E-576C-4A99-895D-7D336F7D7E64}"/>
                    </a:ext>
                  </a:extLst>
                </p14:cNvPr>
                <p14:cNvContentPartPr/>
                <p14:nvPr/>
              </p14:nvContentPartPr>
              <p14:xfrm>
                <a:off x="3213183" y="2376796"/>
                <a:ext cx="138960" cy="147600"/>
              </p14:xfrm>
            </p:contentPart>
          </mc:Choice>
          <mc:Fallback>
            <p:pic>
              <p:nvPicPr>
                <p:cNvPr id="42" name="Ink 41">
                  <a:extLst>
                    <a:ext uri="{FF2B5EF4-FFF2-40B4-BE49-F238E27FC236}">
                      <a16:creationId xmlns:a16="http://schemas.microsoft.com/office/drawing/2014/main" id="{52249A3E-576C-4A99-895D-7D336F7D7E64}"/>
                    </a:ext>
                  </a:extLst>
                </p:cNvPr>
                <p:cNvPicPr/>
                <p:nvPr/>
              </p:nvPicPr>
              <p:blipFill>
                <a:blip r:embed="rId31"/>
                <a:stretch>
                  <a:fillRect/>
                </a:stretch>
              </p:blipFill>
              <p:spPr>
                <a:xfrm>
                  <a:off x="3204543" y="2367796"/>
                  <a:ext cx="1566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5" name="Ink 44">
                  <a:extLst>
                    <a:ext uri="{FF2B5EF4-FFF2-40B4-BE49-F238E27FC236}">
                      <a16:creationId xmlns:a16="http://schemas.microsoft.com/office/drawing/2014/main" id="{DAAF8C5A-46E7-4F3C-817E-2D398CF6831F}"/>
                    </a:ext>
                  </a:extLst>
                </p14:cNvPr>
                <p14:cNvContentPartPr/>
                <p14:nvPr/>
              </p14:nvContentPartPr>
              <p14:xfrm>
                <a:off x="3239103" y="2915716"/>
                <a:ext cx="360" cy="360"/>
              </p14:xfrm>
            </p:contentPart>
          </mc:Choice>
          <mc:Fallback>
            <p:pic>
              <p:nvPicPr>
                <p:cNvPr id="45" name="Ink 44">
                  <a:extLst>
                    <a:ext uri="{FF2B5EF4-FFF2-40B4-BE49-F238E27FC236}">
                      <a16:creationId xmlns:a16="http://schemas.microsoft.com/office/drawing/2014/main" id="{DAAF8C5A-46E7-4F3C-817E-2D398CF6831F}"/>
                    </a:ext>
                  </a:extLst>
                </p:cNvPr>
                <p:cNvPicPr/>
                <p:nvPr/>
              </p:nvPicPr>
              <p:blipFill>
                <a:blip r:embed="rId33"/>
                <a:stretch>
                  <a:fillRect/>
                </a:stretch>
              </p:blipFill>
              <p:spPr>
                <a:xfrm>
                  <a:off x="3230463" y="290707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D0C80938-6BD7-4145-9EC7-BFB2AC6A282C}"/>
                    </a:ext>
                  </a:extLst>
                </p14:cNvPr>
                <p14:cNvContentPartPr/>
                <p14:nvPr/>
              </p14:nvContentPartPr>
              <p14:xfrm>
                <a:off x="3203823" y="2752636"/>
                <a:ext cx="18720" cy="78840"/>
              </p14:xfrm>
            </p:contentPart>
          </mc:Choice>
          <mc:Fallback>
            <p:pic>
              <p:nvPicPr>
                <p:cNvPr id="46" name="Ink 45">
                  <a:extLst>
                    <a:ext uri="{FF2B5EF4-FFF2-40B4-BE49-F238E27FC236}">
                      <a16:creationId xmlns:a16="http://schemas.microsoft.com/office/drawing/2014/main" id="{D0C80938-6BD7-4145-9EC7-BFB2AC6A282C}"/>
                    </a:ext>
                  </a:extLst>
                </p:cNvPr>
                <p:cNvPicPr/>
                <p:nvPr/>
              </p:nvPicPr>
              <p:blipFill>
                <a:blip r:embed="rId35"/>
                <a:stretch>
                  <a:fillRect/>
                </a:stretch>
              </p:blipFill>
              <p:spPr>
                <a:xfrm>
                  <a:off x="3194823" y="2743636"/>
                  <a:ext cx="363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9" name="Ink 48">
                  <a:extLst>
                    <a:ext uri="{FF2B5EF4-FFF2-40B4-BE49-F238E27FC236}">
                      <a16:creationId xmlns:a16="http://schemas.microsoft.com/office/drawing/2014/main" id="{2894B354-6D27-4DAF-8F13-749FFC47D5F6}"/>
                    </a:ext>
                  </a:extLst>
                </p14:cNvPr>
                <p14:cNvContentPartPr/>
                <p14:nvPr/>
              </p14:nvContentPartPr>
              <p14:xfrm>
                <a:off x="2881623" y="2324956"/>
                <a:ext cx="397440" cy="142920"/>
              </p14:xfrm>
            </p:contentPart>
          </mc:Choice>
          <mc:Fallback>
            <p:pic>
              <p:nvPicPr>
                <p:cNvPr id="49" name="Ink 48">
                  <a:extLst>
                    <a:ext uri="{FF2B5EF4-FFF2-40B4-BE49-F238E27FC236}">
                      <a16:creationId xmlns:a16="http://schemas.microsoft.com/office/drawing/2014/main" id="{2894B354-6D27-4DAF-8F13-749FFC47D5F6}"/>
                    </a:ext>
                  </a:extLst>
                </p:cNvPr>
                <p:cNvPicPr/>
                <p:nvPr/>
              </p:nvPicPr>
              <p:blipFill>
                <a:blip r:embed="rId37"/>
                <a:stretch>
                  <a:fillRect/>
                </a:stretch>
              </p:blipFill>
              <p:spPr>
                <a:xfrm>
                  <a:off x="2872983" y="2315956"/>
                  <a:ext cx="4150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0" name="Ink 49">
                  <a:extLst>
                    <a:ext uri="{FF2B5EF4-FFF2-40B4-BE49-F238E27FC236}">
                      <a16:creationId xmlns:a16="http://schemas.microsoft.com/office/drawing/2014/main" id="{CD59BA03-1992-4333-A3C5-4B815F52CF82}"/>
                    </a:ext>
                  </a:extLst>
                </p14:cNvPr>
                <p14:cNvContentPartPr/>
                <p14:nvPr/>
              </p14:nvContentPartPr>
              <p14:xfrm>
                <a:off x="3311103" y="2275636"/>
                <a:ext cx="117360" cy="159840"/>
              </p14:xfrm>
            </p:contentPart>
          </mc:Choice>
          <mc:Fallback>
            <p:pic>
              <p:nvPicPr>
                <p:cNvPr id="50" name="Ink 49">
                  <a:extLst>
                    <a:ext uri="{FF2B5EF4-FFF2-40B4-BE49-F238E27FC236}">
                      <a16:creationId xmlns:a16="http://schemas.microsoft.com/office/drawing/2014/main" id="{CD59BA03-1992-4333-A3C5-4B815F52CF82}"/>
                    </a:ext>
                  </a:extLst>
                </p:cNvPr>
                <p:cNvPicPr/>
                <p:nvPr/>
              </p:nvPicPr>
              <p:blipFill>
                <a:blip r:embed="rId39"/>
                <a:stretch>
                  <a:fillRect/>
                </a:stretch>
              </p:blipFill>
              <p:spPr>
                <a:xfrm>
                  <a:off x="3302103" y="2266996"/>
                  <a:ext cx="1350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1" name="Ink 50">
                  <a:extLst>
                    <a:ext uri="{FF2B5EF4-FFF2-40B4-BE49-F238E27FC236}">
                      <a16:creationId xmlns:a16="http://schemas.microsoft.com/office/drawing/2014/main" id="{0C4FDBB4-6722-4FFE-B8D0-0D7DBAC1B07B}"/>
                    </a:ext>
                  </a:extLst>
                </p14:cNvPr>
                <p14:cNvContentPartPr/>
                <p14:nvPr/>
              </p14:nvContentPartPr>
              <p14:xfrm>
                <a:off x="2775423" y="2526556"/>
                <a:ext cx="503280" cy="178200"/>
              </p14:xfrm>
            </p:contentPart>
          </mc:Choice>
          <mc:Fallback>
            <p:pic>
              <p:nvPicPr>
                <p:cNvPr id="51" name="Ink 50">
                  <a:extLst>
                    <a:ext uri="{FF2B5EF4-FFF2-40B4-BE49-F238E27FC236}">
                      <a16:creationId xmlns:a16="http://schemas.microsoft.com/office/drawing/2014/main" id="{0C4FDBB4-6722-4FFE-B8D0-0D7DBAC1B07B}"/>
                    </a:ext>
                  </a:extLst>
                </p:cNvPr>
                <p:cNvPicPr/>
                <p:nvPr/>
              </p:nvPicPr>
              <p:blipFill>
                <a:blip r:embed="rId41"/>
                <a:stretch>
                  <a:fillRect/>
                </a:stretch>
              </p:blipFill>
              <p:spPr>
                <a:xfrm>
                  <a:off x="2766783" y="2517556"/>
                  <a:ext cx="5209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2" name="Ink 51">
                  <a:extLst>
                    <a:ext uri="{FF2B5EF4-FFF2-40B4-BE49-F238E27FC236}">
                      <a16:creationId xmlns:a16="http://schemas.microsoft.com/office/drawing/2014/main" id="{ABFF3F92-F62A-4E77-8612-9AB6C58FEE0E}"/>
                    </a:ext>
                  </a:extLst>
                </p14:cNvPr>
                <p14:cNvContentPartPr/>
                <p14:nvPr/>
              </p14:nvContentPartPr>
              <p14:xfrm>
                <a:off x="2752743" y="2595676"/>
                <a:ext cx="525600" cy="794160"/>
              </p14:xfrm>
            </p:contentPart>
          </mc:Choice>
          <mc:Fallback>
            <p:pic>
              <p:nvPicPr>
                <p:cNvPr id="52" name="Ink 51">
                  <a:extLst>
                    <a:ext uri="{FF2B5EF4-FFF2-40B4-BE49-F238E27FC236}">
                      <a16:creationId xmlns:a16="http://schemas.microsoft.com/office/drawing/2014/main" id="{ABFF3F92-F62A-4E77-8612-9AB6C58FEE0E}"/>
                    </a:ext>
                  </a:extLst>
                </p:cNvPr>
                <p:cNvPicPr/>
                <p:nvPr/>
              </p:nvPicPr>
              <p:blipFill>
                <a:blip r:embed="rId43"/>
                <a:stretch>
                  <a:fillRect/>
                </a:stretch>
              </p:blipFill>
              <p:spPr>
                <a:xfrm>
                  <a:off x="2743743" y="2587036"/>
                  <a:ext cx="543240" cy="811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2" name="Ink 61">
                  <a:extLst>
                    <a:ext uri="{FF2B5EF4-FFF2-40B4-BE49-F238E27FC236}">
                      <a16:creationId xmlns:a16="http://schemas.microsoft.com/office/drawing/2014/main" id="{E1A487C3-FD14-41EC-9C0D-0A0C1C5E8EF9}"/>
                    </a:ext>
                  </a:extLst>
                </p14:cNvPr>
                <p14:cNvContentPartPr/>
                <p14:nvPr/>
              </p14:nvContentPartPr>
              <p14:xfrm>
                <a:off x="2105463" y="3553996"/>
                <a:ext cx="55800" cy="267840"/>
              </p14:xfrm>
            </p:contentPart>
          </mc:Choice>
          <mc:Fallback>
            <p:pic>
              <p:nvPicPr>
                <p:cNvPr id="62" name="Ink 61">
                  <a:extLst>
                    <a:ext uri="{FF2B5EF4-FFF2-40B4-BE49-F238E27FC236}">
                      <a16:creationId xmlns:a16="http://schemas.microsoft.com/office/drawing/2014/main" id="{E1A487C3-FD14-41EC-9C0D-0A0C1C5E8EF9}"/>
                    </a:ext>
                  </a:extLst>
                </p:cNvPr>
                <p:cNvPicPr/>
                <p:nvPr/>
              </p:nvPicPr>
              <p:blipFill>
                <a:blip r:embed="rId45"/>
                <a:stretch>
                  <a:fillRect/>
                </a:stretch>
              </p:blipFill>
              <p:spPr>
                <a:xfrm>
                  <a:off x="2096823" y="3545356"/>
                  <a:ext cx="7344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3" name="Ink 62">
                  <a:extLst>
                    <a:ext uri="{FF2B5EF4-FFF2-40B4-BE49-F238E27FC236}">
                      <a16:creationId xmlns:a16="http://schemas.microsoft.com/office/drawing/2014/main" id="{469EB5C3-0F24-4BFB-AC4B-07D189EF1D12}"/>
                    </a:ext>
                  </a:extLst>
                </p14:cNvPr>
                <p14:cNvContentPartPr/>
                <p14:nvPr/>
              </p14:nvContentPartPr>
              <p14:xfrm>
                <a:off x="2334423" y="3676036"/>
                <a:ext cx="24840" cy="128160"/>
              </p14:xfrm>
            </p:contentPart>
          </mc:Choice>
          <mc:Fallback>
            <p:pic>
              <p:nvPicPr>
                <p:cNvPr id="63" name="Ink 62">
                  <a:extLst>
                    <a:ext uri="{FF2B5EF4-FFF2-40B4-BE49-F238E27FC236}">
                      <a16:creationId xmlns:a16="http://schemas.microsoft.com/office/drawing/2014/main" id="{469EB5C3-0F24-4BFB-AC4B-07D189EF1D12}"/>
                    </a:ext>
                  </a:extLst>
                </p:cNvPr>
                <p:cNvPicPr/>
                <p:nvPr/>
              </p:nvPicPr>
              <p:blipFill>
                <a:blip r:embed="rId47"/>
                <a:stretch>
                  <a:fillRect/>
                </a:stretch>
              </p:blipFill>
              <p:spPr>
                <a:xfrm>
                  <a:off x="2325783" y="3667396"/>
                  <a:ext cx="42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4" name="Ink 63">
                  <a:extLst>
                    <a:ext uri="{FF2B5EF4-FFF2-40B4-BE49-F238E27FC236}">
                      <a16:creationId xmlns:a16="http://schemas.microsoft.com/office/drawing/2014/main" id="{2949E210-8D38-452F-8B0D-790913A2839D}"/>
                    </a:ext>
                  </a:extLst>
                </p14:cNvPr>
                <p14:cNvContentPartPr/>
                <p14:nvPr/>
              </p14:nvContentPartPr>
              <p14:xfrm>
                <a:off x="2103303" y="2733556"/>
                <a:ext cx="54000" cy="251640"/>
              </p14:xfrm>
            </p:contentPart>
          </mc:Choice>
          <mc:Fallback>
            <p:pic>
              <p:nvPicPr>
                <p:cNvPr id="64" name="Ink 63">
                  <a:extLst>
                    <a:ext uri="{FF2B5EF4-FFF2-40B4-BE49-F238E27FC236}">
                      <a16:creationId xmlns:a16="http://schemas.microsoft.com/office/drawing/2014/main" id="{2949E210-8D38-452F-8B0D-790913A2839D}"/>
                    </a:ext>
                  </a:extLst>
                </p:cNvPr>
                <p:cNvPicPr/>
                <p:nvPr/>
              </p:nvPicPr>
              <p:blipFill>
                <a:blip r:embed="rId49"/>
                <a:stretch>
                  <a:fillRect/>
                </a:stretch>
              </p:blipFill>
              <p:spPr>
                <a:xfrm>
                  <a:off x="2094663" y="2724556"/>
                  <a:ext cx="716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5" name="Ink 64">
                  <a:extLst>
                    <a:ext uri="{FF2B5EF4-FFF2-40B4-BE49-F238E27FC236}">
                      <a16:creationId xmlns:a16="http://schemas.microsoft.com/office/drawing/2014/main" id="{4F014499-4F63-4BF3-95DF-743F239264BD}"/>
                    </a:ext>
                  </a:extLst>
                </p14:cNvPr>
                <p14:cNvContentPartPr/>
                <p14:nvPr/>
              </p14:nvContentPartPr>
              <p14:xfrm>
                <a:off x="2249463" y="2841916"/>
                <a:ext cx="159480" cy="145080"/>
              </p14:xfrm>
            </p:contentPart>
          </mc:Choice>
          <mc:Fallback>
            <p:pic>
              <p:nvPicPr>
                <p:cNvPr id="65" name="Ink 64">
                  <a:extLst>
                    <a:ext uri="{FF2B5EF4-FFF2-40B4-BE49-F238E27FC236}">
                      <a16:creationId xmlns:a16="http://schemas.microsoft.com/office/drawing/2014/main" id="{4F014499-4F63-4BF3-95DF-743F239264BD}"/>
                    </a:ext>
                  </a:extLst>
                </p:cNvPr>
                <p:cNvPicPr/>
                <p:nvPr/>
              </p:nvPicPr>
              <p:blipFill>
                <a:blip r:embed="rId51"/>
                <a:stretch>
                  <a:fillRect/>
                </a:stretch>
              </p:blipFill>
              <p:spPr>
                <a:xfrm>
                  <a:off x="2240463" y="2833276"/>
                  <a:ext cx="1771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6" name="Ink 65">
                  <a:extLst>
                    <a:ext uri="{FF2B5EF4-FFF2-40B4-BE49-F238E27FC236}">
                      <a16:creationId xmlns:a16="http://schemas.microsoft.com/office/drawing/2014/main" id="{9D95DBA5-0775-4E2A-86C8-8C9C899E11A3}"/>
                    </a:ext>
                  </a:extLst>
                </p14:cNvPr>
                <p14:cNvContentPartPr/>
                <p14:nvPr/>
              </p14:nvContentPartPr>
              <p14:xfrm>
                <a:off x="2224983" y="2026156"/>
                <a:ext cx="135000" cy="243000"/>
              </p14:xfrm>
            </p:contentPart>
          </mc:Choice>
          <mc:Fallback>
            <p:pic>
              <p:nvPicPr>
                <p:cNvPr id="66" name="Ink 65">
                  <a:extLst>
                    <a:ext uri="{FF2B5EF4-FFF2-40B4-BE49-F238E27FC236}">
                      <a16:creationId xmlns:a16="http://schemas.microsoft.com/office/drawing/2014/main" id="{9D95DBA5-0775-4E2A-86C8-8C9C899E11A3}"/>
                    </a:ext>
                  </a:extLst>
                </p:cNvPr>
                <p:cNvPicPr/>
                <p:nvPr/>
              </p:nvPicPr>
              <p:blipFill>
                <a:blip r:embed="rId53"/>
                <a:stretch>
                  <a:fillRect/>
                </a:stretch>
              </p:blipFill>
              <p:spPr>
                <a:xfrm>
                  <a:off x="2216343" y="2017516"/>
                  <a:ext cx="1526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7" name="Ink 66">
                  <a:extLst>
                    <a:ext uri="{FF2B5EF4-FFF2-40B4-BE49-F238E27FC236}">
                      <a16:creationId xmlns:a16="http://schemas.microsoft.com/office/drawing/2014/main" id="{646C1A50-AF76-4697-9D37-7F73EF3D41E0}"/>
                    </a:ext>
                  </a:extLst>
                </p14:cNvPr>
                <p14:cNvContentPartPr/>
                <p14:nvPr/>
              </p14:nvContentPartPr>
              <p14:xfrm>
                <a:off x="2500743" y="2190316"/>
                <a:ext cx="120240" cy="164160"/>
              </p14:xfrm>
            </p:contentPart>
          </mc:Choice>
          <mc:Fallback>
            <p:pic>
              <p:nvPicPr>
                <p:cNvPr id="67" name="Ink 66">
                  <a:extLst>
                    <a:ext uri="{FF2B5EF4-FFF2-40B4-BE49-F238E27FC236}">
                      <a16:creationId xmlns:a16="http://schemas.microsoft.com/office/drawing/2014/main" id="{646C1A50-AF76-4697-9D37-7F73EF3D41E0}"/>
                    </a:ext>
                  </a:extLst>
                </p:cNvPr>
                <p:cNvPicPr/>
                <p:nvPr/>
              </p:nvPicPr>
              <p:blipFill>
                <a:blip r:embed="rId55"/>
                <a:stretch>
                  <a:fillRect/>
                </a:stretch>
              </p:blipFill>
              <p:spPr>
                <a:xfrm>
                  <a:off x="2492103" y="2181676"/>
                  <a:ext cx="13788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8" name="Ink 67">
                  <a:extLst>
                    <a:ext uri="{FF2B5EF4-FFF2-40B4-BE49-F238E27FC236}">
                      <a16:creationId xmlns:a16="http://schemas.microsoft.com/office/drawing/2014/main" id="{B2051CEA-F947-4CDC-B19B-6D736231FEBD}"/>
                    </a:ext>
                  </a:extLst>
                </p14:cNvPr>
                <p14:cNvContentPartPr/>
                <p14:nvPr/>
              </p14:nvContentPartPr>
              <p14:xfrm>
                <a:off x="3800343" y="1701796"/>
                <a:ext cx="118440" cy="189000"/>
              </p14:xfrm>
            </p:contentPart>
          </mc:Choice>
          <mc:Fallback>
            <p:pic>
              <p:nvPicPr>
                <p:cNvPr id="68" name="Ink 67">
                  <a:extLst>
                    <a:ext uri="{FF2B5EF4-FFF2-40B4-BE49-F238E27FC236}">
                      <a16:creationId xmlns:a16="http://schemas.microsoft.com/office/drawing/2014/main" id="{B2051CEA-F947-4CDC-B19B-6D736231FEBD}"/>
                    </a:ext>
                  </a:extLst>
                </p:cNvPr>
                <p:cNvPicPr/>
                <p:nvPr/>
              </p:nvPicPr>
              <p:blipFill>
                <a:blip r:embed="rId57"/>
                <a:stretch>
                  <a:fillRect/>
                </a:stretch>
              </p:blipFill>
              <p:spPr>
                <a:xfrm>
                  <a:off x="3791703" y="1693156"/>
                  <a:ext cx="1360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9" name="Ink 68">
                  <a:extLst>
                    <a:ext uri="{FF2B5EF4-FFF2-40B4-BE49-F238E27FC236}">
                      <a16:creationId xmlns:a16="http://schemas.microsoft.com/office/drawing/2014/main" id="{22FD502E-7595-4F2F-9CB9-2DF7103E101E}"/>
                    </a:ext>
                  </a:extLst>
                </p14:cNvPr>
                <p14:cNvContentPartPr/>
                <p14:nvPr/>
              </p14:nvContentPartPr>
              <p14:xfrm>
                <a:off x="3950463" y="1828156"/>
                <a:ext cx="118440" cy="263880"/>
              </p14:xfrm>
            </p:contentPart>
          </mc:Choice>
          <mc:Fallback>
            <p:pic>
              <p:nvPicPr>
                <p:cNvPr id="69" name="Ink 68">
                  <a:extLst>
                    <a:ext uri="{FF2B5EF4-FFF2-40B4-BE49-F238E27FC236}">
                      <a16:creationId xmlns:a16="http://schemas.microsoft.com/office/drawing/2014/main" id="{22FD502E-7595-4F2F-9CB9-2DF7103E101E}"/>
                    </a:ext>
                  </a:extLst>
                </p:cNvPr>
                <p:cNvPicPr/>
                <p:nvPr/>
              </p:nvPicPr>
              <p:blipFill>
                <a:blip r:embed="rId59"/>
                <a:stretch>
                  <a:fillRect/>
                </a:stretch>
              </p:blipFill>
              <p:spPr>
                <a:xfrm>
                  <a:off x="3941463" y="1819156"/>
                  <a:ext cx="1360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2" name="Ink 71">
                  <a:extLst>
                    <a:ext uri="{FF2B5EF4-FFF2-40B4-BE49-F238E27FC236}">
                      <a16:creationId xmlns:a16="http://schemas.microsoft.com/office/drawing/2014/main" id="{BA00DC1D-0557-4266-9413-D83AF9F60D50}"/>
                    </a:ext>
                  </a:extLst>
                </p14:cNvPr>
                <p14:cNvContentPartPr/>
                <p14:nvPr/>
              </p14:nvContentPartPr>
              <p14:xfrm>
                <a:off x="3622143" y="2562196"/>
                <a:ext cx="95760" cy="269280"/>
              </p14:xfrm>
            </p:contentPart>
          </mc:Choice>
          <mc:Fallback>
            <p:pic>
              <p:nvPicPr>
                <p:cNvPr id="72" name="Ink 71">
                  <a:extLst>
                    <a:ext uri="{FF2B5EF4-FFF2-40B4-BE49-F238E27FC236}">
                      <a16:creationId xmlns:a16="http://schemas.microsoft.com/office/drawing/2014/main" id="{BA00DC1D-0557-4266-9413-D83AF9F60D50}"/>
                    </a:ext>
                  </a:extLst>
                </p:cNvPr>
                <p:cNvPicPr/>
                <p:nvPr/>
              </p:nvPicPr>
              <p:blipFill>
                <a:blip r:embed="rId61"/>
                <a:stretch>
                  <a:fillRect/>
                </a:stretch>
              </p:blipFill>
              <p:spPr>
                <a:xfrm>
                  <a:off x="3613143" y="2553196"/>
                  <a:ext cx="1134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3" name="Ink 72">
                  <a:extLst>
                    <a:ext uri="{FF2B5EF4-FFF2-40B4-BE49-F238E27FC236}">
                      <a16:creationId xmlns:a16="http://schemas.microsoft.com/office/drawing/2014/main" id="{CC4E3E50-8803-4A66-BD8C-8BE84CECDFC1}"/>
                    </a:ext>
                  </a:extLst>
                </p14:cNvPr>
                <p14:cNvContentPartPr/>
                <p14:nvPr/>
              </p14:nvContentPartPr>
              <p14:xfrm>
                <a:off x="3798543" y="2593876"/>
                <a:ext cx="131040" cy="194400"/>
              </p14:xfrm>
            </p:contentPart>
          </mc:Choice>
          <mc:Fallback>
            <p:pic>
              <p:nvPicPr>
                <p:cNvPr id="73" name="Ink 72">
                  <a:extLst>
                    <a:ext uri="{FF2B5EF4-FFF2-40B4-BE49-F238E27FC236}">
                      <a16:creationId xmlns:a16="http://schemas.microsoft.com/office/drawing/2014/main" id="{CC4E3E50-8803-4A66-BD8C-8BE84CECDFC1}"/>
                    </a:ext>
                  </a:extLst>
                </p:cNvPr>
                <p:cNvPicPr/>
                <p:nvPr/>
              </p:nvPicPr>
              <p:blipFill>
                <a:blip r:embed="rId63"/>
                <a:stretch>
                  <a:fillRect/>
                </a:stretch>
              </p:blipFill>
              <p:spPr>
                <a:xfrm>
                  <a:off x="3789543" y="2585236"/>
                  <a:ext cx="1486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4" name="Ink 73">
                  <a:extLst>
                    <a:ext uri="{FF2B5EF4-FFF2-40B4-BE49-F238E27FC236}">
                      <a16:creationId xmlns:a16="http://schemas.microsoft.com/office/drawing/2014/main" id="{C1DD3855-0296-4134-B82E-6B332EE99B4E}"/>
                    </a:ext>
                  </a:extLst>
                </p14:cNvPr>
                <p14:cNvContentPartPr/>
                <p14:nvPr/>
              </p14:nvContentPartPr>
              <p14:xfrm>
                <a:off x="3913023" y="2534836"/>
                <a:ext cx="179640" cy="99720"/>
              </p14:xfrm>
            </p:contentPart>
          </mc:Choice>
          <mc:Fallback>
            <p:pic>
              <p:nvPicPr>
                <p:cNvPr id="74" name="Ink 73">
                  <a:extLst>
                    <a:ext uri="{FF2B5EF4-FFF2-40B4-BE49-F238E27FC236}">
                      <a16:creationId xmlns:a16="http://schemas.microsoft.com/office/drawing/2014/main" id="{C1DD3855-0296-4134-B82E-6B332EE99B4E}"/>
                    </a:ext>
                  </a:extLst>
                </p:cNvPr>
                <p:cNvPicPr/>
                <p:nvPr/>
              </p:nvPicPr>
              <p:blipFill>
                <a:blip r:embed="rId65"/>
                <a:stretch>
                  <a:fillRect/>
                </a:stretch>
              </p:blipFill>
              <p:spPr>
                <a:xfrm>
                  <a:off x="3904023" y="2525836"/>
                  <a:ext cx="1972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1" name="Ink 20">
                  <a:extLst>
                    <a:ext uri="{FF2B5EF4-FFF2-40B4-BE49-F238E27FC236}">
                      <a16:creationId xmlns:a16="http://schemas.microsoft.com/office/drawing/2014/main" id="{A99EF6DA-7125-4D8D-82A1-C10A463BFC37}"/>
                    </a:ext>
                  </a:extLst>
                </p14:cNvPr>
                <p14:cNvContentPartPr/>
                <p14:nvPr/>
              </p14:nvContentPartPr>
              <p14:xfrm>
                <a:off x="5437983" y="2865316"/>
                <a:ext cx="201240" cy="279360"/>
              </p14:xfrm>
            </p:contentPart>
          </mc:Choice>
          <mc:Fallback>
            <p:pic>
              <p:nvPicPr>
                <p:cNvPr id="21" name="Ink 20">
                  <a:extLst>
                    <a:ext uri="{FF2B5EF4-FFF2-40B4-BE49-F238E27FC236}">
                      <a16:creationId xmlns:a16="http://schemas.microsoft.com/office/drawing/2014/main" id="{A99EF6DA-7125-4D8D-82A1-C10A463BFC37}"/>
                    </a:ext>
                  </a:extLst>
                </p:cNvPr>
                <p:cNvPicPr/>
                <p:nvPr/>
              </p:nvPicPr>
              <p:blipFill>
                <a:blip r:embed="rId67"/>
                <a:stretch>
                  <a:fillRect/>
                </a:stretch>
              </p:blipFill>
              <p:spPr>
                <a:xfrm>
                  <a:off x="5428983" y="2856676"/>
                  <a:ext cx="21888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2" name="Ink 21">
                  <a:extLst>
                    <a:ext uri="{FF2B5EF4-FFF2-40B4-BE49-F238E27FC236}">
                      <a16:creationId xmlns:a16="http://schemas.microsoft.com/office/drawing/2014/main" id="{09844E94-139D-4AD1-AA65-7AC6F2B95C0C}"/>
                    </a:ext>
                  </a:extLst>
                </p14:cNvPr>
                <p14:cNvContentPartPr/>
                <p14:nvPr/>
              </p14:nvContentPartPr>
              <p14:xfrm>
                <a:off x="6061503" y="2723836"/>
                <a:ext cx="217800" cy="233280"/>
              </p14:xfrm>
            </p:contentPart>
          </mc:Choice>
          <mc:Fallback>
            <p:pic>
              <p:nvPicPr>
                <p:cNvPr id="22" name="Ink 21">
                  <a:extLst>
                    <a:ext uri="{FF2B5EF4-FFF2-40B4-BE49-F238E27FC236}">
                      <a16:creationId xmlns:a16="http://schemas.microsoft.com/office/drawing/2014/main" id="{09844E94-139D-4AD1-AA65-7AC6F2B95C0C}"/>
                    </a:ext>
                  </a:extLst>
                </p:cNvPr>
                <p:cNvPicPr/>
                <p:nvPr/>
              </p:nvPicPr>
              <p:blipFill>
                <a:blip r:embed="rId69"/>
                <a:stretch>
                  <a:fillRect/>
                </a:stretch>
              </p:blipFill>
              <p:spPr>
                <a:xfrm>
                  <a:off x="6052863" y="2714836"/>
                  <a:ext cx="2354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7" name="Ink 16">
                  <a:extLst>
                    <a:ext uri="{FF2B5EF4-FFF2-40B4-BE49-F238E27FC236}">
                      <a16:creationId xmlns:a16="http://schemas.microsoft.com/office/drawing/2014/main" id="{B3CBA0E5-8F9E-42F4-B893-04428EE00CFC}"/>
                    </a:ext>
                  </a:extLst>
                </p14:cNvPr>
                <p14:cNvContentPartPr/>
                <p14:nvPr/>
              </p14:nvContentPartPr>
              <p14:xfrm>
                <a:off x="5731023" y="2106076"/>
                <a:ext cx="159120" cy="267480"/>
              </p14:xfrm>
            </p:contentPart>
          </mc:Choice>
          <mc:Fallback>
            <p:pic>
              <p:nvPicPr>
                <p:cNvPr id="17" name="Ink 16">
                  <a:extLst>
                    <a:ext uri="{FF2B5EF4-FFF2-40B4-BE49-F238E27FC236}">
                      <a16:creationId xmlns:a16="http://schemas.microsoft.com/office/drawing/2014/main" id="{B3CBA0E5-8F9E-42F4-B893-04428EE00CFC}"/>
                    </a:ext>
                  </a:extLst>
                </p:cNvPr>
                <p:cNvPicPr/>
                <p:nvPr/>
              </p:nvPicPr>
              <p:blipFill>
                <a:blip r:embed="rId71"/>
                <a:stretch>
                  <a:fillRect/>
                </a:stretch>
              </p:blipFill>
              <p:spPr>
                <a:xfrm>
                  <a:off x="5722383" y="2097436"/>
                  <a:ext cx="17676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8" name="Ink 17">
                  <a:extLst>
                    <a:ext uri="{FF2B5EF4-FFF2-40B4-BE49-F238E27FC236}">
                      <a16:creationId xmlns:a16="http://schemas.microsoft.com/office/drawing/2014/main" id="{AABAA74B-3295-4541-83BE-DB5456D4FF88}"/>
                    </a:ext>
                  </a:extLst>
                </p14:cNvPr>
                <p14:cNvContentPartPr/>
                <p14:nvPr/>
              </p14:nvContentPartPr>
              <p14:xfrm>
                <a:off x="6217383" y="2048476"/>
                <a:ext cx="224280" cy="200160"/>
              </p14:xfrm>
            </p:contentPart>
          </mc:Choice>
          <mc:Fallback>
            <p:pic>
              <p:nvPicPr>
                <p:cNvPr id="18" name="Ink 17">
                  <a:extLst>
                    <a:ext uri="{FF2B5EF4-FFF2-40B4-BE49-F238E27FC236}">
                      <a16:creationId xmlns:a16="http://schemas.microsoft.com/office/drawing/2014/main" id="{AABAA74B-3295-4541-83BE-DB5456D4FF88}"/>
                    </a:ext>
                  </a:extLst>
                </p:cNvPr>
                <p:cNvPicPr/>
                <p:nvPr/>
              </p:nvPicPr>
              <p:blipFill>
                <a:blip r:embed="rId73"/>
                <a:stretch>
                  <a:fillRect/>
                </a:stretch>
              </p:blipFill>
              <p:spPr>
                <a:xfrm>
                  <a:off x="6208383" y="2039476"/>
                  <a:ext cx="2419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3" name="Ink 22">
                  <a:extLst>
                    <a:ext uri="{FF2B5EF4-FFF2-40B4-BE49-F238E27FC236}">
                      <a16:creationId xmlns:a16="http://schemas.microsoft.com/office/drawing/2014/main" id="{834C2382-AC64-4987-80D3-5E83AE46F0B2}"/>
                    </a:ext>
                  </a:extLst>
                </p14:cNvPr>
                <p14:cNvContentPartPr/>
                <p14:nvPr/>
              </p14:nvContentPartPr>
              <p14:xfrm>
                <a:off x="6042423" y="2347636"/>
                <a:ext cx="202320" cy="178920"/>
              </p14:xfrm>
            </p:contentPart>
          </mc:Choice>
          <mc:Fallback>
            <p:pic>
              <p:nvPicPr>
                <p:cNvPr id="23" name="Ink 22">
                  <a:extLst>
                    <a:ext uri="{FF2B5EF4-FFF2-40B4-BE49-F238E27FC236}">
                      <a16:creationId xmlns:a16="http://schemas.microsoft.com/office/drawing/2014/main" id="{834C2382-AC64-4987-80D3-5E83AE46F0B2}"/>
                    </a:ext>
                  </a:extLst>
                </p:cNvPr>
                <p:cNvPicPr/>
                <p:nvPr/>
              </p:nvPicPr>
              <p:blipFill>
                <a:blip r:embed="rId75"/>
                <a:stretch>
                  <a:fillRect/>
                </a:stretch>
              </p:blipFill>
              <p:spPr>
                <a:xfrm>
                  <a:off x="6033783" y="2338636"/>
                  <a:ext cx="2199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5" name="Ink 24">
                  <a:extLst>
                    <a:ext uri="{FF2B5EF4-FFF2-40B4-BE49-F238E27FC236}">
                      <a16:creationId xmlns:a16="http://schemas.microsoft.com/office/drawing/2014/main" id="{10442FFF-4429-4483-849F-7625476C05A9}"/>
                    </a:ext>
                  </a:extLst>
                </p14:cNvPr>
                <p14:cNvContentPartPr/>
                <p14:nvPr/>
              </p14:nvContentPartPr>
              <p14:xfrm>
                <a:off x="5895543" y="2559316"/>
                <a:ext cx="1440" cy="10440"/>
              </p14:xfrm>
            </p:contentPart>
          </mc:Choice>
          <mc:Fallback>
            <p:pic>
              <p:nvPicPr>
                <p:cNvPr id="25" name="Ink 24">
                  <a:extLst>
                    <a:ext uri="{FF2B5EF4-FFF2-40B4-BE49-F238E27FC236}">
                      <a16:creationId xmlns:a16="http://schemas.microsoft.com/office/drawing/2014/main" id="{10442FFF-4429-4483-849F-7625476C05A9}"/>
                    </a:ext>
                  </a:extLst>
                </p:cNvPr>
                <p:cNvPicPr/>
                <p:nvPr/>
              </p:nvPicPr>
              <p:blipFill>
                <a:blip r:embed="rId77"/>
                <a:stretch>
                  <a:fillRect/>
                </a:stretch>
              </p:blipFill>
              <p:spPr>
                <a:xfrm>
                  <a:off x="5886903" y="2550316"/>
                  <a:ext cx="190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6" name="Ink 25">
                  <a:extLst>
                    <a:ext uri="{FF2B5EF4-FFF2-40B4-BE49-F238E27FC236}">
                      <a16:creationId xmlns:a16="http://schemas.microsoft.com/office/drawing/2014/main" id="{9F694302-1A1C-4DFF-909A-61B4ED535E2C}"/>
                    </a:ext>
                  </a:extLst>
                </p14:cNvPr>
                <p14:cNvContentPartPr/>
                <p14:nvPr/>
              </p14:nvContentPartPr>
              <p14:xfrm>
                <a:off x="5895543" y="2559316"/>
                <a:ext cx="1440" cy="10440"/>
              </p14:xfrm>
            </p:contentPart>
          </mc:Choice>
          <mc:Fallback>
            <p:pic>
              <p:nvPicPr>
                <p:cNvPr id="26" name="Ink 25">
                  <a:extLst>
                    <a:ext uri="{FF2B5EF4-FFF2-40B4-BE49-F238E27FC236}">
                      <a16:creationId xmlns:a16="http://schemas.microsoft.com/office/drawing/2014/main" id="{9F694302-1A1C-4DFF-909A-61B4ED535E2C}"/>
                    </a:ext>
                  </a:extLst>
                </p:cNvPr>
                <p:cNvPicPr/>
                <p:nvPr/>
              </p:nvPicPr>
              <p:blipFill>
                <a:blip r:embed="rId79"/>
                <a:stretch>
                  <a:fillRect/>
                </a:stretch>
              </p:blipFill>
              <p:spPr>
                <a:xfrm>
                  <a:off x="5886903" y="2550316"/>
                  <a:ext cx="190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7" name="Ink 26">
                  <a:extLst>
                    <a:ext uri="{FF2B5EF4-FFF2-40B4-BE49-F238E27FC236}">
                      <a16:creationId xmlns:a16="http://schemas.microsoft.com/office/drawing/2014/main" id="{91CCB646-EB69-4C32-9067-3E45C9723406}"/>
                    </a:ext>
                  </a:extLst>
                </p14:cNvPr>
                <p14:cNvContentPartPr/>
                <p14:nvPr/>
              </p14:nvContentPartPr>
              <p14:xfrm>
                <a:off x="5895543" y="2559316"/>
                <a:ext cx="360" cy="8640"/>
              </p14:xfrm>
            </p:contentPart>
          </mc:Choice>
          <mc:Fallback>
            <p:pic>
              <p:nvPicPr>
                <p:cNvPr id="27" name="Ink 26">
                  <a:extLst>
                    <a:ext uri="{FF2B5EF4-FFF2-40B4-BE49-F238E27FC236}">
                      <a16:creationId xmlns:a16="http://schemas.microsoft.com/office/drawing/2014/main" id="{91CCB646-EB69-4C32-9067-3E45C9723406}"/>
                    </a:ext>
                  </a:extLst>
                </p:cNvPr>
                <p:cNvPicPr/>
                <p:nvPr/>
              </p:nvPicPr>
              <p:blipFill>
                <a:blip r:embed="rId81"/>
                <a:stretch>
                  <a:fillRect/>
                </a:stretch>
              </p:blipFill>
              <p:spPr>
                <a:xfrm>
                  <a:off x="5886903" y="2550316"/>
                  <a:ext cx="180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4FD07EE2-386A-4376-828C-FF9EC3C2BC3E}"/>
                    </a:ext>
                  </a:extLst>
                </p14:cNvPr>
                <p14:cNvContentPartPr/>
                <p14:nvPr/>
              </p14:nvContentPartPr>
              <p14:xfrm>
                <a:off x="5840103" y="2220196"/>
                <a:ext cx="429840" cy="32400"/>
              </p14:xfrm>
            </p:contentPart>
          </mc:Choice>
          <mc:Fallback>
            <p:pic>
              <p:nvPicPr>
                <p:cNvPr id="54" name="Ink 53">
                  <a:extLst>
                    <a:ext uri="{FF2B5EF4-FFF2-40B4-BE49-F238E27FC236}">
                      <a16:creationId xmlns:a16="http://schemas.microsoft.com/office/drawing/2014/main" id="{4FD07EE2-386A-4376-828C-FF9EC3C2BC3E}"/>
                    </a:ext>
                  </a:extLst>
                </p:cNvPr>
                <p:cNvPicPr/>
                <p:nvPr/>
              </p:nvPicPr>
              <p:blipFill>
                <a:blip r:embed="rId83"/>
                <a:stretch>
                  <a:fillRect/>
                </a:stretch>
              </p:blipFill>
              <p:spPr>
                <a:xfrm>
                  <a:off x="5831103" y="2211196"/>
                  <a:ext cx="4474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A90D43EE-738E-486C-8FE0-1B38E3BA58C0}"/>
                    </a:ext>
                  </a:extLst>
                </p14:cNvPr>
                <p14:cNvContentPartPr/>
                <p14:nvPr/>
              </p14:nvContentPartPr>
              <p14:xfrm>
                <a:off x="5686743" y="2349076"/>
                <a:ext cx="417960" cy="541800"/>
              </p14:xfrm>
            </p:contentPart>
          </mc:Choice>
          <mc:Fallback>
            <p:pic>
              <p:nvPicPr>
                <p:cNvPr id="56" name="Ink 55">
                  <a:extLst>
                    <a:ext uri="{FF2B5EF4-FFF2-40B4-BE49-F238E27FC236}">
                      <a16:creationId xmlns:a16="http://schemas.microsoft.com/office/drawing/2014/main" id="{A90D43EE-738E-486C-8FE0-1B38E3BA58C0}"/>
                    </a:ext>
                  </a:extLst>
                </p:cNvPr>
                <p:cNvPicPr/>
                <p:nvPr/>
              </p:nvPicPr>
              <p:blipFill>
                <a:blip r:embed="rId85"/>
                <a:stretch>
                  <a:fillRect/>
                </a:stretch>
              </p:blipFill>
              <p:spPr>
                <a:xfrm>
                  <a:off x="5678103" y="2340076"/>
                  <a:ext cx="43560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69785FE1-87DA-4B7B-BA98-61CBC3D1BCE7}"/>
                    </a:ext>
                  </a:extLst>
                </p14:cNvPr>
                <p14:cNvContentPartPr/>
                <p14:nvPr/>
              </p14:nvContentPartPr>
              <p14:xfrm>
                <a:off x="5902743" y="2428996"/>
                <a:ext cx="204120" cy="440640"/>
              </p14:xfrm>
            </p:contentPart>
          </mc:Choice>
          <mc:Fallback>
            <p:pic>
              <p:nvPicPr>
                <p:cNvPr id="57" name="Ink 56">
                  <a:extLst>
                    <a:ext uri="{FF2B5EF4-FFF2-40B4-BE49-F238E27FC236}">
                      <a16:creationId xmlns:a16="http://schemas.microsoft.com/office/drawing/2014/main" id="{69785FE1-87DA-4B7B-BA98-61CBC3D1BCE7}"/>
                    </a:ext>
                  </a:extLst>
                </p:cNvPr>
                <p:cNvPicPr/>
                <p:nvPr/>
              </p:nvPicPr>
              <p:blipFill>
                <a:blip r:embed="rId87"/>
                <a:stretch>
                  <a:fillRect/>
                </a:stretch>
              </p:blipFill>
              <p:spPr>
                <a:xfrm>
                  <a:off x="5893743" y="2420356"/>
                  <a:ext cx="22176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5" name="Ink 74">
                  <a:extLst>
                    <a:ext uri="{FF2B5EF4-FFF2-40B4-BE49-F238E27FC236}">
                      <a16:creationId xmlns:a16="http://schemas.microsoft.com/office/drawing/2014/main" id="{AE63E0AA-89B3-4928-97F7-F71DE89E658F}"/>
                    </a:ext>
                  </a:extLst>
                </p14:cNvPr>
                <p14:cNvContentPartPr/>
                <p14:nvPr/>
              </p14:nvContentPartPr>
              <p14:xfrm>
                <a:off x="5170143" y="2889076"/>
                <a:ext cx="92880" cy="282600"/>
              </p14:xfrm>
            </p:contentPart>
          </mc:Choice>
          <mc:Fallback>
            <p:pic>
              <p:nvPicPr>
                <p:cNvPr id="75" name="Ink 74">
                  <a:extLst>
                    <a:ext uri="{FF2B5EF4-FFF2-40B4-BE49-F238E27FC236}">
                      <a16:creationId xmlns:a16="http://schemas.microsoft.com/office/drawing/2014/main" id="{AE63E0AA-89B3-4928-97F7-F71DE89E658F}"/>
                    </a:ext>
                  </a:extLst>
                </p:cNvPr>
                <p:cNvPicPr/>
                <p:nvPr/>
              </p:nvPicPr>
              <p:blipFill>
                <a:blip r:embed="rId89"/>
                <a:stretch>
                  <a:fillRect/>
                </a:stretch>
              </p:blipFill>
              <p:spPr>
                <a:xfrm>
                  <a:off x="5161503" y="2880436"/>
                  <a:ext cx="1105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6" name="Ink 75">
                  <a:extLst>
                    <a:ext uri="{FF2B5EF4-FFF2-40B4-BE49-F238E27FC236}">
                      <a16:creationId xmlns:a16="http://schemas.microsoft.com/office/drawing/2014/main" id="{CFBF9833-C176-4CF8-AB36-7707CD3989D4}"/>
                    </a:ext>
                  </a:extLst>
                </p14:cNvPr>
                <p14:cNvContentPartPr/>
                <p14:nvPr/>
              </p14:nvContentPartPr>
              <p14:xfrm>
                <a:off x="5356623" y="3153676"/>
                <a:ext cx="76320" cy="185400"/>
              </p14:xfrm>
            </p:contentPart>
          </mc:Choice>
          <mc:Fallback>
            <p:pic>
              <p:nvPicPr>
                <p:cNvPr id="76" name="Ink 75">
                  <a:extLst>
                    <a:ext uri="{FF2B5EF4-FFF2-40B4-BE49-F238E27FC236}">
                      <a16:creationId xmlns:a16="http://schemas.microsoft.com/office/drawing/2014/main" id="{CFBF9833-C176-4CF8-AB36-7707CD3989D4}"/>
                    </a:ext>
                  </a:extLst>
                </p:cNvPr>
                <p:cNvPicPr/>
                <p:nvPr/>
              </p:nvPicPr>
              <p:blipFill>
                <a:blip r:embed="rId91"/>
                <a:stretch>
                  <a:fillRect/>
                </a:stretch>
              </p:blipFill>
              <p:spPr>
                <a:xfrm>
                  <a:off x="5347983" y="3145036"/>
                  <a:ext cx="939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7" name="Ink 76">
                  <a:extLst>
                    <a:ext uri="{FF2B5EF4-FFF2-40B4-BE49-F238E27FC236}">
                      <a16:creationId xmlns:a16="http://schemas.microsoft.com/office/drawing/2014/main" id="{9DF45AF6-F7C7-438C-8794-14E8D565EE40}"/>
                    </a:ext>
                  </a:extLst>
                </p14:cNvPr>
                <p14:cNvContentPartPr/>
                <p14:nvPr/>
              </p14:nvContentPartPr>
              <p14:xfrm>
                <a:off x="6661623" y="2710876"/>
                <a:ext cx="120960" cy="236520"/>
              </p14:xfrm>
            </p:contentPart>
          </mc:Choice>
          <mc:Fallback>
            <p:pic>
              <p:nvPicPr>
                <p:cNvPr id="77" name="Ink 76">
                  <a:extLst>
                    <a:ext uri="{FF2B5EF4-FFF2-40B4-BE49-F238E27FC236}">
                      <a16:creationId xmlns:a16="http://schemas.microsoft.com/office/drawing/2014/main" id="{9DF45AF6-F7C7-438C-8794-14E8D565EE40}"/>
                    </a:ext>
                  </a:extLst>
                </p:cNvPr>
                <p:cNvPicPr/>
                <p:nvPr/>
              </p:nvPicPr>
              <p:blipFill>
                <a:blip r:embed="rId93"/>
                <a:stretch>
                  <a:fillRect/>
                </a:stretch>
              </p:blipFill>
              <p:spPr>
                <a:xfrm>
                  <a:off x="6652623" y="2701876"/>
                  <a:ext cx="1386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8" name="Ink 77">
                  <a:extLst>
                    <a:ext uri="{FF2B5EF4-FFF2-40B4-BE49-F238E27FC236}">
                      <a16:creationId xmlns:a16="http://schemas.microsoft.com/office/drawing/2014/main" id="{0894AE4A-CBED-4F83-B9FA-43EFF56CD8A8}"/>
                    </a:ext>
                  </a:extLst>
                </p14:cNvPr>
                <p14:cNvContentPartPr/>
                <p14:nvPr/>
              </p14:nvContentPartPr>
              <p14:xfrm>
                <a:off x="6843783" y="2810956"/>
                <a:ext cx="171720" cy="243000"/>
              </p14:xfrm>
            </p:contentPart>
          </mc:Choice>
          <mc:Fallback>
            <p:pic>
              <p:nvPicPr>
                <p:cNvPr id="78" name="Ink 77">
                  <a:extLst>
                    <a:ext uri="{FF2B5EF4-FFF2-40B4-BE49-F238E27FC236}">
                      <a16:creationId xmlns:a16="http://schemas.microsoft.com/office/drawing/2014/main" id="{0894AE4A-CBED-4F83-B9FA-43EFF56CD8A8}"/>
                    </a:ext>
                  </a:extLst>
                </p:cNvPr>
                <p:cNvPicPr/>
                <p:nvPr/>
              </p:nvPicPr>
              <p:blipFill>
                <a:blip r:embed="rId95"/>
                <a:stretch>
                  <a:fillRect/>
                </a:stretch>
              </p:blipFill>
              <p:spPr>
                <a:xfrm>
                  <a:off x="6835143" y="2801956"/>
                  <a:ext cx="1893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9" name="Ink 78">
                  <a:extLst>
                    <a:ext uri="{FF2B5EF4-FFF2-40B4-BE49-F238E27FC236}">
                      <a16:creationId xmlns:a16="http://schemas.microsoft.com/office/drawing/2014/main" id="{F1453430-877E-4D1E-B30B-9EB39D13DF0B}"/>
                    </a:ext>
                  </a:extLst>
                </p14:cNvPr>
                <p14:cNvContentPartPr/>
                <p14:nvPr/>
              </p14:nvContentPartPr>
              <p14:xfrm>
                <a:off x="6419343" y="2351236"/>
                <a:ext cx="88920" cy="210240"/>
              </p14:xfrm>
            </p:contentPart>
          </mc:Choice>
          <mc:Fallback>
            <p:pic>
              <p:nvPicPr>
                <p:cNvPr id="79" name="Ink 78">
                  <a:extLst>
                    <a:ext uri="{FF2B5EF4-FFF2-40B4-BE49-F238E27FC236}">
                      <a16:creationId xmlns:a16="http://schemas.microsoft.com/office/drawing/2014/main" id="{F1453430-877E-4D1E-B30B-9EB39D13DF0B}"/>
                    </a:ext>
                  </a:extLst>
                </p:cNvPr>
                <p:cNvPicPr/>
                <p:nvPr/>
              </p:nvPicPr>
              <p:blipFill>
                <a:blip r:embed="rId97"/>
                <a:stretch>
                  <a:fillRect/>
                </a:stretch>
              </p:blipFill>
              <p:spPr>
                <a:xfrm>
                  <a:off x="6410343" y="2342236"/>
                  <a:ext cx="1065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0" name="Ink 79">
                  <a:extLst>
                    <a:ext uri="{FF2B5EF4-FFF2-40B4-BE49-F238E27FC236}">
                      <a16:creationId xmlns:a16="http://schemas.microsoft.com/office/drawing/2014/main" id="{B1987FF9-FA7D-41B2-8F37-341457B28881}"/>
                    </a:ext>
                  </a:extLst>
                </p14:cNvPr>
                <p14:cNvContentPartPr/>
                <p14:nvPr/>
              </p14:nvContentPartPr>
              <p14:xfrm>
                <a:off x="6602583" y="2384356"/>
                <a:ext cx="109440" cy="221040"/>
              </p14:xfrm>
            </p:contentPart>
          </mc:Choice>
          <mc:Fallback>
            <p:pic>
              <p:nvPicPr>
                <p:cNvPr id="80" name="Ink 79">
                  <a:extLst>
                    <a:ext uri="{FF2B5EF4-FFF2-40B4-BE49-F238E27FC236}">
                      <a16:creationId xmlns:a16="http://schemas.microsoft.com/office/drawing/2014/main" id="{B1987FF9-FA7D-41B2-8F37-341457B28881}"/>
                    </a:ext>
                  </a:extLst>
                </p:cNvPr>
                <p:cNvPicPr/>
                <p:nvPr/>
              </p:nvPicPr>
              <p:blipFill>
                <a:blip r:embed="rId99"/>
                <a:stretch>
                  <a:fillRect/>
                </a:stretch>
              </p:blipFill>
              <p:spPr>
                <a:xfrm>
                  <a:off x="6593943" y="2375356"/>
                  <a:ext cx="12708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1" name="Ink 80">
                  <a:extLst>
                    <a:ext uri="{FF2B5EF4-FFF2-40B4-BE49-F238E27FC236}">
                      <a16:creationId xmlns:a16="http://schemas.microsoft.com/office/drawing/2014/main" id="{8BA61117-F952-494F-A979-4B481E38065A}"/>
                    </a:ext>
                  </a:extLst>
                </p14:cNvPr>
                <p14:cNvContentPartPr/>
                <p14:nvPr/>
              </p14:nvContentPartPr>
              <p14:xfrm>
                <a:off x="5356623" y="1910236"/>
                <a:ext cx="168840" cy="207360"/>
              </p14:xfrm>
            </p:contentPart>
          </mc:Choice>
          <mc:Fallback>
            <p:pic>
              <p:nvPicPr>
                <p:cNvPr id="81" name="Ink 80">
                  <a:extLst>
                    <a:ext uri="{FF2B5EF4-FFF2-40B4-BE49-F238E27FC236}">
                      <a16:creationId xmlns:a16="http://schemas.microsoft.com/office/drawing/2014/main" id="{8BA61117-F952-494F-A979-4B481E38065A}"/>
                    </a:ext>
                  </a:extLst>
                </p:cNvPr>
                <p:cNvPicPr/>
                <p:nvPr/>
              </p:nvPicPr>
              <p:blipFill>
                <a:blip r:embed="rId101"/>
                <a:stretch>
                  <a:fillRect/>
                </a:stretch>
              </p:blipFill>
              <p:spPr>
                <a:xfrm>
                  <a:off x="5347623" y="1901236"/>
                  <a:ext cx="1864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2" name="Ink 81">
                  <a:extLst>
                    <a:ext uri="{FF2B5EF4-FFF2-40B4-BE49-F238E27FC236}">
                      <a16:creationId xmlns:a16="http://schemas.microsoft.com/office/drawing/2014/main" id="{81E2090C-9322-4F9C-9304-A51514487772}"/>
                    </a:ext>
                  </a:extLst>
                </p14:cNvPr>
                <p14:cNvContentPartPr/>
                <p14:nvPr/>
              </p14:nvContentPartPr>
              <p14:xfrm>
                <a:off x="5388663" y="1901236"/>
                <a:ext cx="145080" cy="314280"/>
              </p14:xfrm>
            </p:contentPart>
          </mc:Choice>
          <mc:Fallback>
            <p:pic>
              <p:nvPicPr>
                <p:cNvPr id="82" name="Ink 81">
                  <a:extLst>
                    <a:ext uri="{FF2B5EF4-FFF2-40B4-BE49-F238E27FC236}">
                      <a16:creationId xmlns:a16="http://schemas.microsoft.com/office/drawing/2014/main" id="{81E2090C-9322-4F9C-9304-A51514487772}"/>
                    </a:ext>
                  </a:extLst>
                </p:cNvPr>
                <p:cNvPicPr/>
                <p:nvPr/>
              </p:nvPicPr>
              <p:blipFill>
                <a:blip r:embed="rId103"/>
                <a:stretch>
                  <a:fillRect/>
                </a:stretch>
              </p:blipFill>
              <p:spPr>
                <a:xfrm>
                  <a:off x="5379663" y="1892596"/>
                  <a:ext cx="1627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3" name="Ink 82">
                  <a:extLst>
                    <a:ext uri="{FF2B5EF4-FFF2-40B4-BE49-F238E27FC236}">
                      <a16:creationId xmlns:a16="http://schemas.microsoft.com/office/drawing/2014/main" id="{43FE4673-BECB-42C0-A90D-5392399158E3}"/>
                    </a:ext>
                  </a:extLst>
                </p14:cNvPr>
                <p14:cNvContentPartPr/>
                <p14:nvPr/>
              </p14:nvContentPartPr>
              <p14:xfrm>
                <a:off x="5637063" y="1989436"/>
                <a:ext cx="114120" cy="160920"/>
              </p14:xfrm>
            </p:contentPart>
          </mc:Choice>
          <mc:Fallback>
            <p:pic>
              <p:nvPicPr>
                <p:cNvPr id="83" name="Ink 82">
                  <a:extLst>
                    <a:ext uri="{FF2B5EF4-FFF2-40B4-BE49-F238E27FC236}">
                      <a16:creationId xmlns:a16="http://schemas.microsoft.com/office/drawing/2014/main" id="{43FE4673-BECB-42C0-A90D-5392399158E3}"/>
                    </a:ext>
                  </a:extLst>
                </p:cNvPr>
                <p:cNvPicPr/>
                <p:nvPr/>
              </p:nvPicPr>
              <p:blipFill>
                <a:blip r:embed="rId105"/>
                <a:stretch>
                  <a:fillRect/>
                </a:stretch>
              </p:blipFill>
              <p:spPr>
                <a:xfrm>
                  <a:off x="5628423" y="1980436"/>
                  <a:ext cx="131760" cy="178560"/>
                </a:xfrm>
                <a:prstGeom prst="rect">
                  <a:avLst/>
                </a:prstGeom>
              </p:spPr>
            </p:pic>
          </mc:Fallback>
        </mc:AlternateContent>
      </p:grpSp>
      <p:grpSp>
        <p:nvGrpSpPr>
          <p:cNvPr id="91" name="Group 90">
            <a:extLst>
              <a:ext uri="{FF2B5EF4-FFF2-40B4-BE49-F238E27FC236}">
                <a16:creationId xmlns:a16="http://schemas.microsoft.com/office/drawing/2014/main" id="{A9B99FFA-EEC3-4BE3-8B40-49E514FAAF02}"/>
              </a:ext>
            </a:extLst>
          </p:cNvPr>
          <p:cNvGrpSpPr/>
          <p:nvPr/>
        </p:nvGrpSpPr>
        <p:grpSpPr>
          <a:xfrm>
            <a:off x="6241143" y="1636636"/>
            <a:ext cx="472680" cy="306720"/>
            <a:chOff x="6241143" y="1636636"/>
            <a:chExt cx="472680" cy="306720"/>
          </a:xfrm>
        </p:grpSpPr>
        <mc:AlternateContent xmlns:mc="http://schemas.openxmlformats.org/markup-compatibility/2006">
          <mc:Choice xmlns:p14="http://schemas.microsoft.com/office/powerpoint/2010/main" Requires="p14">
            <p:contentPart p14:bwMode="auto" r:id="rId106">
              <p14:nvContentPartPr>
                <p14:cNvPr id="86" name="Ink 85">
                  <a:extLst>
                    <a:ext uri="{FF2B5EF4-FFF2-40B4-BE49-F238E27FC236}">
                      <a16:creationId xmlns:a16="http://schemas.microsoft.com/office/drawing/2014/main" id="{E4D1B514-371F-4F67-8FC0-BA765552DF5B}"/>
                    </a:ext>
                  </a:extLst>
                </p14:cNvPr>
                <p14:cNvContentPartPr/>
                <p14:nvPr/>
              </p14:nvContentPartPr>
              <p14:xfrm>
                <a:off x="6254103" y="1720516"/>
                <a:ext cx="11520" cy="174600"/>
              </p14:xfrm>
            </p:contentPart>
          </mc:Choice>
          <mc:Fallback>
            <p:pic>
              <p:nvPicPr>
                <p:cNvPr id="86" name="Ink 85">
                  <a:extLst>
                    <a:ext uri="{FF2B5EF4-FFF2-40B4-BE49-F238E27FC236}">
                      <a16:creationId xmlns:a16="http://schemas.microsoft.com/office/drawing/2014/main" id="{E4D1B514-371F-4F67-8FC0-BA765552DF5B}"/>
                    </a:ext>
                  </a:extLst>
                </p:cNvPr>
                <p:cNvPicPr/>
                <p:nvPr/>
              </p:nvPicPr>
              <p:blipFill>
                <a:blip r:embed="rId107"/>
                <a:stretch>
                  <a:fillRect/>
                </a:stretch>
              </p:blipFill>
              <p:spPr>
                <a:xfrm>
                  <a:off x="6245463" y="1711516"/>
                  <a:ext cx="291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7" name="Ink 86">
                  <a:extLst>
                    <a:ext uri="{FF2B5EF4-FFF2-40B4-BE49-F238E27FC236}">
                      <a16:creationId xmlns:a16="http://schemas.microsoft.com/office/drawing/2014/main" id="{525D46F3-7695-47CE-8D89-59383A9BB8CF}"/>
                    </a:ext>
                  </a:extLst>
                </p14:cNvPr>
                <p14:cNvContentPartPr/>
                <p14:nvPr/>
              </p14:nvContentPartPr>
              <p14:xfrm>
                <a:off x="6422223" y="1636636"/>
                <a:ext cx="81360" cy="15840"/>
              </p14:xfrm>
            </p:contentPart>
          </mc:Choice>
          <mc:Fallback>
            <p:pic>
              <p:nvPicPr>
                <p:cNvPr id="87" name="Ink 86">
                  <a:extLst>
                    <a:ext uri="{FF2B5EF4-FFF2-40B4-BE49-F238E27FC236}">
                      <a16:creationId xmlns:a16="http://schemas.microsoft.com/office/drawing/2014/main" id="{525D46F3-7695-47CE-8D89-59383A9BB8CF}"/>
                    </a:ext>
                  </a:extLst>
                </p:cNvPr>
                <p:cNvPicPr/>
                <p:nvPr/>
              </p:nvPicPr>
              <p:blipFill>
                <a:blip r:embed="rId109"/>
                <a:stretch>
                  <a:fillRect/>
                </a:stretch>
              </p:blipFill>
              <p:spPr>
                <a:xfrm>
                  <a:off x="6413583" y="1627636"/>
                  <a:ext cx="990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8" name="Ink 87">
                  <a:extLst>
                    <a:ext uri="{FF2B5EF4-FFF2-40B4-BE49-F238E27FC236}">
                      <a16:creationId xmlns:a16="http://schemas.microsoft.com/office/drawing/2014/main" id="{A05CADEF-676F-4C8B-B554-98496DF32B2C}"/>
                    </a:ext>
                  </a:extLst>
                </p14:cNvPr>
                <p14:cNvContentPartPr/>
                <p14:nvPr/>
              </p14:nvContentPartPr>
              <p14:xfrm>
                <a:off x="6241143" y="1657156"/>
                <a:ext cx="113760" cy="132120"/>
              </p14:xfrm>
            </p:contentPart>
          </mc:Choice>
          <mc:Fallback>
            <p:pic>
              <p:nvPicPr>
                <p:cNvPr id="88" name="Ink 87">
                  <a:extLst>
                    <a:ext uri="{FF2B5EF4-FFF2-40B4-BE49-F238E27FC236}">
                      <a16:creationId xmlns:a16="http://schemas.microsoft.com/office/drawing/2014/main" id="{A05CADEF-676F-4C8B-B554-98496DF32B2C}"/>
                    </a:ext>
                  </a:extLst>
                </p:cNvPr>
                <p:cNvPicPr/>
                <p:nvPr/>
              </p:nvPicPr>
              <p:blipFill>
                <a:blip r:embed="rId111"/>
                <a:stretch>
                  <a:fillRect/>
                </a:stretch>
              </p:blipFill>
              <p:spPr>
                <a:xfrm>
                  <a:off x="6232143" y="1648156"/>
                  <a:ext cx="1314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9" name="Ink 88">
                  <a:extLst>
                    <a:ext uri="{FF2B5EF4-FFF2-40B4-BE49-F238E27FC236}">
                      <a16:creationId xmlns:a16="http://schemas.microsoft.com/office/drawing/2014/main" id="{F068125B-0FC9-484C-987A-CDAD7B3B220C}"/>
                    </a:ext>
                  </a:extLst>
                </p14:cNvPr>
                <p14:cNvContentPartPr/>
                <p14:nvPr/>
              </p14:nvContentPartPr>
              <p14:xfrm>
                <a:off x="6462903" y="1777036"/>
                <a:ext cx="10440" cy="166320"/>
              </p14:xfrm>
            </p:contentPart>
          </mc:Choice>
          <mc:Fallback>
            <p:pic>
              <p:nvPicPr>
                <p:cNvPr id="89" name="Ink 88">
                  <a:extLst>
                    <a:ext uri="{FF2B5EF4-FFF2-40B4-BE49-F238E27FC236}">
                      <a16:creationId xmlns:a16="http://schemas.microsoft.com/office/drawing/2014/main" id="{F068125B-0FC9-484C-987A-CDAD7B3B220C}"/>
                    </a:ext>
                  </a:extLst>
                </p:cNvPr>
                <p:cNvPicPr/>
                <p:nvPr/>
              </p:nvPicPr>
              <p:blipFill>
                <a:blip r:embed="rId113"/>
                <a:stretch>
                  <a:fillRect/>
                </a:stretch>
              </p:blipFill>
              <p:spPr>
                <a:xfrm>
                  <a:off x="6453903" y="1768036"/>
                  <a:ext cx="280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0" name="Ink 89">
                  <a:extLst>
                    <a:ext uri="{FF2B5EF4-FFF2-40B4-BE49-F238E27FC236}">
                      <a16:creationId xmlns:a16="http://schemas.microsoft.com/office/drawing/2014/main" id="{3E907365-2519-4649-BC62-B0C972FAC0C1}"/>
                    </a:ext>
                  </a:extLst>
                </p14:cNvPr>
                <p14:cNvContentPartPr/>
                <p14:nvPr/>
              </p14:nvContentPartPr>
              <p14:xfrm>
                <a:off x="6576303" y="1790716"/>
                <a:ext cx="137520" cy="129600"/>
              </p14:xfrm>
            </p:contentPart>
          </mc:Choice>
          <mc:Fallback>
            <p:pic>
              <p:nvPicPr>
                <p:cNvPr id="90" name="Ink 89">
                  <a:extLst>
                    <a:ext uri="{FF2B5EF4-FFF2-40B4-BE49-F238E27FC236}">
                      <a16:creationId xmlns:a16="http://schemas.microsoft.com/office/drawing/2014/main" id="{3E907365-2519-4649-BC62-B0C972FAC0C1}"/>
                    </a:ext>
                  </a:extLst>
                </p:cNvPr>
                <p:cNvPicPr/>
                <p:nvPr/>
              </p:nvPicPr>
              <p:blipFill>
                <a:blip r:embed="rId115"/>
                <a:stretch>
                  <a:fillRect/>
                </a:stretch>
              </p:blipFill>
              <p:spPr>
                <a:xfrm>
                  <a:off x="6567663" y="1781716"/>
                  <a:ext cx="155160" cy="147240"/>
                </a:xfrm>
                <a:prstGeom prst="rect">
                  <a:avLst/>
                </a:prstGeom>
              </p:spPr>
            </p:pic>
          </mc:Fallback>
        </mc:AlternateContent>
      </p:grpSp>
      <p:grpSp>
        <p:nvGrpSpPr>
          <p:cNvPr id="108" name="Group 107">
            <a:extLst>
              <a:ext uri="{FF2B5EF4-FFF2-40B4-BE49-F238E27FC236}">
                <a16:creationId xmlns:a16="http://schemas.microsoft.com/office/drawing/2014/main" id="{FD5A9304-C6F1-4841-8AD1-6F22584A9CD3}"/>
              </a:ext>
            </a:extLst>
          </p:cNvPr>
          <p:cNvGrpSpPr/>
          <p:nvPr/>
        </p:nvGrpSpPr>
        <p:grpSpPr>
          <a:xfrm>
            <a:off x="7898583" y="2258356"/>
            <a:ext cx="1596240" cy="915840"/>
            <a:chOff x="7898583" y="2258356"/>
            <a:chExt cx="1596240" cy="915840"/>
          </a:xfrm>
        </p:grpSpPr>
        <mc:AlternateContent xmlns:mc="http://schemas.openxmlformats.org/markup-compatibility/2006">
          <mc:Choice xmlns:p14="http://schemas.microsoft.com/office/powerpoint/2010/main" Requires="p14">
            <p:contentPart p14:bwMode="auto" r:id="rId116">
              <p14:nvContentPartPr>
                <p14:cNvPr id="92" name="Ink 91">
                  <a:extLst>
                    <a:ext uri="{FF2B5EF4-FFF2-40B4-BE49-F238E27FC236}">
                      <a16:creationId xmlns:a16="http://schemas.microsoft.com/office/drawing/2014/main" id="{67F06D92-6909-4220-9F4A-5A9145B40DD0}"/>
                    </a:ext>
                  </a:extLst>
                </p14:cNvPr>
                <p14:cNvContentPartPr/>
                <p14:nvPr/>
              </p14:nvContentPartPr>
              <p14:xfrm>
                <a:off x="8072823" y="2484076"/>
                <a:ext cx="174600" cy="248400"/>
              </p14:xfrm>
            </p:contentPart>
          </mc:Choice>
          <mc:Fallback>
            <p:pic>
              <p:nvPicPr>
                <p:cNvPr id="92" name="Ink 91">
                  <a:extLst>
                    <a:ext uri="{FF2B5EF4-FFF2-40B4-BE49-F238E27FC236}">
                      <a16:creationId xmlns:a16="http://schemas.microsoft.com/office/drawing/2014/main" id="{67F06D92-6909-4220-9F4A-5A9145B40DD0}"/>
                    </a:ext>
                  </a:extLst>
                </p:cNvPr>
                <p:cNvPicPr/>
                <p:nvPr/>
              </p:nvPicPr>
              <p:blipFill>
                <a:blip r:embed="rId117"/>
                <a:stretch>
                  <a:fillRect/>
                </a:stretch>
              </p:blipFill>
              <p:spPr>
                <a:xfrm>
                  <a:off x="8063823" y="2475076"/>
                  <a:ext cx="1922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3" name="Ink 92">
                  <a:extLst>
                    <a:ext uri="{FF2B5EF4-FFF2-40B4-BE49-F238E27FC236}">
                      <a16:creationId xmlns:a16="http://schemas.microsoft.com/office/drawing/2014/main" id="{BAFE17D9-A29A-4771-8B6C-DAB89920FB2C}"/>
                    </a:ext>
                  </a:extLst>
                </p14:cNvPr>
                <p14:cNvContentPartPr/>
                <p14:nvPr/>
              </p14:nvContentPartPr>
              <p14:xfrm>
                <a:off x="8285583" y="2667316"/>
                <a:ext cx="69120" cy="155520"/>
              </p14:xfrm>
            </p:contentPart>
          </mc:Choice>
          <mc:Fallback>
            <p:pic>
              <p:nvPicPr>
                <p:cNvPr id="93" name="Ink 92">
                  <a:extLst>
                    <a:ext uri="{FF2B5EF4-FFF2-40B4-BE49-F238E27FC236}">
                      <a16:creationId xmlns:a16="http://schemas.microsoft.com/office/drawing/2014/main" id="{BAFE17D9-A29A-4771-8B6C-DAB89920FB2C}"/>
                    </a:ext>
                  </a:extLst>
                </p:cNvPr>
                <p:cNvPicPr/>
                <p:nvPr/>
              </p:nvPicPr>
              <p:blipFill>
                <a:blip r:embed="rId119"/>
                <a:stretch>
                  <a:fillRect/>
                </a:stretch>
              </p:blipFill>
              <p:spPr>
                <a:xfrm>
                  <a:off x="8276583" y="2658316"/>
                  <a:ext cx="867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4" name="Ink 93">
                  <a:extLst>
                    <a:ext uri="{FF2B5EF4-FFF2-40B4-BE49-F238E27FC236}">
                      <a16:creationId xmlns:a16="http://schemas.microsoft.com/office/drawing/2014/main" id="{FA2F16A0-4003-4323-AD77-AC27ABB363BA}"/>
                    </a:ext>
                  </a:extLst>
                </p14:cNvPr>
                <p14:cNvContentPartPr/>
                <p14:nvPr/>
              </p14:nvContentPartPr>
              <p14:xfrm>
                <a:off x="8325903" y="2638516"/>
                <a:ext cx="106560" cy="32400"/>
              </p14:xfrm>
            </p:contentPart>
          </mc:Choice>
          <mc:Fallback>
            <p:pic>
              <p:nvPicPr>
                <p:cNvPr id="94" name="Ink 93">
                  <a:extLst>
                    <a:ext uri="{FF2B5EF4-FFF2-40B4-BE49-F238E27FC236}">
                      <a16:creationId xmlns:a16="http://schemas.microsoft.com/office/drawing/2014/main" id="{FA2F16A0-4003-4323-AD77-AC27ABB363BA}"/>
                    </a:ext>
                  </a:extLst>
                </p:cNvPr>
                <p:cNvPicPr/>
                <p:nvPr/>
              </p:nvPicPr>
              <p:blipFill>
                <a:blip r:embed="rId121"/>
                <a:stretch>
                  <a:fillRect/>
                </a:stretch>
              </p:blipFill>
              <p:spPr>
                <a:xfrm>
                  <a:off x="8317263" y="2629876"/>
                  <a:ext cx="1242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5" name="Ink 94">
                  <a:extLst>
                    <a:ext uri="{FF2B5EF4-FFF2-40B4-BE49-F238E27FC236}">
                      <a16:creationId xmlns:a16="http://schemas.microsoft.com/office/drawing/2014/main" id="{E4F4EB4A-9275-484C-81F1-596604F206A2}"/>
                    </a:ext>
                  </a:extLst>
                </p14:cNvPr>
                <p14:cNvContentPartPr/>
                <p14:nvPr/>
              </p14:nvContentPartPr>
              <p14:xfrm>
                <a:off x="8481063" y="2516476"/>
                <a:ext cx="297360" cy="393480"/>
              </p14:xfrm>
            </p:contentPart>
          </mc:Choice>
          <mc:Fallback>
            <p:pic>
              <p:nvPicPr>
                <p:cNvPr id="95" name="Ink 94">
                  <a:extLst>
                    <a:ext uri="{FF2B5EF4-FFF2-40B4-BE49-F238E27FC236}">
                      <a16:creationId xmlns:a16="http://schemas.microsoft.com/office/drawing/2014/main" id="{E4F4EB4A-9275-484C-81F1-596604F206A2}"/>
                    </a:ext>
                  </a:extLst>
                </p:cNvPr>
                <p:cNvPicPr/>
                <p:nvPr/>
              </p:nvPicPr>
              <p:blipFill>
                <a:blip r:embed="rId123"/>
                <a:stretch>
                  <a:fillRect/>
                </a:stretch>
              </p:blipFill>
              <p:spPr>
                <a:xfrm>
                  <a:off x="8472063" y="2507476"/>
                  <a:ext cx="31500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6" name="Ink 95">
                  <a:extLst>
                    <a:ext uri="{FF2B5EF4-FFF2-40B4-BE49-F238E27FC236}">
                      <a16:creationId xmlns:a16="http://schemas.microsoft.com/office/drawing/2014/main" id="{41EA42E9-9077-432E-9072-5AE776711278}"/>
                    </a:ext>
                  </a:extLst>
                </p14:cNvPr>
                <p14:cNvContentPartPr/>
                <p14:nvPr/>
              </p14:nvContentPartPr>
              <p14:xfrm>
                <a:off x="8910543" y="2465356"/>
                <a:ext cx="3600" cy="46440"/>
              </p14:xfrm>
            </p:contentPart>
          </mc:Choice>
          <mc:Fallback>
            <p:pic>
              <p:nvPicPr>
                <p:cNvPr id="96" name="Ink 95">
                  <a:extLst>
                    <a:ext uri="{FF2B5EF4-FFF2-40B4-BE49-F238E27FC236}">
                      <a16:creationId xmlns:a16="http://schemas.microsoft.com/office/drawing/2014/main" id="{41EA42E9-9077-432E-9072-5AE776711278}"/>
                    </a:ext>
                  </a:extLst>
                </p:cNvPr>
                <p:cNvPicPr/>
                <p:nvPr/>
              </p:nvPicPr>
              <p:blipFill>
                <a:blip r:embed="rId125"/>
                <a:stretch>
                  <a:fillRect/>
                </a:stretch>
              </p:blipFill>
              <p:spPr>
                <a:xfrm>
                  <a:off x="8901543" y="2456716"/>
                  <a:ext cx="212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7" name="Ink 96">
                  <a:extLst>
                    <a:ext uri="{FF2B5EF4-FFF2-40B4-BE49-F238E27FC236}">
                      <a16:creationId xmlns:a16="http://schemas.microsoft.com/office/drawing/2014/main" id="{98617459-8E98-45C4-98DC-DB6367B6E853}"/>
                    </a:ext>
                  </a:extLst>
                </p14:cNvPr>
                <p14:cNvContentPartPr/>
                <p14:nvPr/>
              </p14:nvContentPartPr>
              <p14:xfrm>
                <a:off x="8793183" y="2440156"/>
                <a:ext cx="116280" cy="167040"/>
              </p14:xfrm>
            </p:contentPart>
          </mc:Choice>
          <mc:Fallback>
            <p:pic>
              <p:nvPicPr>
                <p:cNvPr id="97" name="Ink 96">
                  <a:extLst>
                    <a:ext uri="{FF2B5EF4-FFF2-40B4-BE49-F238E27FC236}">
                      <a16:creationId xmlns:a16="http://schemas.microsoft.com/office/drawing/2014/main" id="{98617459-8E98-45C4-98DC-DB6367B6E853}"/>
                    </a:ext>
                  </a:extLst>
                </p:cNvPr>
                <p:cNvPicPr/>
                <p:nvPr/>
              </p:nvPicPr>
              <p:blipFill>
                <a:blip r:embed="rId127"/>
                <a:stretch>
                  <a:fillRect/>
                </a:stretch>
              </p:blipFill>
              <p:spPr>
                <a:xfrm>
                  <a:off x="8784183" y="2431156"/>
                  <a:ext cx="1339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8" name="Ink 97">
                  <a:extLst>
                    <a:ext uri="{FF2B5EF4-FFF2-40B4-BE49-F238E27FC236}">
                      <a16:creationId xmlns:a16="http://schemas.microsoft.com/office/drawing/2014/main" id="{45919415-7D43-4804-8718-E3C8B158E5C6}"/>
                    </a:ext>
                  </a:extLst>
                </p14:cNvPr>
                <p14:cNvContentPartPr/>
                <p14:nvPr/>
              </p14:nvContentPartPr>
              <p14:xfrm>
                <a:off x="8930703" y="2647876"/>
                <a:ext cx="41760" cy="227520"/>
              </p14:xfrm>
            </p:contentPart>
          </mc:Choice>
          <mc:Fallback>
            <p:pic>
              <p:nvPicPr>
                <p:cNvPr id="98" name="Ink 97">
                  <a:extLst>
                    <a:ext uri="{FF2B5EF4-FFF2-40B4-BE49-F238E27FC236}">
                      <a16:creationId xmlns:a16="http://schemas.microsoft.com/office/drawing/2014/main" id="{45919415-7D43-4804-8718-E3C8B158E5C6}"/>
                    </a:ext>
                  </a:extLst>
                </p:cNvPr>
                <p:cNvPicPr/>
                <p:nvPr/>
              </p:nvPicPr>
              <p:blipFill>
                <a:blip r:embed="rId129"/>
                <a:stretch>
                  <a:fillRect/>
                </a:stretch>
              </p:blipFill>
              <p:spPr>
                <a:xfrm>
                  <a:off x="8922063" y="2638876"/>
                  <a:ext cx="594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9" name="Ink 98">
                  <a:extLst>
                    <a:ext uri="{FF2B5EF4-FFF2-40B4-BE49-F238E27FC236}">
                      <a16:creationId xmlns:a16="http://schemas.microsoft.com/office/drawing/2014/main" id="{C39DDB5A-6765-4364-9977-490C4EADBC57}"/>
                    </a:ext>
                  </a:extLst>
                </p14:cNvPr>
                <p14:cNvContentPartPr/>
                <p14:nvPr/>
              </p14:nvContentPartPr>
              <p14:xfrm>
                <a:off x="9103863" y="2594956"/>
                <a:ext cx="123120" cy="193680"/>
              </p14:xfrm>
            </p:contentPart>
          </mc:Choice>
          <mc:Fallback>
            <p:pic>
              <p:nvPicPr>
                <p:cNvPr id="99" name="Ink 98">
                  <a:extLst>
                    <a:ext uri="{FF2B5EF4-FFF2-40B4-BE49-F238E27FC236}">
                      <a16:creationId xmlns:a16="http://schemas.microsoft.com/office/drawing/2014/main" id="{C39DDB5A-6765-4364-9977-490C4EADBC57}"/>
                    </a:ext>
                  </a:extLst>
                </p:cNvPr>
                <p:cNvPicPr/>
                <p:nvPr/>
              </p:nvPicPr>
              <p:blipFill>
                <a:blip r:embed="rId131"/>
                <a:stretch>
                  <a:fillRect/>
                </a:stretch>
              </p:blipFill>
              <p:spPr>
                <a:xfrm>
                  <a:off x="9094863" y="2586316"/>
                  <a:ext cx="1407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0" name="Ink 99">
                  <a:extLst>
                    <a:ext uri="{FF2B5EF4-FFF2-40B4-BE49-F238E27FC236}">
                      <a16:creationId xmlns:a16="http://schemas.microsoft.com/office/drawing/2014/main" id="{C8129004-D5A3-4CB7-84F4-DF487CB375E8}"/>
                    </a:ext>
                  </a:extLst>
                </p14:cNvPr>
                <p14:cNvContentPartPr/>
                <p14:nvPr/>
              </p14:nvContentPartPr>
              <p14:xfrm>
                <a:off x="9252183" y="2258356"/>
                <a:ext cx="242640" cy="469800"/>
              </p14:xfrm>
            </p:contentPart>
          </mc:Choice>
          <mc:Fallback>
            <p:pic>
              <p:nvPicPr>
                <p:cNvPr id="100" name="Ink 99">
                  <a:extLst>
                    <a:ext uri="{FF2B5EF4-FFF2-40B4-BE49-F238E27FC236}">
                      <a16:creationId xmlns:a16="http://schemas.microsoft.com/office/drawing/2014/main" id="{C8129004-D5A3-4CB7-84F4-DF487CB375E8}"/>
                    </a:ext>
                  </a:extLst>
                </p:cNvPr>
                <p:cNvPicPr/>
                <p:nvPr/>
              </p:nvPicPr>
              <p:blipFill>
                <a:blip r:embed="rId133"/>
                <a:stretch>
                  <a:fillRect/>
                </a:stretch>
              </p:blipFill>
              <p:spPr>
                <a:xfrm>
                  <a:off x="9243183" y="2249716"/>
                  <a:ext cx="26028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1" name="Ink 100">
                  <a:extLst>
                    <a:ext uri="{FF2B5EF4-FFF2-40B4-BE49-F238E27FC236}">
                      <a16:creationId xmlns:a16="http://schemas.microsoft.com/office/drawing/2014/main" id="{5FC59C1F-F0E7-47EF-9050-7E77AA0DFBA6}"/>
                    </a:ext>
                  </a:extLst>
                </p14:cNvPr>
                <p14:cNvContentPartPr/>
                <p14:nvPr/>
              </p14:nvContentPartPr>
              <p14:xfrm>
                <a:off x="7898583" y="2318476"/>
                <a:ext cx="341640" cy="855720"/>
              </p14:xfrm>
            </p:contentPart>
          </mc:Choice>
          <mc:Fallback>
            <p:pic>
              <p:nvPicPr>
                <p:cNvPr id="101" name="Ink 100">
                  <a:extLst>
                    <a:ext uri="{FF2B5EF4-FFF2-40B4-BE49-F238E27FC236}">
                      <a16:creationId xmlns:a16="http://schemas.microsoft.com/office/drawing/2014/main" id="{5FC59C1F-F0E7-47EF-9050-7E77AA0DFBA6}"/>
                    </a:ext>
                  </a:extLst>
                </p:cNvPr>
                <p:cNvPicPr/>
                <p:nvPr/>
              </p:nvPicPr>
              <p:blipFill>
                <a:blip r:embed="rId135"/>
                <a:stretch>
                  <a:fillRect/>
                </a:stretch>
              </p:blipFill>
              <p:spPr>
                <a:xfrm>
                  <a:off x="7889943" y="2309836"/>
                  <a:ext cx="359280" cy="873360"/>
                </a:xfrm>
                <a:prstGeom prst="rect">
                  <a:avLst/>
                </a:prstGeom>
              </p:spPr>
            </p:pic>
          </mc:Fallback>
        </mc:AlternateContent>
      </p:grpSp>
      <p:grpSp>
        <p:nvGrpSpPr>
          <p:cNvPr id="112" name="Group 111">
            <a:extLst>
              <a:ext uri="{FF2B5EF4-FFF2-40B4-BE49-F238E27FC236}">
                <a16:creationId xmlns:a16="http://schemas.microsoft.com/office/drawing/2014/main" id="{BA65465A-A0BD-4908-9C66-4AA9500A6B50}"/>
              </a:ext>
            </a:extLst>
          </p:cNvPr>
          <p:cNvGrpSpPr/>
          <p:nvPr/>
        </p:nvGrpSpPr>
        <p:grpSpPr>
          <a:xfrm>
            <a:off x="9029703" y="3415396"/>
            <a:ext cx="738720" cy="631440"/>
            <a:chOff x="9029703" y="3415396"/>
            <a:chExt cx="738720" cy="631440"/>
          </a:xfrm>
        </p:grpSpPr>
        <mc:AlternateContent xmlns:mc="http://schemas.openxmlformats.org/markup-compatibility/2006">
          <mc:Choice xmlns:p14="http://schemas.microsoft.com/office/powerpoint/2010/main" Requires="p14">
            <p:contentPart p14:bwMode="auto" r:id="rId136">
              <p14:nvContentPartPr>
                <p14:cNvPr id="109" name="Ink 108">
                  <a:extLst>
                    <a:ext uri="{FF2B5EF4-FFF2-40B4-BE49-F238E27FC236}">
                      <a16:creationId xmlns:a16="http://schemas.microsoft.com/office/drawing/2014/main" id="{26EC1658-A4AA-4751-8394-BFCE2334E50E}"/>
                    </a:ext>
                  </a:extLst>
                </p14:cNvPr>
                <p14:cNvContentPartPr/>
                <p14:nvPr/>
              </p14:nvContentPartPr>
              <p14:xfrm>
                <a:off x="9029703" y="3565156"/>
                <a:ext cx="187200" cy="359280"/>
              </p14:xfrm>
            </p:contentPart>
          </mc:Choice>
          <mc:Fallback>
            <p:pic>
              <p:nvPicPr>
                <p:cNvPr id="109" name="Ink 108">
                  <a:extLst>
                    <a:ext uri="{FF2B5EF4-FFF2-40B4-BE49-F238E27FC236}">
                      <a16:creationId xmlns:a16="http://schemas.microsoft.com/office/drawing/2014/main" id="{26EC1658-A4AA-4751-8394-BFCE2334E50E}"/>
                    </a:ext>
                  </a:extLst>
                </p:cNvPr>
                <p:cNvPicPr/>
                <p:nvPr/>
              </p:nvPicPr>
              <p:blipFill>
                <a:blip r:embed="rId137"/>
                <a:stretch>
                  <a:fillRect/>
                </a:stretch>
              </p:blipFill>
              <p:spPr>
                <a:xfrm>
                  <a:off x="9021063" y="3556516"/>
                  <a:ext cx="2048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0" name="Ink 109">
                  <a:extLst>
                    <a:ext uri="{FF2B5EF4-FFF2-40B4-BE49-F238E27FC236}">
                      <a16:creationId xmlns:a16="http://schemas.microsoft.com/office/drawing/2014/main" id="{8987C28C-4AB8-48A0-BD11-72F071C3A547}"/>
                    </a:ext>
                  </a:extLst>
                </p14:cNvPr>
                <p14:cNvContentPartPr/>
                <p14:nvPr/>
              </p14:nvContentPartPr>
              <p14:xfrm>
                <a:off x="9231303" y="3760996"/>
                <a:ext cx="126360" cy="285840"/>
              </p14:xfrm>
            </p:contentPart>
          </mc:Choice>
          <mc:Fallback>
            <p:pic>
              <p:nvPicPr>
                <p:cNvPr id="110" name="Ink 109">
                  <a:extLst>
                    <a:ext uri="{FF2B5EF4-FFF2-40B4-BE49-F238E27FC236}">
                      <a16:creationId xmlns:a16="http://schemas.microsoft.com/office/drawing/2014/main" id="{8987C28C-4AB8-48A0-BD11-72F071C3A547}"/>
                    </a:ext>
                  </a:extLst>
                </p:cNvPr>
                <p:cNvPicPr/>
                <p:nvPr/>
              </p:nvPicPr>
              <p:blipFill>
                <a:blip r:embed="rId139"/>
                <a:stretch>
                  <a:fillRect/>
                </a:stretch>
              </p:blipFill>
              <p:spPr>
                <a:xfrm>
                  <a:off x="9222303" y="3752356"/>
                  <a:ext cx="1440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1" name="Ink 110">
                  <a:extLst>
                    <a:ext uri="{FF2B5EF4-FFF2-40B4-BE49-F238E27FC236}">
                      <a16:creationId xmlns:a16="http://schemas.microsoft.com/office/drawing/2014/main" id="{8FCBCB4B-7BDC-4921-A5D5-54D279B14468}"/>
                    </a:ext>
                  </a:extLst>
                </p14:cNvPr>
                <p14:cNvContentPartPr/>
                <p14:nvPr/>
              </p14:nvContentPartPr>
              <p14:xfrm>
                <a:off x="9532623" y="3415396"/>
                <a:ext cx="235800" cy="622080"/>
              </p14:xfrm>
            </p:contentPart>
          </mc:Choice>
          <mc:Fallback>
            <p:pic>
              <p:nvPicPr>
                <p:cNvPr id="111" name="Ink 110">
                  <a:extLst>
                    <a:ext uri="{FF2B5EF4-FFF2-40B4-BE49-F238E27FC236}">
                      <a16:creationId xmlns:a16="http://schemas.microsoft.com/office/drawing/2014/main" id="{8FCBCB4B-7BDC-4921-A5D5-54D279B14468}"/>
                    </a:ext>
                  </a:extLst>
                </p:cNvPr>
                <p:cNvPicPr/>
                <p:nvPr/>
              </p:nvPicPr>
              <p:blipFill>
                <a:blip r:embed="rId141"/>
                <a:stretch>
                  <a:fillRect/>
                </a:stretch>
              </p:blipFill>
              <p:spPr>
                <a:xfrm>
                  <a:off x="9523983" y="3406756"/>
                  <a:ext cx="253440" cy="639720"/>
                </a:xfrm>
                <a:prstGeom prst="rect">
                  <a:avLst/>
                </a:prstGeom>
              </p:spPr>
            </p:pic>
          </mc:Fallback>
        </mc:AlternateContent>
      </p:grpSp>
      <p:grpSp>
        <p:nvGrpSpPr>
          <p:cNvPr id="115" name="Group 114">
            <a:extLst>
              <a:ext uri="{FF2B5EF4-FFF2-40B4-BE49-F238E27FC236}">
                <a16:creationId xmlns:a16="http://schemas.microsoft.com/office/drawing/2014/main" id="{D1F5CE73-3413-4D03-AC68-EDE7F2B58C7A}"/>
              </a:ext>
            </a:extLst>
          </p:cNvPr>
          <p:cNvGrpSpPr/>
          <p:nvPr/>
        </p:nvGrpSpPr>
        <p:grpSpPr>
          <a:xfrm>
            <a:off x="8085063" y="4896076"/>
            <a:ext cx="1193760" cy="250200"/>
            <a:chOff x="8085063" y="4896076"/>
            <a:chExt cx="1193760" cy="250200"/>
          </a:xfrm>
        </p:grpSpPr>
        <mc:AlternateContent xmlns:mc="http://schemas.openxmlformats.org/markup-compatibility/2006">
          <mc:Choice xmlns:p14="http://schemas.microsoft.com/office/powerpoint/2010/main" Requires="p14">
            <p:contentPart p14:bwMode="auto" r:id="rId142">
              <p14:nvContentPartPr>
                <p14:cNvPr id="113" name="Ink 112">
                  <a:extLst>
                    <a:ext uri="{FF2B5EF4-FFF2-40B4-BE49-F238E27FC236}">
                      <a16:creationId xmlns:a16="http://schemas.microsoft.com/office/drawing/2014/main" id="{E0570C3F-C438-4AC6-860A-237440020CC2}"/>
                    </a:ext>
                  </a:extLst>
                </p14:cNvPr>
                <p14:cNvContentPartPr/>
                <p14:nvPr/>
              </p14:nvContentPartPr>
              <p14:xfrm>
                <a:off x="8332023" y="4921636"/>
                <a:ext cx="946800" cy="224640"/>
              </p14:xfrm>
            </p:contentPart>
          </mc:Choice>
          <mc:Fallback>
            <p:pic>
              <p:nvPicPr>
                <p:cNvPr id="113" name="Ink 112">
                  <a:extLst>
                    <a:ext uri="{FF2B5EF4-FFF2-40B4-BE49-F238E27FC236}">
                      <a16:creationId xmlns:a16="http://schemas.microsoft.com/office/drawing/2014/main" id="{E0570C3F-C438-4AC6-860A-237440020CC2}"/>
                    </a:ext>
                  </a:extLst>
                </p:cNvPr>
                <p:cNvPicPr/>
                <p:nvPr/>
              </p:nvPicPr>
              <p:blipFill>
                <a:blip r:embed="rId143"/>
                <a:stretch>
                  <a:fillRect/>
                </a:stretch>
              </p:blipFill>
              <p:spPr>
                <a:xfrm>
                  <a:off x="8323383" y="4912996"/>
                  <a:ext cx="9644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4" name="Ink 113">
                  <a:extLst>
                    <a:ext uri="{FF2B5EF4-FFF2-40B4-BE49-F238E27FC236}">
                      <a16:creationId xmlns:a16="http://schemas.microsoft.com/office/drawing/2014/main" id="{8903EBD1-3D04-40F2-B888-DA5264D805C9}"/>
                    </a:ext>
                  </a:extLst>
                </p14:cNvPr>
                <p14:cNvContentPartPr/>
                <p14:nvPr/>
              </p14:nvContentPartPr>
              <p14:xfrm>
                <a:off x="8085063" y="4896076"/>
                <a:ext cx="1087920" cy="85320"/>
              </p14:xfrm>
            </p:contentPart>
          </mc:Choice>
          <mc:Fallback>
            <p:pic>
              <p:nvPicPr>
                <p:cNvPr id="114" name="Ink 113">
                  <a:extLst>
                    <a:ext uri="{FF2B5EF4-FFF2-40B4-BE49-F238E27FC236}">
                      <a16:creationId xmlns:a16="http://schemas.microsoft.com/office/drawing/2014/main" id="{8903EBD1-3D04-40F2-B888-DA5264D805C9}"/>
                    </a:ext>
                  </a:extLst>
                </p:cNvPr>
                <p:cNvPicPr/>
                <p:nvPr/>
              </p:nvPicPr>
              <p:blipFill>
                <a:blip r:embed="rId145"/>
                <a:stretch>
                  <a:fillRect/>
                </a:stretch>
              </p:blipFill>
              <p:spPr>
                <a:xfrm>
                  <a:off x="8076063" y="4887436"/>
                  <a:ext cx="1105560" cy="102960"/>
                </a:xfrm>
                <a:prstGeom prst="rect">
                  <a:avLst/>
                </a:prstGeom>
              </p:spPr>
            </p:pic>
          </mc:Fallback>
        </mc:AlternateContent>
      </p:grpSp>
      <p:grpSp>
        <p:nvGrpSpPr>
          <p:cNvPr id="117" name="Group 116">
            <a:extLst>
              <a:ext uri="{FF2B5EF4-FFF2-40B4-BE49-F238E27FC236}">
                <a16:creationId xmlns:a16="http://schemas.microsoft.com/office/drawing/2014/main" id="{89AC9A07-33E5-42AF-B41C-83B15BF30056}"/>
              </a:ext>
            </a:extLst>
          </p:cNvPr>
          <p:cNvGrpSpPr/>
          <p:nvPr/>
        </p:nvGrpSpPr>
        <p:grpSpPr>
          <a:xfrm>
            <a:off x="7915863" y="3587836"/>
            <a:ext cx="888840" cy="657000"/>
            <a:chOff x="7915863" y="3587836"/>
            <a:chExt cx="888840" cy="657000"/>
          </a:xfrm>
        </p:grpSpPr>
        <mc:AlternateContent xmlns:mc="http://schemas.openxmlformats.org/markup-compatibility/2006">
          <mc:Choice xmlns:p14="http://schemas.microsoft.com/office/powerpoint/2010/main" Requires="p14">
            <p:contentPart p14:bwMode="auto" r:id="rId146">
              <p14:nvContentPartPr>
                <p14:cNvPr id="102" name="Ink 101">
                  <a:extLst>
                    <a:ext uri="{FF2B5EF4-FFF2-40B4-BE49-F238E27FC236}">
                      <a16:creationId xmlns:a16="http://schemas.microsoft.com/office/drawing/2014/main" id="{50E33217-D338-4B9D-A790-6953B50D8F78}"/>
                    </a:ext>
                  </a:extLst>
                </p14:cNvPr>
                <p14:cNvContentPartPr/>
                <p14:nvPr/>
              </p14:nvContentPartPr>
              <p14:xfrm>
                <a:off x="7915863" y="3587836"/>
                <a:ext cx="251640" cy="475560"/>
              </p14:xfrm>
            </p:contentPart>
          </mc:Choice>
          <mc:Fallback>
            <p:pic>
              <p:nvPicPr>
                <p:cNvPr id="102" name="Ink 101">
                  <a:extLst>
                    <a:ext uri="{FF2B5EF4-FFF2-40B4-BE49-F238E27FC236}">
                      <a16:creationId xmlns:a16="http://schemas.microsoft.com/office/drawing/2014/main" id="{50E33217-D338-4B9D-A790-6953B50D8F78}"/>
                    </a:ext>
                  </a:extLst>
                </p:cNvPr>
                <p:cNvPicPr/>
                <p:nvPr/>
              </p:nvPicPr>
              <p:blipFill>
                <a:blip r:embed="rId147"/>
                <a:stretch>
                  <a:fillRect/>
                </a:stretch>
              </p:blipFill>
              <p:spPr>
                <a:xfrm>
                  <a:off x="7906863" y="3578836"/>
                  <a:ext cx="26928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3" name="Ink 102">
                  <a:extLst>
                    <a:ext uri="{FF2B5EF4-FFF2-40B4-BE49-F238E27FC236}">
                      <a16:creationId xmlns:a16="http://schemas.microsoft.com/office/drawing/2014/main" id="{D140327C-9BB3-48B9-818E-52F2C77155BA}"/>
                    </a:ext>
                  </a:extLst>
                </p14:cNvPr>
                <p14:cNvContentPartPr/>
                <p14:nvPr/>
              </p14:nvContentPartPr>
              <p14:xfrm>
                <a:off x="8182263" y="3613036"/>
                <a:ext cx="144360" cy="294480"/>
              </p14:xfrm>
            </p:contentPart>
          </mc:Choice>
          <mc:Fallback>
            <p:pic>
              <p:nvPicPr>
                <p:cNvPr id="103" name="Ink 102">
                  <a:extLst>
                    <a:ext uri="{FF2B5EF4-FFF2-40B4-BE49-F238E27FC236}">
                      <a16:creationId xmlns:a16="http://schemas.microsoft.com/office/drawing/2014/main" id="{D140327C-9BB3-48B9-818E-52F2C77155BA}"/>
                    </a:ext>
                  </a:extLst>
                </p:cNvPr>
                <p:cNvPicPr/>
                <p:nvPr/>
              </p:nvPicPr>
              <p:blipFill>
                <a:blip r:embed="rId149"/>
                <a:stretch>
                  <a:fillRect/>
                </a:stretch>
              </p:blipFill>
              <p:spPr>
                <a:xfrm>
                  <a:off x="8173263" y="3604396"/>
                  <a:ext cx="16200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4" name="Ink 103">
                  <a:extLst>
                    <a:ext uri="{FF2B5EF4-FFF2-40B4-BE49-F238E27FC236}">
                      <a16:creationId xmlns:a16="http://schemas.microsoft.com/office/drawing/2014/main" id="{82A5010F-AE13-45ED-9071-6EC7397C0FC9}"/>
                    </a:ext>
                  </a:extLst>
                </p14:cNvPr>
                <p14:cNvContentPartPr/>
                <p14:nvPr/>
              </p14:nvContentPartPr>
              <p14:xfrm>
                <a:off x="8399703" y="3808516"/>
                <a:ext cx="83520" cy="209520"/>
              </p14:xfrm>
            </p:contentPart>
          </mc:Choice>
          <mc:Fallback>
            <p:pic>
              <p:nvPicPr>
                <p:cNvPr id="104" name="Ink 103">
                  <a:extLst>
                    <a:ext uri="{FF2B5EF4-FFF2-40B4-BE49-F238E27FC236}">
                      <a16:creationId xmlns:a16="http://schemas.microsoft.com/office/drawing/2014/main" id="{82A5010F-AE13-45ED-9071-6EC7397C0FC9}"/>
                    </a:ext>
                  </a:extLst>
                </p:cNvPr>
                <p:cNvPicPr/>
                <p:nvPr/>
              </p:nvPicPr>
              <p:blipFill>
                <a:blip r:embed="rId151"/>
                <a:stretch>
                  <a:fillRect/>
                </a:stretch>
              </p:blipFill>
              <p:spPr>
                <a:xfrm>
                  <a:off x="8391063" y="3799516"/>
                  <a:ext cx="1011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5" name="Ink 104">
                  <a:extLst>
                    <a:ext uri="{FF2B5EF4-FFF2-40B4-BE49-F238E27FC236}">
                      <a16:creationId xmlns:a16="http://schemas.microsoft.com/office/drawing/2014/main" id="{B091EE55-B018-4212-B400-5EFC1E810444}"/>
                    </a:ext>
                  </a:extLst>
                </p14:cNvPr>
                <p14:cNvContentPartPr/>
                <p14:nvPr/>
              </p14:nvContentPartPr>
              <p14:xfrm>
                <a:off x="8490063" y="3733636"/>
                <a:ext cx="168480" cy="45000"/>
              </p14:xfrm>
            </p:contentPart>
          </mc:Choice>
          <mc:Fallback>
            <p:pic>
              <p:nvPicPr>
                <p:cNvPr id="105" name="Ink 104">
                  <a:extLst>
                    <a:ext uri="{FF2B5EF4-FFF2-40B4-BE49-F238E27FC236}">
                      <a16:creationId xmlns:a16="http://schemas.microsoft.com/office/drawing/2014/main" id="{B091EE55-B018-4212-B400-5EFC1E810444}"/>
                    </a:ext>
                  </a:extLst>
                </p:cNvPr>
                <p:cNvPicPr/>
                <p:nvPr/>
              </p:nvPicPr>
              <p:blipFill>
                <a:blip r:embed="rId153"/>
                <a:stretch>
                  <a:fillRect/>
                </a:stretch>
              </p:blipFill>
              <p:spPr>
                <a:xfrm>
                  <a:off x="8481423" y="3724996"/>
                  <a:ext cx="1861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6" name="Ink 105">
                  <a:extLst>
                    <a:ext uri="{FF2B5EF4-FFF2-40B4-BE49-F238E27FC236}">
                      <a16:creationId xmlns:a16="http://schemas.microsoft.com/office/drawing/2014/main" id="{90438F3E-DA15-4D4F-BEAA-CE488A23F836}"/>
                    </a:ext>
                  </a:extLst>
                </p14:cNvPr>
                <p14:cNvContentPartPr/>
                <p14:nvPr/>
              </p14:nvContentPartPr>
              <p14:xfrm>
                <a:off x="8748543" y="3975196"/>
                <a:ext cx="56160" cy="255600"/>
              </p14:xfrm>
            </p:contentPart>
          </mc:Choice>
          <mc:Fallback>
            <p:pic>
              <p:nvPicPr>
                <p:cNvPr id="106" name="Ink 105">
                  <a:extLst>
                    <a:ext uri="{FF2B5EF4-FFF2-40B4-BE49-F238E27FC236}">
                      <a16:creationId xmlns:a16="http://schemas.microsoft.com/office/drawing/2014/main" id="{90438F3E-DA15-4D4F-BEAA-CE488A23F836}"/>
                    </a:ext>
                  </a:extLst>
                </p:cNvPr>
                <p:cNvPicPr/>
                <p:nvPr/>
              </p:nvPicPr>
              <p:blipFill>
                <a:blip r:embed="rId155"/>
                <a:stretch>
                  <a:fillRect/>
                </a:stretch>
              </p:blipFill>
              <p:spPr>
                <a:xfrm>
                  <a:off x="8739543" y="3966556"/>
                  <a:ext cx="738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6" name="Ink 115">
                  <a:extLst>
                    <a:ext uri="{FF2B5EF4-FFF2-40B4-BE49-F238E27FC236}">
                      <a16:creationId xmlns:a16="http://schemas.microsoft.com/office/drawing/2014/main" id="{C2251594-4444-4F70-B08C-5E81FA987966}"/>
                    </a:ext>
                  </a:extLst>
                </p14:cNvPr>
                <p14:cNvContentPartPr/>
                <p14:nvPr/>
              </p14:nvContentPartPr>
              <p14:xfrm>
                <a:off x="8170383" y="4110556"/>
                <a:ext cx="414360" cy="134280"/>
              </p14:xfrm>
            </p:contentPart>
          </mc:Choice>
          <mc:Fallback>
            <p:pic>
              <p:nvPicPr>
                <p:cNvPr id="116" name="Ink 115">
                  <a:extLst>
                    <a:ext uri="{FF2B5EF4-FFF2-40B4-BE49-F238E27FC236}">
                      <a16:creationId xmlns:a16="http://schemas.microsoft.com/office/drawing/2014/main" id="{C2251594-4444-4F70-B08C-5E81FA987966}"/>
                    </a:ext>
                  </a:extLst>
                </p:cNvPr>
                <p:cNvPicPr/>
                <p:nvPr/>
              </p:nvPicPr>
              <p:blipFill>
                <a:blip r:embed="rId157"/>
                <a:stretch>
                  <a:fillRect/>
                </a:stretch>
              </p:blipFill>
              <p:spPr>
                <a:xfrm>
                  <a:off x="8161383" y="4101556"/>
                  <a:ext cx="432000" cy="151920"/>
                </a:xfrm>
                <a:prstGeom prst="rect">
                  <a:avLst/>
                </a:prstGeom>
              </p:spPr>
            </p:pic>
          </mc:Fallback>
        </mc:AlternateContent>
      </p:grpSp>
    </p:spTree>
    <p:extLst>
      <p:ext uri="{BB962C8B-B14F-4D97-AF65-F5344CB8AC3E}">
        <p14:creationId xmlns:p14="http://schemas.microsoft.com/office/powerpoint/2010/main" val="29086753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932" y="334536"/>
            <a:ext cx="8280400" cy="533400"/>
          </a:xfrm>
        </p:spPr>
        <p:txBody>
          <a:bodyPr/>
          <a:lstStyle/>
          <a:p>
            <a:r>
              <a:rPr lang="en-US" altLang="ko-KR" sz="2800" dirty="0">
                <a:solidFill>
                  <a:srgbClr val="002060"/>
                </a:solidFill>
                <a:ea typeface="Gulim" pitchFamily="34" charset="-127"/>
              </a:rPr>
              <a:t>Total swapping Cost (</a:t>
            </a:r>
            <a:r>
              <a:rPr lang="en-US" altLang="ko-KR" sz="2800" i="1" dirty="0">
                <a:solidFill>
                  <a:srgbClr val="002060"/>
                </a:solidFill>
                <a:ea typeface="Gulim" pitchFamily="34" charset="-127"/>
              </a:rPr>
              <a:t>TC</a:t>
            </a:r>
            <a:r>
              <a:rPr lang="en-US" altLang="ko-KR" sz="2800" i="1" baseline="-25000" dirty="0">
                <a:solidFill>
                  <a:srgbClr val="C00000"/>
                </a:solidFill>
                <a:ea typeface="Gulim" pitchFamily="34" charset="-127"/>
              </a:rPr>
              <a:t>i</a:t>
            </a:r>
            <a:r>
              <a:rPr lang="en-US" altLang="ko-KR" sz="2800" i="1" baseline="-25000" dirty="0">
                <a:solidFill>
                  <a:srgbClr val="009242"/>
                </a:solidFill>
                <a:ea typeface="Gulim" pitchFamily="34" charset="-127"/>
              </a:rPr>
              <a:t>h</a:t>
            </a:r>
            <a:r>
              <a:rPr lang="en-US" altLang="ko-KR" sz="2800" i="1" dirty="0">
                <a:solidFill>
                  <a:srgbClr val="002060"/>
                </a:solidFill>
                <a:ea typeface="Gulim" pitchFamily="34" charset="-127"/>
              </a:rPr>
              <a:t>)</a:t>
            </a:r>
            <a:endParaRPr lang="en-IN" sz="2800" dirty="0">
              <a:solidFill>
                <a:srgbClr val="002060"/>
              </a:solidFill>
            </a:endParaRPr>
          </a:p>
        </p:txBody>
      </p:sp>
      <p:sp>
        <p:nvSpPr>
          <p:cNvPr id="3" name="Content Placeholder 2"/>
          <p:cNvSpPr>
            <a:spLocks noGrp="1"/>
          </p:cNvSpPr>
          <p:nvPr>
            <p:ph idx="1"/>
          </p:nvPr>
        </p:nvSpPr>
        <p:spPr/>
        <p:txBody>
          <a:bodyPr/>
          <a:lstStyle/>
          <a:p>
            <a:pPr marL="0" indent="0">
              <a:lnSpc>
                <a:spcPct val="200000"/>
              </a:lnSpc>
              <a:buNone/>
            </a:pPr>
            <a:r>
              <a:rPr lang="en-US" altLang="en-US" sz="3600" dirty="0"/>
              <a:t>Total swapping cost </a:t>
            </a:r>
            <a:r>
              <a:rPr lang="en-US" altLang="en-US" sz="3600" i="1" dirty="0"/>
              <a:t> TC</a:t>
            </a:r>
            <a:r>
              <a:rPr lang="en-US" altLang="en-US" sz="3600" i="1" baseline="-25000" dirty="0">
                <a:solidFill>
                  <a:srgbClr val="C00000"/>
                </a:solidFill>
              </a:rPr>
              <a:t>i</a:t>
            </a:r>
            <a:r>
              <a:rPr lang="en-US" altLang="en-US" sz="3600" i="1" baseline="-25000" dirty="0">
                <a:solidFill>
                  <a:srgbClr val="006600"/>
                </a:solidFill>
              </a:rPr>
              <a:t>h</a:t>
            </a:r>
            <a:r>
              <a:rPr lang="en-US" altLang="en-US" sz="3600" i="1" dirty="0">
                <a:solidFill>
                  <a:srgbClr val="002060"/>
                </a:solidFill>
              </a:rPr>
              <a:t>=</a:t>
            </a:r>
            <a:r>
              <a:rPr lang="en-US" altLang="en-US" sz="3600" i="1" dirty="0">
                <a:sym typeface="Symbol" pitchFamily="18" charset="2"/>
              </a:rPr>
              <a:t></a:t>
            </a:r>
            <a:r>
              <a:rPr lang="en-US" altLang="en-US" sz="3600" i="1" baseline="-25000" dirty="0">
                <a:sym typeface="Symbol" pitchFamily="18" charset="2"/>
              </a:rPr>
              <a:t>j</a:t>
            </a:r>
            <a:r>
              <a:rPr lang="en-US" altLang="en-US" sz="3600" i="1" dirty="0">
                <a:sym typeface="Symbol" pitchFamily="18" charset="2"/>
              </a:rPr>
              <a:t>C</a:t>
            </a:r>
            <a:r>
              <a:rPr lang="en-US" altLang="en-US" sz="3600" i="1" baseline="-25000" dirty="0">
                <a:solidFill>
                  <a:srgbClr val="002060"/>
                </a:solidFill>
                <a:sym typeface="Symbol" pitchFamily="18" charset="2"/>
              </a:rPr>
              <a:t>j</a:t>
            </a:r>
            <a:r>
              <a:rPr lang="en-US" altLang="en-US" sz="3600" i="1" baseline="-25000" dirty="0">
                <a:solidFill>
                  <a:srgbClr val="C00000"/>
                </a:solidFill>
                <a:sym typeface="Symbol" pitchFamily="18" charset="2"/>
              </a:rPr>
              <a:t>i</a:t>
            </a:r>
            <a:r>
              <a:rPr lang="en-US" altLang="en-US" sz="3600" i="1" baseline="-25000" dirty="0">
                <a:solidFill>
                  <a:srgbClr val="006600"/>
                </a:solidFill>
                <a:sym typeface="Symbol" pitchFamily="18" charset="2"/>
              </a:rPr>
              <a:t>h</a:t>
            </a:r>
          </a:p>
          <a:p>
            <a:pPr lvl="1">
              <a:lnSpc>
                <a:spcPct val="200000"/>
              </a:lnSpc>
            </a:pPr>
            <a:r>
              <a:rPr lang="en-US" sz="2000" i="1" dirty="0">
                <a:sym typeface="Symbol" pitchFamily="18" charset="2"/>
              </a:rPr>
              <a:t>Where </a:t>
            </a:r>
            <a:r>
              <a:rPr lang="en-US" altLang="en-US" sz="2000" i="1" dirty="0" err="1">
                <a:sym typeface="Symbol" pitchFamily="18" charset="2"/>
              </a:rPr>
              <a:t>C</a:t>
            </a:r>
            <a:r>
              <a:rPr lang="en-US" altLang="en-US" sz="2000" i="1" baseline="-25000" dirty="0" err="1">
                <a:solidFill>
                  <a:srgbClr val="002060"/>
                </a:solidFill>
                <a:sym typeface="Symbol" pitchFamily="18" charset="2"/>
              </a:rPr>
              <a:t>j</a:t>
            </a:r>
            <a:r>
              <a:rPr lang="en-US" altLang="en-US" sz="2000" i="1" baseline="-25000" dirty="0" err="1">
                <a:solidFill>
                  <a:srgbClr val="C00000"/>
                </a:solidFill>
                <a:sym typeface="Symbol" pitchFamily="18" charset="2"/>
              </a:rPr>
              <a:t>i</a:t>
            </a:r>
            <a:r>
              <a:rPr lang="en-US" altLang="en-US" sz="2000" i="1" baseline="-25000" dirty="0" err="1">
                <a:solidFill>
                  <a:srgbClr val="006600"/>
                </a:solidFill>
                <a:sym typeface="Symbol" pitchFamily="18" charset="2"/>
              </a:rPr>
              <a:t>h</a:t>
            </a:r>
            <a:r>
              <a:rPr lang="en-US" altLang="en-US" sz="2000" i="1" dirty="0">
                <a:solidFill>
                  <a:srgbClr val="002060"/>
                </a:solidFill>
                <a:sym typeface="Symbol" pitchFamily="18" charset="2"/>
              </a:rPr>
              <a:t> </a:t>
            </a:r>
            <a:r>
              <a:rPr lang="en-US" altLang="en-US" sz="2000" i="1" dirty="0">
                <a:sym typeface="Symbol" pitchFamily="18" charset="2"/>
              </a:rPr>
              <a:t>is the cost of swapping </a:t>
            </a:r>
            <a:r>
              <a:rPr lang="en-US" altLang="ko-KR" sz="2000" i="1" dirty="0" err="1">
                <a:solidFill>
                  <a:srgbClr val="A40000"/>
                </a:solidFill>
                <a:ea typeface="Gulim" pitchFamily="34" charset="-127"/>
              </a:rPr>
              <a:t>i</a:t>
            </a:r>
            <a:r>
              <a:rPr lang="en-US" altLang="ko-KR" sz="2000" dirty="0">
                <a:solidFill>
                  <a:srgbClr val="002060"/>
                </a:solidFill>
                <a:ea typeface="Gulim" pitchFamily="34" charset="-127"/>
              </a:rPr>
              <a:t> </a:t>
            </a:r>
            <a:r>
              <a:rPr lang="en-US" altLang="ko-KR" sz="2000" dirty="0">
                <a:ea typeface="Gulim" pitchFamily="34" charset="-127"/>
              </a:rPr>
              <a:t>with</a:t>
            </a:r>
            <a:r>
              <a:rPr lang="en-US" altLang="ko-KR" sz="2000" dirty="0">
                <a:solidFill>
                  <a:srgbClr val="002060"/>
                </a:solidFill>
                <a:ea typeface="Gulim" pitchFamily="34" charset="-127"/>
              </a:rPr>
              <a:t> </a:t>
            </a:r>
            <a:r>
              <a:rPr lang="en-US" altLang="ko-KR" sz="2000" i="1" dirty="0">
                <a:solidFill>
                  <a:srgbClr val="006600"/>
                </a:solidFill>
                <a:ea typeface="Gulim" pitchFamily="34" charset="-127"/>
              </a:rPr>
              <a:t>h</a:t>
            </a:r>
            <a:r>
              <a:rPr lang="en-US" altLang="ko-KR" sz="2000" i="1" dirty="0">
                <a:solidFill>
                  <a:srgbClr val="002060"/>
                </a:solidFill>
                <a:ea typeface="Gulim" pitchFamily="34" charset="-127"/>
              </a:rPr>
              <a:t> </a:t>
            </a:r>
            <a:r>
              <a:rPr lang="en-US" altLang="ko-KR" sz="2000" i="1" dirty="0">
                <a:ea typeface="Gulim" pitchFamily="34" charset="-127"/>
              </a:rPr>
              <a:t>for all non </a:t>
            </a:r>
            <a:r>
              <a:rPr lang="en-US" altLang="ko-KR" sz="2000" i="1" dirty="0" err="1">
                <a:ea typeface="Gulim" pitchFamily="34" charset="-127"/>
              </a:rPr>
              <a:t>medoid</a:t>
            </a:r>
            <a:r>
              <a:rPr lang="en-US" altLang="ko-KR" sz="2000" i="1" dirty="0">
                <a:ea typeface="Gulim" pitchFamily="34" charset="-127"/>
              </a:rPr>
              <a:t> objects</a:t>
            </a:r>
            <a:r>
              <a:rPr lang="en-US" altLang="ko-KR" sz="2000" i="1" dirty="0">
                <a:solidFill>
                  <a:srgbClr val="002060"/>
                </a:solidFill>
                <a:ea typeface="Gulim" pitchFamily="34" charset="-127"/>
              </a:rPr>
              <a:t> j</a:t>
            </a:r>
          </a:p>
          <a:p>
            <a:pPr lvl="1">
              <a:lnSpc>
                <a:spcPct val="200000"/>
              </a:lnSpc>
            </a:pPr>
            <a:r>
              <a:rPr lang="en-US" altLang="en-US" sz="2000" i="1" dirty="0" err="1">
                <a:sym typeface="Symbol" pitchFamily="18" charset="2"/>
              </a:rPr>
              <a:t>C</a:t>
            </a:r>
            <a:r>
              <a:rPr lang="en-US" altLang="en-US" sz="2000" i="1" baseline="-25000" dirty="0" err="1">
                <a:solidFill>
                  <a:srgbClr val="002060"/>
                </a:solidFill>
                <a:sym typeface="Symbol" pitchFamily="18" charset="2"/>
              </a:rPr>
              <a:t>j</a:t>
            </a:r>
            <a:r>
              <a:rPr lang="en-US" altLang="en-US" sz="2000" i="1" baseline="-25000" dirty="0" err="1">
                <a:solidFill>
                  <a:srgbClr val="C00000"/>
                </a:solidFill>
                <a:sym typeface="Symbol" pitchFamily="18" charset="2"/>
              </a:rPr>
              <a:t>i</a:t>
            </a:r>
            <a:r>
              <a:rPr lang="en-US" altLang="en-US" sz="2000" i="1" baseline="-25000" dirty="0" err="1">
                <a:solidFill>
                  <a:srgbClr val="006600"/>
                </a:solidFill>
                <a:sym typeface="Symbol" pitchFamily="18" charset="2"/>
              </a:rPr>
              <a:t>h</a:t>
            </a:r>
            <a:r>
              <a:rPr lang="en-US" altLang="en-US" sz="2000" i="1" baseline="-25000" dirty="0">
                <a:solidFill>
                  <a:srgbClr val="002060"/>
                </a:solidFill>
                <a:sym typeface="Symbol" pitchFamily="18" charset="2"/>
              </a:rPr>
              <a:t> </a:t>
            </a:r>
            <a:r>
              <a:rPr lang="en-US" altLang="en-US" sz="2000" dirty="0">
                <a:sym typeface="Symbol" pitchFamily="18" charset="2"/>
              </a:rPr>
              <a:t>will vary depending upon different cases</a:t>
            </a:r>
            <a:endParaRPr lang="en-US" altLang="ko-KR" sz="2000" dirty="0">
              <a:ea typeface="Gulim" pitchFamily="34" charset="-127"/>
            </a:endParaRPr>
          </a:p>
        </p:txBody>
      </p:sp>
    </p:spTree>
    <p:extLst>
      <p:ext uri="{BB962C8B-B14F-4D97-AF65-F5344CB8AC3E}">
        <p14:creationId xmlns:p14="http://schemas.microsoft.com/office/powerpoint/2010/main" val="3693248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80400" cy="533400"/>
          </a:xfrm>
        </p:spPr>
        <p:txBody>
          <a:bodyPr>
            <a:normAutofit fontScale="90000"/>
          </a:bodyPr>
          <a:lstStyle/>
          <a:p>
            <a:r>
              <a:rPr lang="en-US" altLang="ko-KR" dirty="0">
                <a:solidFill>
                  <a:srgbClr val="002060"/>
                </a:solidFill>
                <a:ea typeface="Gulim" pitchFamily="34" charset="-127"/>
              </a:rPr>
              <a:t>Sum of Squared Error (SSE)</a:t>
            </a:r>
            <a:endParaRPr lang="en-IN" dirty="0"/>
          </a:p>
        </p:txBody>
      </p:sp>
      <mc:AlternateContent xmlns:mc="http://schemas.openxmlformats.org/markup-compatibility/2006" xmlns:a14="http://schemas.microsoft.com/office/drawing/2010/main">
        <mc:Choice Requires="a14">
          <p:sp>
            <p:nvSpPr>
              <p:cNvPr id="4" name="TextBox 3"/>
              <p:cNvSpPr txBox="1"/>
              <p:nvPr/>
            </p:nvSpPr>
            <p:spPr>
              <a:xfrm>
                <a:off x="1828800" y="967101"/>
                <a:ext cx="7772400" cy="10940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altLang="en-US" sz="2400" dirty="0"/>
                        <m:t>SSE</m:t>
                      </m:r>
                      <m:r>
                        <m:rPr>
                          <m:nor/>
                        </m:rPr>
                        <a:rPr lang="en-IN" altLang="en-US" sz="2400" dirty="0"/>
                        <m:t> </m:t>
                      </m:r>
                      <m:r>
                        <m:rPr>
                          <m:nor/>
                        </m:rPr>
                        <a:rPr lang="en-US" altLang="en-US" sz="2400" dirty="0"/>
                        <m:t>(</m:t>
                      </m:r>
                      <m:r>
                        <a:rPr lang="en-IN" sz="2400" i="1">
                          <a:latin typeface="Cambria Math" panose="02040503050406030204" pitchFamily="18" charset="0"/>
                        </a:rPr>
                        <m:t>𝐸</m:t>
                      </m:r>
                      <m:r>
                        <a:rPr lang="en-IN" sz="2400" i="1">
                          <a:latin typeface="Cambria Math" panose="02040503050406030204" pitchFamily="18" charset="0"/>
                        </a:rPr>
                        <m:t>)=</m:t>
                      </m:r>
                      <m:nary>
                        <m:naryPr>
                          <m:chr m:val="∑"/>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𝑘</m:t>
                          </m:r>
                        </m:sup>
                        <m:e>
                          <m:nary>
                            <m:naryPr>
                              <m:chr m:val="∑"/>
                              <m:supHide m:val="on"/>
                              <m:ctrlPr>
                                <a:rPr lang="en-IN" sz="2400" i="1">
                                  <a:latin typeface="Cambria Math" panose="02040503050406030204" pitchFamily="18" charset="0"/>
                                </a:rPr>
                              </m:ctrlPr>
                            </m:naryPr>
                            <m:sub>
                              <m:r>
                                <a:rPr lang="en-IN" sz="2400" i="1">
                                  <a:latin typeface="Cambria Math" panose="02040503050406030204" pitchFamily="18" charset="0"/>
                                </a:rPr>
                                <m:t>𝑗</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𝐶</m:t>
                                  </m:r>
                                </m:e>
                                <m:sub>
                                  <m:r>
                                    <a:rPr lang="en-IN" sz="2400" i="1">
                                      <a:latin typeface="Cambria Math" panose="02040503050406030204" pitchFamily="18" charset="0"/>
                                      <a:ea typeface="Cambria Math" panose="02040503050406030204" pitchFamily="18" charset="0"/>
                                    </a:rPr>
                                    <m:t>𝑖</m:t>
                                  </m:r>
                                </m:sub>
                              </m:sSub>
                            </m:sub>
                            <m:sup/>
                            <m:e>
                              <m:r>
                                <a:rPr lang="en-IN" sz="2400" i="1">
                                  <a:latin typeface="Cambria Math" panose="02040503050406030204" pitchFamily="18" charset="0"/>
                                  <a:ea typeface="Cambria Math" panose="02040503050406030204" pitchFamily="18" charset="0"/>
                                </a:rPr>
                                <m:t>𝑑</m:t>
                              </m:r>
                              <m:r>
                                <a:rPr lang="en-IN" sz="2400" i="1" baseline="30000">
                                  <a:latin typeface="Cambria Math" panose="02040503050406030204" pitchFamily="18" charset="0"/>
                                  <a:ea typeface="Cambria Math" panose="02040503050406030204" pitchFamily="18" charset="0"/>
                                </a:rPr>
                                <m:t>2</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𝑗</m:t>
                              </m:r>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ea typeface="Cambria Math" panose="02040503050406030204" pitchFamily="18" charset="0"/>
                                </a:rPr>
                                <m:t>)</m:t>
                              </m:r>
                            </m:e>
                          </m:nary>
                        </m:e>
                      </m:nary>
                    </m:oMath>
                  </m:oMathPara>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828800" y="967101"/>
                <a:ext cx="7772400" cy="1094017"/>
              </a:xfrm>
              <a:prstGeom prst="rect">
                <a:avLst/>
              </a:prstGeom>
              <a:blipFill rotWithShape="0">
                <a:blip r:embed="rId2"/>
                <a:stretch>
                  <a:fillRect/>
                </a:stretch>
              </a:blipFill>
            </p:spPr>
            <p:txBody>
              <a:bodyPr/>
              <a:lstStyle/>
              <a:p>
                <a:r>
                  <a:rPr lang="en-IN">
                    <a:noFill/>
                  </a:rPr>
                  <a:t> </a:t>
                </a:r>
              </a:p>
            </p:txBody>
          </p:sp>
        </mc:Fallback>
      </mc:AlternateContent>
      <p:sp>
        <p:nvSpPr>
          <p:cNvPr id="5" name="Oval 4"/>
          <p:cNvSpPr/>
          <p:nvPr/>
        </p:nvSpPr>
        <p:spPr bwMode="auto">
          <a:xfrm>
            <a:off x="4495800" y="27506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6" name="Oval 5"/>
          <p:cNvSpPr/>
          <p:nvPr/>
        </p:nvSpPr>
        <p:spPr bwMode="auto">
          <a:xfrm>
            <a:off x="4648200" y="29030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7" name="Oval 6"/>
          <p:cNvSpPr/>
          <p:nvPr/>
        </p:nvSpPr>
        <p:spPr bwMode="auto">
          <a:xfrm>
            <a:off x="4687229" y="3188319"/>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8" name="Oval 7"/>
          <p:cNvSpPr/>
          <p:nvPr/>
        </p:nvSpPr>
        <p:spPr bwMode="auto">
          <a:xfrm>
            <a:off x="4953000" y="32078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9" name="Oval 8"/>
          <p:cNvSpPr/>
          <p:nvPr/>
        </p:nvSpPr>
        <p:spPr bwMode="auto">
          <a:xfrm>
            <a:off x="4885163" y="27887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0" name="Oval 9"/>
          <p:cNvSpPr/>
          <p:nvPr/>
        </p:nvSpPr>
        <p:spPr bwMode="auto">
          <a:xfrm>
            <a:off x="5151863" y="274320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1" name="Oval 10"/>
          <p:cNvSpPr/>
          <p:nvPr/>
        </p:nvSpPr>
        <p:spPr bwMode="auto">
          <a:xfrm>
            <a:off x="5304263" y="289560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2" name="Oval 11"/>
          <p:cNvSpPr/>
          <p:nvPr/>
        </p:nvSpPr>
        <p:spPr bwMode="auto">
          <a:xfrm>
            <a:off x="5131419" y="3512634"/>
            <a:ext cx="76200" cy="762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3" name="Oval 12"/>
          <p:cNvSpPr/>
          <p:nvPr/>
        </p:nvSpPr>
        <p:spPr bwMode="auto">
          <a:xfrm>
            <a:off x="6629400" y="2760856"/>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4" name="Oval 13"/>
          <p:cNvSpPr/>
          <p:nvPr/>
        </p:nvSpPr>
        <p:spPr bwMode="auto">
          <a:xfrm>
            <a:off x="6883400" y="279338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5" name="Oval 14"/>
          <p:cNvSpPr/>
          <p:nvPr/>
        </p:nvSpPr>
        <p:spPr bwMode="auto">
          <a:xfrm>
            <a:off x="6858000" y="3150219"/>
            <a:ext cx="76200" cy="762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6" name="Oval 15"/>
          <p:cNvSpPr/>
          <p:nvPr/>
        </p:nvSpPr>
        <p:spPr bwMode="auto">
          <a:xfrm>
            <a:off x="7343078" y="293370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7" name="Oval 16"/>
          <p:cNvSpPr/>
          <p:nvPr/>
        </p:nvSpPr>
        <p:spPr bwMode="auto">
          <a:xfrm>
            <a:off x="7239000" y="3370456"/>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8" name="Oval 17"/>
          <p:cNvSpPr/>
          <p:nvPr/>
        </p:nvSpPr>
        <p:spPr bwMode="auto">
          <a:xfrm>
            <a:off x="6648915" y="3420636"/>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19" name="Oval 18"/>
          <p:cNvSpPr/>
          <p:nvPr/>
        </p:nvSpPr>
        <p:spPr bwMode="auto">
          <a:xfrm>
            <a:off x="7035800" y="2945780"/>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0" name="Oval 19"/>
          <p:cNvSpPr/>
          <p:nvPr/>
        </p:nvSpPr>
        <p:spPr bwMode="auto">
          <a:xfrm>
            <a:off x="7137400" y="37412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1" name="Oval 20"/>
          <p:cNvSpPr/>
          <p:nvPr/>
        </p:nvSpPr>
        <p:spPr bwMode="auto">
          <a:xfrm>
            <a:off x="7543800" y="3094463"/>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2" name="Oval 21"/>
          <p:cNvSpPr/>
          <p:nvPr/>
        </p:nvSpPr>
        <p:spPr bwMode="auto">
          <a:xfrm>
            <a:off x="7182315" y="3195753"/>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3" name="Oval 22"/>
          <p:cNvSpPr/>
          <p:nvPr/>
        </p:nvSpPr>
        <p:spPr bwMode="auto">
          <a:xfrm>
            <a:off x="5321300" y="3157653"/>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4" name="Oval 23"/>
          <p:cNvSpPr/>
          <p:nvPr/>
        </p:nvSpPr>
        <p:spPr bwMode="auto">
          <a:xfrm>
            <a:off x="5037563" y="2941134"/>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sp>
        <p:nvSpPr>
          <p:cNvPr id="25" name="Oval 24"/>
          <p:cNvSpPr/>
          <p:nvPr/>
        </p:nvSpPr>
        <p:spPr bwMode="auto">
          <a:xfrm>
            <a:off x="7045092" y="3112119"/>
            <a:ext cx="76200" cy="762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mc:AlternateContent xmlns:mc="http://schemas.openxmlformats.org/markup-compatibility/2006" xmlns:a14="http://schemas.microsoft.com/office/drawing/2010/main">
        <mc:Choice Requires="a14">
          <p:sp>
            <p:nvSpPr>
              <p:cNvPr id="28" name="Rectangle 27"/>
              <p:cNvSpPr/>
              <p:nvPr/>
            </p:nvSpPr>
            <p:spPr>
              <a:xfrm>
                <a:off x="2514600" y="4695971"/>
                <a:ext cx="7086600" cy="1032655"/>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m:rPr>
                          <m:nor/>
                        </m:rPr>
                        <a:rPr lang="en-IN" altLang="en-US" dirty="0"/>
                        <m:t>SSE</m:t>
                      </m:r>
                      <m:r>
                        <m:rPr>
                          <m:nor/>
                        </m:rPr>
                        <a:rPr lang="en-IN" altLang="en-US" dirty="0"/>
                        <m:t> </m:t>
                      </m:r>
                      <m:r>
                        <m:rPr>
                          <m:nor/>
                        </m:rPr>
                        <a:rPr lang="en-US" altLang="en-US" dirty="0"/>
                        <m:t>(</m:t>
                      </m:r>
                      <m:r>
                        <a:rPr lang="en-IN" i="1">
                          <a:latin typeface="Cambria Math" panose="02040503050406030204" pitchFamily="18" charset="0"/>
                        </a:rPr>
                        <m:t>𝐸</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m:rPr>
                              <m:nor/>
                            </m:rPr>
                            <a:rPr lang="en-IN" b="1">
                              <a:latin typeface="Cambria Math" panose="02040503050406030204" pitchFamily="18" charset="0"/>
                              <a:ea typeface="Cambria Math" panose="02040503050406030204" pitchFamily="18" charset="0"/>
                            </a:rPr>
                            <m:t>,</m:t>
                          </m:r>
                          <m:sSub>
                            <m:sSubPr>
                              <m:ctrlPr>
                                <a:rPr lang="en-IN" b="1" i="1">
                                  <a:latin typeface="Cambria Math" panose="02040503050406030204" pitchFamily="18" charset="0"/>
                                  <a:ea typeface="Cambria Math" panose="02040503050406030204" pitchFamily="18" charset="0"/>
                                </a:rPr>
                              </m:ctrlPr>
                            </m:sSubPr>
                            <m:e>
                              <m:r>
                                <a:rPr lang="en-IN" b="1" i="1">
                                  <a:latin typeface="Cambria Math" panose="02040503050406030204" pitchFamily="18" charset="0"/>
                                  <a:ea typeface="Cambria Math" panose="02040503050406030204" pitchFamily="18" charset="0"/>
                                </a:rPr>
                                <m:t>𝒄</m:t>
                              </m:r>
                            </m:e>
                            <m:sub>
                              <m:r>
                                <a:rPr lang="en-IN" b="1" i="1">
                                  <a:latin typeface="Cambria Math" panose="02040503050406030204" pitchFamily="18" charset="0"/>
                                  <a:ea typeface="Cambria Math" panose="02040503050406030204" pitchFamily="18" charset="0"/>
                                </a:rPr>
                                <m:t>𝟏</m:t>
                              </m:r>
                            </m:sub>
                          </m:sSub>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2</m:t>
                              </m:r>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i="1">
                                  <a:latin typeface="Cambria Math" panose="02040503050406030204" pitchFamily="18" charset="0"/>
                                  <a:ea typeface="Cambria Math" panose="02040503050406030204" pitchFamily="18" charset="0"/>
                                </a:rPr>
                                <m:t>𝟏</m:t>
                              </m:r>
                            </m:sub>
                          </m:sSub>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1</m:t>
                                  </m:r>
                                </m:sub>
                              </m:sSub>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i="1">
                                  <a:latin typeface="Cambria Math" panose="02040503050406030204" pitchFamily="18" charset="0"/>
                                  <a:ea typeface="Cambria Math" panose="02040503050406030204" pitchFamily="18" charset="0"/>
                                </a:rPr>
                                <m:t>𝟏</m:t>
                              </m:r>
                            </m:sub>
                          </m:sSub>
                        </m:e>
                      </m:d>
                      <m:r>
                        <a:rPr lang="en-IN" i="1">
                          <a:latin typeface="Cambria Math" panose="02040503050406030204" pitchFamily="18" charset="0"/>
                          <a:ea typeface="Cambria Math" panose="02040503050406030204" pitchFamily="18" charset="0"/>
                        </a:rPr>
                        <m:t>+</m:t>
                      </m:r>
                    </m:oMath>
                  </m:oMathPara>
                </a14:m>
                <a:endParaRPr lang="en-IN" i="1" dirty="0">
                  <a:latin typeface="Cambria Math" panose="02040503050406030204" pitchFamily="18" charset="0"/>
                  <a:ea typeface="Cambria Math" panose="02040503050406030204" pitchFamily="18" charset="0"/>
                </a:endParaRPr>
              </a:p>
              <a:p>
                <a:pPr>
                  <a:lnSpc>
                    <a:spcPct val="150000"/>
                  </a:lnSpc>
                </a:pPr>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 </m:t>
                        </m:r>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1</m:t>
                            </m:r>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b="1" i="1">
                                <a:latin typeface="Cambria Math" panose="02040503050406030204" pitchFamily="18" charset="0"/>
                                <a:ea typeface="Cambria Math" panose="02040503050406030204" pitchFamily="18" charset="0"/>
                              </a:rPr>
                              <m:t>𝟐</m:t>
                            </m:r>
                          </m:sub>
                        </m:sSub>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2</m:t>
                            </m:r>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b="1" i="1">
                                <a:latin typeface="Cambria Math" panose="02040503050406030204" pitchFamily="18" charset="0"/>
                                <a:ea typeface="Cambria Math" panose="02040503050406030204" pitchFamily="18" charset="0"/>
                              </a:rPr>
                              <m:t>𝟐</m:t>
                            </m:r>
                          </m:sub>
                        </m:sSub>
                      </m:e>
                    </m:d>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𝑑</m:t>
                        </m:r>
                      </m:e>
                      <m:sup>
                        <m:r>
                          <a:rPr lang="en-IN" i="1">
                            <a:latin typeface="Cambria Math" panose="02040503050406030204" pitchFamily="18" charset="0"/>
                          </a:rPr>
                          <m:t>2</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2</m:t>
                            </m:r>
                          </m:sub>
                        </m:sSub>
                      </m:sub>
                    </m:sSub>
                    <m:r>
                      <m:rPr>
                        <m:nor/>
                      </m:rP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𝒄</m:t>
                        </m:r>
                      </m:e>
                      <m:sub>
                        <m:r>
                          <a:rPr lang="en-IN" b="1" i="1">
                            <a:latin typeface="Cambria Math" panose="02040503050406030204" pitchFamily="18" charset="0"/>
                            <a:ea typeface="Cambria Math" panose="02040503050406030204" pitchFamily="18" charset="0"/>
                          </a:rPr>
                          <m:t>𝟐</m:t>
                        </m:r>
                      </m:sub>
                    </m:sSub>
                    <m:r>
                      <a:rPr lang="en-IN" i="1">
                        <a:latin typeface="Cambria Math" panose="02040503050406030204" pitchFamily="18" charset="0"/>
                        <a:ea typeface="Cambria Math" panose="02040503050406030204" pitchFamily="18" charset="0"/>
                      </a:rPr>
                      <m:t>)</m:t>
                    </m:r>
                  </m:oMath>
                </a14:m>
                <a:endParaRPr lang="en-IN" dirty="0"/>
              </a:p>
            </p:txBody>
          </p:sp>
        </mc:Choice>
        <mc:Fallback xmlns="">
          <p:sp>
            <p:nvSpPr>
              <p:cNvPr id="28" name="Rectangle 27"/>
              <p:cNvSpPr>
                <a:spLocks noRot="1" noChangeAspect="1" noMove="1" noResize="1" noEditPoints="1" noAdjustHandles="1" noChangeArrowheads="1" noChangeShapeType="1" noTextEdit="1"/>
              </p:cNvSpPr>
              <p:nvPr/>
            </p:nvSpPr>
            <p:spPr>
              <a:xfrm>
                <a:off x="2514600" y="4695971"/>
                <a:ext cx="7086600" cy="1032655"/>
              </a:xfrm>
              <a:prstGeom prst="rect">
                <a:avLst/>
              </a:prstGeom>
              <a:blipFill rotWithShape="0">
                <a:blip r:embed="rId3"/>
                <a:stretch>
                  <a:fillRect/>
                </a:stretch>
              </a:blipFill>
            </p:spPr>
            <p:txBody>
              <a:bodyPr/>
              <a:lstStyle/>
              <a:p>
                <a:r>
                  <a:rPr lang="en-IN">
                    <a:noFill/>
                  </a:rPr>
                  <a:t> </a:t>
                </a:r>
              </a:p>
            </p:txBody>
          </p:sp>
        </mc:Fallback>
      </mc:AlternateContent>
      <p:sp>
        <p:nvSpPr>
          <p:cNvPr id="29" name="TextBox 28"/>
          <p:cNvSpPr txBox="1"/>
          <p:nvPr/>
        </p:nvSpPr>
        <p:spPr>
          <a:xfrm>
            <a:off x="5207619" y="3479182"/>
            <a:ext cx="346570"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C</a:t>
            </a:r>
            <a:r>
              <a:rPr lang="en-IN" sz="1200" baseline="-25000" dirty="0">
                <a:latin typeface="Times New Roman" panose="02020603050405020304" pitchFamily="18" charset="0"/>
                <a:cs typeface="Times New Roman" panose="02020603050405020304" pitchFamily="18" charset="0"/>
              </a:rPr>
              <a:t>1</a:t>
            </a:r>
          </a:p>
        </p:txBody>
      </p:sp>
      <p:sp>
        <p:nvSpPr>
          <p:cNvPr id="34" name="TextBox 33"/>
          <p:cNvSpPr txBox="1"/>
          <p:nvPr/>
        </p:nvSpPr>
        <p:spPr>
          <a:xfrm>
            <a:off x="6561787" y="2975510"/>
            <a:ext cx="346570"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C</a:t>
            </a:r>
            <a:r>
              <a:rPr lang="en-IN" sz="1200" baseline="-25000" dirty="0">
                <a:latin typeface="Times New Roman" panose="02020603050405020304" pitchFamily="18" charset="0"/>
                <a:cs typeface="Times New Roman" panose="02020603050405020304" pitchFamily="18" charset="0"/>
              </a:rPr>
              <a:t>2</a:t>
            </a:r>
          </a:p>
        </p:txBody>
      </p:sp>
      <p:grpSp>
        <p:nvGrpSpPr>
          <p:cNvPr id="52" name="Group 51"/>
          <p:cNvGrpSpPr/>
          <p:nvPr/>
        </p:nvGrpSpPr>
        <p:grpSpPr>
          <a:xfrm>
            <a:off x="4961364" y="3036841"/>
            <a:ext cx="356109" cy="486952"/>
            <a:chOff x="3437363" y="3036841"/>
            <a:chExt cx="356109" cy="486952"/>
          </a:xfrm>
        </p:grpSpPr>
        <p:cxnSp>
          <p:nvCxnSpPr>
            <p:cNvPr id="27" name="Straight Connector 26"/>
            <p:cNvCxnSpPr>
              <a:stCxn id="8" idx="5"/>
              <a:endCxn id="12" idx="1"/>
            </p:cNvCxnSpPr>
            <p:nvPr/>
          </p:nvCxnSpPr>
          <p:spPr bwMode="auto">
            <a:xfrm>
              <a:off x="3494041" y="3272875"/>
              <a:ext cx="124537" cy="25091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5" name="Rectangle 34"/>
                <p:cNvSpPr/>
                <p:nvPr/>
              </p:nvSpPr>
              <p:spPr>
                <a:xfrm>
                  <a:off x="3437363" y="3036841"/>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oMath>
                    </m:oMathPara>
                  </a14:m>
                  <a:endParaRPr lang="en-IN" dirty="0"/>
                </a:p>
              </p:txBody>
            </p:sp>
          </mc:Choice>
          <mc:Fallback xmlns="">
            <p:sp>
              <p:nvSpPr>
                <p:cNvPr id="35" name="Rectangle 34"/>
                <p:cNvSpPr>
                  <a:spLocks noRot="1" noChangeAspect="1" noMove="1" noResize="1" noEditPoints="1" noAdjustHandles="1" noChangeArrowheads="1" noChangeShapeType="1" noTextEdit="1"/>
                </p:cNvSpPr>
                <p:nvPr/>
              </p:nvSpPr>
              <p:spPr>
                <a:xfrm>
                  <a:off x="3437363" y="3036841"/>
                  <a:ext cx="356109" cy="369332"/>
                </a:xfrm>
                <a:prstGeom prst="rect">
                  <a:avLst/>
                </a:prstGeom>
                <a:blipFill rotWithShape="0">
                  <a:blip r:embed="rId4"/>
                  <a:stretch>
                    <a:fillRect r="-1724"/>
                  </a:stretch>
                </a:blipFill>
              </p:spPr>
              <p:txBody>
                <a:bodyPr/>
                <a:lstStyle/>
                <a:p>
                  <a:r>
                    <a:rPr lang="en-IN">
                      <a:noFill/>
                    </a:rPr>
                    <a:t> </a:t>
                  </a:r>
                </a:p>
              </p:txBody>
            </p:sp>
          </mc:Fallback>
        </mc:AlternateContent>
      </p:grpSp>
      <p:cxnSp>
        <p:nvCxnSpPr>
          <p:cNvPr id="37" name="Straight Connector 36"/>
          <p:cNvCxnSpPr>
            <a:stCxn id="11" idx="3"/>
          </p:cNvCxnSpPr>
          <p:nvPr/>
        </p:nvCxnSpPr>
        <p:spPr bwMode="auto">
          <a:xfrm flipH="1">
            <a:off x="5143500" y="2960641"/>
            <a:ext cx="171922" cy="56500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9" name="Rectangle 38"/>
              <p:cNvSpPr/>
              <p:nvPr/>
            </p:nvSpPr>
            <p:spPr>
              <a:xfrm>
                <a:off x="5319505" y="2677591"/>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2</m:t>
                          </m:r>
                        </m:sub>
                      </m:sSub>
                    </m:oMath>
                  </m:oMathPara>
                </a14:m>
                <a:endParaRPr lang="en-IN" dirty="0"/>
              </a:p>
            </p:txBody>
          </p:sp>
        </mc:Choice>
        <mc:Fallback xmlns="">
          <p:sp>
            <p:nvSpPr>
              <p:cNvPr id="39" name="Rectangle 38"/>
              <p:cNvSpPr>
                <a:spLocks noRot="1" noChangeAspect="1" noMove="1" noResize="1" noEditPoints="1" noAdjustHandles="1" noChangeArrowheads="1" noChangeShapeType="1" noTextEdit="1"/>
              </p:cNvSpPr>
              <p:nvPr/>
            </p:nvSpPr>
            <p:spPr>
              <a:xfrm>
                <a:off x="5319505" y="2677591"/>
                <a:ext cx="356109" cy="369332"/>
              </a:xfrm>
              <a:prstGeom prst="rect">
                <a:avLst/>
              </a:prstGeom>
              <a:blipFill rotWithShape="0">
                <a:blip r:embed="rId5"/>
                <a:stretch>
                  <a:fillRect r="-3448"/>
                </a:stretch>
              </a:blipFill>
            </p:spPr>
            <p:txBody>
              <a:bodyPr/>
              <a:lstStyle/>
              <a:p>
                <a:r>
                  <a:rPr lang="en-IN">
                    <a:noFill/>
                  </a:rPr>
                  <a:t> </a:t>
                </a:r>
              </a:p>
            </p:txBody>
          </p:sp>
        </mc:Fallback>
      </mc:AlternateContent>
      <p:cxnSp>
        <p:nvCxnSpPr>
          <p:cNvPr id="40" name="Straight Connector 39"/>
          <p:cNvCxnSpPr>
            <a:stCxn id="6" idx="5"/>
          </p:cNvCxnSpPr>
          <p:nvPr/>
        </p:nvCxnSpPr>
        <p:spPr bwMode="auto">
          <a:xfrm>
            <a:off x="4713241" y="2968076"/>
            <a:ext cx="441292" cy="53806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2" name="Rectangle 41"/>
              <p:cNvSpPr/>
              <p:nvPr/>
            </p:nvSpPr>
            <p:spPr>
              <a:xfrm>
                <a:off x="4377164" y="2760856"/>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3</m:t>
                          </m:r>
                        </m:sub>
                      </m:sSub>
                    </m:oMath>
                  </m:oMathPara>
                </a14:m>
                <a:endParaRPr lang="en-IN" dirty="0"/>
              </a:p>
            </p:txBody>
          </p:sp>
        </mc:Choice>
        <mc:Fallback xmlns="">
          <p:sp>
            <p:nvSpPr>
              <p:cNvPr id="42" name="Rectangle 41"/>
              <p:cNvSpPr>
                <a:spLocks noRot="1" noChangeAspect="1" noMove="1" noResize="1" noEditPoints="1" noAdjustHandles="1" noChangeArrowheads="1" noChangeShapeType="1" noTextEdit="1"/>
              </p:cNvSpPr>
              <p:nvPr/>
            </p:nvSpPr>
            <p:spPr>
              <a:xfrm>
                <a:off x="4377164" y="2760856"/>
                <a:ext cx="356109" cy="369332"/>
              </a:xfrm>
              <a:prstGeom prst="rect">
                <a:avLst/>
              </a:prstGeom>
              <a:blipFill rotWithShape="0">
                <a:blip r:embed="rId6"/>
                <a:stretch>
                  <a:fillRect r="-5172"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6370580" y="3325292"/>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1</m:t>
                          </m:r>
                        </m:sub>
                      </m:sSub>
                    </m:oMath>
                  </m:oMathPara>
                </a14:m>
                <a:endParaRPr lang="en-IN" dirty="0"/>
              </a:p>
            </p:txBody>
          </p:sp>
        </mc:Choice>
        <mc:Fallback xmlns="">
          <p:sp>
            <p:nvSpPr>
              <p:cNvPr id="43" name="Rectangle 42"/>
              <p:cNvSpPr>
                <a:spLocks noRot="1" noChangeAspect="1" noMove="1" noResize="1" noEditPoints="1" noAdjustHandles="1" noChangeArrowheads="1" noChangeShapeType="1" noTextEdit="1"/>
              </p:cNvSpPr>
              <p:nvPr/>
            </p:nvSpPr>
            <p:spPr>
              <a:xfrm>
                <a:off x="6370580" y="3325292"/>
                <a:ext cx="356109" cy="369332"/>
              </a:xfrm>
              <a:prstGeom prst="rect">
                <a:avLst/>
              </a:prstGeom>
              <a:blipFill rotWithShape="0">
                <a:blip r:embed="rId7"/>
                <a:stretch>
                  <a:fillRect r="-3448" b="-81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489446" y="2458563"/>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3</m:t>
                          </m:r>
                        </m:sub>
                      </m:sSub>
                    </m:oMath>
                  </m:oMathPara>
                </a14:m>
                <a:endParaRPr lang="en-IN" dirty="0"/>
              </a:p>
            </p:txBody>
          </p:sp>
        </mc:Choice>
        <mc:Fallback xmlns="">
          <p:sp>
            <p:nvSpPr>
              <p:cNvPr id="44" name="Rectangle 43"/>
              <p:cNvSpPr>
                <a:spLocks noRot="1" noChangeAspect="1" noMove="1" noResize="1" noEditPoints="1" noAdjustHandles="1" noChangeArrowheads="1" noChangeShapeType="1" noTextEdit="1"/>
              </p:cNvSpPr>
              <p:nvPr/>
            </p:nvSpPr>
            <p:spPr>
              <a:xfrm>
                <a:off x="6489446" y="2458563"/>
                <a:ext cx="356109" cy="369332"/>
              </a:xfrm>
              <a:prstGeom prst="rect">
                <a:avLst/>
              </a:prstGeom>
              <a:blipFill rotWithShape="0">
                <a:blip r:embed="rId8"/>
                <a:stretch>
                  <a:fillRect r="-3448" b="-81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6971482" y="2612452"/>
                <a:ext cx="35610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2</m:t>
                          </m:r>
                        </m:sub>
                      </m:sSub>
                    </m:oMath>
                  </m:oMathPara>
                </a14:m>
                <a:endParaRPr lang="en-IN" dirty="0"/>
              </a:p>
            </p:txBody>
          </p:sp>
        </mc:Choice>
        <mc:Fallback xmlns="">
          <p:sp>
            <p:nvSpPr>
              <p:cNvPr id="45" name="Rectangle 44"/>
              <p:cNvSpPr>
                <a:spLocks noRot="1" noChangeAspect="1" noMove="1" noResize="1" noEditPoints="1" noAdjustHandles="1" noChangeArrowheads="1" noChangeShapeType="1" noTextEdit="1"/>
              </p:cNvSpPr>
              <p:nvPr/>
            </p:nvSpPr>
            <p:spPr>
              <a:xfrm>
                <a:off x="6971482" y="2612452"/>
                <a:ext cx="356109" cy="369332"/>
              </a:xfrm>
              <a:prstGeom prst="rect">
                <a:avLst/>
              </a:prstGeom>
              <a:blipFill rotWithShape="0">
                <a:blip r:embed="rId9"/>
                <a:stretch>
                  <a:fillRect r="-3448" b="-8333"/>
                </a:stretch>
              </a:blipFill>
            </p:spPr>
            <p:txBody>
              <a:bodyPr/>
              <a:lstStyle/>
              <a:p>
                <a:r>
                  <a:rPr lang="en-IN">
                    <a:noFill/>
                  </a:rPr>
                  <a:t> </a:t>
                </a:r>
              </a:p>
            </p:txBody>
          </p:sp>
        </mc:Fallback>
      </mc:AlternateContent>
      <p:cxnSp>
        <p:nvCxnSpPr>
          <p:cNvPr id="46" name="Straight Connector 45"/>
          <p:cNvCxnSpPr/>
          <p:nvPr/>
        </p:nvCxnSpPr>
        <p:spPr bwMode="auto">
          <a:xfrm flipH="1">
            <a:off x="6723146" y="3207608"/>
            <a:ext cx="160254" cy="23823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a:stCxn id="18" idx="0"/>
            <a:endCxn id="13" idx="3"/>
          </p:cNvCxnSpPr>
          <p:nvPr/>
        </p:nvCxnSpPr>
        <p:spPr bwMode="auto">
          <a:xfrm flipH="1" flipV="1">
            <a:off x="6640559" y="2825898"/>
            <a:ext cx="46456" cy="594739"/>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a:stCxn id="18" idx="7"/>
            <a:endCxn id="14" idx="4"/>
          </p:cNvCxnSpPr>
          <p:nvPr/>
        </p:nvCxnSpPr>
        <p:spPr bwMode="auto">
          <a:xfrm flipV="1">
            <a:off x="6713956" y="2869581"/>
            <a:ext cx="207544" cy="56221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4633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p:bldP spid="34" grpId="0"/>
      <p:bldP spid="39" grpId="0"/>
      <p:bldP spid="42" grpId="0"/>
      <p:bldP spid="43" grpId="0"/>
      <p:bldP spid="44" grpId="0"/>
      <p:bldP spid="4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002060"/>
                </a:solidFill>
                <a:sym typeface="Symbol" pitchFamily="18" charset="2"/>
              </a:rPr>
              <a:t>Case (</a:t>
            </a:r>
            <a:r>
              <a:rPr lang="en-US" altLang="en-US" sz="2800" dirty="0" err="1">
                <a:solidFill>
                  <a:srgbClr val="002060"/>
                </a:solidFill>
                <a:sym typeface="Symbol" pitchFamily="18" charset="2"/>
              </a:rPr>
              <a:t>i</a:t>
            </a:r>
            <a:r>
              <a:rPr lang="en-US" altLang="en-US" sz="2800" dirty="0">
                <a:solidFill>
                  <a:srgbClr val="002060"/>
                </a:solidFill>
                <a:sym typeface="Symbol" pitchFamily="18" charset="2"/>
              </a:rPr>
              <a:t>) : Computation of </a:t>
            </a:r>
            <a:r>
              <a:rPr lang="en-US" altLang="en-US" sz="2800" i="1" dirty="0" err="1">
                <a:solidFill>
                  <a:srgbClr val="002060"/>
                </a:solidFill>
                <a:sym typeface="Symbol" pitchFamily="18" charset="2"/>
              </a:rPr>
              <a:t>C</a:t>
            </a:r>
            <a:r>
              <a:rPr lang="en-US" altLang="en-US" sz="2800" i="1" baseline="-25000" dirty="0" err="1">
                <a:solidFill>
                  <a:srgbClr val="002060"/>
                </a:solidFill>
                <a:sym typeface="Symbol" pitchFamily="18" charset="2"/>
              </a:rPr>
              <a:t>j</a:t>
            </a:r>
            <a:r>
              <a:rPr lang="en-US" altLang="en-US" sz="2800" i="1" baseline="-25000" dirty="0" err="1">
                <a:solidFill>
                  <a:srgbClr val="C00000"/>
                </a:solidFill>
                <a:sym typeface="Symbol" pitchFamily="18" charset="2"/>
              </a:rPr>
              <a:t>i</a:t>
            </a:r>
            <a:r>
              <a:rPr lang="en-US" altLang="en-US" sz="2800" i="1" baseline="-25000" dirty="0" err="1">
                <a:solidFill>
                  <a:srgbClr val="006600"/>
                </a:solidFill>
                <a:sym typeface="Symbol" pitchFamily="18" charset="2"/>
              </a:rPr>
              <a:t>h</a:t>
            </a:r>
            <a:endParaRPr lang="en-IN" sz="2800" dirty="0"/>
          </a:p>
        </p:txBody>
      </p:sp>
      <p:graphicFrame>
        <p:nvGraphicFramePr>
          <p:cNvPr id="7" name="Object 5"/>
          <p:cNvGraphicFramePr>
            <a:graphicFrameLocks noChangeAspect="1"/>
          </p:cNvGraphicFramePr>
          <p:nvPr/>
        </p:nvGraphicFramePr>
        <p:xfrm>
          <a:off x="4267200" y="1981200"/>
          <a:ext cx="4324350" cy="3562350"/>
        </p:xfrm>
        <a:graphic>
          <a:graphicData uri="http://schemas.openxmlformats.org/presentationml/2006/ole">
            <mc:AlternateContent xmlns:mc="http://schemas.openxmlformats.org/markup-compatibility/2006">
              <mc:Choice xmlns:v="urn:schemas-microsoft-com:vml" Requires="v">
                <p:oleObj spid="_x0000_s16392" name="Worksheet" r:id="rId3" imgW="2447945" imgH="1781243" progId="Excel.Sheet.8">
                  <p:embed/>
                </p:oleObj>
              </mc:Choice>
              <mc:Fallback>
                <p:oleObj name="Worksheet" r:id="rId3" imgW="2447945" imgH="1781243" progId="Excel.Sheet.8">
                  <p:embed/>
                  <p:pic>
                    <p:nvPicPr>
                      <p:cNvPr id="0" name=""/>
                      <p:cNvPicPr>
                        <a:picLocks noChangeAspect="1" noChangeArrowheads="1"/>
                      </p:cNvPicPr>
                      <p:nvPr/>
                    </p:nvPicPr>
                    <p:blipFill>
                      <a:blip r:embed="rId4"/>
                      <a:srcRect/>
                      <a:stretch>
                        <a:fillRect/>
                      </a:stretch>
                    </p:blipFill>
                    <p:spPr bwMode="auto">
                      <a:xfrm>
                        <a:off x="4267200" y="1981200"/>
                        <a:ext cx="4324350" cy="3562350"/>
                      </a:xfrm>
                      <a:prstGeom prst="rect">
                        <a:avLst/>
                      </a:prstGeom>
                      <a:noFill/>
                      <a:ln>
                        <a:noFill/>
                      </a:ln>
                      <a:effectLst/>
                    </p:spPr>
                  </p:pic>
                </p:oleObj>
              </mc:Fallback>
            </mc:AlternateContent>
          </a:graphicData>
        </a:graphic>
      </p:graphicFrame>
      <p:sp>
        <p:nvSpPr>
          <p:cNvPr id="8" name="Text Box 17"/>
          <p:cNvSpPr txBox="1">
            <a:spLocks noChangeArrowheads="1"/>
          </p:cNvSpPr>
          <p:nvPr/>
        </p:nvSpPr>
        <p:spPr bwMode="auto">
          <a:xfrm>
            <a:off x="5500706" y="2766279"/>
            <a:ext cx="279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latin typeface="Times New Roman" pitchFamily="18" charset="0"/>
              </a:rPr>
              <a:t>t</a:t>
            </a:r>
            <a:endParaRPr lang="en-US" altLang="en-US" sz="2400" dirty="0">
              <a:latin typeface="Times New Roman" pitchFamily="18" charset="0"/>
            </a:endParaRPr>
          </a:p>
        </p:txBody>
      </p:sp>
      <p:sp>
        <p:nvSpPr>
          <p:cNvPr id="9" name="Text Box 18"/>
          <p:cNvSpPr txBox="1">
            <a:spLocks noChangeArrowheads="1"/>
          </p:cNvSpPr>
          <p:nvPr/>
        </p:nvSpPr>
        <p:spPr bwMode="auto">
          <a:xfrm>
            <a:off x="6585771" y="3886201"/>
            <a:ext cx="315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err="1">
                <a:solidFill>
                  <a:srgbClr val="C00000"/>
                </a:solidFill>
                <a:latin typeface="Times New Roman" pitchFamily="18" charset="0"/>
              </a:rPr>
              <a:t>i</a:t>
            </a:r>
            <a:endParaRPr lang="en-US" altLang="en-US" sz="2400" dirty="0">
              <a:solidFill>
                <a:srgbClr val="C00000"/>
              </a:solidFill>
              <a:latin typeface="Times New Roman" pitchFamily="18" charset="0"/>
            </a:endParaRPr>
          </a:p>
        </p:txBody>
      </p:sp>
      <p:sp>
        <p:nvSpPr>
          <p:cNvPr id="10" name="Text Box 19"/>
          <p:cNvSpPr txBox="1">
            <a:spLocks noChangeArrowheads="1"/>
          </p:cNvSpPr>
          <p:nvPr/>
        </p:nvSpPr>
        <p:spPr bwMode="auto">
          <a:xfrm>
            <a:off x="6609208" y="3294584"/>
            <a:ext cx="307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solidFill>
                  <a:srgbClr val="006600"/>
                </a:solidFill>
                <a:latin typeface="Times New Roman" pitchFamily="18" charset="0"/>
              </a:rPr>
              <a:t>h</a:t>
            </a:r>
            <a:endParaRPr lang="en-US" altLang="en-US" sz="2400" dirty="0">
              <a:solidFill>
                <a:srgbClr val="006600"/>
              </a:solidFill>
              <a:latin typeface="Times New Roman" pitchFamily="18" charset="0"/>
            </a:endParaRPr>
          </a:p>
        </p:txBody>
      </p:sp>
      <p:sp>
        <p:nvSpPr>
          <p:cNvPr id="11" name="Text Box 20"/>
          <p:cNvSpPr txBox="1">
            <a:spLocks noChangeArrowheads="1"/>
          </p:cNvSpPr>
          <p:nvPr/>
        </p:nvSpPr>
        <p:spPr bwMode="auto">
          <a:xfrm>
            <a:off x="7257521" y="3067290"/>
            <a:ext cx="262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dirty="0">
                <a:solidFill>
                  <a:srgbClr val="002060"/>
                </a:solidFill>
                <a:latin typeface="Times New Roman" pitchFamily="18" charset="0"/>
              </a:rPr>
              <a:t>j</a:t>
            </a:r>
            <a:endParaRPr lang="en-US" altLang="en-US" sz="2400" dirty="0">
              <a:solidFill>
                <a:srgbClr val="002060"/>
              </a:solidFill>
              <a:latin typeface="Times New Roman" pitchFamily="18" charset="0"/>
            </a:endParaRPr>
          </a:p>
        </p:txBody>
      </p:sp>
      <p:sp>
        <p:nvSpPr>
          <p:cNvPr id="14" name="Oval 23"/>
          <p:cNvSpPr>
            <a:spLocks noChangeArrowheads="1"/>
          </p:cNvSpPr>
          <p:nvPr/>
        </p:nvSpPr>
        <p:spPr bwMode="auto">
          <a:xfrm>
            <a:off x="5325189" y="2952108"/>
            <a:ext cx="1284018"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15" name="Oval 24"/>
          <p:cNvSpPr>
            <a:spLocks noChangeArrowheads="1"/>
          </p:cNvSpPr>
          <p:nvPr/>
        </p:nvSpPr>
        <p:spPr bwMode="auto">
          <a:xfrm>
            <a:off x="6553200" y="3609351"/>
            <a:ext cx="1295400"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16" name="TextBox 15"/>
          <p:cNvSpPr txBox="1"/>
          <p:nvPr/>
        </p:nvSpPr>
        <p:spPr>
          <a:xfrm>
            <a:off x="2286000" y="1030069"/>
            <a:ext cx="7239000"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rgbClr val="002060"/>
                </a:solidFill>
              </a:rPr>
              <a:t>j</a:t>
            </a:r>
            <a:r>
              <a:rPr lang="en-IN" dirty="0">
                <a:solidFill>
                  <a:srgbClr val="002060"/>
                </a:solidFill>
              </a:rPr>
              <a:t> </a:t>
            </a:r>
            <a:r>
              <a:rPr lang="en-IN" dirty="0"/>
              <a:t>currently belongs to the cluster represent by the </a:t>
            </a:r>
            <a:r>
              <a:rPr lang="en-IN" dirty="0" err="1"/>
              <a:t>medoid</a:t>
            </a:r>
            <a:r>
              <a:rPr lang="en-IN" dirty="0"/>
              <a:t> </a:t>
            </a:r>
            <a:r>
              <a:rPr lang="en-IN" i="1" dirty="0">
                <a:solidFill>
                  <a:srgbClr val="C00000"/>
                </a:solidFill>
              </a:rPr>
              <a:t>i</a:t>
            </a:r>
            <a:endParaRPr lang="en-IN" i="1" dirty="0">
              <a:solidFill>
                <a:srgbClr val="002060"/>
              </a:solidFill>
            </a:endParaRPr>
          </a:p>
        </p:txBody>
      </p:sp>
      <p:sp>
        <p:nvSpPr>
          <p:cNvPr id="19" name="Rectangle 18"/>
          <p:cNvSpPr/>
          <p:nvPr/>
        </p:nvSpPr>
        <p:spPr>
          <a:xfrm>
            <a:off x="2314596" y="1444468"/>
            <a:ext cx="4618765" cy="369332"/>
          </a:xfrm>
          <a:prstGeom prst="rect">
            <a:avLst/>
          </a:prstGeom>
        </p:spPr>
        <p:txBody>
          <a:bodyPr wrap="none">
            <a:spAutoFit/>
          </a:bodyPr>
          <a:lstStyle/>
          <a:p>
            <a:pPr marL="285750" indent="-285750">
              <a:buFont typeface="Arial" panose="020B0604020202020204" pitchFamily="34" charset="0"/>
              <a:buChar char="•"/>
            </a:pPr>
            <a:r>
              <a:rPr lang="en-IN" i="1" dirty="0">
                <a:solidFill>
                  <a:srgbClr val="002060"/>
                </a:solidFill>
              </a:rPr>
              <a:t>j</a:t>
            </a:r>
            <a:r>
              <a:rPr lang="en-IN" dirty="0"/>
              <a:t> is less similar to the </a:t>
            </a:r>
            <a:r>
              <a:rPr lang="en-IN" dirty="0" err="1"/>
              <a:t>medoid</a:t>
            </a:r>
            <a:r>
              <a:rPr lang="en-IN" dirty="0"/>
              <a:t> </a:t>
            </a:r>
            <a:r>
              <a:rPr lang="en-IN" i="1" dirty="0"/>
              <a:t>t</a:t>
            </a:r>
            <a:r>
              <a:rPr lang="en-IN" dirty="0"/>
              <a:t> compare to </a:t>
            </a:r>
            <a:r>
              <a:rPr lang="en-IN" i="1" dirty="0">
                <a:solidFill>
                  <a:srgbClr val="006600"/>
                </a:solidFill>
              </a:rPr>
              <a:t>h</a:t>
            </a:r>
          </a:p>
        </p:txBody>
      </p:sp>
      <p:sp>
        <p:nvSpPr>
          <p:cNvPr id="25" name="Folded Corner 24"/>
          <p:cNvSpPr/>
          <p:nvPr/>
        </p:nvSpPr>
        <p:spPr bwMode="auto">
          <a:xfrm>
            <a:off x="1872312" y="3078441"/>
            <a:ext cx="2331101" cy="807760"/>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eaLnBrk="0" fontAlgn="base" hangingPunct="0">
              <a:spcBef>
                <a:spcPct val="0"/>
              </a:spcBef>
              <a:spcAft>
                <a:spcPct val="0"/>
              </a:spcAft>
            </a:pPr>
            <a:r>
              <a:rPr lang="en-IN" sz="1600" b="1" dirty="0">
                <a:solidFill>
                  <a:schemeClr val="bg2">
                    <a:lumMod val="75000"/>
                  </a:schemeClr>
                </a:solidFill>
                <a:latin typeface="Arial" charset="0"/>
              </a:rPr>
              <a:t>Therefore, in future, </a:t>
            </a:r>
            <a:r>
              <a:rPr lang="en-IN" sz="1600" b="1" i="1" dirty="0">
                <a:solidFill>
                  <a:srgbClr val="002060"/>
                </a:solidFill>
                <a:latin typeface="Arial" charset="0"/>
              </a:rPr>
              <a:t>j</a:t>
            </a:r>
            <a:r>
              <a:rPr lang="en-IN" sz="1600" b="1" dirty="0">
                <a:solidFill>
                  <a:schemeClr val="tx1"/>
                </a:solidFill>
                <a:latin typeface="Arial" charset="0"/>
              </a:rPr>
              <a:t> </a:t>
            </a:r>
            <a:r>
              <a:rPr lang="en-IN" sz="1600" b="1" dirty="0">
                <a:solidFill>
                  <a:schemeClr val="bg2">
                    <a:lumMod val="75000"/>
                  </a:schemeClr>
                </a:solidFill>
                <a:latin typeface="Arial" charset="0"/>
              </a:rPr>
              <a:t>belongs to the cluster represented by </a:t>
            </a:r>
            <a:r>
              <a:rPr lang="en-IN" sz="1600" b="1" i="1" dirty="0">
                <a:solidFill>
                  <a:srgbClr val="006600"/>
                </a:solidFill>
                <a:latin typeface="Arial" charset="0"/>
              </a:rPr>
              <a:t>h</a:t>
            </a:r>
          </a:p>
        </p:txBody>
      </p:sp>
      <p:graphicFrame>
        <p:nvGraphicFramePr>
          <p:cNvPr id="26" name="Object 4"/>
          <p:cNvGraphicFramePr>
            <a:graphicFrameLocks noChangeAspect="1"/>
          </p:cNvGraphicFramePr>
          <p:nvPr/>
        </p:nvGraphicFramePr>
        <p:xfrm>
          <a:off x="4987763" y="5764297"/>
          <a:ext cx="3329329" cy="1007192"/>
        </p:xfrm>
        <a:graphic>
          <a:graphicData uri="http://schemas.openxmlformats.org/presentationml/2006/ole">
            <mc:AlternateContent xmlns:mc="http://schemas.openxmlformats.org/markup-compatibility/2006">
              <mc:Choice xmlns:v="urn:schemas-microsoft-com:vml" Requires="v">
                <p:oleObj spid="_x0000_s16393" name="Document" r:id="rId5" imgW="2318484" imgH="698346" progId="Word.Document.8">
                  <p:embed/>
                </p:oleObj>
              </mc:Choice>
              <mc:Fallback>
                <p:oleObj name="Document" r:id="rId5" imgW="2318484" imgH="698346" progId="Word.Document.8">
                  <p:embed/>
                  <p:pic>
                    <p:nvPicPr>
                      <p:cNvPr id="0" name=""/>
                      <p:cNvPicPr>
                        <a:picLocks noChangeAspect="1" noChangeArrowheads="1"/>
                      </p:cNvPicPr>
                      <p:nvPr/>
                    </p:nvPicPr>
                    <p:blipFill>
                      <a:blip r:embed="rId6"/>
                      <a:srcRect/>
                      <a:stretch>
                        <a:fillRect/>
                      </a:stretch>
                    </p:blipFill>
                    <p:spPr bwMode="auto">
                      <a:xfrm>
                        <a:off x="4987763" y="5764297"/>
                        <a:ext cx="3329329" cy="1007192"/>
                      </a:xfrm>
                      <a:prstGeom prst="rect">
                        <a:avLst/>
                      </a:prstGeom>
                      <a:noFill/>
                      <a:ln>
                        <a:noFill/>
                      </a:ln>
                      <a:effectLst/>
                    </p:spPr>
                  </p:pic>
                </p:oleObj>
              </mc:Fallback>
            </mc:AlternateContent>
          </a:graphicData>
        </a:graphic>
      </p:graphicFrame>
      <p:cxnSp>
        <p:nvCxnSpPr>
          <p:cNvPr id="32" name="Straight Connector 31"/>
          <p:cNvCxnSpPr/>
          <p:nvPr/>
        </p:nvCxnSpPr>
        <p:spPr bwMode="auto">
          <a:xfrm flipV="1">
            <a:off x="6917010" y="3451953"/>
            <a:ext cx="214842" cy="15798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a:off x="5843926" y="3200401"/>
            <a:ext cx="1287926" cy="15747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1752600" y="5334000"/>
            <a:ext cx="2633606" cy="1186350"/>
            <a:chOff x="228600" y="5334000"/>
            <a:chExt cx="2633606" cy="1186350"/>
          </a:xfrm>
        </p:grpSpPr>
        <mc:AlternateContent xmlns:mc="http://schemas.openxmlformats.org/markup-compatibility/2006" xmlns:a14="http://schemas.microsoft.com/office/drawing/2010/main">
          <mc:Choice Requires="a14">
            <p:sp>
              <p:nvSpPr>
                <p:cNvPr id="3" name="Rectangle 2"/>
                <p:cNvSpPr/>
                <p:nvPr/>
              </p:nvSpPr>
              <p:spPr>
                <a:xfrm>
                  <a:off x="228600" y="5334000"/>
                  <a:ext cx="2633606" cy="11863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𝐸</m:t>
                        </m:r>
                        <m:r>
                          <a:rPr lang="en-IN" sz="2400" i="1">
                            <a:latin typeface="Cambria Math" panose="02040503050406030204" pitchFamily="18" charset="0"/>
                          </a:rPr>
                          <m:t>=</m:t>
                        </m:r>
                        <m:nary>
                          <m:naryPr>
                            <m:chr m:val="∑"/>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𝑘</m:t>
                            </m:r>
                          </m:sup>
                          <m:e>
                            <m:nary>
                              <m:naryPr>
                                <m:chr m:val="∑"/>
                                <m:supHide m:val="on"/>
                                <m:ctrlPr>
                                  <a:rPr lang="en-IN" sz="2400" i="1">
                                    <a:latin typeface="Cambria Math" panose="02040503050406030204" pitchFamily="18" charset="0"/>
                                  </a:rPr>
                                </m:ctrlPr>
                              </m:naryPr>
                              <m:sub>
                                <m:r>
                                  <a:rPr lang="en-IN" sz="2400" i="1">
                                    <a:latin typeface="Cambria Math" panose="02040503050406030204" pitchFamily="18" charset="0"/>
                                  </a:rPr>
                                  <m:t>𝑗</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𝐶</m:t>
                                    </m:r>
                                  </m:e>
                                  <m:sub>
                                    <m:r>
                                      <a:rPr lang="en-IN" sz="2400" i="1">
                                        <a:latin typeface="Cambria Math" panose="02040503050406030204" pitchFamily="18" charset="0"/>
                                        <a:ea typeface="Cambria Math" panose="02040503050406030204" pitchFamily="18" charset="0"/>
                                      </a:rPr>
                                      <m:t>𝑖</m:t>
                                    </m:r>
                                  </m:sub>
                                </m:sSub>
                              </m:sub>
                              <m:sup/>
                              <m:e>
                                <m:r>
                                  <a:rPr lang="en-IN" sz="2400" i="1">
                                    <a:latin typeface="Cambria Math" panose="02040503050406030204" pitchFamily="18" charset="0"/>
                                    <a:ea typeface="Cambria Math" panose="02040503050406030204" pitchFamily="18" charset="0"/>
                                  </a:rPr>
                                  <m:t>𝑑</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𝑗</m:t>
                                </m:r>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ea typeface="Cambria Math" panose="02040503050406030204" pitchFamily="18" charset="0"/>
                                  </a:rPr>
                                  <m:t>)</m:t>
                                </m:r>
                              </m:e>
                            </m:nary>
                          </m:e>
                        </m:nary>
                      </m:oMath>
                    </m:oMathPara>
                  </a14:m>
                  <a:endParaRPr lang="en-IN" sz="2400" dirty="0"/>
                </a:p>
              </p:txBody>
            </p:sp>
          </mc:Choice>
          <mc:Fallback xmlns="">
            <p:sp>
              <p:nvSpPr>
                <p:cNvPr id="3" name="Rectangle 2"/>
                <p:cNvSpPr>
                  <a:spLocks noRot="1" noChangeAspect="1" noMove="1" noResize="1" noEditPoints="1" noAdjustHandles="1" noChangeArrowheads="1" noChangeShapeType="1" noTextEdit="1"/>
                </p:cNvSpPr>
                <p:nvPr/>
              </p:nvSpPr>
              <p:spPr>
                <a:xfrm>
                  <a:off x="228600" y="5334000"/>
                  <a:ext cx="2633606" cy="1186350"/>
                </a:xfrm>
                <a:prstGeom prst="rect">
                  <a:avLst/>
                </a:prstGeom>
                <a:blipFill rotWithShape="0">
                  <a:blip r:embed="rId7"/>
                  <a:stretch>
                    <a:fillRect/>
                  </a:stretch>
                </a:blipFill>
              </p:spPr>
              <p:txBody>
                <a:bodyPr/>
                <a:lstStyle/>
                <a:p>
                  <a:r>
                    <a:rPr lang="en-IN">
                      <a:noFill/>
                    </a:rPr>
                    <a:t> </a:t>
                  </a:r>
                </a:p>
              </p:txBody>
            </p:sp>
          </mc:Fallback>
        </mc:AlternateContent>
        <p:sp>
          <p:nvSpPr>
            <p:cNvPr id="4" name="Rectangle 3"/>
            <p:cNvSpPr/>
            <p:nvPr/>
          </p:nvSpPr>
          <p:spPr bwMode="auto">
            <a:xfrm>
              <a:off x="228600" y="5334000"/>
              <a:ext cx="2514600" cy="1143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latin typeface="Arial" charset="0"/>
              </a:endParaRPr>
            </a:p>
          </p:txBody>
        </p:sp>
      </p:grpSp>
    </p:spTree>
    <p:extLst>
      <p:ext uri="{BB962C8B-B14F-4D97-AF65-F5344CB8AC3E}">
        <p14:creationId xmlns:p14="http://schemas.microsoft.com/office/powerpoint/2010/main" val="13188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P spid="19"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152400"/>
            <a:ext cx="8280400" cy="552450"/>
          </a:xfrm>
        </p:spPr>
        <p:txBody>
          <a:bodyPr>
            <a:normAutofit/>
          </a:bodyPr>
          <a:lstStyle/>
          <a:p>
            <a:r>
              <a:rPr lang="en-US" altLang="en-US">
                <a:solidFill>
                  <a:srgbClr val="002060"/>
                </a:solidFill>
              </a:rPr>
              <a:t>Notion of a Cluster can be Ambiguous</a:t>
            </a:r>
          </a:p>
        </p:txBody>
      </p:sp>
      <p:grpSp>
        <p:nvGrpSpPr>
          <p:cNvPr id="8195" name="Group 91"/>
          <p:cNvGrpSpPr>
            <a:grpSpLocks/>
          </p:cNvGrpSpPr>
          <p:nvPr/>
        </p:nvGrpSpPr>
        <p:grpSpPr bwMode="auto">
          <a:xfrm>
            <a:off x="2209801" y="1905000"/>
            <a:ext cx="3344863" cy="1479550"/>
            <a:chOff x="432" y="1200"/>
            <a:chExt cx="2107" cy="932"/>
          </a:xfrm>
        </p:grpSpPr>
        <p:grpSp>
          <p:nvGrpSpPr>
            <p:cNvPr id="8265" name="Group 3"/>
            <p:cNvGrpSpPr>
              <a:grpSpLocks noChangeAspect="1"/>
            </p:cNvGrpSpPr>
            <p:nvPr/>
          </p:nvGrpSpPr>
          <p:grpSpPr bwMode="auto">
            <a:xfrm>
              <a:off x="432" y="1200"/>
              <a:ext cx="2107" cy="516"/>
              <a:chOff x="2464" y="2296"/>
              <a:chExt cx="2634" cy="646"/>
            </a:xfrm>
          </p:grpSpPr>
          <p:sp>
            <p:nvSpPr>
              <p:cNvPr id="8267" name="Oval 4"/>
              <p:cNvSpPr>
                <a:spLocks noChangeAspect="1" noChangeArrowheads="1"/>
              </p:cNvSpPr>
              <p:nvPr/>
            </p:nvSpPr>
            <p:spPr bwMode="auto">
              <a:xfrm>
                <a:off x="45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8" name="Oval 5"/>
              <p:cNvSpPr>
                <a:spLocks noChangeAspect="1" noChangeArrowheads="1"/>
              </p:cNvSpPr>
              <p:nvPr/>
            </p:nvSpPr>
            <p:spPr bwMode="auto">
              <a:xfrm>
                <a:off x="4312" y="284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9" name="Oval 6"/>
              <p:cNvSpPr>
                <a:spLocks noChangeAspect="1" noChangeArrowheads="1"/>
              </p:cNvSpPr>
              <p:nvPr/>
            </p:nvSpPr>
            <p:spPr bwMode="auto">
              <a:xfrm>
                <a:off x="4466"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0" name="Oval 7"/>
              <p:cNvSpPr>
                <a:spLocks noChangeAspect="1" noChangeArrowheads="1"/>
              </p:cNvSpPr>
              <p:nvPr/>
            </p:nvSpPr>
            <p:spPr bwMode="auto">
              <a:xfrm>
                <a:off x="4410" y="274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1" name="Oval 8"/>
              <p:cNvSpPr>
                <a:spLocks noChangeAspect="1" noChangeArrowheads="1"/>
              </p:cNvSpPr>
              <p:nvPr/>
            </p:nvSpPr>
            <p:spPr bwMode="auto">
              <a:xfrm>
                <a:off x="4326" y="247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2" name="Oval 9"/>
              <p:cNvSpPr>
                <a:spLocks noChangeAspect="1" noChangeArrowheads="1"/>
              </p:cNvSpPr>
              <p:nvPr/>
            </p:nvSpPr>
            <p:spPr bwMode="auto">
              <a:xfrm>
                <a:off x="4158"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3" name="Oval 10"/>
              <p:cNvSpPr>
                <a:spLocks noChangeAspect="1" noChangeArrowheads="1"/>
              </p:cNvSpPr>
              <p:nvPr/>
            </p:nvSpPr>
            <p:spPr bwMode="auto">
              <a:xfrm>
                <a:off x="424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4" name="Oval 11"/>
              <p:cNvSpPr>
                <a:spLocks noChangeAspect="1" noChangeArrowheads="1"/>
              </p:cNvSpPr>
              <p:nvPr/>
            </p:nvSpPr>
            <p:spPr bwMode="auto">
              <a:xfrm>
                <a:off x="4788" y="271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5" name="Oval 12"/>
              <p:cNvSpPr>
                <a:spLocks noChangeAspect="1" noChangeArrowheads="1"/>
              </p:cNvSpPr>
              <p:nvPr/>
            </p:nvSpPr>
            <p:spPr bwMode="auto">
              <a:xfrm>
                <a:off x="5012"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6" name="Oval 13"/>
              <p:cNvSpPr>
                <a:spLocks noChangeAspect="1" noChangeArrowheads="1"/>
              </p:cNvSpPr>
              <p:nvPr/>
            </p:nvSpPr>
            <p:spPr bwMode="auto">
              <a:xfrm>
                <a:off x="478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7" name="Oval 14"/>
              <p:cNvSpPr>
                <a:spLocks noChangeAspect="1" noChangeArrowheads="1"/>
              </p:cNvSpPr>
              <p:nvPr/>
            </p:nvSpPr>
            <p:spPr bwMode="auto">
              <a:xfrm flipV="1">
                <a:off x="2870"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8" name="Oval 15"/>
              <p:cNvSpPr>
                <a:spLocks noChangeAspect="1" noChangeArrowheads="1"/>
              </p:cNvSpPr>
              <p:nvPr/>
            </p:nvSpPr>
            <p:spPr bwMode="auto">
              <a:xfrm flipV="1">
                <a:off x="2618" y="231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9" name="Oval 16"/>
              <p:cNvSpPr>
                <a:spLocks noChangeAspect="1" noChangeArrowheads="1"/>
              </p:cNvSpPr>
              <p:nvPr/>
            </p:nvSpPr>
            <p:spPr bwMode="auto">
              <a:xfrm flipV="1">
                <a:off x="277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0" name="Oval 17"/>
              <p:cNvSpPr>
                <a:spLocks noChangeAspect="1" noChangeArrowheads="1"/>
              </p:cNvSpPr>
              <p:nvPr/>
            </p:nvSpPr>
            <p:spPr bwMode="auto">
              <a:xfrm flipV="1">
                <a:off x="2716" y="240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1" name="Oval 18"/>
              <p:cNvSpPr>
                <a:spLocks noChangeAspect="1" noChangeArrowheads="1"/>
              </p:cNvSpPr>
              <p:nvPr/>
            </p:nvSpPr>
            <p:spPr bwMode="auto">
              <a:xfrm flipV="1">
                <a:off x="2632" y="267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2" name="Oval 19"/>
              <p:cNvSpPr>
                <a:spLocks noChangeAspect="1" noChangeArrowheads="1"/>
              </p:cNvSpPr>
              <p:nvPr/>
            </p:nvSpPr>
            <p:spPr bwMode="auto">
              <a:xfrm flipV="1">
                <a:off x="24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3" name="Oval 20"/>
              <p:cNvSpPr>
                <a:spLocks noChangeAspect="1" noChangeArrowheads="1"/>
              </p:cNvSpPr>
              <p:nvPr/>
            </p:nvSpPr>
            <p:spPr bwMode="auto">
              <a:xfrm flipV="1">
                <a:off x="2548"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4" name="Oval 21"/>
              <p:cNvSpPr>
                <a:spLocks noChangeAspect="1" noChangeArrowheads="1"/>
              </p:cNvSpPr>
              <p:nvPr/>
            </p:nvSpPr>
            <p:spPr bwMode="auto">
              <a:xfrm flipV="1">
                <a:off x="3094" y="243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5" name="Oval 22"/>
              <p:cNvSpPr>
                <a:spLocks noChangeAspect="1" noChangeArrowheads="1"/>
              </p:cNvSpPr>
              <p:nvPr/>
            </p:nvSpPr>
            <p:spPr bwMode="auto">
              <a:xfrm flipV="1">
                <a:off x="331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6" name="Oval 23"/>
              <p:cNvSpPr>
                <a:spLocks noChangeAspect="1" noChangeArrowheads="1"/>
              </p:cNvSpPr>
              <p:nvPr/>
            </p:nvSpPr>
            <p:spPr bwMode="auto">
              <a:xfrm flipV="1">
                <a:off x="3094"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66" name="Rectangle 87"/>
            <p:cNvSpPr>
              <a:spLocks noChangeArrowheads="1"/>
            </p:cNvSpPr>
            <p:nvPr/>
          </p:nvSpPr>
          <p:spPr bwMode="auto">
            <a:xfrm>
              <a:off x="624" y="192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How many clusters?</a:t>
              </a:r>
              <a:endParaRPr lang="en-US" altLang="en-US" sz="1600">
                <a:latin typeface="Times New Roman" pitchFamily="18" charset="0"/>
              </a:endParaRPr>
            </a:p>
          </p:txBody>
        </p:sp>
      </p:grpSp>
      <p:grpSp>
        <p:nvGrpSpPr>
          <p:cNvPr id="1537118" name="Group 94"/>
          <p:cNvGrpSpPr>
            <a:grpSpLocks/>
          </p:cNvGrpSpPr>
          <p:nvPr/>
        </p:nvGrpSpPr>
        <p:grpSpPr bwMode="auto">
          <a:xfrm>
            <a:off x="6484938" y="4114800"/>
            <a:ext cx="3344862" cy="1371600"/>
            <a:chOff x="3125" y="2592"/>
            <a:chExt cx="2107" cy="864"/>
          </a:xfrm>
        </p:grpSpPr>
        <p:grpSp>
          <p:nvGrpSpPr>
            <p:cNvPr id="8243" name="Group 66"/>
            <p:cNvGrpSpPr>
              <a:grpSpLocks/>
            </p:cNvGrpSpPr>
            <p:nvPr/>
          </p:nvGrpSpPr>
          <p:grpSpPr bwMode="auto">
            <a:xfrm>
              <a:off x="3125" y="2592"/>
              <a:ext cx="2107" cy="518"/>
              <a:chOff x="3125" y="2592"/>
              <a:chExt cx="2107" cy="518"/>
            </a:xfrm>
          </p:grpSpPr>
          <p:sp>
            <p:nvSpPr>
              <p:cNvPr id="8245" name="AutoShape 67"/>
              <p:cNvSpPr>
                <a:spLocks noChangeAspect="1" noChangeArrowheads="1"/>
              </p:cNvSpPr>
              <p:nvPr/>
            </p:nvSpPr>
            <p:spPr bwMode="auto">
              <a:xfrm>
                <a:off x="4805" y="294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6" name="AutoShape 68"/>
              <p:cNvSpPr>
                <a:spLocks noChangeAspect="1" noChangeArrowheads="1"/>
              </p:cNvSpPr>
              <p:nvPr/>
            </p:nvSpPr>
            <p:spPr bwMode="auto">
              <a:xfrm>
                <a:off x="4603" y="303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7" name="AutoShape 69"/>
              <p:cNvSpPr>
                <a:spLocks noChangeAspect="1" noChangeArrowheads="1"/>
              </p:cNvSpPr>
              <p:nvPr/>
            </p:nvSpPr>
            <p:spPr bwMode="auto">
              <a:xfrm>
                <a:off x="4726" y="3041"/>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8" name="AutoShape 70"/>
              <p:cNvSpPr>
                <a:spLocks noChangeAspect="1" noChangeArrowheads="1"/>
              </p:cNvSpPr>
              <p:nvPr/>
            </p:nvSpPr>
            <p:spPr bwMode="auto">
              <a:xfrm>
                <a:off x="4682" y="2951"/>
                <a:ext cx="68"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1537095" name="AutoShape 71"/>
              <p:cNvSpPr>
                <a:spLocks noChangeAspect="1" noChangeArrowheads="1"/>
              </p:cNvSpPr>
              <p:nvPr/>
            </p:nvSpPr>
            <p:spPr bwMode="auto">
              <a:xfrm>
                <a:off x="4614" y="2738"/>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96" name="AutoShape 72"/>
              <p:cNvSpPr>
                <a:spLocks noChangeAspect="1" noChangeArrowheads="1"/>
              </p:cNvSpPr>
              <p:nvPr/>
            </p:nvSpPr>
            <p:spPr bwMode="auto">
              <a:xfrm>
                <a:off x="4480" y="2693"/>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97" name="AutoShape 73"/>
              <p:cNvSpPr>
                <a:spLocks noChangeAspect="1" noChangeArrowheads="1"/>
              </p:cNvSpPr>
              <p:nvPr/>
            </p:nvSpPr>
            <p:spPr bwMode="auto">
              <a:xfrm>
                <a:off x="4547" y="2592"/>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8252" name="AutoShape 74"/>
              <p:cNvSpPr>
                <a:spLocks noChangeAspect="1" noChangeArrowheads="1"/>
              </p:cNvSpPr>
              <p:nvPr/>
            </p:nvSpPr>
            <p:spPr bwMode="auto">
              <a:xfrm>
                <a:off x="4984" y="2929"/>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3" name="AutoShape 75"/>
              <p:cNvSpPr>
                <a:spLocks noChangeAspect="1" noChangeArrowheads="1"/>
              </p:cNvSpPr>
              <p:nvPr/>
            </p:nvSpPr>
            <p:spPr bwMode="auto">
              <a:xfrm>
                <a:off x="5163" y="285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4" name="AutoShape 76"/>
              <p:cNvSpPr>
                <a:spLocks noChangeAspect="1" noChangeArrowheads="1"/>
              </p:cNvSpPr>
              <p:nvPr/>
            </p:nvSpPr>
            <p:spPr bwMode="auto">
              <a:xfrm>
                <a:off x="4984" y="2783"/>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5" name="AutoShape 77"/>
              <p:cNvSpPr>
                <a:spLocks noChangeAspect="1" noChangeArrowheads="1"/>
              </p:cNvSpPr>
              <p:nvPr/>
            </p:nvSpPr>
            <p:spPr bwMode="auto">
              <a:xfrm flipV="1">
                <a:off x="3450" y="269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6" name="AutoShape 78"/>
              <p:cNvSpPr>
                <a:spLocks noChangeAspect="1" noChangeArrowheads="1"/>
              </p:cNvSpPr>
              <p:nvPr/>
            </p:nvSpPr>
            <p:spPr bwMode="auto">
              <a:xfrm flipV="1">
                <a:off x="3248" y="260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7" name="AutoShape 79"/>
              <p:cNvSpPr>
                <a:spLocks noChangeAspect="1" noChangeArrowheads="1"/>
              </p:cNvSpPr>
              <p:nvPr/>
            </p:nvSpPr>
            <p:spPr bwMode="auto">
              <a:xfrm flipV="1">
                <a:off x="3371" y="2592"/>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8" name="AutoShape 80"/>
              <p:cNvSpPr>
                <a:spLocks noChangeAspect="1" noChangeArrowheads="1"/>
              </p:cNvSpPr>
              <p:nvPr/>
            </p:nvSpPr>
            <p:spPr bwMode="auto">
              <a:xfrm flipV="1">
                <a:off x="3327" y="2682"/>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9" name="AutoShape 81"/>
              <p:cNvSpPr>
                <a:spLocks noChangeAspect="1" noChangeArrowheads="1"/>
              </p:cNvSpPr>
              <p:nvPr/>
            </p:nvSpPr>
            <p:spPr bwMode="auto">
              <a:xfrm flipV="1">
                <a:off x="3259" y="2895"/>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0" name="AutoShape 82"/>
              <p:cNvSpPr>
                <a:spLocks noChangeAspect="1" noChangeArrowheads="1"/>
              </p:cNvSpPr>
              <p:nvPr/>
            </p:nvSpPr>
            <p:spPr bwMode="auto">
              <a:xfrm flipV="1">
                <a:off x="3125" y="2940"/>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1" name="AutoShape 83"/>
              <p:cNvSpPr>
                <a:spLocks noChangeAspect="1" noChangeArrowheads="1"/>
              </p:cNvSpPr>
              <p:nvPr/>
            </p:nvSpPr>
            <p:spPr bwMode="auto">
              <a:xfrm flipV="1">
                <a:off x="3192" y="3041"/>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2" name="AutoShape 84"/>
              <p:cNvSpPr>
                <a:spLocks noChangeAspect="1" noChangeArrowheads="1"/>
              </p:cNvSpPr>
              <p:nvPr/>
            </p:nvSpPr>
            <p:spPr bwMode="auto">
              <a:xfrm flipV="1">
                <a:off x="3629" y="2704"/>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3" name="AutoShape 85"/>
              <p:cNvSpPr>
                <a:spLocks noChangeAspect="1" noChangeArrowheads="1"/>
              </p:cNvSpPr>
              <p:nvPr/>
            </p:nvSpPr>
            <p:spPr bwMode="auto">
              <a:xfrm flipV="1">
                <a:off x="3808" y="278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4" name="AutoShape 86"/>
              <p:cNvSpPr>
                <a:spLocks noChangeAspect="1" noChangeArrowheads="1"/>
              </p:cNvSpPr>
              <p:nvPr/>
            </p:nvSpPr>
            <p:spPr bwMode="auto">
              <a:xfrm flipV="1">
                <a:off x="3629" y="285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44" name="Rectangle 88"/>
            <p:cNvSpPr>
              <a:spLocks noChangeArrowheads="1"/>
            </p:cNvSpPr>
            <p:nvPr/>
          </p:nvSpPr>
          <p:spPr bwMode="auto">
            <a:xfrm>
              <a:off x="3413" y="3244"/>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Four Clusters</a:t>
              </a:r>
              <a:r>
                <a:rPr lang="en-US" altLang="en-US" sz="1600">
                  <a:latin typeface="Times New Roman" pitchFamily="18" charset="0"/>
                </a:rPr>
                <a:t> </a:t>
              </a:r>
            </a:p>
          </p:txBody>
        </p:sp>
      </p:grpSp>
      <p:grpSp>
        <p:nvGrpSpPr>
          <p:cNvPr id="1537117" name="Group 93"/>
          <p:cNvGrpSpPr>
            <a:grpSpLocks/>
          </p:cNvGrpSpPr>
          <p:nvPr/>
        </p:nvGrpSpPr>
        <p:grpSpPr bwMode="auto">
          <a:xfrm>
            <a:off x="2209801" y="4114800"/>
            <a:ext cx="3344863" cy="1371600"/>
            <a:chOff x="432" y="2592"/>
            <a:chExt cx="2107" cy="864"/>
          </a:xfrm>
        </p:grpSpPr>
        <p:grpSp>
          <p:nvGrpSpPr>
            <p:cNvPr id="8221" name="Group 45"/>
            <p:cNvGrpSpPr>
              <a:grpSpLocks/>
            </p:cNvGrpSpPr>
            <p:nvPr/>
          </p:nvGrpSpPr>
          <p:grpSpPr bwMode="auto">
            <a:xfrm>
              <a:off x="432" y="2592"/>
              <a:ext cx="2107" cy="516"/>
              <a:chOff x="432" y="2592"/>
              <a:chExt cx="2107" cy="516"/>
            </a:xfrm>
          </p:grpSpPr>
          <p:sp>
            <p:nvSpPr>
              <p:cNvPr id="8223" name="AutoShape 46"/>
              <p:cNvSpPr>
                <a:spLocks noChangeAspect="1" noChangeArrowheads="1"/>
              </p:cNvSpPr>
              <p:nvPr/>
            </p:nvSpPr>
            <p:spPr bwMode="auto">
              <a:xfrm>
                <a:off x="2112" y="2939"/>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4" name="AutoShape 47"/>
              <p:cNvSpPr>
                <a:spLocks noChangeAspect="1" noChangeArrowheads="1"/>
              </p:cNvSpPr>
              <p:nvPr/>
            </p:nvSpPr>
            <p:spPr bwMode="auto">
              <a:xfrm>
                <a:off x="1910" y="3028"/>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5" name="AutoShape 48"/>
              <p:cNvSpPr>
                <a:spLocks noChangeAspect="1" noChangeArrowheads="1"/>
              </p:cNvSpPr>
              <p:nvPr/>
            </p:nvSpPr>
            <p:spPr bwMode="auto">
              <a:xfrm>
                <a:off x="2033" y="303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6" name="AutoShape 49"/>
              <p:cNvSpPr>
                <a:spLocks noChangeAspect="1" noChangeArrowheads="1"/>
              </p:cNvSpPr>
              <p:nvPr/>
            </p:nvSpPr>
            <p:spPr bwMode="auto">
              <a:xfrm>
                <a:off x="1989" y="2950"/>
                <a:ext cx="68"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7" name="AutoShape 50"/>
              <p:cNvSpPr>
                <a:spLocks noChangeAspect="1" noChangeArrowheads="1"/>
              </p:cNvSpPr>
              <p:nvPr/>
            </p:nvSpPr>
            <p:spPr bwMode="auto">
              <a:xfrm>
                <a:off x="1921" y="273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8" name="AutoShape 51"/>
              <p:cNvSpPr>
                <a:spLocks noChangeAspect="1" noChangeArrowheads="1"/>
              </p:cNvSpPr>
              <p:nvPr/>
            </p:nvSpPr>
            <p:spPr bwMode="auto">
              <a:xfrm>
                <a:off x="1787" y="2693"/>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9" name="AutoShape 52"/>
              <p:cNvSpPr>
                <a:spLocks noChangeAspect="1" noChangeArrowheads="1"/>
              </p:cNvSpPr>
              <p:nvPr/>
            </p:nvSpPr>
            <p:spPr bwMode="auto">
              <a:xfrm>
                <a:off x="1854" y="259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0" name="AutoShape 53"/>
              <p:cNvSpPr>
                <a:spLocks noChangeAspect="1" noChangeArrowheads="1"/>
              </p:cNvSpPr>
              <p:nvPr/>
            </p:nvSpPr>
            <p:spPr bwMode="auto">
              <a:xfrm>
                <a:off x="2291" y="292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1" name="AutoShape 54"/>
              <p:cNvSpPr>
                <a:spLocks noChangeAspect="1" noChangeArrowheads="1"/>
              </p:cNvSpPr>
              <p:nvPr/>
            </p:nvSpPr>
            <p:spPr bwMode="auto">
              <a:xfrm>
                <a:off x="2470" y="284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2" name="AutoShape 55"/>
              <p:cNvSpPr>
                <a:spLocks noChangeAspect="1" noChangeArrowheads="1"/>
              </p:cNvSpPr>
              <p:nvPr/>
            </p:nvSpPr>
            <p:spPr bwMode="auto">
              <a:xfrm>
                <a:off x="2291" y="278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3" name="Rectangle 56"/>
              <p:cNvSpPr>
                <a:spLocks noChangeAspect="1" noChangeArrowheads="1"/>
              </p:cNvSpPr>
              <p:nvPr/>
            </p:nvSpPr>
            <p:spPr bwMode="auto">
              <a:xfrm flipV="1">
                <a:off x="757" y="2693"/>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4" name="Rectangle 57"/>
              <p:cNvSpPr>
                <a:spLocks noChangeAspect="1" noChangeArrowheads="1"/>
              </p:cNvSpPr>
              <p:nvPr/>
            </p:nvSpPr>
            <p:spPr bwMode="auto">
              <a:xfrm flipV="1">
                <a:off x="555" y="2603"/>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5" name="Rectangle 58"/>
              <p:cNvSpPr>
                <a:spLocks noChangeAspect="1" noChangeArrowheads="1"/>
              </p:cNvSpPr>
              <p:nvPr/>
            </p:nvSpPr>
            <p:spPr bwMode="auto">
              <a:xfrm flipV="1">
                <a:off x="678" y="259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6" name="Rectangle 59"/>
              <p:cNvSpPr>
                <a:spLocks noChangeAspect="1" noChangeArrowheads="1"/>
              </p:cNvSpPr>
              <p:nvPr/>
            </p:nvSpPr>
            <p:spPr bwMode="auto">
              <a:xfrm flipV="1">
                <a:off x="634" y="2681"/>
                <a:ext cx="68"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7" name="Rectangle 60"/>
              <p:cNvSpPr>
                <a:spLocks noChangeAspect="1" noChangeArrowheads="1"/>
              </p:cNvSpPr>
              <p:nvPr/>
            </p:nvSpPr>
            <p:spPr bwMode="auto">
              <a:xfrm flipV="1">
                <a:off x="566" y="289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8" name="Rectangle 61"/>
              <p:cNvSpPr>
                <a:spLocks noChangeAspect="1" noChangeArrowheads="1"/>
              </p:cNvSpPr>
              <p:nvPr/>
            </p:nvSpPr>
            <p:spPr bwMode="auto">
              <a:xfrm flipV="1">
                <a:off x="432" y="2939"/>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9" name="Rectangle 62"/>
              <p:cNvSpPr>
                <a:spLocks noChangeAspect="1" noChangeArrowheads="1"/>
              </p:cNvSpPr>
              <p:nvPr/>
            </p:nvSpPr>
            <p:spPr bwMode="auto">
              <a:xfrm flipV="1">
                <a:off x="499" y="303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0" name="Rectangle 63"/>
              <p:cNvSpPr>
                <a:spLocks noChangeAspect="1" noChangeArrowheads="1"/>
              </p:cNvSpPr>
              <p:nvPr/>
            </p:nvSpPr>
            <p:spPr bwMode="auto">
              <a:xfrm flipV="1">
                <a:off x="936" y="270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1" name="Rectangle 64"/>
              <p:cNvSpPr>
                <a:spLocks noChangeAspect="1" noChangeArrowheads="1"/>
              </p:cNvSpPr>
              <p:nvPr/>
            </p:nvSpPr>
            <p:spPr bwMode="auto">
              <a:xfrm flipV="1">
                <a:off x="1115" y="278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2" name="Rectangle 65"/>
              <p:cNvSpPr>
                <a:spLocks noChangeAspect="1" noChangeArrowheads="1"/>
              </p:cNvSpPr>
              <p:nvPr/>
            </p:nvSpPr>
            <p:spPr bwMode="auto">
              <a:xfrm flipV="1">
                <a:off x="936" y="284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22" name="Rectangle 89"/>
            <p:cNvSpPr>
              <a:spLocks noChangeArrowheads="1"/>
            </p:cNvSpPr>
            <p:nvPr/>
          </p:nvSpPr>
          <p:spPr bwMode="auto">
            <a:xfrm>
              <a:off x="624" y="3244"/>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Two Clusters</a:t>
              </a:r>
              <a:r>
                <a:rPr lang="en-US" altLang="en-US" sz="1600">
                  <a:latin typeface="Times New Roman" pitchFamily="18" charset="0"/>
                </a:rPr>
                <a:t> </a:t>
              </a:r>
            </a:p>
          </p:txBody>
        </p:sp>
      </p:grpSp>
      <p:grpSp>
        <p:nvGrpSpPr>
          <p:cNvPr id="1537116" name="Group 92"/>
          <p:cNvGrpSpPr>
            <a:grpSpLocks/>
          </p:cNvGrpSpPr>
          <p:nvPr/>
        </p:nvGrpSpPr>
        <p:grpSpPr bwMode="auto">
          <a:xfrm>
            <a:off x="6484938" y="1905000"/>
            <a:ext cx="3344862" cy="1479550"/>
            <a:chOff x="3125" y="1200"/>
            <a:chExt cx="2107" cy="932"/>
          </a:xfrm>
        </p:grpSpPr>
        <p:grpSp>
          <p:nvGrpSpPr>
            <p:cNvPr id="8199" name="Group 24"/>
            <p:cNvGrpSpPr>
              <a:grpSpLocks/>
            </p:cNvGrpSpPr>
            <p:nvPr/>
          </p:nvGrpSpPr>
          <p:grpSpPr bwMode="auto">
            <a:xfrm>
              <a:off x="3125" y="1200"/>
              <a:ext cx="2107" cy="518"/>
              <a:chOff x="3125" y="1200"/>
              <a:chExt cx="2107" cy="518"/>
            </a:xfrm>
          </p:grpSpPr>
          <p:sp>
            <p:nvSpPr>
              <p:cNvPr id="8201" name="AutoShape 25"/>
              <p:cNvSpPr>
                <a:spLocks noChangeAspect="1" noChangeArrowheads="1"/>
              </p:cNvSpPr>
              <p:nvPr/>
            </p:nvSpPr>
            <p:spPr bwMode="auto">
              <a:xfrm>
                <a:off x="4805" y="154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2" name="AutoShape 26"/>
              <p:cNvSpPr>
                <a:spLocks noChangeAspect="1" noChangeArrowheads="1"/>
              </p:cNvSpPr>
              <p:nvPr/>
            </p:nvSpPr>
            <p:spPr bwMode="auto">
              <a:xfrm>
                <a:off x="4603" y="163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3" name="AutoShape 27"/>
              <p:cNvSpPr>
                <a:spLocks noChangeAspect="1" noChangeArrowheads="1"/>
              </p:cNvSpPr>
              <p:nvPr/>
            </p:nvSpPr>
            <p:spPr bwMode="auto">
              <a:xfrm>
                <a:off x="4726" y="1649"/>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4" name="AutoShape 28"/>
              <p:cNvSpPr>
                <a:spLocks noChangeAspect="1" noChangeArrowheads="1"/>
              </p:cNvSpPr>
              <p:nvPr/>
            </p:nvSpPr>
            <p:spPr bwMode="auto">
              <a:xfrm>
                <a:off x="4682" y="1559"/>
                <a:ext cx="68"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1537053" name="AutoShape 29"/>
              <p:cNvSpPr>
                <a:spLocks noChangeAspect="1" noChangeArrowheads="1"/>
              </p:cNvSpPr>
              <p:nvPr/>
            </p:nvSpPr>
            <p:spPr bwMode="auto">
              <a:xfrm>
                <a:off x="4614" y="1346"/>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54" name="AutoShape 30"/>
              <p:cNvSpPr>
                <a:spLocks noChangeAspect="1" noChangeArrowheads="1"/>
              </p:cNvSpPr>
              <p:nvPr/>
            </p:nvSpPr>
            <p:spPr bwMode="auto">
              <a:xfrm>
                <a:off x="4480" y="1301"/>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55" name="AutoShape 31"/>
              <p:cNvSpPr>
                <a:spLocks noChangeAspect="1" noChangeArrowheads="1"/>
              </p:cNvSpPr>
              <p:nvPr/>
            </p:nvSpPr>
            <p:spPr bwMode="auto">
              <a:xfrm>
                <a:off x="4547" y="1200"/>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8208" name="Rectangle 32"/>
              <p:cNvSpPr>
                <a:spLocks noChangeAspect="1" noChangeArrowheads="1"/>
              </p:cNvSpPr>
              <p:nvPr/>
            </p:nvSpPr>
            <p:spPr bwMode="auto">
              <a:xfrm>
                <a:off x="4984" y="1537"/>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9" name="Rectangle 33"/>
              <p:cNvSpPr>
                <a:spLocks noChangeAspect="1" noChangeArrowheads="1"/>
              </p:cNvSpPr>
              <p:nvPr/>
            </p:nvSpPr>
            <p:spPr bwMode="auto">
              <a:xfrm>
                <a:off x="5163" y="1458"/>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0" name="Rectangle 34"/>
              <p:cNvSpPr>
                <a:spLocks noChangeAspect="1" noChangeArrowheads="1"/>
              </p:cNvSpPr>
              <p:nvPr/>
            </p:nvSpPr>
            <p:spPr bwMode="auto">
              <a:xfrm>
                <a:off x="4984" y="1391"/>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1" name="AutoShape 35"/>
              <p:cNvSpPr>
                <a:spLocks noChangeAspect="1" noChangeArrowheads="1"/>
              </p:cNvSpPr>
              <p:nvPr/>
            </p:nvSpPr>
            <p:spPr bwMode="auto">
              <a:xfrm flipV="1">
                <a:off x="3450" y="130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2" name="AutoShape 36"/>
              <p:cNvSpPr>
                <a:spLocks noChangeAspect="1" noChangeArrowheads="1"/>
              </p:cNvSpPr>
              <p:nvPr/>
            </p:nvSpPr>
            <p:spPr bwMode="auto">
              <a:xfrm flipV="1">
                <a:off x="3248" y="121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3" name="AutoShape 37"/>
              <p:cNvSpPr>
                <a:spLocks noChangeAspect="1" noChangeArrowheads="1"/>
              </p:cNvSpPr>
              <p:nvPr/>
            </p:nvSpPr>
            <p:spPr bwMode="auto">
              <a:xfrm flipV="1">
                <a:off x="3371" y="120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4" name="AutoShape 38"/>
              <p:cNvSpPr>
                <a:spLocks noChangeAspect="1" noChangeArrowheads="1"/>
              </p:cNvSpPr>
              <p:nvPr/>
            </p:nvSpPr>
            <p:spPr bwMode="auto">
              <a:xfrm flipV="1">
                <a:off x="3327" y="1290"/>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5" name="AutoShape 39"/>
              <p:cNvSpPr>
                <a:spLocks noChangeAspect="1" noChangeArrowheads="1"/>
              </p:cNvSpPr>
              <p:nvPr/>
            </p:nvSpPr>
            <p:spPr bwMode="auto">
              <a:xfrm flipV="1">
                <a:off x="3259" y="1503"/>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6" name="AutoShape 40"/>
              <p:cNvSpPr>
                <a:spLocks noChangeAspect="1" noChangeArrowheads="1"/>
              </p:cNvSpPr>
              <p:nvPr/>
            </p:nvSpPr>
            <p:spPr bwMode="auto">
              <a:xfrm flipV="1">
                <a:off x="3125" y="1548"/>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7" name="AutoShape 41"/>
              <p:cNvSpPr>
                <a:spLocks noChangeAspect="1" noChangeArrowheads="1"/>
              </p:cNvSpPr>
              <p:nvPr/>
            </p:nvSpPr>
            <p:spPr bwMode="auto">
              <a:xfrm flipV="1">
                <a:off x="3192" y="1649"/>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8" name="Oval 42"/>
              <p:cNvSpPr>
                <a:spLocks noChangeAspect="1" noChangeArrowheads="1"/>
              </p:cNvSpPr>
              <p:nvPr/>
            </p:nvSpPr>
            <p:spPr bwMode="auto">
              <a:xfrm flipV="1">
                <a:off x="3629" y="1312"/>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9" name="Oval 43"/>
              <p:cNvSpPr>
                <a:spLocks noChangeAspect="1" noChangeArrowheads="1"/>
              </p:cNvSpPr>
              <p:nvPr/>
            </p:nvSpPr>
            <p:spPr bwMode="auto">
              <a:xfrm flipV="1">
                <a:off x="3808" y="1391"/>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0" name="Oval 44"/>
              <p:cNvSpPr>
                <a:spLocks noChangeAspect="1" noChangeArrowheads="1"/>
              </p:cNvSpPr>
              <p:nvPr/>
            </p:nvSpPr>
            <p:spPr bwMode="auto">
              <a:xfrm flipV="1">
                <a:off x="3629" y="1458"/>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00" name="Rectangle 90"/>
            <p:cNvSpPr>
              <a:spLocks noChangeArrowheads="1"/>
            </p:cNvSpPr>
            <p:nvPr/>
          </p:nvSpPr>
          <p:spPr bwMode="auto">
            <a:xfrm>
              <a:off x="3413" y="192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Six Clusters</a:t>
              </a:r>
              <a:r>
                <a:rPr lang="en-US" altLang="en-US" sz="1600">
                  <a:latin typeface="Times New Roman" pitchFamily="18" charset="0"/>
                </a:rPr>
                <a:t> </a:t>
              </a:r>
            </a:p>
          </p:txBody>
        </p:sp>
      </p:grpSp>
    </p:spTree>
    <p:extLst>
      <p:ext uri="{BB962C8B-B14F-4D97-AF65-F5344CB8AC3E}">
        <p14:creationId xmlns:p14="http://schemas.microsoft.com/office/powerpoint/2010/main" val="681097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1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71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7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1144-4D4F-4704-B2F8-829AE72BC132}"/>
              </a:ext>
            </a:extLst>
          </p:cNvPr>
          <p:cNvSpPr>
            <a:spLocks noGrp="1"/>
          </p:cNvSpPr>
          <p:nvPr>
            <p:ph type="title"/>
          </p:nvPr>
        </p:nvSpPr>
        <p:spPr/>
        <p:txBody>
          <a:bodyPr/>
          <a:lstStyle/>
          <a:p>
            <a:endParaRPr lang="en-IN"/>
          </a:p>
        </p:txBody>
      </p:sp>
      <p:grpSp>
        <p:nvGrpSpPr>
          <p:cNvPr id="42" name="Group 41">
            <a:extLst>
              <a:ext uri="{FF2B5EF4-FFF2-40B4-BE49-F238E27FC236}">
                <a16:creationId xmlns:a16="http://schemas.microsoft.com/office/drawing/2014/main" id="{1622D5AC-E3C8-47EA-8C55-AFBD805AB93F}"/>
              </a:ext>
            </a:extLst>
          </p:cNvPr>
          <p:cNvGrpSpPr/>
          <p:nvPr/>
        </p:nvGrpSpPr>
        <p:grpSpPr>
          <a:xfrm>
            <a:off x="2785143" y="1406236"/>
            <a:ext cx="7500600" cy="2827440"/>
            <a:chOff x="2785143" y="1406236"/>
            <a:chExt cx="7500600" cy="282744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0504A4A-0221-4F42-90B0-749D80AB9403}"/>
                    </a:ext>
                  </a:extLst>
                </p14:cNvPr>
                <p14:cNvContentPartPr/>
                <p14:nvPr/>
              </p14:nvContentPartPr>
              <p14:xfrm>
                <a:off x="2838063" y="3835876"/>
                <a:ext cx="175680" cy="397800"/>
              </p14:xfrm>
            </p:contentPart>
          </mc:Choice>
          <mc:Fallback>
            <p:pic>
              <p:nvPicPr>
                <p:cNvPr id="3" name="Ink 2">
                  <a:extLst>
                    <a:ext uri="{FF2B5EF4-FFF2-40B4-BE49-F238E27FC236}">
                      <a16:creationId xmlns:a16="http://schemas.microsoft.com/office/drawing/2014/main" id="{50504A4A-0221-4F42-90B0-749D80AB9403}"/>
                    </a:ext>
                  </a:extLst>
                </p:cNvPr>
                <p:cNvPicPr/>
                <p:nvPr/>
              </p:nvPicPr>
              <p:blipFill>
                <a:blip r:embed="rId3"/>
                <a:stretch>
                  <a:fillRect/>
                </a:stretch>
              </p:blipFill>
              <p:spPr>
                <a:xfrm>
                  <a:off x="2829063" y="3826876"/>
                  <a:ext cx="19332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EA6B87E-B1EE-4260-A862-E5224020B596}"/>
                    </a:ext>
                  </a:extLst>
                </p14:cNvPr>
                <p14:cNvContentPartPr/>
                <p14:nvPr/>
              </p14:nvContentPartPr>
              <p14:xfrm>
                <a:off x="2785143" y="3888796"/>
                <a:ext cx="566640" cy="232920"/>
              </p14:xfrm>
            </p:contentPart>
          </mc:Choice>
          <mc:Fallback>
            <p:pic>
              <p:nvPicPr>
                <p:cNvPr id="4" name="Ink 3">
                  <a:extLst>
                    <a:ext uri="{FF2B5EF4-FFF2-40B4-BE49-F238E27FC236}">
                      <a16:creationId xmlns:a16="http://schemas.microsoft.com/office/drawing/2014/main" id="{9EA6B87E-B1EE-4260-A862-E5224020B596}"/>
                    </a:ext>
                  </a:extLst>
                </p:cNvPr>
                <p:cNvPicPr/>
                <p:nvPr/>
              </p:nvPicPr>
              <p:blipFill>
                <a:blip r:embed="rId5"/>
                <a:stretch>
                  <a:fillRect/>
                </a:stretch>
              </p:blipFill>
              <p:spPr>
                <a:xfrm>
                  <a:off x="2776503" y="3879796"/>
                  <a:ext cx="5842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49D7E2F-139C-4CEE-A22D-DC95A848C757}"/>
                    </a:ext>
                  </a:extLst>
                </p14:cNvPr>
                <p14:cNvContentPartPr/>
                <p14:nvPr/>
              </p14:nvContentPartPr>
              <p14:xfrm>
                <a:off x="6097143" y="1575076"/>
                <a:ext cx="297360" cy="393840"/>
              </p14:xfrm>
            </p:contentPart>
          </mc:Choice>
          <mc:Fallback>
            <p:pic>
              <p:nvPicPr>
                <p:cNvPr id="5" name="Ink 4">
                  <a:extLst>
                    <a:ext uri="{FF2B5EF4-FFF2-40B4-BE49-F238E27FC236}">
                      <a16:creationId xmlns:a16="http://schemas.microsoft.com/office/drawing/2014/main" id="{A49D7E2F-139C-4CEE-A22D-DC95A848C757}"/>
                    </a:ext>
                  </a:extLst>
                </p:cNvPr>
                <p:cNvPicPr/>
                <p:nvPr/>
              </p:nvPicPr>
              <p:blipFill>
                <a:blip r:embed="rId7"/>
                <a:stretch>
                  <a:fillRect/>
                </a:stretch>
              </p:blipFill>
              <p:spPr>
                <a:xfrm>
                  <a:off x="6088503" y="1566436"/>
                  <a:ext cx="31500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C1D7001-1787-443E-B98C-826772B6D320}"/>
                    </a:ext>
                  </a:extLst>
                </p14:cNvPr>
                <p14:cNvContentPartPr/>
                <p14:nvPr/>
              </p14:nvContentPartPr>
              <p14:xfrm>
                <a:off x="3110583" y="3797356"/>
                <a:ext cx="2961720" cy="310680"/>
              </p14:xfrm>
            </p:contentPart>
          </mc:Choice>
          <mc:Fallback>
            <p:pic>
              <p:nvPicPr>
                <p:cNvPr id="7" name="Ink 6">
                  <a:extLst>
                    <a:ext uri="{FF2B5EF4-FFF2-40B4-BE49-F238E27FC236}">
                      <a16:creationId xmlns:a16="http://schemas.microsoft.com/office/drawing/2014/main" id="{8C1D7001-1787-443E-B98C-826772B6D320}"/>
                    </a:ext>
                  </a:extLst>
                </p:cNvPr>
                <p:cNvPicPr/>
                <p:nvPr/>
              </p:nvPicPr>
              <p:blipFill>
                <a:blip r:embed="rId9"/>
                <a:stretch>
                  <a:fillRect/>
                </a:stretch>
              </p:blipFill>
              <p:spPr>
                <a:xfrm>
                  <a:off x="3101583" y="3788716"/>
                  <a:ext cx="297936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2DA8F5F-CC25-48AC-9EE4-BEB50CED93D7}"/>
                    </a:ext>
                  </a:extLst>
                </p14:cNvPr>
                <p14:cNvContentPartPr/>
                <p14:nvPr/>
              </p14:nvContentPartPr>
              <p14:xfrm>
                <a:off x="6118383" y="2123356"/>
                <a:ext cx="360" cy="360"/>
              </p14:xfrm>
            </p:contentPart>
          </mc:Choice>
          <mc:Fallback>
            <p:pic>
              <p:nvPicPr>
                <p:cNvPr id="8" name="Ink 7">
                  <a:extLst>
                    <a:ext uri="{FF2B5EF4-FFF2-40B4-BE49-F238E27FC236}">
                      <a16:creationId xmlns:a16="http://schemas.microsoft.com/office/drawing/2014/main" id="{02DA8F5F-CC25-48AC-9EE4-BEB50CED93D7}"/>
                    </a:ext>
                  </a:extLst>
                </p:cNvPr>
                <p:cNvPicPr/>
                <p:nvPr/>
              </p:nvPicPr>
              <p:blipFill>
                <a:blip r:embed="rId11"/>
                <a:stretch>
                  <a:fillRect/>
                </a:stretch>
              </p:blipFill>
              <p:spPr>
                <a:xfrm>
                  <a:off x="6109743" y="211471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ACF97BEF-91AB-4E3A-8F2B-183699D0DC20}"/>
                    </a:ext>
                  </a:extLst>
                </p14:cNvPr>
                <p14:cNvContentPartPr/>
                <p14:nvPr/>
              </p14:nvContentPartPr>
              <p14:xfrm>
                <a:off x="6118383" y="2098876"/>
                <a:ext cx="45000" cy="24840"/>
              </p14:xfrm>
            </p:contentPart>
          </mc:Choice>
          <mc:Fallback>
            <p:pic>
              <p:nvPicPr>
                <p:cNvPr id="9" name="Ink 8">
                  <a:extLst>
                    <a:ext uri="{FF2B5EF4-FFF2-40B4-BE49-F238E27FC236}">
                      <a16:creationId xmlns:a16="http://schemas.microsoft.com/office/drawing/2014/main" id="{ACF97BEF-91AB-4E3A-8F2B-183699D0DC20}"/>
                    </a:ext>
                  </a:extLst>
                </p:cNvPr>
                <p:cNvPicPr/>
                <p:nvPr/>
              </p:nvPicPr>
              <p:blipFill>
                <a:blip r:embed="rId13"/>
                <a:stretch>
                  <a:fillRect/>
                </a:stretch>
              </p:blipFill>
              <p:spPr>
                <a:xfrm>
                  <a:off x="6109743" y="2089876"/>
                  <a:ext cx="626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360DCA7-4A26-4B24-8F85-B361DD05886F}"/>
                    </a:ext>
                  </a:extLst>
                </p14:cNvPr>
                <p14:cNvContentPartPr/>
                <p14:nvPr/>
              </p14:nvContentPartPr>
              <p14:xfrm>
                <a:off x="5922903" y="2037676"/>
                <a:ext cx="316440" cy="1768320"/>
              </p14:xfrm>
            </p:contentPart>
          </mc:Choice>
          <mc:Fallback>
            <p:pic>
              <p:nvPicPr>
                <p:cNvPr id="10" name="Ink 9">
                  <a:extLst>
                    <a:ext uri="{FF2B5EF4-FFF2-40B4-BE49-F238E27FC236}">
                      <a16:creationId xmlns:a16="http://schemas.microsoft.com/office/drawing/2014/main" id="{7360DCA7-4A26-4B24-8F85-B361DD05886F}"/>
                    </a:ext>
                  </a:extLst>
                </p:cNvPr>
                <p:cNvPicPr/>
                <p:nvPr/>
              </p:nvPicPr>
              <p:blipFill>
                <a:blip r:embed="rId15"/>
                <a:stretch>
                  <a:fillRect/>
                </a:stretch>
              </p:blipFill>
              <p:spPr>
                <a:xfrm>
                  <a:off x="5914263" y="2029036"/>
                  <a:ext cx="334080" cy="1785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4C7BCBDC-13D3-462C-90BE-F46BA0C3AE97}"/>
                    </a:ext>
                  </a:extLst>
                </p14:cNvPr>
                <p14:cNvContentPartPr/>
                <p14:nvPr/>
              </p14:nvContentPartPr>
              <p14:xfrm>
                <a:off x="3132903" y="1942996"/>
                <a:ext cx="2827080" cy="2093760"/>
              </p14:xfrm>
            </p:contentPart>
          </mc:Choice>
          <mc:Fallback>
            <p:pic>
              <p:nvPicPr>
                <p:cNvPr id="12" name="Ink 11">
                  <a:extLst>
                    <a:ext uri="{FF2B5EF4-FFF2-40B4-BE49-F238E27FC236}">
                      <a16:creationId xmlns:a16="http://schemas.microsoft.com/office/drawing/2014/main" id="{4C7BCBDC-13D3-462C-90BE-F46BA0C3AE97}"/>
                    </a:ext>
                  </a:extLst>
                </p:cNvPr>
                <p:cNvPicPr/>
                <p:nvPr/>
              </p:nvPicPr>
              <p:blipFill>
                <a:blip r:embed="rId17"/>
                <a:stretch>
                  <a:fillRect/>
                </a:stretch>
              </p:blipFill>
              <p:spPr>
                <a:xfrm>
                  <a:off x="3123903" y="1933996"/>
                  <a:ext cx="2844720" cy="2111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FE4D8B0D-B72B-4A5B-998A-0580EBB80C41}"/>
                    </a:ext>
                  </a:extLst>
                </p14:cNvPr>
                <p14:cNvContentPartPr/>
                <p14:nvPr/>
              </p14:nvContentPartPr>
              <p14:xfrm>
                <a:off x="5860983" y="1872436"/>
                <a:ext cx="198360" cy="290520"/>
              </p14:xfrm>
            </p:contentPart>
          </mc:Choice>
          <mc:Fallback>
            <p:pic>
              <p:nvPicPr>
                <p:cNvPr id="13" name="Ink 12">
                  <a:extLst>
                    <a:ext uri="{FF2B5EF4-FFF2-40B4-BE49-F238E27FC236}">
                      <a16:creationId xmlns:a16="http://schemas.microsoft.com/office/drawing/2014/main" id="{FE4D8B0D-B72B-4A5B-998A-0580EBB80C41}"/>
                    </a:ext>
                  </a:extLst>
                </p:cNvPr>
                <p:cNvPicPr/>
                <p:nvPr/>
              </p:nvPicPr>
              <p:blipFill>
                <a:blip r:embed="rId19"/>
                <a:stretch>
                  <a:fillRect/>
                </a:stretch>
              </p:blipFill>
              <p:spPr>
                <a:xfrm>
                  <a:off x="5852343" y="1863436"/>
                  <a:ext cx="21600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8CFC4E18-6641-4C8A-B2FE-7BBCC7C84E03}"/>
                    </a:ext>
                  </a:extLst>
                </p14:cNvPr>
                <p14:cNvContentPartPr/>
                <p14:nvPr/>
              </p14:nvContentPartPr>
              <p14:xfrm>
                <a:off x="3703143" y="2173756"/>
                <a:ext cx="586800" cy="452160"/>
              </p14:xfrm>
            </p:contentPart>
          </mc:Choice>
          <mc:Fallback>
            <p:pic>
              <p:nvPicPr>
                <p:cNvPr id="15" name="Ink 14">
                  <a:extLst>
                    <a:ext uri="{FF2B5EF4-FFF2-40B4-BE49-F238E27FC236}">
                      <a16:creationId xmlns:a16="http://schemas.microsoft.com/office/drawing/2014/main" id="{8CFC4E18-6641-4C8A-B2FE-7BBCC7C84E03}"/>
                    </a:ext>
                  </a:extLst>
                </p:cNvPr>
                <p:cNvPicPr/>
                <p:nvPr/>
              </p:nvPicPr>
              <p:blipFill>
                <a:blip r:embed="rId21"/>
                <a:stretch>
                  <a:fillRect/>
                </a:stretch>
              </p:blipFill>
              <p:spPr>
                <a:xfrm>
                  <a:off x="3694503" y="2164756"/>
                  <a:ext cx="60444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E9B8413F-72E5-4458-92E3-899004755491}"/>
                    </a:ext>
                  </a:extLst>
                </p14:cNvPr>
                <p14:cNvContentPartPr/>
                <p14:nvPr/>
              </p14:nvContentPartPr>
              <p14:xfrm>
                <a:off x="4113543" y="2524756"/>
                <a:ext cx="331920" cy="222840"/>
              </p14:xfrm>
            </p:contentPart>
          </mc:Choice>
          <mc:Fallback>
            <p:pic>
              <p:nvPicPr>
                <p:cNvPr id="16" name="Ink 15">
                  <a:extLst>
                    <a:ext uri="{FF2B5EF4-FFF2-40B4-BE49-F238E27FC236}">
                      <a16:creationId xmlns:a16="http://schemas.microsoft.com/office/drawing/2014/main" id="{E9B8413F-72E5-4458-92E3-899004755491}"/>
                    </a:ext>
                  </a:extLst>
                </p:cNvPr>
                <p:cNvPicPr/>
                <p:nvPr/>
              </p:nvPicPr>
              <p:blipFill>
                <a:blip r:embed="rId23"/>
                <a:stretch>
                  <a:fillRect/>
                </a:stretch>
              </p:blipFill>
              <p:spPr>
                <a:xfrm>
                  <a:off x="4104543" y="2515756"/>
                  <a:ext cx="3495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C66AB5D2-FCFD-4632-AE22-A34E8899595C}"/>
                    </a:ext>
                  </a:extLst>
                </p14:cNvPr>
                <p14:cNvContentPartPr/>
                <p14:nvPr/>
              </p14:nvContentPartPr>
              <p14:xfrm>
                <a:off x="3149463" y="1837876"/>
                <a:ext cx="331200" cy="420840"/>
              </p14:xfrm>
            </p:contentPart>
          </mc:Choice>
          <mc:Fallback>
            <p:pic>
              <p:nvPicPr>
                <p:cNvPr id="17" name="Ink 16">
                  <a:extLst>
                    <a:ext uri="{FF2B5EF4-FFF2-40B4-BE49-F238E27FC236}">
                      <a16:creationId xmlns:a16="http://schemas.microsoft.com/office/drawing/2014/main" id="{C66AB5D2-FCFD-4632-AE22-A34E8899595C}"/>
                    </a:ext>
                  </a:extLst>
                </p:cNvPr>
                <p:cNvPicPr/>
                <p:nvPr/>
              </p:nvPicPr>
              <p:blipFill>
                <a:blip r:embed="rId25"/>
                <a:stretch>
                  <a:fillRect/>
                </a:stretch>
              </p:blipFill>
              <p:spPr>
                <a:xfrm>
                  <a:off x="3140463" y="1829236"/>
                  <a:ext cx="34884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5F3B7275-4D7E-4084-BF03-A11490E723E5}"/>
                    </a:ext>
                  </a:extLst>
                </p14:cNvPr>
                <p14:cNvContentPartPr/>
                <p14:nvPr/>
              </p14:nvContentPartPr>
              <p14:xfrm>
                <a:off x="3484263" y="1679836"/>
                <a:ext cx="614520" cy="394920"/>
              </p14:xfrm>
            </p:contentPart>
          </mc:Choice>
          <mc:Fallback>
            <p:pic>
              <p:nvPicPr>
                <p:cNvPr id="18" name="Ink 17">
                  <a:extLst>
                    <a:ext uri="{FF2B5EF4-FFF2-40B4-BE49-F238E27FC236}">
                      <a16:creationId xmlns:a16="http://schemas.microsoft.com/office/drawing/2014/main" id="{5F3B7275-4D7E-4084-BF03-A11490E723E5}"/>
                    </a:ext>
                  </a:extLst>
                </p:cNvPr>
                <p:cNvPicPr/>
                <p:nvPr/>
              </p:nvPicPr>
              <p:blipFill>
                <a:blip r:embed="rId27"/>
                <a:stretch>
                  <a:fillRect/>
                </a:stretch>
              </p:blipFill>
              <p:spPr>
                <a:xfrm>
                  <a:off x="3475263" y="1670836"/>
                  <a:ext cx="63216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EF324966-8318-4F1A-BE78-231EFAF954F4}"/>
                    </a:ext>
                  </a:extLst>
                </p14:cNvPr>
                <p14:cNvContentPartPr/>
                <p14:nvPr/>
              </p14:nvContentPartPr>
              <p14:xfrm>
                <a:off x="4055583" y="1635556"/>
                <a:ext cx="360" cy="360"/>
              </p14:xfrm>
            </p:contentPart>
          </mc:Choice>
          <mc:Fallback>
            <p:pic>
              <p:nvPicPr>
                <p:cNvPr id="19" name="Ink 18">
                  <a:extLst>
                    <a:ext uri="{FF2B5EF4-FFF2-40B4-BE49-F238E27FC236}">
                      <a16:creationId xmlns:a16="http://schemas.microsoft.com/office/drawing/2014/main" id="{EF324966-8318-4F1A-BE78-231EFAF954F4}"/>
                    </a:ext>
                  </a:extLst>
                </p:cNvPr>
                <p:cNvPicPr/>
                <p:nvPr/>
              </p:nvPicPr>
              <p:blipFill>
                <a:blip r:embed="rId11"/>
                <a:stretch>
                  <a:fillRect/>
                </a:stretch>
              </p:blipFill>
              <p:spPr>
                <a:xfrm>
                  <a:off x="4046943" y="162691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2F2FB16C-75C2-4C9E-9409-D86F630C7A6F}"/>
                    </a:ext>
                  </a:extLst>
                </p14:cNvPr>
                <p14:cNvContentPartPr/>
                <p14:nvPr/>
              </p14:nvContentPartPr>
              <p14:xfrm>
                <a:off x="4228023" y="1414876"/>
                <a:ext cx="381240" cy="327960"/>
              </p14:xfrm>
            </p:contentPart>
          </mc:Choice>
          <mc:Fallback>
            <p:pic>
              <p:nvPicPr>
                <p:cNvPr id="20" name="Ink 19">
                  <a:extLst>
                    <a:ext uri="{FF2B5EF4-FFF2-40B4-BE49-F238E27FC236}">
                      <a16:creationId xmlns:a16="http://schemas.microsoft.com/office/drawing/2014/main" id="{2F2FB16C-75C2-4C9E-9409-D86F630C7A6F}"/>
                    </a:ext>
                  </a:extLst>
                </p:cNvPr>
                <p:cNvPicPr/>
                <p:nvPr/>
              </p:nvPicPr>
              <p:blipFill>
                <a:blip r:embed="rId30"/>
                <a:stretch>
                  <a:fillRect/>
                </a:stretch>
              </p:blipFill>
              <p:spPr>
                <a:xfrm>
                  <a:off x="4219023" y="1405876"/>
                  <a:ext cx="3988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FAFCD8F2-E250-4CB9-9961-945D35CC6C9D}"/>
                    </a:ext>
                  </a:extLst>
                </p14:cNvPr>
                <p14:cNvContentPartPr/>
                <p14:nvPr/>
              </p14:nvContentPartPr>
              <p14:xfrm>
                <a:off x="4774503" y="1406236"/>
                <a:ext cx="437400" cy="145080"/>
              </p14:xfrm>
            </p:contentPart>
          </mc:Choice>
          <mc:Fallback>
            <p:pic>
              <p:nvPicPr>
                <p:cNvPr id="21" name="Ink 20">
                  <a:extLst>
                    <a:ext uri="{FF2B5EF4-FFF2-40B4-BE49-F238E27FC236}">
                      <a16:creationId xmlns:a16="http://schemas.microsoft.com/office/drawing/2014/main" id="{FAFCD8F2-E250-4CB9-9961-945D35CC6C9D}"/>
                    </a:ext>
                  </a:extLst>
                </p:cNvPr>
                <p:cNvPicPr/>
                <p:nvPr/>
              </p:nvPicPr>
              <p:blipFill>
                <a:blip r:embed="rId32"/>
                <a:stretch>
                  <a:fillRect/>
                </a:stretch>
              </p:blipFill>
              <p:spPr>
                <a:xfrm>
                  <a:off x="4765863" y="1397596"/>
                  <a:ext cx="4550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F7FFC1AA-9C89-49A6-9807-CB316D923995}"/>
                    </a:ext>
                  </a:extLst>
                </p14:cNvPr>
                <p14:cNvContentPartPr/>
                <p14:nvPr/>
              </p14:nvContentPartPr>
              <p14:xfrm>
                <a:off x="3988983" y="1548076"/>
                <a:ext cx="13680" cy="5760"/>
              </p14:xfrm>
            </p:contentPart>
          </mc:Choice>
          <mc:Fallback>
            <p:pic>
              <p:nvPicPr>
                <p:cNvPr id="22" name="Ink 21">
                  <a:extLst>
                    <a:ext uri="{FF2B5EF4-FFF2-40B4-BE49-F238E27FC236}">
                      <a16:creationId xmlns:a16="http://schemas.microsoft.com/office/drawing/2014/main" id="{F7FFC1AA-9C89-49A6-9807-CB316D923995}"/>
                    </a:ext>
                  </a:extLst>
                </p:cNvPr>
                <p:cNvPicPr/>
                <p:nvPr/>
              </p:nvPicPr>
              <p:blipFill>
                <a:blip r:embed="rId34"/>
                <a:stretch>
                  <a:fillRect/>
                </a:stretch>
              </p:blipFill>
              <p:spPr>
                <a:xfrm>
                  <a:off x="3979983" y="1539436"/>
                  <a:ext cx="313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66396927-D2C0-4BD4-92B8-A2E648A516C9}"/>
                    </a:ext>
                  </a:extLst>
                </p14:cNvPr>
                <p14:cNvContentPartPr/>
                <p14:nvPr/>
              </p14:nvContentPartPr>
              <p14:xfrm>
                <a:off x="4038303" y="1894036"/>
                <a:ext cx="451440" cy="327240"/>
              </p14:xfrm>
            </p:contentPart>
          </mc:Choice>
          <mc:Fallback>
            <p:pic>
              <p:nvPicPr>
                <p:cNvPr id="23" name="Ink 22">
                  <a:extLst>
                    <a:ext uri="{FF2B5EF4-FFF2-40B4-BE49-F238E27FC236}">
                      <a16:creationId xmlns:a16="http://schemas.microsoft.com/office/drawing/2014/main" id="{66396927-D2C0-4BD4-92B8-A2E648A516C9}"/>
                    </a:ext>
                  </a:extLst>
                </p:cNvPr>
                <p:cNvPicPr/>
                <p:nvPr/>
              </p:nvPicPr>
              <p:blipFill>
                <a:blip r:embed="rId36"/>
                <a:stretch>
                  <a:fillRect/>
                </a:stretch>
              </p:blipFill>
              <p:spPr>
                <a:xfrm>
                  <a:off x="4029663" y="1885396"/>
                  <a:ext cx="46908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6D7D0FC2-DA2C-4E10-83B2-AD852BD37868}"/>
                    </a:ext>
                  </a:extLst>
                </p14:cNvPr>
                <p14:cNvContentPartPr/>
                <p14:nvPr/>
              </p14:nvContentPartPr>
              <p14:xfrm>
                <a:off x="4507743" y="1781716"/>
                <a:ext cx="43920" cy="97920"/>
              </p14:xfrm>
            </p:contentPart>
          </mc:Choice>
          <mc:Fallback>
            <p:pic>
              <p:nvPicPr>
                <p:cNvPr id="24" name="Ink 23">
                  <a:extLst>
                    <a:ext uri="{FF2B5EF4-FFF2-40B4-BE49-F238E27FC236}">
                      <a16:creationId xmlns:a16="http://schemas.microsoft.com/office/drawing/2014/main" id="{6D7D0FC2-DA2C-4E10-83B2-AD852BD37868}"/>
                    </a:ext>
                  </a:extLst>
                </p:cNvPr>
                <p:cNvPicPr/>
                <p:nvPr/>
              </p:nvPicPr>
              <p:blipFill>
                <a:blip r:embed="rId38"/>
                <a:stretch>
                  <a:fillRect/>
                </a:stretch>
              </p:blipFill>
              <p:spPr>
                <a:xfrm>
                  <a:off x="4498743" y="1772716"/>
                  <a:ext cx="6156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DB79DE02-B205-4C85-B845-E2A525F2A0D7}"/>
                    </a:ext>
                  </a:extLst>
                </p14:cNvPr>
                <p14:cNvContentPartPr/>
                <p14:nvPr/>
              </p14:nvContentPartPr>
              <p14:xfrm>
                <a:off x="4602423" y="1738876"/>
                <a:ext cx="173160" cy="286560"/>
              </p14:xfrm>
            </p:contentPart>
          </mc:Choice>
          <mc:Fallback>
            <p:pic>
              <p:nvPicPr>
                <p:cNvPr id="25" name="Ink 24">
                  <a:extLst>
                    <a:ext uri="{FF2B5EF4-FFF2-40B4-BE49-F238E27FC236}">
                      <a16:creationId xmlns:a16="http://schemas.microsoft.com/office/drawing/2014/main" id="{DB79DE02-B205-4C85-B845-E2A525F2A0D7}"/>
                    </a:ext>
                  </a:extLst>
                </p:cNvPr>
                <p:cNvPicPr/>
                <p:nvPr/>
              </p:nvPicPr>
              <p:blipFill>
                <a:blip r:embed="rId40"/>
                <a:stretch>
                  <a:fillRect/>
                </a:stretch>
              </p:blipFill>
              <p:spPr>
                <a:xfrm>
                  <a:off x="4593783" y="1729876"/>
                  <a:ext cx="1908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53AEA1A3-88A3-4BA9-A47E-321C83546C7F}"/>
                    </a:ext>
                  </a:extLst>
                </p14:cNvPr>
                <p14:cNvContentPartPr/>
                <p14:nvPr/>
              </p14:nvContentPartPr>
              <p14:xfrm>
                <a:off x="4762983" y="1654996"/>
                <a:ext cx="941400" cy="233640"/>
              </p14:xfrm>
            </p:contentPart>
          </mc:Choice>
          <mc:Fallback>
            <p:pic>
              <p:nvPicPr>
                <p:cNvPr id="26" name="Ink 25">
                  <a:extLst>
                    <a:ext uri="{FF2B5EF4-FFF2-40B4-BE49-F238E27FC236}">
                      <a16:creationId xmlns:a16="http://schemas.microsoft.com/office/drawing/2014/main" id="{53AEA1A3-88A3-4BA9-A47E-321C83546C7F}"/>
                    </a:ext>
                  </a:extLst>
                </p:cNvPr>
                <p:cNvPicPr/>
                <p:nvPr/>
              </p:nvPicPr>
              <p:blipFill>
                <a:blip r:embed="rId42"/>
                <a:stretch>
                  <a:fillRect/>
                </a:stretch>
              </p:blipFill>
              <p:spPr>
                <a:xfrm>
                  <a:off x="4753983" y="1646356"/>
                  <a:ext cx="9590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E6217255-CC75-4A79-91B9-E4627EBB9134}"/>
                    </a:ext>
                  </a:extLst>
                </p14:cNvPr>
                <p14:cNvContentPartPr/>
                <p14:nvPr/>
              </p14:nvContentPartPr>
              <p14:xfrm>
                <a:off x="6339423" y="3069796"/>
                <a:ext cx="1051200" cy="297720"/>
              </p14:xfrm>
            </p:contentPart>
          </mc:Choice>
          <mc:Fallback>
            <p:pic>
              <p:nvPicPr>
                <p:cNvPr id="28" name="Ink 27">
                  <a:extLst>
                    <a:ext uri="{FF2B5EF4-FFF2-40B4-BE49-F238E27FC236}">
                      <a16:creationId xmlns:a16="http://schemas.microsoft.com/office/drawing/2014/main" id="{E6217255-CC75-4A79-91B9-E4627EBB9134}"/>
                    </a:ext>
                  </a:extLst>
                </p:cNvPr>
                <p:cNvPicPr/>
                <p:nvPr/>
              </p:nvPicPr>
              <p:blipFill>
                <a:blip r:embed="rId44"/>
                <a:stretch>
                  <a:fillRect/>
                </a:stretch>
              </p:blipFill>
              <p:spPr>
                <a:xfrm>
                  <a:off x="6330423" y="3061156"/>
                  <a:ext cx="10688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4970BFBF-B997-4BA3-AEF9-CC988C8CC847}"/>
                    </a:ext>
                  </a:extLst>
                </p14:cNvPr>
                <p14:cNvContentPartPr/>
                <p14:nvPr/>
              </p14:nvContentPartPr>
              <p14:xfrm>
                <a:off x="5930103" y="3248356"/>
                <a:ext cx="1590840" cy="870480"/>
              </p14:xfrm>
            </p:contentPart>
          </mc:Choice>
          <mc:Fallback>
            <p:pic>
              <p:nvPicPr>
                <p:cNvPr id="29" name="Ink 28">
                  <a:extLst>
                    <a:ext uri="{FF2B5EF4-FFF2-40B4-BE49-F238E27FC236}">
                      <a16:creationId xmlns:a16="http://schemas.microsoft.com/office/drawing/2014/main" id="{4970BFBF-B997-4BA3-AEF9-CC988C8CC847}"/>
                    </a:ext>
                  </a:extLst>
                </p:cNvPr>
                <p:cNvPicPr/>
                <p:nvPr/>
              </p:nvPicPr>
              <p:blipFill>
                <a:blip r:embed="rId46"/>
                <a:stretch>
                  <a:fillRect/>
                </a:stretch>
              </p:blipFill>
              <p:spPr>
                <a:xfrm>
                  <a:off x="5921103" y="3239716"/>
                  <a:ext cx="1608480" cy="888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4F993630-651D-4A46-A055-28CCFFD9EF46}"/>
                    </a:ext>
                  </a:extLst>
                </p14:cNvPr>
                <p14:cNvContentPartPr/>
                <p14:nvPr/>
              </p14:nvContentPartPr>
              <p14:xfrm>
                <a:off x="7689783" y="2916076"/>
                <a:ext cx="478440" cy="350640"/>
              </p14:xfrm>
            </p:contentPart>
          </mc:Choice>
          <mc:Fallback>
            <p:pic>
              <p:nvPicPr>
                <p:cNvPr id="30" name="Ink 29">
                  <a:extLst>
                    <a:ext uri="{FF2B5EF4-FFF2-40B4-BE49-F238E27FC236}">
                      <a16:creationId xmlns:a16="http://schemas.microsoft.com/office/drawing/2014/main" id="{4F993630-651D-4A46-A055-28CCFFD9EF46}"/>
                    </a:ext>
                  </a:extLst>
                </p:cNvPr>
                <p:cNvPicPr/>
                <p:nvPr/>
              </p:nvPicPr>
              <p:blipFill>
                <a:blip r:embed="rId48"/>
                <a:stretch>
                  <a:fillRect/>
                </a:stretch>
              </p:blipFill>
              <p:spPr>
                <a:xfrm>
                  <a:off x="7681143" y="2907076"/>
                  <a:ext cx="4960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30089AD3-D30D-4A93-AF83-16AAA6FE9163}"/>
                    </a:ext>
                  </a:extLst>
                </p14:cNvPr>
                <p14:cNvContentPartPr/>
                <p14:nvPr/>
              </p14:nvContentPartPr>
              <p14:xfrm>
                <a:off x="8287743" y="2955316"/>
                <a:ext cx="590760" cy="172080"/>
              </p14:xfrm>
            </p:contentPart>
          </mc:Choice>
          <mc:Fallback>
            <p:pic>
              <p:nvPicPr>
                <p:cNvPr id="31" name="Ink 30">
                  <a:extLst>
                    <a:ext uri="{FF2B5EF4-FFF2-40B4-BE49-F238E27FC236}">
                      <a16:creationId xmlns:a16="http://schemas.microsoft.com/office/drawing/2014/main" id="{30089AD3-D30D-4A93-AF83-16AAA6FE9163}"/>
                    </a:ext>
                  </a:extLst>
                </p:cNvPr>
                <p:cNvPicPr/>
                <p:nvPr/>
              </p:nvPicPr>
              <p:blipFill>
                <a:blip r:embed="rId50"/>
                <a:stretch>
                  <a:fillRect/>
                </a:stretch>
              </p:blipFill>
              <p:spPr>
                <a:xfrm>
                  <a:off x="8279103" y="2946316"/>
                  <a:ext cx="6084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2" name="Ink 31">
                  <a:extLst>
                    <a:ext uri="{FF2B5EF4-FFF2-40B4-BE49-F238E27FC236}">
                      <a16:creationId xmlns:a16="http://schemas.microsoft.com/office/drawing/2014/main" id="{24029F04-1692-4942-A922-829BEDEED933}"/>
                    </a:ext>
                  </a:extLst>
                </p14:cNvPr>
                <p14:cNvContentPartPr/>
                <p14:nvPr/>
              </p14:nvContentPartPr>
              <p14:xfrm>
                <a:off x="9010623" y="2575516"/>
                <a:ext cx="496080" cy="371880"/>
              </p14:xfrm>
            </p:contentPart>
          </mc:Choice>
          <mc:Fallback>
            <p:pic>
              <p:nvPicPr>
                <p:cNvPr id="32" name="Ink 31">
                  <a:extLst>
                    <a:ext uri="{FF2B5EF4-FFF2-40B4-BE49-F238E27FC236}">
                      <a16:creationId xmlns:a16="http://schemas.microsoft.com/office/drawing/2014/main" id="{24029F04-1692-4942-A922-829BEDEED933}"/>
                    </a:ext>
                  </a:extLst>
                </p:cNvPr>
                <p:cNvPicPr/>
                <p:nvPr/>
              </p:nvPicPr>
              <p:blipFill>
                <a:blip r:embed="rId52"/>
                <a:stretch>
                  <a:fillRect/>
                </a:stretch>
              </p:blipFill>
              <p:spPr>
                <a:xfrm>
                  <a:off x="9001623" y="2566876"/>
                  <a:ext cx="51372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7A8203AB-180F-4A13-A165-EBBFE7CD3481}"/>
                    </a:ext>
                  </a:extLst>
                </p14:cNvPr>
                <p14:cNvContentPartPr/>
                <p14:nvPr/>
              </p14:nvContentPartPr>
              <p14:xfrm>
                <a:off x="9537663" y="2607916"/>
                <a:ext cx="117000" cy="207360"/>
              </p14:xfrm>
            </p:contentPart>
          </mc:Choice>
          <mc:Fallback>
            <p:pic>
              <p:nvPicPr>
                <p:cNvPr id="33" name="Ink 32">
                  <a:extLst>
                    <a:ext uri="{FF2B5EF4-FFF2-40B4-BE49-F238E27FC236}">
                      <a16:creationId xmlns:a16="http://schemas.microsoft.com/office/drawing/2014/main" id="{7A8203AB-180F-4A13-A165-EBBFE7CD3481}"/>
                    </a:ext>
                  </a:extLst>
                </p:cNvPr>
                <p:cNvPicPr/>
                <p:nvPr/>
              </p:nvPicPr>
              <p:blipFill>
                <a:blip r:embed="rId54"/>
                <a:stretch>
                  <a:fillRect/>
                </a:stretch>
              </p:blipFill>
              <p:spPr>
                <a:xfrm>
                  <a:off x="9529023" y="2598916"/>
                  <a:ext cx="1346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35D3D1AD-9C97-4EB5-8035-FEA2E01E2EA0}"/>
                    </a:ext>
                  </a:extLst>
                </p14:cNvPr>
                <p14:cNvContentPartPr/>
                <p14:nvPr/>
              </p14:nvContentPartPr>
              <p14:xfrm>
                <a:off x="9666543" y="2627716"/>
                <a:ext cx="619200" cy="120240"/>
              </p14:xfrm>
            </p:contentPart>
          </mc:Choice>
          <mc:Fallback>
            <p:pic>
              <p:nvPicPr>
                <p:cNvPr id="34" name="Ink 33">
                  <a:extLst>
                    <a:ext uri="{FF2B5EF4-FFF2-40B4-BE49-F238E27FC236}">
                      <a16:creationId xmlns:a16="http://schemas.microsoft.com/office/drawing/2014/main" id="{35D3D1AD-9C97-4EB5-8035-FEA2E01E2EA0}"/>
                    </a:ext>
                  </a:extLst>
                </p:cNvPr>
                <p:cNvPicPr/>
                <p:nvPr/>
              </p:nvPicPr>
              <p:blipFill>
                <a:blip r:embed="rId56"/>
                <a:stretch>
                  <a:fillRect/>
                </a:stretch>
              </p:blipFill>
              <p:spPr>
                <a:xfrm>
                  <a:off x="9657543" y="2619076"/>
                  <a:ext cx="6368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1D861DB3-D6D0-4749-83D5-5C9D99D5CA2F}"/>
                    </a:ext>
                  </a:extLst>
                </p14:cNvPr>
                <p14:cNvContentPartPr/>
                <p14:nvPr/>
              </p14:nvContentPartPr>
              <p14:xfrm>
                <a:off x="8204583" y="3443116"/>
                <a:ext cx="396360" cy="322560"/>
              </p14:xfrm>
            </p:contentPart>
          </mc:Choice>
          <mc:Fallback>
            <p:pic>
              <p:nvPicPr>
                <p:cNvPr id="35" name="Ink 34">
                  <a:extLst>
                    <a:ext uri="{FF2B5EF4-FFF2-40B4-BE49-F238E27FC236}">
                      <a16:creationId xmlns:a16="http://schemas.microsoft.com/office/drawing/2014/main" id="{1D861DB3-D6D0-4749-83D5-5C9D99D5CA2F}"/>
                    </a:ext>
                  </a:extLst>
                </p:cNvPr>
                <p:cNvPicPr/>
                <p:nvPr/>
              </p:nvPicPr>
              <p:blipFill>
                <a:blip r:embed="rId58"/>
                <a:stretch>
                  <a:fillRect/>
                </a:stretch>
              </p:blipFill>
              <p:spPr>
                <a:xfrm>
                  <a:off x="8195583" y="3434476"/>
                  <a:ext cx="41400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63E52D61-D7ED-4B32-8AED-DF236D91906B}"/>
                    </a:ext>
                  </a:extLst>
                </p14:cNvPr>
                <p14:cNvContentPartPr/>
                <p14:nvPr/>
              </p14:nvContentPartPr>
              <p14:xfrm>
                <a:off x="8630823" y="3387316"/>
                <a:ext cx="22680" cy="69480"/>
              </p14:xfrm>
            </p:contentPart>
          </mc:Choice>
          <mc:Fallback>
            <p:pic>
              <p:nvPicPr>
                <p:cNvPr id="36" name="Ink 35">
                  <a:extLst>
                    <a:ext uri="{FF2B5EF4-FFF2-40B4-BE49-F238E27FC236}">
                      <a16:creationId xmlns:a16="http://schemas.microsoft.com/office/drawing/2014/main" id="{63E52D61-D7ED-4B32-8AED-DF236D91906B}"/>
                    </a:ext>
                  </a:extLst>
                </p:cNvPr>
                <p:cNvPicPr/>
                <p:nvPr/>
              </p:nvPicPr>
              <p:blipFill>
                <a:blip r:embed="rId60"/>
                <a:stretch>
                  <a:fillRect/>
                </a:stretch>
              </p:blipFill>
              <p:spPr>
                <a:xfrm>
                  <a:off x="8622183" y="3378316"/>
                  <a:ext cx="403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444577E6-43B2-4B5C-A19F-7B1F340EAC92}"/>
                    </a:ext>
                  </a:extLst>
                </p14:cNvPr>
                <p14:cNvContentPartPr/>
                <p14:nvPr/>
              </p14:nvContentPartPr>
              <p14:xfrm>
                <a:off x="8694903" y="3481996"/>
                <a:ext cx="79560" cy="183960"/>
              </p14:xfrm>
            </p:contentPart>
          </mc:Choice>
          <mc:Fallback>
            <p:pic>
              <p:nvPicPr>
                <p:cNvPr id="37" name="Ink 36">
                  <a:extLst>
                    <a:ext uri="{FF2B5EF4-FFF2-40B4-BE49-F238E27FC236}">
                      <a16:creationId xmlns:a16="http://schemas.microsoft.com/office/drawing/2014/main" id="{444577E6-43B2-4B5C-A19F-7B1F340EAC92}"/>
                    </a:ext>
                  </a:extLst>
                </p:cNvPr>
                <p:cNvPicPr/>
                <p:nvPr/>
              </p:nvPicPr>
              <p:blipFill>
                <a:blip r:embed="rId62"/>
                <a:stretch>
                  <a:fillRect/>
                </a:stretch>
              </p:blipFill>
              <p:spPr>
                <a:xfrm>
                  <a:off x="8685903" y="3472996"/>
                  <a:ext cx="972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2F0F3D58-A810-40E3-A2C1-8C1A559A721C}"/>
                    </a:ext>
                  </a:extLst>
                </p14:cNvPr>
                <p14:cNvContentPartPr/>
                <p14:nvPr/>
              </p14:nvContentPartPr>
              <p14:xfrm>
                <a:off x="8917743" y="3343396"/>
                <a:ext cx="17640" cy="293040"/>
              </p14:xfrm>
            </p:contentPart>
          </mc:Choice>
          <mc:Fallback>
            <p:pic>
              <p:nvPicPr>
                <p:cNvPr id="38" name="Ink 37">
                  <a:extLst>
                    <a:ext uri="{FF2B5EF4-FFF2-40B4-BE49-F238E27FC236}">
                      <a16:creationId xmlns:a16="http://schemas.microsoft.com/office/drawing/2014/main" id="{2F0F3D58-A810-40E3-A2C1-8C1A559A721C}"/>
                    </a:ext>
                  </a:extLst>
                </p:cNvPr>
                <p:cNvPicPr/>
                <p:nvPr/>
              </p:nvPicPr>
              <p:blipFill>
                <a:blip r:embed="rId64"/>
                <a:stretch>
                  <a:fillRect/>
                </a:stretch>
              </p:blipFill>
              <p:spPr>
                <a:xfrm>
                  <a:off x="8908743" y="3334756"/>
                  <a:ext cx="3528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31A4B418-F294-4407-92F5-CA98E3F3AD76}"/>
                    </a:ext>
                  </a:extLst>
                </p14:cNvPr>
                <p14:cNvContentPartPr/>
                <p14:nvPr/>
              </p14:nvContentPartPr>
              <p14:xfrm>
                <a:off x="8901543" y="3422956"/>
                <a:ext cx="300240" cy="115920"/>
              </p14:xfrm>
            </p:contentPart>
          </mc:Choice>
          <mc:Fallback>
            <p:pic>
              <p:nvPicPr>
                <p:cNvPr id="39" name="Ink 38">
                  <a:extLst>
                    <a:ext uri="{FF2B5EF4-FFF2-40B4-BE49-F238E27FC236}">
                      <a16:creationId xmlns:a16="http://schemas.microsoft.com/office/drawing/2014/main" id="{31A4B418-F294-4407-92F5-CA98E3F3AD76}"/>
                    </a:ext>
                  </a:extLst>
                </p:cNvPr>
                <p:cNvPicPr/>
                <p:nvPr/>
              </p:nvPicPr>
              <p:blipFill>
                <a:blip r:embed="rId66"/>
                <a:stretch>
                  <a:fillRect/>
                </a:stretch>
              </p:blipFill>
              <p:spPr>
                <a:xfrm>
                  <a:off x="8892543" y="3413956"/>
                  <a:ext cx="3178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72B86802-ACC4-4790-A021-F32FE8435FC1}"/>
                    </a:ext>
                  </a:extLst>
                </p14:cNvPr>
                <p14:cNvContentPartPr/>
                <p14:nvPr/>
              </p14:nvContentPartPr>
              <p14:xfrm>
                <a:off x="9294303" y="3299116"/>
                <a:ext cx="695520" cy="186840"/>
              </p14:xfrm>
            </p:contentPart>
          </mc:Choice>
          <mc:Fallback>
            <p:pic>
              <p:nvPicPr>
                <p:cNvPr id="40" name="Ink 39">
                  <a:extLst>
                    <a:ext uri="{FF2B5EF4-FFF2-40B4-BE49-F238E27FC236}">
                      <a16:creationId xmlns:a16="http://schemas.microsoft.com/office/drawing/2014/main" id="{72B86802-ACC4-4790-A021-F32FE8435FC1}"/>
                    </a:ext>
                  </a:extLst>
                </p:cNvPr>
                <p:cNvPicPr/>
                <p:nvPr/>
              </p:nvPicPr>
              <p:blipFill>
                <a:blip r:embed="rId68"/>
                <a:stretch>
                  <a:fillRect/>
                </a:stretch>
              </p:blipFill>
              <p:spPr>
                <a:xfrm>
                  <a:off x="9285303" y="3290476"/>
                  <a:ext cx="713160" cy="204480"/>
                </a:xfrm>
                <a:prstGeom prst="rect">
                  <a:avLst/>
                </a:prstGeom>
              </p:spPr>
            </p:pic>
          </mc:Fallback>
        </mc:AlternateContent>
      </p:grpSp>
    </p:spTree>
    <p:extLst>
      <p:ext uri="{BB962C8B-B14F-4D97-AF65-F5344CB8AC3E}">
        <p14:creationId xmlns:p14="http://schemas.microsoft.com/office/powerpoint/2010/main" val="2396856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002060"/>
                </a:solidFill>
                <a:sym typeface="Symbol" pitchFamily="18" charset="2"/>
              </a:rPr>
              <a:t>Case (ii) : Computation of </a:t>
            </a:r>
            <a:r>
              <a:rPr lang="en-US" altLang="en-US" sz="2800" i="1" dirty="0" err="1">
                <a:solidFill>
                  <a:srgbClr val="002060"/>
                </a:solidFill>
                <a:sym typeface="Symbol" pitchFamily="18" charset="2"/>
              </a:rPr>
              <a:t>C</a:t>
            </a:r>
            <a:r>
              <a:rPr lang="en-US" altLang="en-US" sz="2800" i="1" baseline="-25000" dirty="0" err="1">
                <a:solidFill>
                  <a:srgbClr val="002060"/>
                </a:solidFill>
                <a:sym typeface="Symbol" pitchFamily="18" charset="2"/>
              </a:rPr>
              <a:t>j</a:t>
            </a:r>
            <a:r>
              <a:rPr lang="en-US" altLang="en-US" sz="2800" i="1" baseline="-25000" dirty="0" err="1">
                <a:solidFill>
                  <a:srgbClr val="C00000"/>
                </a:solidFill>
                <a:sym typeface="Symbol" pitchFamily="18" charset="2"/>
              </a:rPr>
              <a:t>i</a:t>
            </a:r>
            <a:r>
              <a:rPr lang="en-US" altLang="en-US" sz="2800" i="1" baseline="-25000" dirty="0" err="1">
                <a:solidFill>
                  <a:srgbClr val="006600"/>
                </a:solidFill>
                <a:sym typeface="Symbol" pitchFamily="18" charset="2"/>
              </a:rPr>
              <a:t>h</a:t>
            </a:r>
            <a:endParaRPr lang="en-IN" sz="2800" dirty="0"/>
          </a:p>
        </p:txBody>
      </p:sp>
      <p:sp>
        <p:nvSpPr>
          <p:cNvPr id="17" name="TextBox 16"/>
          <p:cNvSpPr txBox="1"/>
          <p:nvPr/>
        </p:nvSpPr>
        <p:spPr>
          <a:xfrm>
            <a:off x="2286000" y="1030069"/>
            <a:ext cx="7239000"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rgbClr val="002060"/>
                </a:solidFill>
              </a:rPr>
              <a:t>j</a:t>
            </a:r>
            <a:r>
              <a:rPr lang="en-IN" dirty="0">
                <a:solidFill>
                  <a:srgbClr val="002060"/>
                </a:solidFill>
              </a:rPr>
              <a:t> </a:t>
            </a:r>
            <a:r>
              <a:rPr lang="en-IN" dirty="0"/>
              <a:t>currently belongs to the cluster represent by the </a:t>
            </a:r>
            <a:r>
              <a:rPr lang="en-IN" dirty="0" err="1"/>
              <a:t>medoid</a:t>
            </a:r>
            <a:r>
              <a:rPr lang="en-IN" dirty="0"/>
              <a:t> </a:t>
            </a:r>
            <a:r>
              <a:rPr lang="en-IN" i="1" dirty="0">
                <a:solidFill>
                  <a:srgbClr val="C00000"/>
                </a:solidFill>
              </a:rPr>
              <a:t>i</a:t>
            </a:r>
          </a:p>
        </p:txBody>
      </p:sp>
      <p:sp>
        <p:nvSpPr>
          <p:cNvPr id="18" name="Rectangle 17"/>
          <p:cNvSpPr/>
          <p:nvPr/>
        </p:nvSpPr>
        <p:spPr>
          <a:xfrm>
            <a:off x="2314596" y="1444468"/>
            <a:ext cx="4769639" cy="369332"/>
          </a:xfrm>
          <a:prstGeom prst="rect">
            <a:avLst/>
          </a:prstGeom>
        </p:spPr>
        <p:txBody>
          <a:bodyPr wrap="none">
            <a:spAutoFit/>
          </a:bodyPr>
          <a:lstStyle/>
          <a:p>
            <a:pPr marL="285750" indent="-285750">
              <a:buFont typeface="Arial" panose="020B0604020202020204" pitchFamily="34" charset="0"/>
              <a:buChar char="•"/>
            </a:pPr>
            <a:r>
              <a:rPr lang="en-IN" i="1" dirty="0">
                <a:solidFill>
                  <a:srgbClr val="002060"/>
                </a:solidFill>
              </a:rPr>
              <a:t>j</a:t>
            </a:r>
            <a:r>
              <a:rPr lang="en-IN" dirty="0"/>
              <a:t> is more similar to the </a:t>
            </a:r>
            <a:r>
              <a:rPr lang="en-IN" dirty="0" err="1"/>
              <a:t>medoid</a:t>
            </a:r>
            <a:r>
              <a:rPr lang="en-IN" dirty="0"/>
              <a:t> </a:t>
            </a:r>
            <a:r>
              <a:rPr lang="en-IN" i="1" dirty="0"/>
              <a:t>t</a:t>
            </a:r>
            <a:r>
              <a:rPr lang="en-IN" dirty="0"/>
              <a:t> compare to </a:t>
            </a:r>
            <a:r>
              <a:rPr lang="en-IN" i="1" dirty="0">
                <a:solidFill>
                  <a:srgbClr val="006600"/>
                </a:solidFill>
              </a:rPr>
              <a:t>h</a:t>
            </a:r>
          </a:p>
        </p:txBody>
      </p:sp>
      <p:sp>
        <p:nvSpPr>
          <p:cNvPr id="20" name="Folded Corner 19"/>
          <p:cNvSpPr/>
          <p:nvPr/>
        </p:nvSpPr>
        <p:spPr bwMode="auto">
          <a:xfrm>
            <a:off x="1872312" y="3078441"/>
            <a:ext cx="2331101" cy="807760"/>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IN" sz="1600" dirty="0">
                <a:solidFill>
                  <a:schemeClr val="bg2">
                    <a:lumMod val="75000"/>
                  </a:schemeClr>
                </a:solidFill>
                <a:latin typeface="Arial" charset="0"/>
              </a:rPr>
              <a:t>Therefore, in future, </a:t>
            </a:r>
            <a:r>
              <a:rPr lang="en-IN" sz="1600" i="1" dirty="0">
                <a:solidFill>
                  <a:srgbClr val="002060"/>
                </a:solidFill>
                <a:latin typeface="Arial" charset="0"/>
              </a:rPr>
              <a:t>j</a:t>
            </a:r>
            <a:r>
              <a:rPr lang="en-IN" sz="1600" dirty="0">
                <a:solidFill>
                  <a:schemeClr val="tx1"/>
                </a:solidFill>
                <a:latin typeface="Arial" charset="0"/>
              </a:rPr>
              <a:t> </a:t>
            </a:r>
            <a:r>
              <a:rPr lang="en-IN" sz="1600" dirty="0">
                <a:solidFill>
                  <a:schemeClr val="bg2">
                    <a:lumMod val="75000"/>
                  </a:schemeClr>
                </a:solidFill>
                <a:latin typeface="Arial" charset="0"/>
              </a:rPr>
              <a:t>belongs to the cluster represented by </a:t>
            </a:r>
            <a:r>
              <a:rPr lang="en-IN" sz="1600" i="1" dirty="0">
                <a:solidFill>
                  <a:schemeClr val="tx1"/>
                </a:solidFill>
                <a:latin typeface="Arial" charset="0"/>
              </a:rPr>
              <a:t>t</a:t>
            </a:r>
          </a:p>
        </p:txBody>
      </p:sp>
      <p:graphicFrame>
        <p:nvGraphicFramePr>
          <p:cNvPr id="19" name="Object 2"/>
          <p:cNvGraphicFramePr>
            <a:graphicFrameLocks noChangeAspect="1"/>
          </p:cNvGraphicFramePr>
          <p:nvPr/>
        </p:nvGraphicFramePr>
        <p:xfrm>
          <a:off x="5085268" y="5706603"/>
          <a:ext cx="3189287" cy="517447"/>
        </p:xfrm>
        <a:graphic>
          <a:graphicData uri="http://schemas.openxmlformats.org/presentationml/2006/ole">
            <mc:AlternateContent xmlns:mc="http://schemas.openxmlformats.org/markup-compatibility/2006">
              <mc:Choice xmlns:v="urn:schemas-microsoft-com:vml" Requires="v">
                <p:oleObj spid="_x0000_s17416" name="Document" r:id="rId3" imgW="2338595" imgH="382650" progId="Word.Document.8">
                  <p:embed/>
                </p:oleObj>
              </mc:Choice>
              <mc:Fallback>
                <p:oleObj name="Document" r:id="rId3" imgW="2338595" imgH="382650" progId="Word.Document.8">
                  <p:embed/>
                  <p:pic>
                    <p:nvPicPr>
                      <p:cNvPr id="0" name=""/>
                      <p:cNvPicPr>
                        <a:picLocks noChangeAspect="1" noChangeArrowheads="1"/>
                      </p:cNvPicPr>
                      <p:nvPr/>
                    </p:nvPicPr>
                    <p:blipFill>
                      <a:blip r:embed="rId4"/>
                      <a:srcRect/>
                      <a:stretch>
                        <a:fillRect/>
                      </a:stretch>
                    </p:blipFill>
                    <p:spPr bwMode="auto">
                      <a:xfrm>
                        <a:off x="5085268" y="5706603"/>
                        <a:ext cx="3189287" cy="517447"/>
                      </a:xfrm>
                      <a:prstGeom prst="rect">
                        <a:avLst/>
                      </a:prstGeom>
                      <a:noFill/>
                      <a:ln>
                        <a:noFill/>
                      </a:ln>
                      <a:effectLst/>
                    </p:spPr>
                  </p:pic>
                </p:oleObj>
              </mc:Fallback>
            </mc:AlternateContent>
          </a:graphicData>
        </a:graphic>
      </p:graphicFrame>
      <p:graphicFrame>
        <p:nvGraphicFramePr>
          <p:cNvPr id="22" name="Object 3"/>
          <p:cNvGraphicFramePr>
            <a:graphicFrameLocks noChangeAspect="1"/>
          </p:cNvGraphicFramePr>
          <p:nvPr/>
        </p:nvGraphicFramePr>
        <p:xfrm>
          <a:off x="4724400" y="2209800"/>
          <a:ext cx="3810000" cy="3276600"/>
        </p:xfrm>
        <a:graphic>
          <a:graphicData uri="http://schemas.openxmlformats.org/presentationml/2006/ole">
            <mc:AlternateContent xmlns:mc="http://schemas.openxmlformats.org/markup-compatibility/2006">
              <mc:Choice xmlns:v="urn:schemas-microsoft-com:vml" Requires="v">
                <p:oleObj spid="_x0000_s17417"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209800"/>
                        <a:ext cx="3810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29"/>
          <p:cNvSpPr txBox="1">
            <a:spLocks noChangeArrowheads="1"/>
          </p:cNvSpPr>
          <p:nvPr/>
        </p:nvSpPr>
        <p:spPr bwMode="auto">
          <a:xfrm>
            <a:off x="5753870" y="2747093"/>
            <a:ext cx="413712" cy="36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solidFill>
                  <a:srgbClr val="006600"/>
                </a:solidFill>
                <a:latin typeface="Times New Roman" pitchFamily="18" charset="0"/>
              </a:rPr>
              <a:t>h</a:t>
            </a:r>
            <a:endParaRPr lang="en-US" altLang="en-US" sz="2400" dirty="0">
              <a:solidFill>
                <a:srgbClr val="006600"/>
              </a:solidFill>
              <a:latin typeface="Times New Roman" pitchFamily="18" charset="0"/>
            </a:endParaRPr>
          </a:p>
        </p:txBody>
      </p:sp>
      <p:sp>
        <p:nvSpPr>
          <p:cNvPr id="24" name="Text Box 30"/>
          <p:cNvSpPr txBox="1">
            <a:spLocks noChangeArrowheads="1"/>
          </p:cNvSpPr>
          <p:nvPr/>
        </p:nvSpPr>
        <p:spPr bwMode="auto">
          <a:xfrm>
            <a:off x="6364817" y="3702768"/>
            <a:ext cx="413712" cy="36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err="1">
                <a:solidFill>
                  <a:srgbClr val="C00000"/>
                </a:solidFill>
                <a:latin typeface="Times New Roman" pitchFamily="18" charset="0"/>
              </a:rPr>
              <a:t>i</a:t>
            </a:r>
            <a:endParaRPr lang="en-US" altLang="en-US" sz="2400" dirty="0">
              <a:solidFill>
                <a:srgbClr val="C00000"/>
              </a:solidFill>
              <a:latin typeface="Times New Roman" pitchFamily="18" charset="0"/>
            </a:endParaRPr>
          </a:p>
        </p:txBody>
      </p:sp>
      <p:sp>
        <p:nvSpPr>
          <p:cNvPr id="25" name="Text Box 31"/>
          <p:cNvSpPr txBox="1">
            <a:spLocks noChangeArrowheads="1"/>
          </p:cNvSpPr>
          <p:nvPr/>
        </p:nvSpPr>
        <p:spPr bwMode="auto">
          <a:xfrm>
            <a:off x="6889173" y="3801858"/>
            <a:ext cx="4089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a:latin typeface="Times New Roman" pitchFamily="18" charset="0"/>
              </a:rPr>
              <a:t>t</a:t>
            </a:r>
            <a:endParaRPr lang="en-US" altLang="en-US" sz="2400">
              <a:latin typeface="Times New Roman" pitchFamily="18" charset="0"/>
            </a:endParaRPr>
          </a:p>
        </p:txBody>
      </p:sp>
      <p:sp>
        <p:nvSpPr>
          <p:cNvPr id="26" name="Text Box 32"/>
          <p:cNvSpPr txBox="1">
            <a:spLocks noChangeArrowheads="1"/>
          </p:cNvSpPr>
          <p:nvPr/>
        </p:nvSpPr>
        <p:spPr bwMode="auto">
          <a:xfrm>
            <a:off x="6679911" y="3053173"/>
            <a:ext cx="413712" cy="36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dirty="0">
                <a:solidFill>
                  <a:srgbClr val="002060"/>
                </a:solidFill>
                <a:latin typeface="Times New Roman" pitchFamily="18" charset="0"/>
              </a:rPr>
              <a:t>j</a:t>
            </a:r>
            <a:endParaRPr lang="en-US" altLang="en-US" sz="2400" dirty="0">
              <a:solidFill>
                <a:srgbClr val="002060"/>
              </a:solidFill>
              <a:latin typeface="Times New Roman" pitchFamily="18" charset="0"/>
            </a:endParaRPr>
          </a:p>
        </p:txBody>
      </p:sp>
      <p:sp>
        <p:nvSpPr>
          <p:cNvPr id="27" name="Line 33"/>
          <p:cNvSpPr>
            <a:spLocks noChangeShapeType="1"/>
          </p:cNvSpPr>
          <p:nvPr/>
        </p:nvSpPr>
        <p:spPr bwMode="auto">
          <a:xfrm>
            <a:off x="6165178" y="3053173"/>
            <a:ext cx="464223" cy="4293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IN"/>
          </a:p>
        </p:txBody>
      </p:sp>
      <p:sp>
        <p:nvSpPr>
          <p:cNvPr id="28" name="Line 34"/>
          <p:cNvSpPr>
            <a:spLocks noChangeShapeType="1"/>
          </p:cNvSpPr>
          <p:nvPr/>
        </p:nvSpPr>
        <p:spPr bwMode="auto">
          <a:xfrm>
            <a:off x="6730424" y="3581657"/>
            <a:ext cx="519545" cy="356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IN"/>
          </a:p>
        </p:txBody>
      </p:sp>
      <p:sp>
        <p:nvSpPr>
          <p:cNvPr id="29" name="Oval 35"/>
          <p:cNvSpPr>
            <a:spLocks noChangeArrowheads="1"/>
          </p:cNvSpPr>
          <p:nvPr/>
        </p:nvSpPr>
        <p:spPr bwMode="auto">
          <a:xfrm>
            <a:off x="5547014" y="3149163"/>
            <a:ext cx="1443182"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30" name="Oval 36"/>
          <p:cNvSpPr>
            <a:spLocks noChangeArrowheads="1"/>
          </p:cNvSpPr>
          <p:nvPr/>
        </p:nvSpPr>
        <p:spPr bwMode="auto">
          <a:xfrm>
            <a:off x="6886767" y="3804263"/>
            <a:ext cx="1029470"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Tree>
    <p:extLst>
      <p:ext uri="{BB962C8B-B14F-4D97-AF65-F5344CB8AC3E}">
        <p14:creationId xmlns:p14="http://schemas.microsoft.com/office/powerpoint/2010/main" val="331568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animBg="1"/>
      <p:bldP spid="26" grpId="0"/>
      <p:bldP spid="27" grpId="0" animBg="1"/>
      <p:bldP spid="2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002060"/>
                </a:solidFill>
                <a:sym typeface="Symbol" pitchFamily="18" charset="2"/>
              </a:rPr>
              <a:t>Case (iii) : Computation of </a:t>
            </a:r>
            <a:r>
              <a:rPr lang="en-US" altLang="en-US" sz="2800" i="1" dirty="0" err="1">
                <a:solidFill>
                  <a:srgbClr val="002060"/>
                </a:solidFill>
                <a:sym typeface="Symbol" pitchFamily="18" charset="2"/>
              </a:rPr>
              <a:t>C</a:t>
            </a:r>
            <a:r>
              <a:rPr lang="en-US" altLang="en-US" sz="2800" i="1" baseline="-25000" dirty="0" err="1">
                <a:solidFill>
                  <a:srgbClr val="002060"/>
                </a:solidFill>
                <a:sym typeface="Symbol" pitchFamily="18" charset="2"/>
              </a:rPr>
              <a:t>j</a:t>
            </a:r>
            <a:r>
              <a:rPr lang="en-US" altLang="en-US" sz="2800" i="1" baseline="-25000" dirty="0" err="1">
                <a:solidFill>
                  <a:srgbClr val="C00000"/>
                </a:solidFill>
                <a:sym typeface="Symbol" pitchFamily="18" charset="2"/>
              </a:rPr>
              <a:t>i</a:t>
            </a:r>
            <a:r>
              <a:rPr lang="en-US" altLang="en-US" sz="2800" i="1" baseline="-25000" dirty="0" err="1">
                <a:solidFill>
                  <a:srgbClr val="006600"/>
                </a:solidFill>
                <a:sym typeface="Symbol" pitchFamily="18" charset="2"/>
              </a:rPr>
              <a:t>h</a:t>
            </a:r>
            <a:endParaRPr lang="en-IN" sz="2800" dirty="0"/>
          </a:p>
        </p:txBody>
      </p:sp>
      <p:graphicFrame>
        <p:nvGraphicFramePr>
          <p:cNvPr id="7" name="Object 5"/>
          <p:cNvGraphicFramePr>
            <a:graphicFrameLocks noChangeAspect="1"/>
          </p:cNvGraphicFramePr>
          <p:nvPr/>
        </p:nvGraphicFramePr>
        <p:xfrm>
          <a:off x="4267200" y="1981200"/>
          <a:ext cx="4324350" cy="3562350"/>
        </p:xfrm>
        <a:graphic>
          <a:graphicData uri="http://schemas.openxmlformats.org/presentationml/2006/ole">
            <mc:AlternateContent xmlns:mc="http://schemas.openxmlformats.org/markup-compatibility/2006">
              <mc:Choice xmlns:v="urn:schemas-microsoft-com:vml" Requires="v">
                <p:oleObj spid="_x0000_s18440" name="Worksheet" r:id="rId3" imgW="2447945" imgH="1781243" progId="Excel.Sheet.8">
                  <p:embed/>
                </p:oleObj>
              </mc:Choice>
              <mc:Fallback>
                <p:oleObj name="Worksheet" r:id="rId3" imgW="2447945" imgH="1781243" progId="Excel.Sheet.8">
                  <p:embed/>
                  <p:pic>
                    <p:nvPicPr>
                      <p:cNvPr id="0" name=""/>
                      <p:cNvPicPr>
                        <a:picLocks noChangeAspect="1" noChangeArrowheads="1"/>
                      </p:cNvPicPr>
                      <p:nvPr/>
                    </p:nvPicPr>
                    <p:blipFill>
                      <a:blip r:embed="rId4"/>
                      <a:srcRect/>
                      <a:stretch>
                        <a:fillRect/>
                      </a:stretch>
                    </p:blipFill>
                    <p:spPr bwMode="auto">
                      <a:xfrm>
                        <a:off x="4267200" y="1981200"/>
                        <a:ext cx="4324350" cy="3562350"/>
                      </a:xfrm>
                      <a:prstGeom prst="rect">
                        <a:avLst/>
                      </a:prstGeom>
                      <a:noFill/>
                      <a:ln>
                        <a:noFill/>
                      </a:ln>
                      <a:effectLst/>
                    </p:spPr>
                  </p:pic>
                </p:oleObj>
              </mc:Fallback>
            </mc:AlternateContent>
          </a:graphicData>
        </a:graphic>
      </p:graphicFrame>
      <p:sp>
        <p:nvSpPr>
          <p:cNvPr id="8" name="Text Box 17"/>
          <p:cNvSpPr txBox="1">
            <a:spLocks noChangeArrowheads="1"/>
          </p:cNvSpPr>
          <p:nvPr/>
        </p:nvSpPr>
        <p:spPr bwMode="auto">
          <a:xfrm>
            <a:off x="5500706" y="2766279"/>
            <a:ext cx="279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latin typeface="Times New Roman" pitchFamily="18" charset="0"/>
              </a:rPr>
              <a:t>t</a:t>
            </a:r>
            <a:endParaRPr lang="en-US" altLang="en-US" sz="2400" dirty="0">
              <a:latin typeface="Times New Roman" pitchFamily="18" charset="0"/>
            </a:endParaRPr>
          </a:p>
        </p:txBody>
      </p:sp>
      <p:sp>
        <p:nvSpPr>
          <p:cNvPr id="9" name="Text Box 18"/>
          <p:cNvSpPr txBox="1">
            <a:spLocks noChangeArrowheads="1"/>
          </p:cNvSpPr>
          <p:nvPr/>
        </p:nvSpPr>
        <p:spPr bwMode="auto">
          <a:xfrm>
            <a:off x="6585771" y="3886201"/>
            <a:ext cx="315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err="1">
                <a:solidFill>
                  <a:srgbClr val="C00000"/>
                </a:solidFill>
                <a:latin typeface="Times New Roman" pitchFamily="18" charset="0"/>
              </a:rPr>
              <a:t>i</a:t>
            </a:r>
            <a:endParaRPr lang="en-US" altLang="en-US" sz="2400" dirty="0">
              <a:solidFill>
                <a:srgbClr val="C00000"/>
              </a:solidFill>
              <a:latin typeface="Times New Roman" pitchFamily="18" charset="0"/>
            </a:endParaRPr>
          </a:p>
        </p:txBody>
      </p:sp>
      <p:sp>
        <p:nvSpPr>
          <p:cNvPr id="10" name="Text Box 19"/>
          <p:cNvSpPr txBox="1">
            <a:spLocks noChangeArrowheads="1"/>
          </p:cNvSpPr>
          <p:nvPr/>
        </p:nvSpPr>
        <p:spPr bwMode="auto">
          <a:xfrm>
            <a:off x="6609208" y="3294584"/>
            <a:ext cx="307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solidFill>
                  <a:srgbClr val="006600"/>
                </a:solidFill>
                <a:latin typeface="Times New Roman" pitchFamily="18" charset="0"/>
              </a:rPr>
              <a:t>h</a:t>
            </a:r>
            <a:endParaRPr lang="en-US" altLang="en-US" sz="2400" dirty="0">
              <a:solidFill>
                <a:srgbClr val="006600"/>
              </a:solidFill>
              <a:latin typeface="Times New Roman" pitchFamily="18" charset="0"/>
            </a:endParaRPr>
          </a:p>
        </p:txBody>
      </p:sp>
      <p:sp>
        <p:nvSpPr>
          <p:cNvPr id="11" name="Text Box 20"/>
          <p:cNvSpPr txBox="1">
            <a:spLocks noChangeArrowheads="1"/>
          </p:cNvSpPr>
          <p:nvPr/>
        </p:nvSpPr>
        <p:spPr bwMode="auto">
          <a:xfrm>
            <a:off x="6224909" y="2805694"/>
            <a:ext cx="262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dirty="0">
                <a:solidFill>
                  <a:srgbClr val="002060"/>
                </a:solidFill>
                <a:latin typeface="Times New Roman" pitchFamily="18" charset="0"/>
              </a:rPr>
              <a:t>j</a:t>
            </a:r>
            <a:endParaRPr lang="en-US" altLang="en-US" sz="2400" dirty="0">
              <a:solidFill>
                <a:srgbClr val="002060"/>
              </a:solidFill>
              <a:latin typeface="Times New Roman" pitchFamily="18" charset="0"/>
            </a:endParaRPr>
          </a:p>
        </p:txBody>
      </p:sp>
      <p:sp>
        <p:nvSpPr>
          <p:cNvPr id="14" name="Oval 23"/>
          <p:cNvSpPr>
            <a:spLocks noChangeArrowheads="1"/>
          </p:cNvSpPr>
          <p:nvPr/>
        </p:nvSpPr>
        <p:spPr bwMode="auto">
          <a:xfrm>
            <a:off x="5325189" y="2952108"/>
            <a:ext cx="1284018"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15" name="Oval 24"/>
          <p:cNvSpPr>
            <a:spLocks noChangeArrowheads="1"/>
          </p:cNvSpPr>
          <p:nvPr/>
        </p:nvSpPr>
        <p:spPr bwMode="auto">
          <a:xfrm>
            <a:off x="6553200" y="3609351"/>
            <a:ext cx="1295400"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cxnSp>
        <p:nvCxnSpPr>
          <p:cNvPr id="32" name="Straight Connector 31"/>
          <p:cNvCxnSpPr>
            <a:stCxn id="10" idx="2"/>
          </p:cNvCxnSpPr>
          <p:nvPr/>
        </p:nvCxnSpPr>
        <p:spPr bwMode="auto">
          <a:xfrm flipH="1" flipV="1">
            <a:off x="6224911" y="3197202"/>
            <a:ext cx="538199" cy="46671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flipV="1">
            <a:off x="5857362" y="3207430"/>
            <a:ext cx="253783" cy="2223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2286000" y="1030069"/>
            <a:ext cx="7239000"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rgbClr val="002060"/>
                </a:solidFill>
              </a:rPr>
              <a:t>j</a:t>
            </a:r>
            <a:r>
              <a:rPr lang="en-IN" dirty="0">
                <a:solidFill>
                  <a:srgbClr val="002060"/>
                </a:solidFill>
              </a:rPr>
              <a:t> </a:t>
            </a:r>
            <a:r>
              <a:rPr lang="en-IN" dirty="0"/>
              <a:t>currently belongs to the cluster represent by the </a:t>
            </a:r>
            <a:r>
              <a:rPr lang="en-IN" dirty="0" err="1"/>
              <a:t>medoid</a:t>
            </a:r>
            <a:r>
              <a:rPr lang="en-IN" dirty="0"/>
              <a:t> </a:t>
            </a:r>
            <a:r>
              <a:rPr lang="en-IN" i="1" dirty="0"/>
              <a:t>t</a:t>
            </a:r>
          </a:p>
        </p:txBody>
      </p:sp>
      <p:sp>
        <p:nvSpPr>
          <p:cNvPr id="18" name="Rectangle 17"/>
          <p:cNvSpPr/>
          <p:nvPr/>
        </p:nvSpPr>
        <p:spPr>
          <a:xfrm>
            <a:off x="2314596" y="1444468"/>
            <a:ext cx="4769639" cy="369332"/>
          </a:xfrm>
          <a:prstGeom prst="rect">
            <a:avLst/>
          </a:prstGeom>
        </p:spPr>
        <p:txBody>
          <a:bodyPr wrap="none">
            <a:spAutoFit/>
          </a:bodyPr>
          <a:lstStyle/>
          <a:p>
            <a:pPr marL="285750" indent="-285750">
              <a:buFont typeface="Arial" panose="020B0604020202020204" pitchFamily="34" charset="0"/>
              <a:buChar char="•"/>
            </a:pPr>
            <a:r>
              <a:rPr lang="en-IN" i="1" dirty="0">
                <a:solidFill>
                  <a:srgbClr val="002060"/>
                </a:solidFill>
              </a:rPr>
              <a:t>j</a:t>
            </a:r>
            <a:r>
              <a:rPr lang="en-IN" dirty="0"/>
              <a:t> is more similar to the </a:t>
            </a:r>
            <a:r>
              <a:rPr lang="en-IN" dirty="0" err="1"/>
              <a:t>medoid</a:t>
            </a:r>
            <a:r>
              <a:rPr lang="en-IN" dirty="0"/>
              <a:t> </a:t>
            </a:r>
            <a:r>
              <a:rPr lang="en-IN" i="1" dirty="0"/>
              <a:t>t</a:t>
            </a:r>
            <a:r>
              <a:rPr lang="en-IN" dirty="0"/>
              <a:t> compare to </a:t>
            </a:r>
            <a:r>
              <a:rPr lang="en-IN" i="1" dirty="0">
                <a:solidFill>
                  <a:srgbClr val="006600"/>
                </a:solidFill>
              </a:rPr>
              <a:t>h</a:t>
            </a:r>
          </a:p>
        </p:txBody>
      </p:sp>
      <p:sp>
        <p:nvSpPr>
          <p:cNvPr id="20" name="Folded Corner 19"/>
          <p:cNvSpPr/>
          <p:nvPr/>
        </p:nvSpPr>
        <p:spPr bwMode="auto">
          <a:xfrm>
            <a:off x="1872312" y="3078441"/>
            <a:ext cx="2331101" cy="807760"/>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IN" sz="1600" dirty="0">
                <a:solidFill>
                  <a:schemeClr val="bg2">
                    <a:lumMod val="75000"/>
                  </a:schemeClr>
                </a:solidFill>
                <a:latin typeface="Arial" charset="0"/>
              </a:rPr>
              <a:t>Therefore, in future, </a:t>
            </a:r>
            <a:r>
              <a:rPr lang="en-IN" sz="1600" i="1" dirty="0">
                <a:solidFill>
                  <a:srgbClr val="002060"/>
                </a:solidFill>
                <a:latin typeface="Arial" charset="0"/>
              </a:rPr>
              <a:t>j</a:t>
            </a:r>
            <a:r>
              <a:rPr lang="en-IN" sz="1600" dirty="0">
                <a:solidFill>
                  <a:schemeClr val="tx1"/>
                </a:solidFill>
                <a:latin typeface="Arial" charset="0"/>
              </a:rPr>
              <a:t> </a:t>
            </a:r>
            <a:r>
              <a:rPr lang="en-IN" sz="1600" dirty="0">
                <a:solidFill>
                  <a:schemeClr val="bg2">
                    <a:lumMod val="75000"/>
                  </a:schemeClr>
                </a:solidFill>
                <a:latin typeface="Arial" charset="0"/>
              </a:rPr>
              <a:t>belongs to the cluster represented by </a:t>
            </a:r>
            <a:r>
              <a:rPr lang="en-IN" sz="1600" dirty="0">
                <a:solidFill>
                  <a:schemeClr val="tx1"/>
                </a:solidFill>
                <a:latin typeface="Arial" charset="0"/>
              </a:rPr>
              <a:t>t </a:t>
            </a:r>
            <a:r>
              <a:rPr lang="en-IN" sz="1600" dirty="0">
                <a:solidFill>
                  <a:schemeClr val="tx1">
                    <a:lumMod val="50000"/>
                    <a:lumOff val="50000"/>
                  </a:schemeClr>
                </a:solidFill>
                <a:latin typeface="Arial" charset="0"/>
              </a:rPr>
              <a:t>itself</a:t>
            </a:r>
            <a:endParaRPr lang="en-IN" sz="1600" i="1" dirty="0">
              <a:solidFill>
                <a:schemeClr val="tx1">
                  <a:lumMod val="50000"/>
                  <a:lumOff val="50000"/>
                </a:schemeClr>
              </a:solidFill>
              <a:latin typeface="Arial" charset="0"/>
            </a:endParaRPr>
          </a:p>
        </p:txBody>
      </p:sp>
      <p:graphicFrame>
        <p:nvGraphicFramePr>
          <p:cNvPr id="21" name="Object 4"/>
          <p:cNvGraphicFramePr>
            <a:graphicFrameLocks noChangeAspect="1"/>
          </p:cNvGraphicFramePr>
          <p:nvPr/>
        </p:nvGraphicFramePr>
        <p:xfrm>
          <a:off x="5734836" y="5637626"/>
          <a:ext cx="3308350" cy="992188"/>
        </p:xfrm>
        <a:graphic>
          <a:graphicData uri="http://schemas.openxmlformats.org/presentationml/2006/ole">
            <mc:AlternateContent xmlns:mc="http://schemas.openxmlformats.org/markup-compatibility/2006">
              <mc:Choice xmlns:v="urn:schemas-microsoft-com:vml" Requires="v">
                <p:oleObj spid="_x0000_s18441" name="Document" r:id="rId5" imgW="2318484" imgH="698346" progId="Word.Document.8">
                  <p:embed/>
                </p:oleObj>
              </mc:Choice>
              <mc:Fallback>
                <p:oleObj name="Document" r:id="rId5" imgW="2318484" imgH="698346" progId="Word.Document.8">
                  <p:embed/>
                  <p:pic>
                    <p:nvPicPr>
                      <p:cNvPr id="0" name=""/>
                      <p:cNvPicPr>
                        <a:picLocks noChangeAspect="1" noChangeArrowheads="1"/>
                      </p:cNvPicPr>
                      <p:nvPr/>
                    </p:nvPicPr>
                    <p:blipFill>
                      <a:blip r:embed="rId6"/>
                      <a:srcRect/>
                      <a:stretch>
                        <a:fillRect/>
                      </a:stretch>
                    </p:blipFill>
                    <p:spPr bwMode="auto">
                      <a:xfrm>
                        <a:off x="5734836" y="5637626"/>
                        <a:ext cx="3308350" cy="9921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85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2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002060"/>
                </a:solidFill>
                <a:sym typeface="Symbol" pitchFamily="18" charset="2"/>
              </a:rPr>
              <a:t>Case (iv) : Computation of </a:t>
            </a:r>
            <a:r>
              <a:rPr lang="en-US" altLang="en-US" sz="2800" i="1" dirty="0" err="1">
                <a:solidFill>
                  <a:srgbClr val="002060"/>
                </a:solidFill>
                <a:sym typeface="Symbol" pitchFamily="18" charset="2"/>
              </a:rPr>
              <a:t>C</a:t>
            </a:r>
            <a:r>
              <a:rPr lang="en-US" altLang="en-US" sz="2800" i="1" baseline="-25000" dirty="0" err="1">
                <a:solidFill>
                  <a:srgbClr val="002060"/>
                </a:solidFill>
                <a:sym typeface="Symbol" pitchFamily="18" charset="2"/>
              </a:rPr>
              <a:t>j</a:t>
            </a:r>
            <a:r>
              <a:rPr lang="en-US" altLang="en-US" sz="2800" i="1" baseline="-25000" dirty="0" err="1">
                <a:solidFill>
                  <a:srgbClr val="C00000"/>
                </a:solidFill>
                <a:sym typeface="Symbol" pitchFamily="18" charset="2"/>
              </a:rPr>
              <a:t>i</a:t>
            </a:r>
            <a:r>
              <a:rPr lang="en-US" altLang="en-US" sz="2800" i="1" baseline="-25000" dirty="0" err="1">
                <a:solidFill>
                  <a:srgbClr val="006600"/>
                </a:solidFill>
                <a:sym typeface="Symbol" pitchFamily="18" charset="2"/>
              </a:rPr>
              <a:t>h</a:t>
            </a:r>
            <a:endParaRPr lang="en-IN" sz="2800" dirty="0"/>
          </a:p>
        </p:txBody>
      </p:sp>
      <p:graphicFrame>
        <p:nvGraphicFramePr>
          <p:cNvPr id="7" name="Object 5"/>
          <p:cNvGraphicFramePr>
            <a:graphicFrameLocks noChangeAspect="1"/>
          </p:cNvGraphicFramePr>
          <p:nvPr/>
        </p:nvGraphicFramePr>
        <p:xfrm>
          <a:off x="4267200" y="1981200"/>
          <a:ext cx="4324350" cy="3562350"/>
        </p:xfrm>
        <a:graphic>
          <a:graphicData uri="http://schemas.openxmlformats.org/presentationml/2006/ole">
            <mc:AlternateContent xmlns:mc="http://schemas.openxmlformats.org/markup-compatibility/2006">
              <mc:Choice xmlns:v="urn:schemas-microsoft-com:vml" Requires="v">
                <p:oleObj spid="_x0000_s19464" name="Worksheet" r:id="rId3" imgW="2447945" imgH="1781243" progId="Excel.Sheet.8">
                  <p:embed/>
                </p:oleObj>
              </mc:Choice>
              <mc:Fallback>
                <p:oleObj name="Worksheet" r:id="rId3" imgW="2447945" imgH="1781243" progId="Excel.Sheet.8">
                  <p:embed/>
                  <p:pic>
                    <p:nvPicPr>
                      <p:cNvPr id="0" name=""/>
                      <p:cNvPicPr>
                        <a:picLocks noChangeAspect="1" noChangeArrowheads="1"/>
                      </p:cNvPicPr>
                      <p:nvPr/>
                    </p:nvPicPr>
                    <p:blipFill>
                      <a:blip r:embed="rId4"/>
                      <a:srcRect/>
                      <a:stretch>
                        <a:fillRect/>
                      </a:stretch>
                    </p:blipFill>
                    <p:spPr bwMode="auto">
                      <a:xfrm>
                        <a:off x="4267200" y="1981200"/>
                        <a:ext cx="4324350" cy="3562350"/>
                      </a:xfrm>
                      <a:prstGeom prst="rect">
                        <a:avLst/>
                      </a:prstGeom>
                      <a:noFill/>
                      <a:ln>
                        <a:noFill/>
                      </a:ln>
                      <a:effectLst/>
                    </p:spPr>
                  </p:pic>
                </p:oleObj>
              </mc:Fallback>
            </mc:AlternateContent>
          </a:graphicData>
        </a:graphic>
      </p:graphicFrame>
      <p:sp>
        <p:nvSpPr>
          <p:cNvPr id="8" name="Text Box 17"/>
          <p:cNvSpPr txBox="1">
            <a:spLocks noChangeArrowheads="1"/>
          </p:cNvSpPr>
          <p:nvPr/>
        </p:nvSpPr>
        <p:spPr bwMode="auto">
          <a:xfrm>
            <a:off x="5500706" y="2766279"/>
            <a:ext cx="279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latin typeface="Times New Roman" pitchFamily="18" charset="0"/>
              </a:rPr>
              <a:t>t</a:t>
            </a:r>
            <a:endParaRPr lang="en-US" altLang="en-US" sz="2400" dirty="0">
              <a:latin typeface="Times New Roman" pitchFamily="18" charset="0"/>
            </a:endParaRPr>
          </a:p>
        </p:txBody>
      </p:sp>
      <p:sp>
        <p:nvSpPr>
          <p:cNvPr id="9" name="Text Box 18"/>
          <p:cNvSpPr txBox="1">
            <a:spLocks noChangeArrowheads="1"/>
          </p:cNvSpPr>
          <p:nvPr/>
        </p:nvSpPr>
        <p:spPr bwMode="auto">
          <a:xfrm>
            <a:off x="6585771" y="3886201"/>
            <a:ext cx="315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err="1">
                <a:solidFill>
                  <a:srgbClr val="C00000"/>
                </a:solidFill>
                <a:latin typeface="Times New Roman" pitchFamily="18" charset="0"/>
              </a:rPr>
              <a:t>i</a:t>
            </a:r>
            <a:endParaRPr lang="en-US" altLang="en-US" sz="2400" dirty="0">
              <a:solidFill>
                <a:srgbClr val="C00000"/>
              </a:solidFill>
              <a:latin typeface="Times New Roman" pitchFamily="18" charset="0"/>
            </a:endParaRPr>
          </a:p>
        </p:txBody>
      </p:sp>
      <p:sp>
        <p:nvSpPr>
          <p:cNvPr id="10" name="Text Box 19"/>
          <p:cNvSpPr txBox="1">
            <a:spLocks noChangeArrowheads="1"/>
          </p:cNvSpPr>
          <p:nvPr/>
        </p:nvSpPr>
        <p:spPr bwMode="auto">
          <a:xfrm>
            <a:off x="6609208" y="3294584"/>
            <a:ext cx="307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dirty="0">
                <a:solidFill>
                  <a:srgbClr val="006600"/>
                </a:solidFill>
                <a:latin typeface="Times New Roman" pitchFamily="18" charset="0"/>
              </a:rPr>
              <a:t>h</a:t>
            </a:r>
            <a:endParaRPr lang="en-US" altLang="en-US" sz="2400" dirty="0">
              <a:solidFill>
                <a:srgbClr val="006600"/>
              </a:solidFill>
              <a:latin typeface="Times New Roman" pitchFamily="18" charset="0"/>
            </a:endParaRPr>
          </a:p>
        </p:txBody>
      </p:sp>
      <p:sp>
        <p:nvSpPr>
          <p:cNvPr id="11" name="Text Box 20"/>
          <p:cNvSpPr txBox="1">
            <a:spLocks noChangeArrowheads="1"/>
          </p:cNvSpPr>
          <p:nvPr/>
        </p:nvSpPr>
        <p:spPr bwMode="auto">
          <a:xfrm>
            <a:off x="6303230" y="3023274"/>
            <a:ext cx="262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dirty="0">
                <a:solidFill>
                  <a:srgbClr val="002060"/>
                </a:solidFill>
                <a:latin typeface="Times New Roman" pitchFamily="18" charset="0"/>
              </a:rPr>
              <a:t>j</a:t>
            </a:r>
            <a:endParaRPr lang="en-US" altLang="en-US" sz="2400" dirty="0">
              <a:solidFill>
                <a:srgbClr val="002060"/>
              </a:solidFill>
              <a:latin typeface="Times New Roman" pitchFamily="18" charset="0"/>
            </a:endParaRPr>
          </a:p>
        </p:txBody>
      </p:sp>
      <p:sp>
        <p:nvSpPr>
          <p:cNvPr id="14" name="Oval 23"/>
          <p:cNvSpPr>
            <a:spLocks noChangeArrowheads="1"/>
          </p:cNvSpPr>
          <p:nvPr/>
        </p:nvSpPr>
        <p:spPr bwMode="auto">
          <a:xfrm>
            <a:off x="5325189" y="2952108"/>
            <a:ext cx="1284018"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15" name="Oval 24"/>
          <p:cNvSpPr>
            <a:spLocks noChangeArrowheads="1"/>
          </p:cNvSpPr>
          <p:nvPr/>
        </p:nvSpPr>
        <p:spPr bwMode="auto">
          <a:xfrm>
            <a:off x="6553200" y="3609351"/>
            <a:ext cx="1295400" cy="64918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cxnSp>
        <p:nvCxnSpPr>
          <p:cNvPr id="32" name="Straight Connector 31"/>
          <p:cNvCxnSpPr>
            <a:stCxn id="10" idx="2"/>
          </p:cNvCxnSpPr>
          <p:nvPr/>
        </p:nvCxnSpPr>
        <p:spPr bwMode="auto">
          <a:xfrm flipH="1" flipV="1">
            <a:off x="6585771" y="3429000"/>
            <a:ext cx="177339" cy="23491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endCxn id="11" idx="2"/>
          </p:cNvCxnSpPr>
          <p:nvPr/>
        </p:nvCxnSpPr>
        <p:spPr bwMode="auto">
          <a:xfrm>
            <a:off x="5857362" y="3229668"/>
            <a:ext cx="577359" cy="16293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2286000" y="1030069"/>
            <a:ext cx="7239000"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rgbClr val="002060"/>
                </a:solidFill>
              </a:rPr>
              <a:t>j</a:t>
            </a:r>
            <a:r>
              <a:rPr lang="en-IN" dirty="0">
                <a:solidFill>
                  <a:srgbClr val="002060"/>
                </a:solidFill>
              </a:rPr>
              <a:t> </a:t>
            </a:r>
            <a:r>
              <a:rPr lang="en-IN" dirty="0"/>
              <a:t>currently belongs to the cluster represent by the </a:t>
            </a:r>
            <a:r>
              <a:rPr lang="en-IN" dirty="0" err="1"/>
              <a:t>medoid</a:t>
            </a:r>
            <a:r>
              <a:rPr lang="en-IN" dirty="0"/>
              <a:t> </a:t>
            </a:r>
            <a:r>
              <a:rPr lang="en-IN" i="1" dirty="0"/>
              <a:t>t</a:t>
            </a:r>
          </a:p>
        </p:txBody>
      </p:sp>
      <p:sp>
        <p:nvSpPr>
          <p:cNvPr id="18" name="Rectangle 17"/>
          <p:cNvSpPr/>
          <p:nvPr/>
        </p:nvSpPr>
        <p:spPr>
          <a:xfrm>
            <a:off x="2314596" y="1444468"/>
            <a:ext cx="4618765" cy="369332"/>
          </a:xfrm>
          <a:prstGeom prst="rect">
            <a:avLst/>
          </a:prstGeom>
        </p:spPr>
        <p:txBody>
          <a:bodyPr wrap="none">
            <a:spAutoFit/>
          </a:bodyPr>
          <a:lstStyle/>
          <a:p>
            <a:pPr marL="285750" indent="-285750">
              <a:buFont typeface="Arial" panose="020B0604020202020204" pitchFamily="34" charset="0"/>
              <a:buChar char="•"/>
            </a:pPr>
            <a:r>
              <a:rPr lang="en-IN" i="1" dirty="0">
                <a:solidFill>
                  <a:srgbClr val="002060"/>
                </a:solidFill>
              </a:rPr>
              <a:t>j</a:t>
            </a:r>
            <a:r>
              <a:rPr lang="en-IN" dirty="0"/>
              <a:t> is less similar to the </a:t>
            </a:r>
            <a:r>
              <a:rPr lang="en-IN" dirty="0" err="1"/>
              <a:t>medoid</a:t>
            </a:r>
            <a:r>
              <a:rPr lang="en-IN" dirty="0"/>
              <a:t> </a:t>
            </a:r>
            <a:r>
              <a:rPr lang="en-IN" i="1" dirty="0"/>
              <a:t>t</a:t>
            </a:r>
            <a:r>
              <a:rPr lang="en-IN" dirty="0"/>
              <a:t> compare to </a:t>
            </a:r>
            <a:r>
              <a:rPr lang="en-IN" i="1" dirty="0">
                <a:solidFill>
                  <a:srgbClr val="006600"/>
                </a:solidFill>
              </a:rPr>
              <a:t>h</a:t>
            </a:r>
          </a:p>
        </p:txBody>
      </p:sp>
      <p:sp>
        <p:nvSpPr>
          <p:cNvPr id="20" name="Folded Corner 19"/>
          <p:cNvSpPr/>
          <p:nvPr/>
        </p:nvSpPr>
        <p:spPr bwMode="auto">
          <a:xfrm>
            <a:off x="1872312" y="3078441"/>
            <a:ext cx="2331101" cy="807760"/>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a:r>
              <a:rPr lang="en-IN" sz="1600" dirty="0">
                <a:solidFill>
                  <a:schemeClr val="bg2">
                    <a:lumMod val="75000"/>
                  </a:schemeClr>
                </a:solidFill>
                <a:latin typeface="Arial" charset="0"/>
              </a:rPr>
              <a:t>Therefore, in future, </a:t>
            </a:r>
            <a:r>
              <a:rPr lang="en-IN" sz="1600" i="1" dirty="0">
                <a:solidFill>
                  <a:srgbClr val="002060"/>
                </a:solidFill>
                <a:latin typeface="Arial" charset="0"/>
              </a:rPr>
              <a:t>j</a:t>
            </a:r>
            <a:r>
              <a:rPr lang="en-IN" sz="1600" dirty="0">
                <a:solidFill>
                  <a:schemeClr val="tx1"/>
                </a:solidFill>
                <a:latin typeface="Arial" charset="0"/>
              </a:rPr>
              <a:t> </a:t>
            </a:r>
            <a:r>
              <a:rPr lang="en-IN" sz="1600" dirty="0">
                <a:solidFill>
                  <a:schemeClr val="bg2">
                    <a:lumMod val="75000"/>
                  </a:schemeClr>
                </a:solidFill>
                <a:latin typeface="Arial" charset="0"/>
              </a:rPr>
              <a:t>belongs to the cluster represented by </a:t>
            </a:r>
            <a:r>
              <a:rPr lang="en-IN" sz="1600" i="1" dirty="0">
                <a:solidFill>
                  <a:srgbClr val="006600"/>
                </a:solidFill>
                <a:latin typeface="Arial" charset="0"/>
              </a:rPr>
              <a:t>h</a:t>
            </a:r>
          </a:p>
        </p:txBody>
      </p:sp>
      <p:graphicFrame>
        <p:nvGraphicFramePr>
          <p:cNvPr id="16" name="Object 2"/>
          <p:cNvGraphicFramePr>
            <a:graphicFrameLocks noChangeAspect="1"/>
          </p:cNvGraphicFramePr>
          <p:nvPr/>
        </p:nvGraphicFramePr>
        <p:xfrm>
          <a:off x="4847361" y="5735111"/>
          <a:ext cx="3164029" cy="511696"/>
        </p:xfrm>
        <a:graphic>
          <a:graphicData uri="http://schemas.openxmlformats.org/presentationml/2006/ole">
            <mc:AlternateContent xmlns:mc="http://schemas.openxmlformats.org/markup-compatibility/2006">
              <mc:Choice xmlns:v="urn:schemas-microsoft-com:vml" Requires="v">
                <p:oleObj spid="_x0000_s19465" name="Document" r:id="rId5" imgW="2338595" imgH="382650" progId="Word.Document.8">
                  <p:embed/>
                </p:oleObj>
              </mc:Choice>
              <mc:Fallback>
                <p:oleObj name="Document" r:id="rId5" imgW="2338595" imgH="382650" progId="Word.Document.8">
                  <p:embed/>
                  <p:pic>
                    <p:nvPicPr>
                      <p:cNvPr id="0" name=""/>
                      <p:cNvPicPr>
                        <a:picLocks noChangeAspect="1" noChangeArrowheads="1"/>
                      </p:cNvPicPr>
                      <p:nvPr/>
                    </p:nvPicPr>
                    <p:blipFill>
                      <a:blip r:embed="rId6"/>
                      <a:srcRect/>
                      <a:stretch>
                        <a:fillRect/>
                      </a:stretch>
                    </p:blipFill>
                    <p:spPr bwMode="auto">
                      <a:xfrm>
                        <a:off x="4847361" y="5735111"/>
                        <a:ext cx="3164029" cy="5116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786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2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724025" y="285750"/>
            <a:ext cx="9220200" cy="609600"/>
          </a:xfrm>
        </p:spPr>
        <p:txBody>
          <a:bodyPr/>
          <a:lstStyle/>
          <a:p>
            <a:pPr eaLnBrk="1" hangingPunct="1"/>
            <a:r>
              <a:rPr lang="en-US" altLang="en-US" sz="2800" dirty="0">
                <a:solidFill>
                  <a:srgbClr val="002060"/>
                </a:solidFill>
              </a:rPr>
              <a:t>PAM Clustering:</a:t>
            </a:r>
            <a:endParaRPr lang="en-US" altLang="en-US" i="1" baseline="-25000" dirty="0">
              <a:solidFill>
                <a:srgbClr val="002060"/>
              </a:solidFill>
              <a:sym typeface="Symbol" pitchFamily="18" charset="2"/>
            </a:endParaRPr>
          </a:p>
        </p:txBody>
      </p:sp>
      <p:grpSp>
        <p:nvGrpSpPr>
          <p:cNvPr id="8" name="Group 38"/>
          <p:cNvGrpSpPr>
            <a:grpSpLocks/>
          </p:cNvGrpSpPr>
          <p:nvPr/>
        </p:nvGrpSpPr>
        <p:grpSpPr bwMode="auto">
          <a:xfrm>
            <a:off x="6096000" y="1636714"/>
            <a:ext cx="2820988" cy="2693987"/>
            <a:chOff x="3119" y="2496"/>
            <a:chExt cx="1777" cy="1697"/>
          </a:xfrm>
        </p:grpSpPr>
        <p:grpSp>
          <p:nvGrpSpPr>
            <p:cNvPr id="68615" name="Group 39"/>
            <p:cNvGrpSpPr>
              <a:grpSpLocks/>
            </p:cNvGrpSpPr>
            <p:nvPr/>
          </p:nvGrpSpPr>
          <p:grpSpPr bwMode="auto">
            <a:xfrm>
              <a:off x="3168" y="2496"/>
              <a:ext cx="1728" cy="1488"/>
              <a:chOff x="3168" y="2496"/>
              <a:chExt cx="1728" cy="1488"/>
            </a:xfrm>
          </p:grpSpPr>
          <p:graphicFrame>
            <p:nvGraphicFramePr>
              <p:cNvPr id="68617" name="Object 1"/>
              <p:cNvGraphicFramePr>
                <a:graphicFrameLocks noChangeAspect="1"/>
              </p:cNvGraphicFramePr>
              <p:nvPr/>
            </p:nvGraphicFramePr>
            <p:xfrm>
              <a:off x="3168" y="2496"/>
              <a:ext cx="1728" cy="1488"/>
            </p:xfrm>
            <a:graphic>
              <a:graphicData uri="http://schemas.openxmlformats.org/presentationml/2006/ole">
                <mc:AlternateContent xmlns:mc="http://schemas.openxmlformats.org/markup-compatibility/2006">
                  <mc:Choice xmlns:v="urn:schemas-microsoft-com:vml" Requires="v">
                    <p:oleObj spid="_x0000_s20488"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496"/>
                            <a:ext cx="1728"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8" name="Text Box 41"/>
              <p:cNvSpPr txBox="1">
                <a:spLocks noChangeArrowheads="1"/>
              </p:cNvSpPr>
              <p:nvPr/>
            </p:nvSpPr>
            <p:spPr bwMode="auto">
              <a:xfrm>
                <a:off x="4178" y="343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a:latin typeface="Times New Roman" pitchFamily="18" charset="0"/>
                  </a:rPr>
                  <a:t>t</a:t>
                </a:r>
                <a:endParaRPr lang="en-US" altLang="en-US" sz="2400">
                  <a:latin typeface="Times New Roman" pitchFamily="18" charset="0"/>
                </a:endParaRPr>
              </a:p>
            </p:txBody>
          </p:sp>
          <p:sp>
            <p:nvSpPr>
              <p:cNvPr id="68619" name="Text Box 42"/>
              <p:cNvSpPr txBox="1">
                <a:spLocks noChangeArrowheads="1"/>
              </p:cNvSpPr>
              <p:nvPr/>
            </p:nvSpPr>
            <p:spPr bwMode="auto">
              <a:xfrm>
                <a:off x="3773" y="3066"/>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a:latin typeface="Times New Roman" pitchFamily="18" charset="0"/>
                  </a:rPr>
                  <a:t>i</a:t>
                </a:r>
                <a:endParaRPr lang="en-US" altLang="en-US" sz="2400">
                  <a:latin typeface="Times New Roman" pitchFamily="18" charset="0"/>
                </a:endParaRPr>
              </a:p>
            </p:txBody>
          </p:sp>
          <p:sp>
            <p:nvSpPr>
              <p:cNvPr id="68620" name="Text Box 43"/>
              <p:cNvSpPr txBox="1">
                <a:spLocks noChangeArrowheads="1"/>
              </p:cNvSpPr>
              <p:nvPr/>
            </p:nvSpPr>
            <p:spPr bwMode="auto">
              <a:xfrm>
                <a:off x="4150" y="3212"/>
                <a:ext cx="1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i="1">
                    <a:latin typeface="Times New Roman" pitchFamily="18" charset="0"/>
                  </a:rPr>
                  <a:t>h</a:t>
                </a:r>
                <a:endParaRPr lang="en-US" altLang="en-US" sz="2400">
                  <a:latin typeface="Times New Roman" pitchFamily="18" charset="0"/>
                </a:endParaRPr>
              </a:p>
            </p:txBody>
          </p:sp>
          <p:sp>
            <p:nvSpPr>
              <p:cNvPr id="68621" name="Text Box 44"/>
              <p:cNvSpPr txBox="1">
                <a:spLocks noChangeArrowheads="1"/>
              </p:cNvSpPr>
              <p:nvPr/>
            </p:nvSpPr>
            <p:spPr bwMode="auto">
              <a:xfrm>
                <a:off x="4504" y="3212"/>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just">
                  <a:spcBef>
                    <a:spcPct val="50000"/>
                  </a:spcBef>
                  <a:spcAft>
                    <a:spcPct val="0"/>
                  </a:spcAft>
                  <a:buClrTx/>
                  <a:buSzTx/>
                  <a:buFontTx/>
                  <a:buNone/>
                </a:pPr>
                <a:r>
                  <a:rPr lang="en-US" altLang="en-US" sz="1800" i="1">
                    <a:latin typeface="Times New Roman" pitchFamily="18" charset="0"/>
                  </a:rPr>
                  <a:t>j</a:t>
                </a:r>
                <a:endParaRPr lang="en-US" altLang="en-US" sz="2400">
                  <a:latin typeface="Times New Roman" pitchFamily="18" charset="0"/>
                </a:endParaRPr>
              </a:p>
            </p:txBody>
          </p:sp>
          <p:sp>
            <p:nvSpPr>
              <p:cNvPr id="68622" name="Line 45"/>
              <p:cNvSpPr>
                <a:spLocks noChangeShapeType="1"/>
              </p:cNvSpPr>
              <p:nvPr/>
            </p:nvSpPr>
            <p:spPr bwMode="auto">
              <a:xfrm>
                <a:off x="4378" y="3311"/>
                <a:ext cx="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8623" name="Line 46"/>
              <p:cNvSpPr>
                <a:spLocks noChangeShapeType="1"/>
              </p:cNvSpPr>
              <p:nvPr/>
            </p:nvSpPr>
            <p:spPr bwMode="auto">
              <a:xfrm>
                <a:off x="3946" y="3189"/>
                <a:ext cx="518" cy="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8624" name="Oval 47"/>
              <p:cNvSpPr>
                <a:spLocks noChangeArrowheads="1"/>
              </p:cNvSpPr>
              <p:nvPr/>
            </p:nvSpPr>
            <p:spPr bwMode="auto">
              <a:xfrm>
                <a:off x="3712" y="2883"/>
                <a:ext cx="164" cy="409"/>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8625" name="Oval 48"/>
              <p:cNvSpPr>
                <a:spLocks noChangeArrowheads="1"/>
              </p:cNvSpPr>
              <p:nvPr/>
            </p:nvSpPr>
            <p:spPr bwMode="auto">
              <a:xfrm>
                <a:off x="4118" y="3147"/>
                <a:ext cx="562" cy="409"/>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graphicFrame>
          <p:nvGraphicFramePr>
            <p:cNvPr id="68616" name="Object 0"/>
            <p:cNvGraphicFramePr>
              <a:graphicFrameLocks noChangeAspect="1"/>
            </p:cNvGraphicFramePr>
            <p:nvPr/>
          </p:nvGraphicFramePr>
          <p:xfrm>
            <a:off x="3119" y="3933"/>
            <a:ext cx="1666" cy="260"/>
          </p:xfrm>
          <a:graphic>
            <a:graphicData uri="http://schemas.openxmlformats.org/presentationml/2006/ole">
              <mc:AlternateContent xmlns:mc="http://schemas.openxmlformats.org/markup-compatibility/2006">
                <mc:Choice xmlns:v="urn:schemas-microsoft-com:vml" Requires="v">
                  <p:oleObj spid="_x0000_s20489" name="Document" r:id="rId5" imgW="2689860" imgH="419100" progId="Word.Document.8">
                    <p:embed/>
                  </p:oleObj>
                </mc:Choice>
                <mc:Fallback>
                  <p:oleObj name="Document" r:id="rId5" imgW="2689860" imgH="4191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9" y="3933"/>
                          <a:ext cx="166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2331487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bject 83"/>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grpSp>
        <p:nvGrpSpPr>
          <p:cNvPr id="89" name="Group 88"/>
          <p:cNvGrpSpPr/>
          <p:nvPr/>
        </p:nvGrpSpPr>
        <p:grpSpPr>
          <a:xfrm>
            <a:off x="5530105" y="4469275"/>
            <a:ext cx="2996007" cy="1317206"/>
            <a:chOff x="4006104" y="4469275"/>
            <a:chExt cx="2996007" cy="1317206"/>
          </a:xfrm>
        </p:grpSpPr>
        <p:sp>
          <p:nvSpPr>
            <p:cNvPr id="21" name="object 21"/>
            <p:cNvSpPr txBox="1"/>
            <p:nvPr/>
          </p:nvSpPr>
          <p:spPr>
            <a:xfrm>
              <a:off x="4006104" y="4469275"/>
              <a:ext cx="1289284"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Goal: create</a:t>
              </a:r>
              <a:endParaRPr sz="1588">
                <a:latin typeface="Century Gothic"/>
                <a:cs typeface="Century Gothic"/>
              </a:endParaRPr>
            </a:p>
          </p:txBody>
        </p:sp>
        <p:sp>
          <p:nvSpPr>
            <p:cNvPr id="20" name="object 20"/>
            <p:cNvSpPr txBox="1"/>
            <p:nvPr/>
          </p:nvSpPr>
          <p:spPr>
            <a:xfrm>
              <a:off x="5298815" y="4469275"/>
              <a:ext cx="1188318"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two clusters</a:t>
              </a:r>
              <a:endParaRPr sz="1588">
                <a:latin typeface="Century Gothic"/>
                <a:cs typeface="Century Gothic"/>
              </a:endParaRPr>
            </a:p>
          </p:txBody>
        </p:sp>
        <p:sp>
          <p:nvSpPr>
            <p:cNvPr id="19" name="object 19"/>
            <p:cNvSpPr txBox="1"/>
            <p:nvPr/>
          </p:nvSpPr>
          <p:spPr>
            <a:xfrm>
              <a:off x="4006104" y="4954035"/>
              <a:ext cx="2996007" cy="224118"/>
            </a:xfrm>
            <a:prstGeom prst="rect">
              <a:avLst/>
            </a:prstGeom>
          </p:spPr>
          <p:txBody>
            <a:bodyPr wrap="square" lIns="0" tIns="0" rIns="0" bIns="0" rtlCol="0">
              <a:noAutofit/>
            </a:bodyPr>
            <a:lstStyle/>
            <a:p>
              <a:pPr marL="11206">
                <a:lnSpc>
                  <a:spcPts val="1743"/>
                </a:lnSpc>
                <a:spcBef>
                  <a:spcPts val="86"/>
                </a:spcBef>
              </a:pPr>
              <a:r>
                <a:rPr sz="1588" dirty="0">
                  <a:latin typeface="Century Gothic"/>
                  <a:cs typeface="Century Gothic"/>
                </a:rPr>
                <a:t>Choose ran</a:t>
              </a:r>
              <a:r>
                <a:rPr sz="1588" spc="8" dirty="0">
                  <a:latin typeface="Century Gothic"/>
                  <a:cs typeface="Century Gothic"/>
                </a:rPr>
                <a:t>d</a:t>
              </a:r>
              <a:r>
                <a:rPr sz="1588" dirty="0">
                  <a:latin typeface="Century Gothic"/>
                  <a:cs typeface="Century Gothic"/>
                </a:rPr>
                <a:t>mly </a:t>
              </a:r>
              <a:r>
                <a:rPr sz="1588" spc="8" dirty="0">
                  <a:latin typeface="Century Gothic"/>
                  <a:cs typeface="Century Gothic"/>
                </a:rPr>
                <a:t>t</a:t>
              </a:r>
              <a:r>
                <a:rPr sz="1588" spc="4" dirty="0">
                  <a:latin typeface="Century Gothic"/>
                  <a:cs typeface="Century Gothic"/>
                </a:rPr>
                <a:t>w</a:t>
              </a:r>
              <a:r>
                <a:rPr sz="1588" dirty="0">
                  <a:latin typeface="Century Gothic"/>
                  <a:cs typeface="Century Gothic"/>
                </a:rPr>
                <a:t>o me</a:t>
              </a:r>
              <a:r>
                <a:rPr sz="1588" spc="8" dirty="0">
                  <a:latin typeface="Century Gothic"/>
                  <a:cs typeface="Century Gothic"/>
                </a:rPr>
                <a:t>d</a:t>
              </a:r>
              <a:r>
                <a:rPr sz="1588" dirty="0">
                  <a:latin typeface="Century Gothic"/>
                  <a:cs typeface="Century Gothic"/>
                </a:rPr>
                <a:t>oids</a:t>
              </a:r>
            </a:p>
          </p:txBody>
        </p:sp>
        <p:sp>
          <p:nvSpPr>
            <p:cNvPr id="18" name="object 18"/>
            <p:cNvSpPr txBox="1"/>
            <p:nvPr/>
          </p:nvSpPr>
          <p:spPr>
            <a:xfrm>
              <a:off x="4406744" y="5518628"/>
              <a:ext cx="2522438" cy="267853"/>
            </a:xfrm>
            <a:prstGeom prst="rect">
              <a:avLst/>
            </a:prstGeom>
          </p:spPr>
          <p:txBody>
            <a:bodyPr wrap="square" lIns="0" tIns="0" rIns="0" bIns="0" rtlCol="0">
              <a:noAutofit/>
            </a:bodyPr>
            <a:lstStyle/>
            <a:p>
              <a:pPr marL="11206">
                <a:lnSpc>
                  <a:spcPts val="2065"/>
                </a:lnSpc>
                <a:spcBef>
                  <a:spcPts val="103"/>
                </a:spcBef>
              </a:pPr>
              <a:r>
                <a:rPr sz="2382" baseline="9062" dirty="0">
                  <a:latin typeface="Century Gothic"/>
                  <a:cs typeface="Century Gothic"/>
                </a:rPr>
                <a:t>0</a:t>
              </a:r>
              <a:r>
                <a:rPr sz="1588" baseline="-9062" dirty="0">
                  <a:latin typeface="Century Gothic"/>
                  <a:cs typeface="Century Gothic"/>
                </a:rPr>
                <a:t>8 </a:t>
              </a:r>
              <a:r>
                <a:rPr sz="2382" baseline="9062" dirty="0">
                  <a:latin typeface="Century Gothic"/>
                  <a:cs typeface="Century Gothic"/>
                </a:rPr>
                <a:t>= (7,4)</a:t>
              </a:r>
              <a:r>
                <a:rPr lang="en-IN" sz="2382" baseline="9062" dirty="0">
                  <a:latin typeface="Century Gothic"/>
                  <a:cs typeface="Century Gothic"/>
                </a:rPr>
                <a:t> and</a:t>
              </a:r>
              <a:r>
                <a:rPr lang="en-IN" sz="1600" baseline="9062" dirty="0">
                  <a:latin typeface="Century Gothic"/>
                  <a:cs typeface="Century Gothic"/>
                </a:rPr>
                <a:t> </a:t>
              </a:r>
              <a:r>
                <a:rPr lang="en-IN" sz="2400" baseline="9062" dirty="0">
                  <a:latin typeface="Century Gothic"/>
                  <a:cs typeface="Century Gothic"/>
                </a:rPr>
                <a:t>0</a:t>
              </a:r>
              <a:r>
                <a:rPr lang="en-IN" sz="1600" baseline="-9062" dirty="0">
                  <a:latin typeface="Century Gothic"/>
                  <a:cs typeface="Century Gothic"/>
                </a:rPr>
                <a:t>2 </a:t>
              </a:r>
              <a:r>
                <a:rPr lang="en-IN" sz="2400" baseline="9062" dirty="0">
                  <a:latin typeface="Century Gothic"/>
                  <a:cs typeface="Century Gothic"/>
                </a:rPr>
                <a:t>= (3,4)</a:t>
              </a:r>
              <a:endParaRPr lang="en-IN" sz="1600" dirty="0">
                <a:latin typeface="Century Gothic"/>
                <a:cs typeface="Century Gothic"/>
              </a:endParaRPr>
            </a:p>
          </p:txBody>
        </p:sp>
      </p:grpSp>
      <p:grpSp>
        <p:nvGrpSpPr>
          <p:cNvPr id="90" name="Group 89"/>
          <p:cNvGrpSpPr/>
          <p:nvPr/>
        </p:nvGrpSpPr>
        <p:grpSpPr>
          <a:xfrm>
            <a:off x="5328387" y="1263562"/>
            <a:ext cx="3820947" cy="2744080"/>
            <a:chOff x="3804386" y="1263562"/>
            <a:chExt cx="3820947" cy="2744080"/>
          </a:xfrm>
        </p:grpSpPr>
        <p:sp>
          <p:nvSpPr>
            <p:cNvPr id="44" name="object 44"/>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45" name="object 45"/>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46" name="object 46"/>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47" name="object 47"/>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48" name="object 48"/>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49" name="object 49"/>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50" name="object 50"/>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51" name="object 51"/>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52" name="object 52"/>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53" name="object 53"/>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54" name="object 54"/>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55" name="object 55"/>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56" name="object 56"/>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57" name="object 57"/>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58" name="object 58"/>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59" name="object 59"/>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60" name="object 60"/>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61" name="object 61"/>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62" name="object 62"/>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63" name="object 63"/>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64" name="object 64"/>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5" name="object 65"/>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66" name="object 66"/>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7" name="object 67"/>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68" name="object 68"/>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9" name="object 69"/>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0" name="object 70"/>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1" name="object 71"/>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2" name="object 72"/>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3" name="object 73"/>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4" name="object 74"/>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5" name="object 75"/>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6" name="object 76"/>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77" name="object 77"/>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78" name="object 78"/>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79" name="object 79"/>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80" name="object 80"/>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43" name="object 43"/>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41" name="object 41"/>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38" name="object 38"/>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37"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35" name="object 35"/>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34" name="object 34"/>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33" name="object 33"/>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32" name="object 32"/>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31" name="object 31"/>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30" name="object 30"/>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29" name="object 29"/>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28" name="object 28"/>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27" name="object 27"/>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26" name="object 26"/>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25" name="object 25"/>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24" name="object 24"/>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23" name="object 23"/>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22" name="object 22"/>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6" name="object 16"/>
            <p:cNvSpPr txBox="1"/>
            <p:nvPr/>
          </p:nvSpPr>
          <p:spPr>
            <a:xfrm>
              <a:off x="4000500" y="1395133"/>
              <a:ext cx="3558092" cy="280370"/>
            </a:xfrm>
            <a:prstGeom prst="rect">
              <a:avLst/>
            </a:prstGeom>
          </p:spPr>
          <p:txBody>
            <a:bodyPr wrap="square" lIns="0" tIns="0" rIns="0" bIns="0" rtlCol="0">
              <a:noAutofit/>
            </a:bodyPr>
            <a:lstStyle/>
            <a:p>
              <a:pPr marL="22413">
                <a:lnSpc>
                  <a:spcPts val="882"/>
                </a:lnSpc>
              </a:pPr>
              <a:endParaRPr sz="882"/>
            </a:p>
          </p:txBody>
        </p:sp>
        <p:sp>
          <p:nvSpPr>
            <p:cNvPr id="15"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4"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3"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2"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1"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0"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9"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8"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7"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6"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5"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4"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3"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85" name="Title 84"/>
          <p:cNvSpPr>
            <a:spLocks noGrp="1"/>
          </p:cNvSpPr>
          <p:nvPr>
            <p:ph type="title"/>
          </p:nvPr>
        </p:nvSpPr>
        <p:spPr>
          <a:xfrm>
            <a:off x="1866355" y="250375"/>
            <a:ext cx="8280400" cy="533400"/>
          </a:xfrm>
        </p:spPr>
        <p:txBody>
          <a:bodyPr/>
          <a:lstStyle/>
          <a:p>
            <a:r>
              <a:rPr lang="en-US" altLang="ko-KR" sz="2800" dirty="0">
                <a:solidFill>
                  <a:srgbClr val="002060"/>
                </a:solidFill>
                <a:ea typeface="Gulim" pitchFamily="34" charset="-127"/>
              </a:rPr>
              <a:t>PAM or </a:t>
            </a:r>
            <a:r>
              <a:rPr lang="en-IN" sz="2800" spc="4" dirty="0">
                <a:solidFill>
                  <a:srgbClr val="002060"/>
                </a:solidFill>
                <a:cs typeface="Century Gothic"/>
              </a:rPr>
              <a:t>K-</a:t>
            </a:r>
            <a:r>
              <a:rPr lang="en-IN" sz="2800" spc="4" dirty="0" err="1">
                <a:solidFill>
                  <a:srgbClr val="002060"/>
                </a:solidFill>
                <a:cs typeface="Century Gothic"/>
              </a:rPr>
              <a:t>Medoid</a:t>
            </a:r>
            <a:r>
              <a:rPr lang="en-IN" sz="2800" dirty="0" err="1">
                <a:solidFill>
                  <a:srgbClr val="002060"/>
                </a:solidFill>
                <a:cs typeface="Century Gothic"/>
              </a:rPr>
              <a:t>s</a:t>
            </a:r>
            <a:r>
              <a:rPr lang="en-IN" sz="2800" dirty="0">
                <a:solidFill>
                  <a:srgbClr val="002060"/>
                </a:solidFill>
                <a:cs typeface="Century Gothic"/>
              </a:rPr>
              <a:t>:</a:t>
            </a:r>
            <a:r>
              <a:rPr lang="en-IN" sz="2800" spc="8" dirty="0">
                <a:solidFill>
                  <a:srgbClr val="002060"/>
                </a:solidFill>
                <a:cs typeface="Century Gothic"/>
              </a:rPr>
              <a:t>  </a:t>
            </a:r>
            <a:r>
              <a:rPr lang="en-IN" sz="2800" spc="4" dirty="0">
                <a:solidFill>
                  <a:srgbClr val="002060"/>
                </a:solidFill>
                <a:cs typeface="Century Gothic"/>
              </a:rPr>
              <a:t>Example</a:t>
            </a:r>
            <a:endParaRPr lang="en-IN" sz="2800" dirty="0">
              <a:solidFill>
                <a:srgbClr val="002060"/>
              </a:solidFill>
            </a:endParaRPr>
          </a:p>
        </p:txBody>
      </p:sp>
      <p:grpSp>
        <p:nvGrpSpPr>
          <p:cNvPr id="93" name="Group 92"/>
          <p:cNvGrpSpPr/>
          <p:nvPr/>
        </p:nvGrpSpPr>
        <p:grpSpPr>
          <a:xfrm>
            <a:off x="2456778" y="1328714"/>
            <a:ext cx="1434195" cy="4341072"/>
            <a:chOff x="932777" y="1328714"/>
            <a:chExt cx="1434195" cy="4341072"/>
          </a:xfrm>
        </p:grpSpPr>
        <p:sp>
          <p:nvSpPr>
            <p:cNvPr id="94"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5"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6"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97"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spTree>
    <p:extLst>
      <p:ext uri="{BB962C8B-B14F-4D97-AF65-F5344CB8AC3E}">
        <p14:creationId xmlns:p14="http://schemas.microsoft.com/office/powerpoint/2010/main" val="37146606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85"/>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grpSp>
        <p:nvGrpSpPr>
          <p:cNvPr id="88" name="Group 87"/>
          <p:cNvGrpSpPr/>
          <p:nvPr/>
        </p:nvGrpSpPr>
        <p:grpSpPr>
          <a:xfrm>
            <a:off x="2456778" y="1328714"/>
            <a:ext cx="1434195" cy="4341072"/>
            <a:chOff x="932777" y="1328714"/>
            <a:chExt cx="1434195" cy="4341072"/>
          </a:xfrm>
        </p:grpSpPr>
        <p:sp>
          <p:nvSpPr>
            <p:cNvPr id="44"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41"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40"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38"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0" name="Group 89"/>
          <p:cNvGrpSpPr/>
          <p:nvPr/>
        </p:nvGrpSpPr>
        <p:grpSpPr>
          <a:xfrm>
            <a:off x="4356572" y="4358500"/>
            <a:ext cx="6159028" cy="1523768"/>
            <a:chOff x="2672827" y="4473309"/>
            <a:chExt cx="5630699" cy="1523768"/>
          </a:xfrm>
        </p:grpSpPr>
        <p:sp>
          <p:nvSpPr>
            <p:cNvPr id="22" name="object 22"/>
            <p:cNvSpPr txBox="1"/>
            <p:nvPr/>
          </p:nvSpPr>
          <p:spPr>
            <a:xfrm>
              <a:off x="2672827" y="4473309"/>
              <a:ext cx="1416641" cy="225255"/>
            </a:xfrm>
            <a:prstGeom prst="rect">
              <a:avLst/>
            </a:prstGeom>
          </p:spPr>
          <p:txBody>
            <a:bodyPr wrap="square" lIns="0" tIns="0" rIns="0" bIns="0" rtlCol="0">
              <a:noAutofit/>
            </a:bodyPr>
            <a:lstStyle/>
            <a:p>
              <a:pPr marL="11206">
                <a:lnSpc>
                  <a:spcPts val="1743"/>
                </a:lnSpc>
                <a:spcBef>
                  <a:spcPts val="86"/>
                </a:spcBef>
              </a:pPr>
              <a:r>
                <a:rPr sz="1588" dirty="0">
                  <a:solidFill>
                    <a:srgbClr val="006FBF"/>
                  </a:solidFill>
                  <a:latin typeface="Times New Roman"/>
                  <a:cs typeface="Times New Roman"/>
                </a:rPr>
                <a:t> </a:t>
              </a:r>
              <a:r>
                <a:rPr sz="1588" dirty="0">
                  <a:latin typeface="Century Gothic"/>
                  <a:cs typeface="Century Gothic"/>
                </a:rPr>
                <a:t>Assign each</a:t>
              </a:r>
            </a:p>
          </p:txBody>
        </p:sp>
        <p:sp>
          <p:nvSpPr>
            <p:cNvPr id="21" name="object 21"/>
            <p:cNvSpPr txBox="1"/>
            <p:nvPr/>
          </p:nvSpPr>
          <p:spPr>
            <a:xfrm>
              <a:off x="3909044" y="4473309"/>
              <a:ext cx="1329290" cy="224118"/>
            </a:xfrm>
            <a:prstGeom prst="rect">
              <a:avLst/>
            </a:prstGeom>
          </p:spPr>
          <p:txBody>
            <a:bodyPr wrap="square" lIns="0" tIns="0" rIns="0" bIns="0" rtlCol="0">
              <a:noAutofit/>
            </a:bodyPr>
            <a:lstStyle/>
            <a:p>
              <a:pPr marL="11206">
                <a:lnSpc>
                  <a:spcPts val="1743"/>
                </a:lnSpc>
                <a:spcBef>
                  <a:spcPts val="86"/>
                </a:spcBef>
              </a:pPr>
              <a:r>
                <a:rPr sz="1588" dirty="0">
                  <a:latin typeface="Century Gothic"/>
                  <a:cs typeface="Century Gothic"/>
                </a:rPr>
                <a:t>object to the</a:t>
              </a:r>
            </a:p>
          </p:txBody>
        </p:sp>
        <p:sp>
          <p:nvSpPr>
            <p:cNvPr id="20" name="object 20"/>
            <p:cNvSpPr txBox="1"/>
            <p:nvPr/>
          </p:nvSpPr>
          <p:spPr>
            <a:xfrm>
              <a:off x="5099006" y="4473309"/>
              <a:ext cx="2878220" cy="224118"/>
            </a:xfrm>
            <a:prstGeom prst="rect">
              <a:avLst/>
            </a:prstGeom>
          </p:spPr>
          <p:txBody>
            <a:bodyPr wrap="square" lIns="0" tIns="0" rIns="0" bIns="0" rtlCol="0">
              <a:noAutofit/>
            </a:bodyPr>
            <a:lstStyle/>
            <a:p>
              <a:pPr marL="11206">
                <a:lnSpc>
                  <a:spcPts val="1743"/>
                </a:lnSpc>
                <a:spcBef>
                  <a:spcPts val="86"/>
                </a:spcBef>
              </a:pPr>
              <a:r>
                <a:rPr sz="1588" dirty="0">
                  <a:latin typeface="Century Gothic"/>
                  <a:cs typeface="Century Gothic"/>
                </a:rPr>
                <a:t>closest representative object</a:t>
              </a:r>
            </a:p>
          </p:txBody>
        </p:sp>
        <p:sp>
          <p:nvSpPr>
            <p:cNvPr id="19" name="object 19"/>
            <p:cNvSpPr txBox="1"/>
            <p:nvPr/>
          </p:nvSpPr>
          <p:spPr>
            <a:xfrm>
              <a:off x="2672827" y="4958070"/>
              <a:ext cx="5630699" cy="915329"/>
            </a:xfrm>
            <a:prstGeom prst="rect">
              <a:avLst/>
            </a:prstGeom>
          </p:spPr>
          <p:txBody>
            <a:bodyPr wrap="square" lIns="0" tIns="0" rIns="0" bIns="0" rtlCol="0">
              <a:noAutofit/>
            </a:bodyPr>
            <a:lstStyle/>
            <a:p>
              <a:pPr marL="11206">
                <a:lnSpc>
                  <a:spcPts val="1743"/>
                </a:lnSpc>
                <a:spcBef>
                  <a:spcPts val="86"/>
                </a:spcBef>
              </a:pPr>
              <a:r>
                <a:rPr sz="1588" dirty="0">
                  <a:solidFill>
                    <a:srgbClr val="006FBF"/>
                  </a:solidFill>
                  <a:latin typeface="Times New Roman"/>
                  <a:cs typeface="Times New Roman"/>
                </a:rPr>
                <a:t> </a:t>
              </a:r>
              <a:r>
                <a:rPr sz="1588" dirty="0">
                  <a:latin typeface="Century Gothic"/>
                  <a:cs typeface="Century Gothic"/>
                </a:rPr>
                <a:t>Using L1 Metric (Manhattan), we form the following</a:t>
              </a:r>
              <a:r>
                <a:rPr lang="en-IN" sz="1588" dirty="0">
                  <a:latin typeface="Century Gothic"/>
                  <a:cs typeface="Century Gothic"/>
                </a:rPr>
                <a:t> </a:t>
              </a:r>
              <a:r>
                <a:rPr sz="2382" baseline="-1510" dirty="0">
                  <a:latin typeface="Century Gothic"/>
                  <a:cs typeface="Century Gothic"/>
                </a:rPr>
                <a:t>clusters</a:t>
              </a:r>
              <a:endParaRPr sz="1588" dirty="0">
                <a:latin typeface="Century Gothic"/>
                <a:cs typeface="Century Gothic"/>
              </a:endParaRPr>
            </a:p>
            <a:p>
              <a:pPr marL="645269" marR="30428">
                <a:lnSpc>
                  <a:spcPts val="1820"/>
                </a:lnSpc>
                <a:spcBef>
                  <a:spcPts val="1144"/>
                </a:spcBef>
              </a:pPr>
              <a:r>
                <a:rPr sz="1588" dirty="0">
                  <a:solidFill>
                    <a:schemeClr val="accent5">
                      <a:lumMod val="75000"/>
                    </a:schemeClr>
                  </a:solidFill>
                  <a:latin typeface="Century Gothic"/>
                  <a:cs typeface="Century Gothic"/>
                </a:rPr>
                <a:t>Cluster1</a:t>
              </a:r>
              <a:r>
                <a:rPr sz="1588" dirty="0">
                  <a:solidFill>
                    <a:srgbClr val="CC3300"/>
                  </a:solidFill>
                  <a:latin typeface="Century Gothic"/>
                  <a:cs typeface="Century Gothic"/>
                </a:rPr>
                <a:t> </a:t>
              </a:r>
              <a:r>
                <a:rPr sz="1588" dirty="0">
                  <a:latin typeface="Century Gothic"/>
                  <a:cs typeface="Century Gothic"/>
                </a:rPr>
                <a:t>=</a:t>
              </a:r>
              <a:r>
                <a:rPr sz="1588" spc="4" dirty="0">
                  <a:latin typeface="Century Gothic"/>
                  <a:cs typeface="Century Gothic"/>
                </a:rPr>
                <a:t> </a:t>
              </a:r>
              <a:r>
                <a:rPr sz="1588" dirty="0">
                  <a:latin typeface="Century Gothic"/>
                  <a:cs typeface="Century Gothic"/>
                </a:rPr>
                <a:t>{0</a:t>
              </a:r>
              <a:r>
                <a:rPr sz="1588" baseline="-22655" dirty="0">
                  <a:latin typeface="Century Gothic"/>
                  <a:cs typeface="Century Gothic"/>
                </a:rPr>
                <a:t>1</a:t>
              </a:r>
              <a:r>
                <a:rPr sz="1588" dirty="0">
                  <a:latin typeface="Century Gothic"/>
                  <a:cs typeface="Century Gothic"/>
                </a:rPr>
                <a:t>,</a:t>
              </a:r>
              <a:r>
                <a:rPr sz="1588" spc="-62" dirty="0">
                  <a:latin typeface="Century Gothic"/>
                  <a:cs typeface="Century Gothic"/>
                </a:rPr>
                <a:t> </a:t>
              </a:r>
              <a:r>
                <a:rPr sz="1588" dirty="0">
                  <a:latin typeface="Century Gothic"/>
                  <a:cs typeface="Century Gothic"/>
                </a:rPr>
                <a:t>0</a:t>
              </a:r>
              <a:r>
                <a:rPr sz="1588" baseline="-22655" dirty="0">
                  <a:latin typeface="Century Gothic"/>
                  <a:cs typeface="Century Gothic"/>
                </a:rPr>
                <a:t>2</a:t>
              </a:r>
              <a:r>
                <a:rPr sz="1588" dirty="0">
                  <a:latin typeface="Century Gothic"/>
                  <a:cs typeface="Century Gothic"/>
                </a:rPr>
                <a:t>, 0</a:t>
              </a:r>
              <a:r>
                <a:rPr sz="1588" baseline="-22655" dirty="0">
                  <a:latin typeface="Century Gothic"/>
                  <a:cs typeface="Century Gothic"/>
                </a:rPr>
                <a:t>3</a:t>
              </a:r>
              <a:r>
                <a:rPr sz="1588" dirty="0">
                  <a:latin typeface="Century Gothic"/>
                  <a:cs typeface="Century Gothic"/>
                </a:rPr>
                <a:t>, 0</a:t>
              </a:r>
              <a:r>
                <a:rPr sz="1588" baseline="-22655" dirty="0">
                  <a:latin typeface="Century Gothic"/>
                  <a:cs typeface="Century Gothic"/>
                </a:rPr>
                <a:t>4</a:t>
              </a:r>
              <a:r>
                <a:rPr sz="1588" dirty="0">
                  <a:latin typeface="Century Gothic"/>
                  <a:cs typeface="Century Gothic"/>
                </a:rPr>
                <a:t>}</a:t>
              </a:r>
            </a:p>
          </p:txBody>
        </p:sp>
        <p:sp>
          <p:nvSpPr>
            <p:cNvPr id="18" name="object 18"/>
            <p:cNvSpPr txBox="1"/>
            <p:nvPr/>
          </p:nvSpPr>
          <p:spPr>
            <a:xfrm>
              <a:off x="3262612" y="5729223"/>
              <a:ext cx="3348601" cy="267854"/>
            </a:xfrm>
            <a:prstGeom prst="rect">
              <a:avLst/>
            </a:prstGeom>
          </p:spPr>
          <p:txBody>
            <a:bodyPr wrap="square" lIns="0" tIns="0" rIns="0" bIns="0" rtlCol="0">
              <a:noAutofit/>
            </a:bodyPr>
            <a:lstStyle/>
            <a:p>
              <a:pPr marL="11206">
                <a:lnSpc>
                  <a:spcPts val="2065"/>
                </a:lnSpc>
                <a:spcBef>
                  <a:spcPts val="103"/>
                </a:spcBef>
              </a:pPr>
              <a:r>
                <a:rPr sz="2382" baseline="9062" dirty="0">
                  <a:solidFill>
                    <a:schemeClr val="accent2">
                      <a:lumMod val="75000"/>
                    </a:schemeClr>
                  </a:solidFill>
                  <a:latin typeface="Century Gothic"/>
                  <a:cs typeface="Century Gothic"/>
                </a:rPr>
                <a:t>Cluster2</a:t>
              </a:r>
              <a:r>
                <a:rPr sz="2382" baseline="9062" dirty="0">
                  <a:solidFill>
                    <a:srgbClr val="006FBF"/>
                  </a:solidFill>
                  <a:latin typeface="Century Gothic"/>
                  <a:cs typeface="Century Gothic"/>
                </a:rPr>
                <a:t> </a:t>
              </a:r>
              <a:r>
                <a:rPr sz="2382" baseline="9062" dirty="0">
                  <a:latin typeface="Century Gothic"/>
                  <a:cs typeface="Century Gothic"/>
                </a:rPr>
                <a:t>=</a:t>
              </a:r>
              <a:r>
                <a:rPr sz="2382" spc="4" baseline="9062" dirty="0">
                  <a:latin typeface="Century Gothic"/>
                  <a:cs typeface="Century Gothic"/>
                </a:rPr>
                <a:t> </a:t>
              </a:r>
              <a:r>
                <a:rPr sz="2382" baseline="9062" dirty="0">
                  <a:latin typeface="Century Gothic"/>
                  <a:cs typeface="Century Gothic"/>
                </a:rPr>
                <a:t>{0</a:t>
              </a:r>
              <a:r>
                <a:rPr sz="1588" baseline="-9062" dirty="0">
                  <a:latin typeface="Century Gothic"/>
                  <a:cs typeface="Century Gothic"/>
                </a:rPr>
                <a:t>5</a:t>
              </a:r>
              <a:r>
                <a:rPr sz="2382" baseline="9062" dirty="0">
                  <a:latin typeface="Century Gothic"/>
                  <a:cs typeface="Century Gothic"/>
                </a:rPr>
                <a:t>,</a:t>
              </a:r>
              <a:r>
                <a:rPr sz="2382" spc="-62" baseline="9062" dirty="0">
                  <a:latin typeface="Century Gothic"/>
                  <a:cs typeface="Century Gothic"/>
                </a:rPr>
                <a:t> </a:t>
              </a:r>
              <a:r>
                <a:rPr sz="2382" baseline="9062" dirty="0">
                  <a:latin typeface="Century Gothic"/>
                  <a:cs typeface="Century Gothic"/>
                </a:rPr>
                <a:t>0</a:t>
              </a:r>
              <a:r>
                <a:rPr sz="1588" baseline="-9062" dirty="0">
                  <a:latin typeface="Century Gothic"/>
                  <a:cs typeface="Century Gothic"/>
                </a:rPr>
                <a:t>6</a:t>
              </a:r>
              <a:r>
                <a:rPr sz="2382" baseline="9062" dirty="0">
                  <a:latin typeface="Century Gothic"/>
                  <a:cs typeface="Century Gothic"/>
                </a:rPr>
                <a:t>, 0</a:t>
              </a:r>
              <a:r>
                <a:rPr sz="1588" baseline="-9062" dirty="0">
                  <a:latin typeface="Century Gothic"/>
                  <a:cs typeface="Century Gothic"/>
                </a:rPr>
                <a:t>7</a:t>
              </a:r>
              <a:r>
                <a:rPr sz="2382" baseline="9062" dirty="0">
                  <a:latin typeface="Century Gothic"/>
                  <a:cs typeface="Century Gothic"/>
                </a:rPr>
                <a:t>, 0</a:t>
              </a:r>
              <a:r>
                <a:rPr sz="1588" baseline="-9062" dirty="0">
                  <a:latin typeface="Century Gothic"/>
                  <a:cs typeface="Century Gothic"/>
                </a:rPr>
                <a:t>8</a:t>
              </a:r>
              <a:r>
                <a:rPr sz="2382" baseline="9062" dirty="0">
                  <a:latin typeface="Century Gothic"/>
                  <a:cs typeface="Century Gothic"/>
                </a:rPr>
                <a:t>, 0</a:t>
              </a:r>
              <a:r>
                <a:rPr sz="1588" baseline="-9062" dirty="0">
                  <a:latin typeface="Century Gothic"/>
                  <a:cs typeface="Century Gothic"/>
                </a:rPr>
                <a:t>9</a:t>
              </a:r>
              <a:r>
                <a:rPr sz="2382" baseline="9062" dirty="0">
                  <a:latin typeface="Century Gothic"/>
                  <a:cs typeface="Century Gothic"/>
                </a:rPr>
                <a:t>, </a:t>
              </a:r>
              <a:r>
                <a:rPr sz="2382" spc="-4" baseline="9062" dirty="0">
                  <a:latin typeface="Century Gothic"/>
                  <a:cs typeface="Century Gothic"/>
                </a:rPr>
                <a:t>0</a:t>
              </a:r>
              <a:r>
                <a:rPr sz="1588" baseline="-9062" dirty="0">
                  <a:latin typeface="Century Gothic"/>
                  <a:cs typeface="Century Gothic"/>
                </a:rPr>
                <a:t>1</a:t>
              </a:r>
              <a:r>
                <a:rPr sz="1588" spc="-4" baseline="-9062" dirty="0">
                  <a:latin typeface="Century Gothic"/>
                  <a:cs typeface="Century Gothic"/>
                </a:rPr>
                <a:t>0</a:t>
              </a:r>
              <a:r>
                <a:rPr sz="2382" baseline="9062" dirty="0">
                  <a:latin typeface="Century Gothic"/>
                  <a:cs typeface="Century Gothic"/>
                </a:rPr>
                <a:t>}</a:t>
              </a:r>
              <a:endParaRPr sz="1588" dirty="0">
                <a:latin typeface="Century Gothic"/>
                <a:cs typeface="Century Gothic"/>
              </a:endParaRPr>
            </a:p>
          </p:txBody>
        </p:sp>
      </p:grpSp>
      <p:sp>
        <p:nvSpPr>
          <p:cNvPr id="87"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grpSp>
        <p:nvGrpSpPr>
          <p:cNvPr id="93" name="Group 92"/>
          <p:cNvGrpSpPr/>
          <p:nvPr/>
        </p:nvGrpSpPr>
        <p:grpSpPr>
          <a:xfrm>
            <a:off x="5328387" y="1263562"/>
            <a:ext cx="3820947" cy="2775038"/>
            <a:chOff x="3804386" y="1263562"/>
            <a:chExt cx="3820947" cy="2775038"/>
          </a:xfrm>
        </p:grpSpPr>
        <p:grpSp>
          <p:nvGrpSpPr>
            <p:cNvPr id="89" name="Group 88"/>
            <p:cNvGrpSpPr/>
            <p:nvPr/>
          </p:nvGrpSpPr>
          <p:grpSpPr>
            <a:xfrm>
              <a:off x="3804386" y="1263562"/>
              <a:ext cx="3820947" cy="2744080"/>
              <a:chOff x="3804386" y="1263562"/>
              <a:chExt cx="3820947" cy="2744080"/>
            </a:xfrm>
          </p:grpSpPr>
          <p:sp>
            <p:nvSpPr>
              <p:cNvPr id="46"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47"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48"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49"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50"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51"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52"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53"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54"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55"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56"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57"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58"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59"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60"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61"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62"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63"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64"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65"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66"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7"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68"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69"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0"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1"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2"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3"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4"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5"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6"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77"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78"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79"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80"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81"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82"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45"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43"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42"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39"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37"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36"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35"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34"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33"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32"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31"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30"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29"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28"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27"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26"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25"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24"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23"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6"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4"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3"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2"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1"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0"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9"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8"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7"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6"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5"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4"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3"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1" name="Oval 90"/>
            <p:cNvSpPr/>
            <p:nvPr/>
          </p:nvSpPr>
          <p:spPr bwMode="auto">
            <a:xfrm>
              <a:off x="3937363" y="1447801"/>
              <a:ext cx="1320437" cy="1755738"/>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2" name="Oval 91"/>
            <p:cNvSpPr/>
            <p:nvPr/>
          </p:nvSpPr>
          <p:spPr bwMode="auto">
            <a:xfrm>
              <a:off x="5715000" y="2057167"/>
              <a:ext cx="1527717" cy="1981433"/>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Tree>
    <p:extLst>
      <p:ext uri="{BB962C8B-B14F-4D97-AF65-F5344CB8AC3E}">
        <p14:creationId xmlns:p14="http://schemas.microsoft.com/office/powerpoint/2010/main" val="33911131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bject 90"/>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sp>
        <p:nvSpPr>
          <p:cNvPr id="27" name="object 27"/>
          <p:cNvSpPr txBox="1"/>
          <p:nvPr/>
        </p:nvSpPr>
        <p:spPr>
          <a:xfrm>
            <a:off x="4736548" y="4325009"/>
            <a:ext cx="4952506" cy="672889"/>
          </a:xfrm>
          <a:prstGeom prst="rect">
            <a:avLst/>
          </a:prstGeom>
        </p:spPr>
        <p:txBody>
          <a:bodyPr wrap="square" lIns="0" tIns="0" rIns="0" bIns="0" rtlCol="0">
            <a:noAutofit/>
          </a:bodyPr>
          <a:lstStyle/>
          <a:p>
            <a:pPr marL="11206">
              <a:spcBef>
                <a:spcPts val="86"/>
              </a:spcBef>
            </a:pPr>
            <a:r>
              <a:rPr sz="1588" dirty="0">
                <a:latin typeface="Century Gothic"/>
                <a:cs typeface="Century Gothic"/>
              </a:rPr>
              <a:t>Compute the absolute error criterion </a:t>
            </a:r>
            <a:r>
              <a:rPr sz="1588" dirty="0">
                <a:solidFill>
                  <a:srgbClr val="640064"/>
                </a:solidFill>
                <a:latin typeface="Century Gothic"/>
                <a:cs typeface="Century Gothic"/>
              </a:rPr>
              <a:t>[for</a:t>
            </a:r>
            <a:r>
              <a:rPr lang="en-IN" sz="1588" dirty="0">
                <a:solidFill>
                  <a:srgbClr val="640064"/>
                </a:solidFill>
                <a:latin typeface="Century Gothic"/>
                <a:cs typeface="Century Gothic"/>
              </a:rPr>
              <a:t> the set of </a:t>
            </a:r>
            <a:r>
              <a:rPr sz="2382" baseline="-1510" dirty="0">
                <a:solidFill>
                  <a:srgbClr val="640064"/>
                </a:solidFill>
                <a:latin typeface="Century Gothic"/>
                <a:cs typeface="Century Gothic"/>
              </a:rPr>
              <a:t>Medoids (O2,O8)]</a:t>
            </a:r>
            <a:endParaRPr sz="1588" dirty="0">
              <a:latin typeface="Century Gothic"/>
              <a:cs typeface="Century Gothic"/>
            </a:endParaRPr>
          </a:p>
        </p:txBody>
      </p:sp>
      <p:grpSp>
        <p:nvGrpSpPr>
          <p:cNvPr id="92" name="Group 91"/>
          <p:cNvGrpSpPr/>
          <p:nvPr/>
        </p:nvGrpSpPr>
        <p:grpSpPr>
          <a:xfrm>
            <a:off x="2456778" y="1328714"/>
            <a:ext cx="1434195" cy="4341072"/>
            <a:chOff x="932777" y="1328714"/>
            <a:chExt cx="1434195" cy="4341072"/>
          </a:xfrm>
        </p:grpSpPr>
        <p:sp>
          <p:nvSpPr>
            <p:cNvPr id="93"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4"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5"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96"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7" name="Group 96"/>
          <p:cNvGrpSpPr/>
          <p:nvPr/>
        </p:nvGrpSpPr>
        <p:grpSpPr>
          <a:xfrm>
            <a:off x="5328387" y="1263562"/>
            <a:ext cx="3820947" cy="2775038"/>
            <a:chOff x="3804386" y="1263562"/>
            <a:chExt cx="3820947" cy="2775038"/>
          </a:xfrm>
        </p:grpSpPr>
        <p:grpSp>
          <p:nvGrpSpPr>
            <p:cNvPr id="98" name="Group 97"/>
            <p:cNvGrpSpPr/>
            <p:nvPr/>
          </p:nvGrpSpPr>
          <p:grpSpPr>
            <a:xfrm>
              <a:off x="3804386" y="1263562"/>
              <a:ext cx="3820947" cy="2744080"/>
              <a:chOff x="3804386" y="1263562"/>
              <a:chExt cx="3820947" cy="2744080"/>
            </a:xfrm>
          </p:grpSpPr>
          <p:sp>
            <p:nvSpPr>
              <p:cNvPr id="101"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2"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103"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4"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5"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6"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7"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8"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9"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0"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1"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2"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3"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4"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5"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6"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7"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8"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9"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20"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21"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2"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3"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4"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5"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6"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7"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8"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9"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30"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1"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32"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3"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4"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5"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6"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7"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8"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139"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40"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41"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42"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43"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4"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5"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6"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7"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8"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9"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50"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51"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52"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53"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4"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5"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6"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7"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8"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9"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60"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61"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62"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63"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4"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7"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8"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9"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70"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9" name="Oval 98"/>
            <p:cNvSpPr/>
            <p:nvPr/>
          </p:nvSpPr>
          <p:spPr bwMode="auto">
            <a:xfrm>
              <a:off x="3937363" y="1447801"/>
              <a:ext cx="1320437" cy="1755738"/>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100" name="Oval 99"/>
            <p:cNvSpPr/>
            <p:nvPr/>
          </p:nvSpPr>
          <p:spPr bwMode="auto">
            <a:xfrm>
              <a:off x="5715000" y="2057167"/>
              <a:ext cx="1527717" cy="1981433"/>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mc:AlternateContent xmlns:mc="http://schemas.openxmlformats.org/markup-compatibility/2006" xmlns:a14="http://schemas.microsoft.com/office/drawing/2010/main">
        <mc:Choice Requires="a14">
          <p:sp>
            <p:nvSpPr>
              <p:cNvPr id="171" name="TextBox 170"/>
              <p:cNvSpPr txBox="1"/>
              <p:nvPr/>
            </p:nvSpPr>
            <p:spPr>
              <a:xfrm>
                <a:off x="4055595" y="5142606"/>
                <a:ext cx="5723450" cy="7323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600" b="1" i="1">
                          <a:latin typeface="Cambria Math" panose="02040503050406030204" pitchFamily="18" charset="0"/>
                        </a:rPr>
                        <m:t>𝑬</m:t>
                      </m:r>
                      <m:r>
                        <a:rPr lang="en-IN" sz="1600" b="1" i="1">
                          <a:latin typeface="Cambria Math" panose="02040503050406030204" pitchFamily="18" charset="0"/>
                        </a:rPr>
                        <m:t>=</m:t>
                      </m:r>
                      <m:nary>
                        <m:naryPr>
                          <m:chr m:val="∑"/>
                          <m:ctrlPr>
                            <a:rPr lang="en-IN" sz="1600" b="1" i="1">
                              <a:latin typeface="Cambria Math" panose="02040503050406030204" pitchFamily="18" charset="0"/>
                            </a:rPr>
                          </m:ctrlPr>
                        </m:naryPr>
                        <m:sub>
                          <m:r>
                            <m:rPr>
                              <m:brk m:alnAt="23"/>
                            </m:rPr>
                            <a:rPr lang="en-IN" sz="1600" b="1" i="1">
                              <a:latin typeface="Cambria Math" panose="02040503050406030204" pitchFamily="18" charset="0"/>
                            </a:rPr>
                            <m:t>𝒊</m:t>
                          </m:r>
                          <m:r>
                            <a:rPr lang="en-IN" sz="1600" b="1" i="1">
                              <a:latin typeface="Cambria Math" panose="02040503050406030204" pitchFamily="18" charset="0"/>
                            </a:rPr>
                            <m:t>=</m:t>
                          </m:r>
                          <m:r>
                            <a:rPr lang="en-IN" sz="1600" b="1" i="1">
                              <a:latin typeface="Cambria Math" panose="02040503050406030204" pitchFamily="18" charset="0"/>
                            </a:rPr>
                            <m:t>𝟏</m:t>
                          </m:r>
                        </m:sub>
                        <m:sup>
                          <m:r>
                            <a:rPr lang="en-IN" sz="1600" b="1" i="1">
                              <a:latin typeface="Cambria Math" panose="02040503050406030204" pitchFamily="18" charset="0"/>
                            </a:rPr>
                            <m:t>𝒌</m:t>
                          </m:r>
                        </m:sup>
                        <m:e>
                          <m:nary>
                            <m:naryPr>
                              <m:chr m:val="∑"/>
                              <m:supHide m:val="on"/>
                              <m:ctrlPr>
                                <a:rPr lang="en-IN" sz="1600" b="1" i="1">
                                  <a:latin typeface="Cambria Math" panose="02040503050406030204" pitchFamily="18" charset="0"/>
                                </a:rPr>
                              </m:ctrlPr>
                            </m:naryPr>
                            <m:sub>
                              <m:r>
                                <m:rPr>
                                  <m:brk m:alnAt="7"/>
                                </m:rPr>
                                <a:rPr lang="en-IN" sz="1600" b="1" i="1">
                                  <a:latin typeface="Cambria Math" panose="02040503050406030204" pitchFamily="18" charset="0"/>
                                </a:rPr>
                                <m:t>𝒑</m:t>
                              </m:r>
                              <m:r>
                                <a:rPr lang="en-IN" sz="1600" b="1" i="1">
                                  <a:latin typeface="Cambria Math" panose="02040503050406030204" pitchFamily="18" charset="0"/>
                                  <a:ea typeface="Cambria Math" panose="02040503050406030204" pitchFamily="18" charset="0"/>
                                </a:rPr>
                                <m:t>∈</m:t>
                              </m:r>
                              <m:sSub>
                                <m:sSubPr>
                                  <m:ctrlPr>
                                    <a:rPr lang="en-IN" sz="1600" b="1" i="1">
                                      <a:latin typeface="Cambria Math" panose="02040503050406030204" pitchFamily="18" charset="0"/>
                                      <a:ea typeface="Cambria Math" panose="02040503050406030204" pitchFamily="18" charset="0"/>
                                    </a:rPr>
                                  </m:ctrlPr>
                                </m:sSubPr>
                                <m:e>
                                  <m:r>
                                    <a:rPr lang="en-IN" sz="1600" b="1" i="1">
                                      <a:latin typeface="Cambria Math" panose="02040503050406030204" pitchFamily="18" charset="0"/>
                                      <a:ea typeface="Cambria Math" panose="02040503050406030204" pitchFamily="18" charset="0"/>
                                    </a:rPr>
                                    <m:t>𝑪</m:t>
                                  </m:r>
                                </m:e>
                                <m:sub>
                                  <m:r>
                                    <a:rPr lang="en-IN" sz="1600" b="1" i="1">
                                      <a:latin typeface="Cambria Math" panose="02040503050406030204" pitchFamily="18" charset="0"/>
                                      <a:ea typeface="Cambria Math" panose="02040503050406030204" pitchFamily="18" charset="0"/>
                                    </a:rPr>
                                    <m:t>𝒊</m:t>
                                  </m:r>
                                </m:sub>
                              </m:sSub>
                            </m:sub>
                            <m:sup/>
                            <m:e>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𝒑</m:t>
                                  </m:r>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𝑶</m:t>
                                      </m:r>
                                    </m:e>
                                    <m:sub>
                                      <m:r>
                                        <a:rPr lang="en-IN" sz="1600" i="1">
                                          <a:latin typeface="Cambria Math" panose="02040503050406030204" pitchFamily="18" charset="0"/>
                                        </a:rPr>
                                        <m:t>𝒊</m:t>
                                      </m:r>
                                    </m:sub>
                                  </m:sSub>
                                </m:e>
                              </m:d>
                              <m:r>
                                <a:rPr lang="en-IN" sz="1600" i="1">
                                  <a:latin typeface="Cambria Math" panose="02040503050406030204" pitchFamily="18" charset="0"/>
                                </a:rPr>
                                <m:t>=</m:t>
                              </m:r>
                              <m:d>
                                <m:dPr>
                                  <m:ctrlPr>
                                    <a:rPr lang="en-IN" sz="1600" i="1">
                                      <a:latin typeface="Cambria Math" panose="02040503050406030204" pitchFamily="18" charset="0"/>
                                    </a:rPr>
                                  </m:ctrlPr>
                                </m:dPr>
                                <m:e>
                                  <m:d>
                                    <m:dPr>
                                      <m:begChr m:val="|"/>
                                      <m:endChr m:val="|"/>
                                      <m:ctrlPr>
                                        <a:rPr lang="en-IN" sz="1600" i="1">
                                          <a:solidFill>
                                            <a:schemeClr val="accent5">
                                              <a:lumMod val="50000"/>
                                            </a:schemeClr>
                                          </a:solidFill>
                                          <a:latin typeface="Cambria Math" panose="02040503050406030204" pitchFamily="18" charset="0"/>
                                        </a:rPr>
                                      </m:ctrlPr>
                                    </m:dPr>
                                    <m:e>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𝟏</m:t>
                                          </m:r>
                                        </m:sub>
                                      </m:sSub>
                                      <m:r>
                                        <a:rPr lang="en-IN" sz="1600" i="1">
                                          <a:solidFill>
                                            <a:schemeClr val="accent5">
                                              <a:lumMod val="50000"/>
                                            </a:schemeClr>
                                          </a:solidFill>
                                          <a:latin typeface="Cambria Math" panose="02040503050406030204" pitchFamily="18" charset="0"/>
                                        </a:rPr>
                                        <m:t>−</m:t>
                                      </m:r>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𝟐</m:t>
                                          </m:r>
                                        </m:sub>
                                      </m:sSub>
                                    </m:e>
                                  </m:d>
                                  <m:r>
                                    <a:rPr lang="en-IN" sz="1600" i="1">
                                      <a:solidFill>
                                        <a:schemeClr val="accent5">
                                          <a:lumMod val="50000"/>
                                        </a:schemeClr>
                                      </a:solidFill>
                                      <a:latin typeface="Cambria Math" panose="02040503050406030204" pitchFamily="18" charset="0"/>
                                    </a:rPr>
                                    <m:t>+</m:t>
                                  </m:r>
                                  <m:d>
                                    <m:dPr>
                                      <m:begChr m:val="|"/>
                                      <m:endChr m:val="|"/>
                                      <m:ctrlPr>
                                        <a:rPr lang="en-IN" sz="1600" i="1">
                                          <a:solidFill>
                                            <a:schemeClr val="accent5">
                                              <a:lumMod val="50000"/>
                                            </a:schemeClr>
                                          </a:solidFill>
                                          <a:latin typeface="Cambria Math" panose="02040503050406030204" pitchFamily="18" charset="0"/>
                                        </a:rPr>
                                      </m:ctrlPr>
                                    </m:dPr>
                                    <m:e>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𝟑</m:t>
                                          </m:r>
                                        </m:sub>
                                      </m:sSub>
                                      <m:r>
                                        <a:rPr lang="en-IN" sz="1600" i="1">
                                          <a:solidFill>
                                            <a:schemeClr val="accent5">
                                              <a:lumMod val="50000"/>
                                            </a:schemeClr>
                                          </a:solidFill>
                                          <a:latin typeface="Cambria Math" panose="02040503050406030204" pitchFamily="18" charset="0"/>
                                        </a:rPr>
                                        <m:t>−</m:t>
                                      </m:r>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𝟐</m:t>
                                          </m:r>
                                        </m:sub>
                                      </m:sSub>
                                    </m:e>
                                  </m:d>
                                  <m:r>
                                    <a:rPr lang="en-IN" sz="1600" i="1">
                                      <a:solidFill>
                                        <a:schemeClr val="accent5">
                                          <a:lumMod val="50000"/>
                                        </a:schemeClr>
                                      </a:solidFill>
                                      <a:latin typeface="Cambria Math" panose="02040503050406030204" pitchFamily="18" charset="0"/>
                                    </a:rPr>
                                    <m:t>+</m:t>
                                  </m:r>
                                  <m:d>
                                    <m:dPr>
                                      <m:begChr m:val="|"/>
                                      <m:endChr m:val="|"/>
                                      <m:ctrlPr>
                                        <a:rPr lang="en-IN" sz="1600" i="1">
                                          <a:solidFill>
                                            <a:schemeClr val="accent5">
                                              <a:lumMod val="50000"/>
                                            </a:schemeClr>
                                          </a:solidFill>
                                          <a:latin typeface="Cambria Math" panose="02040503050406030204" pitchFamily="18" charset="0"/>
                                        </a:rPr>
                                      </m:ctrlPr>
                                    </m:dPr>
                                    <m:e>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𝟒</m:t>
                                          </m:r>
                                        </m:sub>
                                      </m:sSub>
                                      <m:r>
                                        <a:rPr lang="en-IN" sz="1600" i="1">
                                          <a:solidFill>
                                            <a:schemeClr val="accent5">
                                              <a:lumMod val="50000"/>
                                            </a:schemeClr>
                                          </a:solidFill>
                                          <a:latin typeface="Cambria Math" panose="02040503050406030204" pitchFamily="18" charset="0"/>
                                        </a:rPr>
                                        <m:t>−</m:t>
                                      </m:r>
                                      <m:sSub>
                                        <m:sSubPr>
                                          <m:ctrlPr>
                                            <a:rPr lang="en-IN" sz="1600" i="1">
                                              <a:solidFill>
                                                <a:schemeClr val="accent5">
                                                  <a:lumMod val="50000"/>
                                                </a:schemeClr>
                                              </a:solidFill>
                                              <a:latin typeface="Cambria Math" panose="02040503050406030204" pitchFamily="18" charset="0"/>
                                            </a:rPr>
                                          </m:ctrlPr>
                                        </m:sSubPr>
                                        <m:e>
                                          <m:r>
                                            <a:rPr lang="en-IN" sz="1600" i="1">
                                              <a:solidFill>
                                                <a:schemeClr val="accent5">
                                                  <a:lumMod val="50000"/>
                                                </a:schemeClr>
                                              </a:solidFill>
                                              <a:latin typeface="Cambria Math" panose="02040503050406030204" pitchFamily="18" charset="0"/>
                                            </a:rPr>
                                            <m:t>𝑶</m:t>
                                          </m:r>
                                        </m:e>
                                        <m:sub>
                                          <m:r>
                                            <a:rPr lang="en-IN" sz="1600" i="1">
                                              <a:solidFill>
                                                <a:schemeClr val="accent5">
                                                  <a:lumMod val="50000"/>
                                                </a:schemeClr>
                                              </a:solidFill>
                                              <a:latin typeface="Cambria Math" panose="02040503050406030204" pitchFamily="18" charset="0"/>
                                            </a:rPr>
                                            <m:t>𝟐</m:t>
                                          </m:r>
                                        </m:sub>
                                      </m:sSub>
                                    </m:e>
                                  </m:d>
                                </m:e>
                              </m:d>
                              <m:r>
                                <a:rPr lang="en-IN" sz="1600" i="1">
                                  <a:latin typeface="Cambria Math" panose="02040503050406030204" pitchFamily="18" charset="0"/>
                                </a:rPr>
                                <m:t>+</m:t>
                              </m:r>
                            </m:e>
                          </m:nary>
                        </m:e>
                      </m:nary>
                    </m:oMath>
                  </m:oMathPara>
                </a14:m>
                <a:endParaRPr lang="en-IN" sz="160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4055595" y="5142606"/>
                <a:ext cx="5723450" cy="732380"/>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2" name="Rectangle 171"/>
              <p:cNvSpPr/>
              <p:nvPr/>
            </p:nvSpPr>
            <p:spPr>
              <a:xfrm>
                <a:off x="4727715" y="6062246"/>
                <a:ext cx="5867400"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IN" sz="1600" i="1">
                              <a:latin typeface="Cambria Math" panose="02040503050406030204" pitchFamily="18" charset="0"/>
                            </a:rPr>
                          </m:ctrlPr>
                        </m:dPr>
                        <m:e>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𝟓</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r>
                            <a:rPr lang="en-IN" sz="1600" i="1">
                              <a:solidFill>
                                <a:schemeClr val="accent6">
                                  <a:lumMod val="75000"/>
                                </a:schemeClr>
                              </a:solidFill>
                              <a:latin typeface="Cambria Math" panose="02040503050406030204" pitchFamily="18" charset="0"/>
                            </a:rPr>
                            <m:t>+</m:t>
                          </m:r>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𝟔</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r>
                            <a:rPr lang="en-IN" sz="1600" i="1">
                              <a:solidFill>
                                <a:schemeClr val="accent6">
                                  <a:lumMod val="75000"/>
                                </a:schemeClr>
                              </a:solidFill>
                              <a:latin typeface="Cambria Math" panose="02040503050406030204" pitchFamily="18" charset="0"/>
                            </a:rPr>
                            <m:t>+</m:t>
                          </m:r>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𝟕</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r>
                            <a:rPr lang="en-IN" sz="1600" i="1">
                              <a:solidFill>
                                <a:schemeClr val="accent6">
                                  <a:lumMod val="75000"/>
                                </a:schemeClr>
                              </a:solidFill>
                              <a:latin typeface="Cambria Math" panose="02040503050406030204" pitchFamily="18" charset="0"/>
                            </a:rPr>
                            <m:t>+</m:t>
                          </m:r>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𝟗</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r>
                            <a:rPr lang="en-IN" sz="1600" i="1">
                              <a:solidFill>
                                <a:schemeClr val="accent6">
                                  <a:lumMod val="75000"/>
                                </a:schemeClr>
                              </a:solidFill>
                              <a:latin typeface="Cambria Math" panose="02040503050406030204" pitchFamily="18" charset="0"/>
                            </a:rPr>
                            <m:t>+</m:t>
                          </m:r>
                          <m:d>
                            <m:dPr>
                              <m:begChr m:val="|"/>
                              <m:endChr m:val="|"/>
                              <m:ctrlPr>
                                <a:rPr lang="en-IN" sz="1600" i="1">
                                  <a:solidFill>
                                    <a:schemeClr val="accent6">
                                      <a:lumMod val="75000"/>
                                    </a:schemeClr>
                                  </a:solidFill>
                                  <a:latin typeface="Cambria Math" panose="02040503050406030204" pitchFamily="18" charset="0"/>
                                </a:rPr>
                              </m:ctrlPr>
                            </m:dPr>
                            <m:e>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𝟏𝟎</m:t>
                                  </m:r>
                                </m:sub>
                              </m:sSub>
                              <m:r>
                                <a:rPr lang="en-IN" sz="1600" i="1">
                                  <a:solidFill>
                                    <a:schemeClr val="accent6">
                                      <a:lumMod val="75000"/>
                                    </a:schemeClr>
                                  </a:solidFill>
                                  <a:latin typeface="Cambria Math" panose="02040503050406030204" pitchFamily="18" charset="0"/>
                                </a:rPr>
                                <m:t>−</m:t>
                              </m:r>
                              <m:sSub>
                                <m:sSubPr>
                                  <m:ctrlPr>
                                    <a:rPr lang="en-IN" sz="1600" i="1">
                                      <a:solidFill>
                                        <a:schemeClr val="accent6">
                                          <a:lumMod val="75000"/>
                                        </a:schemeClr>
                                      </a:solidFill>
                                      <a:latin typeface="Cambria Math" panose="02040503050406030204" pitchFamily="18" charset="0"/>
                                    </a:rPr>
                                  </m:ctrlPr>
                                </m:sSubPr>
                                <m:e>
                                  <m:r>
                                    <a:rPr lang="en-IN" sz="1600" i="1">
                                      <a:solidFill>
                                        <a:schemeClr val="accent6">
                                          <a:lumMod val="75000"/>
                                        </a:schemeClr>
                                      </a:solidFill>
                                      <a:latin typeface="Cambria Math" panose="02040503050406030204" pitchFamily="18" charset="0"/>
                                    </a:rPr>
                                    <m:t>𝑶</m:t>
                                  </m:r>
                                </m:e>
                                <m:sub>
                                  <m:r>
                                    <a:rPr lang="en-IN" sz="1600" i="1">
                                      <a:solidFill>
                                        <a:schemeClr val="accent6">
                                          <a:lumMod val="75000"/>
                                        </a:schemeClr>
                                      </a:solidFill>
                                      <a:latin typeface="Cambria Math" panose="02040503050406030204" pitchFamily="18" charset="0"/>
                                    </a:rPr>
                                    <m:t>𝟖</m:t>
                                  </m:r>
                                </m:sub>
                              </m:sSub>
                            </m:e>
                          </m:d>
                        </m:e>
                      </m:d>
                    </m:oMath>
                  </m:oMathPara>
                </a14:m>
                <a:endParaRPr lang="en-IN" sz="1600" dirty="0"/>
              </a:p>
            </p:txBody>
          </p:sp>
        </mc:Choice>
        <mc:Fallback xmlns="">
          <p:sp>
            <p:nvSpPr>
              <p:cNvPr id="172" name="Rectangle 171"/>
              <p:cNvSpPr>
                <a:spLocks noRot="1" noChangeAspect="1" noMove="1" noResize="1" noEditPoints="1" noAdjustHandles="1" noChangeArrowheads="1" noChangeShapeType="1" noTextEdit="1"/>
              </p:cNvSpPr>
              <p:nvPr/>
            </p:nvSpPr>
            <p:spPr>
              <a:xfrm>
                <a:off x="4727715" y="6062246"/>
                <a:ext cx="5867400" cy="338554"/>
              </a:xfrm>
              <a:prstGeom prst="rect">
                <a:avLst/>
              </a:prstGeom>
              <a:blipFill rotWithShape="0">
                <a:blip r:embed="rId3"/>
                <a:stretch>
                  <a:fillRect/>
                </a:stretch>
              </a:blipFill>
            </p:spPr>
            <p:txBody>
              <a:bodyPr/>
              <a:lstStyle/>
              <a:p>
                <a:r>
                  <a:rPr lang="en-IN">
                    <a:noFill/>
                  </a:rPr>
                  <a:t> </a:t>
                </a:r>
              </a:p>
            </p:txBody>
          </p:sp>
        </mc:Fallback>
      </mc:AlternateContent>
      <p:sp>
        <p:nvSpPr>
          <p:cNvPr id="173"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grpSp>
        <p:nvGrpSpPr>
          <p:cNvPr id="46" name="Group 45">
            <a:extLst>
              <a:ext uri="{FF2B5EF4-FFF2-40B4-BE49-F238E27FC236}">
                <a16:creationId xmlns:a16="http://schemas.microsoft.com/office/drawing/2014/main" id="{78623537-22C6-4DB5-9E5E-55545EEFB0AB}"/>
              </a:ext>
            </a:extLst>
          </p:cNvPr>
          <p:cNvGrpSpPr/>
          <p:nvPr/>
        </p:nvGrpSpPr>
        <p:grpSpPr>
          <a:xfrm>
            <a:off x="6258423" y="2638156"/>
            <a:ext cx="241560" cy="637200"/>
            <a:chOff x="6258423" y="2638156"/>
            <a:chExt cx="241560" cy="637200"/>
          </a:xfrm>
        </p:grpSpPr>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0A2AFBBB-0E87-4126-A4F2-15448420282C}"/>
                    </a:ext>
                  </a:extLst>
                </p14:cNvPr>
                <p14:cNvContentPartPr/>
                <p14:nvPr/>
              </p14:nvContentPartPr>
              <p14:xfrm>
                <a:off x="6358503" y="2648596"/>
                <a:ext cx="105840" cy="626760"/>
              </p14:xfrm>
            </p:contentPart>
          </mc:Choice>
          <mc:Fallback>
            <p:pic>
              <p:nvPicPr>
                <p:cNvPr id="44" name="Ink 43">
                  <a:extLst>
                    <a:ext uri="{FF2B5EF4-FFF2-40B4-BE49-F238E27FC236}">
                      <a16:creationId xmlns:a16="http://schemas.microsoft.com/office/drawing/2014/main" id="{0A2AFBBB-0E87-4126-A4F2-15448420282C}"/>
                    </a:ext>
                  </a:extLst>
                </p:cNvPr>
                <p:cNvPicPr/>
                <p:nvPr/>
              </p:nvPicPr>
              <p:blipFill>
                <a:blip r:embed="rId5"/>
                <a:stretch>
                  <a:fillRect/>
                </a:stretch>
              </p:blipFill>
              <p:spPr>
                <a:xfrm>
                  <a:off x="6349863" y="2639596"/>
                  <a:ext cx="12348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B0660383-AD9C-478A-815A-68BA5D7AE2A7}"/>
                    </a:ext>
                  </a:extLst>
                </p14:cNvPr>
                <p14:cNvContentPartPr/>
                <p14:nvPr/>
              </p14:nvContentPartPr>
              <p14:xfrm>
                <a:off x="6258423" y="2638156"/>
                <a:ext cx="241560" cy="239760"/>
              </p14:xfrm>
            </p:contentPart>
          </mc:Choice>
          <mc:Fallback>
            <p:pic>
              <p:nvPicPr>
                <p:cNvPr id="45" name="Ink 44">
                  <a:extLst>
                    <a:ext uri="{FF2B5EF4-FFF2-40B4-BE49-F238E27FC236}">
                      <a16:creationId xmlns:a16="http://schemas.microsoft.com/office/drawing/2014/main" id="{B0660383-AD9C-478A-815A-68BA5D7AE2A7}"/>
                    </a:ext>
                  </a:extLst>
                </p:cNvPr>
                <p:cNvPicPr/>
                <p:nvPr/>
              </p:nvPicPr>
              <p:blipFill>
                <a:blip r:embed="rId7"/>
                <a:stretch>
                  <a:fillRect/>
                </a:stretch>
              </p:blipFill>
              <p:spPr>
                <a:xfrm>
                  <a:off x="6249423" y="2629156"/>
                  <a:ext cx="259200" cy="257400"/>
                </a:xfrm>
                <a:prstGeom prst="rect">
                  <a:avLst/>
                </a:prstGeom>
              </p:spPr>
            </p:pic>
          </mc:Fallback>
        </mc:AlternateContent>
      </p:grpSp>
      <p:grpSp>
        <p:nvGrpSpPr>
          <p:cNvPr id="49" name="Group 48">
            <a:extLst>
              <a:ext uri="{FF2B5EF4-FFF2-40B4-BE49-F238E27FC236}">
                <a16:creationId xmlns:a16="http://schemas.microsoft.com/office/drawing/2014/main" id="{EF336D77-2A01-4A8F-B018-6F55FB2169F2}"/>
              </a:ext>
            </a:extLst>
          </p:cNvPr>
          <p:cNvGrpSpPr/>
          <p:nvPr/>
        </p:nvGrpSpPr>
        <p:grpSpPr>
          <a:xfrm>
            <a:off x="7231863" y="3153676"/>
            <a:ext cx="431280" cy="390600"/>
            <a:chOff x="7231863" y="3153676"/>
            <a:chExt cx="431280" cy="390600"/>
          </a:xfrm>
        </p:grpSpPr>
        <mc:AlternateContent xmlns:mc="http://schemas.openxmlformats.org/markup-compatibility/2006">
          <mc:Choice xmlns:p14="http://schemas.microsoft.com/office/powerpoint/2010/main" Requires="p14">
            <p:contentPart p14:bwMode="auto" r:id="rId8">
              <p14:nvContentPartPr>
                <p14:cNvPr id="47" name="Ink 46">
                  <a:extLst>
                    <a:ext uri="{FF2B5EF4-FFF2-40B4-BE49-F238E27FC236}">
                      <a16:creationId xmlns:a16="http://schemas.microsoft.com/office/drawing/2014/main" id="{23279EC7-8C20-426F-8ECB-33C2BDCBE41D}"/>
                    </a:ext>
                  </a:extLst>
                </p14:cNvPr>
                <p14:cNvContentPartPr/>
                <p14:nvPr/>
              </p14:nvContentPartPr>
              <p14:xfrm>
                <a:off x="7231863" y="3254836"/>
                <a:ext cx="317520" cy="289440"/>
              </p14:xfrm>
            </p:contentPart>
          </mc:Choice>
          <mc:Fallback>
            <p:pic>
              <p:nvPicPr>
                <p:cNvPr id="47" name="Ink 46">
                  <a:extLst>
                    <a:ext uri="{FF2B5EF4-FFF2-40B4-BE49-F238E27FC236}">
                      <a16:creationId xmlns:a16="http://schemas.microsoft.com/office/drawing/2014/main" id="{23279EC7-8C20-426F-8ECB-33C2BDCBE41D}"/>
                    </a:ext>
                  </a:extLst>
                </p:cNvPr>
                <p:cNvPicPr/>
                <p:nvPr/>
              </p:nvPicPr>
              <p:blipFill>
                <a:blip r:embed="rId9"/>
                <a:stretch>
                  <a:fillRect/>
                </a:stretch>
              </p:blipFill>
              <p:spPr>
                <a:xfrm>
                  <a:off x="7222863" y="3246196"/>
                  <a:ext cx="33516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8" name="Ink 47">
                  <a:extLst>
                    <a:ext uri="{FF2B5EF4-FFF2-40B4-BE49-F238E27FC236}">
                      <a16:creationId xmlns:a16="http://schemas.microsoft.com/office/drawing/2014/main" id="{4FA9BE92-C523-4984-8AEE-6F5FD35ADCBD}"/>
                    </a:ext>
                  </a:extLst>
                </p14:cNvPr>
                <p14:cNvContentPartPr/>
                <p14:nvPr/>
              </p14:nvContentPartPr>
              <p14:xfrm>
                <a:off x="7534623" y="3153676"/>
                <a:ext cx="128520" cy="270360"/>
              </p14:xfrm>
            </p:contentPart>
          </mc:Choice>
          <mc:Fallback>
            <p:pic>
              <p:nvPicPr>
                <p:cNvPr id="48" name="Ink 47">
                  <a:extLst>
                    <a:ext uri="{FF2B5EF4-FFF2-40B4-BE49-F238E27FC236}">
                      <a16:creationId xmlns:a16="http://schemas.microsoft.com/office/drawing/2014/main" id="{4FA9BE92-C523-4984-8AEE-6F5FD35ADCBD}"/>
                    </a:ext>
                  </a:extLst>
                </p:cNvPr>
                <p:cNvPicPr/>
                <p:nvPr/>
              </p:nvPicPr>
              <p:blipFill>
                <a:blip r:embed="rId11"/>
                <a:stretch>
                  <a:fillRect/>
                </a:stretch>
              </p:blipFill>
              <p:spPr>
                <a:xfrm>
                  <a:off x="7525983" y="3145036"/>
                  <a:ext cx="146160" cy="288000"/>
                </a:xfrm>
                <a:prstGeom prst="rect">
                  <a:avLst/>
                </a:prstGeom>
              </p:spPr>
            </p:pic>
          </mc:Fallback>
        </mc:AlternateContent>
      </p:grpSp>
      <p:grpSp>
        <p:nvGrpSpPr>
          <p:cNvPr id="175" name="Group 174">
            <a:extLst>
              <a:ext uri="{FF2B5EF4-FFF2-40B4-BE49-F238E27FC236}">
                <a16:creationId xmlns:a16="http://schemas.microsoft.com/office/drawing/2014/main" id="{D9AFA0F0-6938-43CA-8C74-7CC6A0B228F2}"/>
              </a:ext>
            </a:extLst>
          </p:cNvPr>
          <p:cNvGrpSpPr/>
          <p:nvPr/>
        </p:nvGrpSpPr>
        <p:grpSpPr>
          <a:xfrm>
            <a:off x="314463" y="523156"/>
            <a:ext cx="3205800" cy="1613520"/>
            <a:chOff x="314463" y="523156"/>
            <a:chExt cx="3205800" cy="1613520"/>
          </a:xfrm>
        </p:grpSpPr>
        <mc:AlternateContent xmlns:mc="http://schemas.openxmlformats.org/markup-compatibility/2006">
          <mc:Choice xmlns:p14="http://schemas.microsoft.com/office/powerpoint/2010/main" Requires="p14">
            <p:contentPart p14:bwMode="auto" r:id="rId12">
              <p14:nvContentPartPr>
                <p14:cNvPr id="64" name="Ink 63">
                  <a:extLst>
                    <a:ext uri="{FF2B5EF4-FFF2-40B4-BE49-F238E27FC236}">
                      <a16:creationId xmlns:a16="http://schemas.microsoft.com/office/drawing/2014/main" id="{DF512045-B389-40CB-8419-C7E1BD268313}"/>
                    </a:ext>
                  </a:extLst>
                </p14:cNvPr>
                <p14:cNvContentPartPr/>
                <p14:nvPr/>
              </p14:nvContentPartPr>
              <p14:xfrm>
                <a:off x="450903" y="1406956"/>
                <a:ext cx="78480" cy="263880"/>
              </p14:xfrm>
            </p:contentPart>
          </mc:Choice>
          <mc:Fallback>
            <p:pic>
              <p:nvPicPr>
                <p:cNvPr id="64" name="Ink 63">
                  <a:extLst>
                    <a:ext uri="{FF2B5EF4-FFF2-40B4-BE49-F238E27FC236}">
                      <a16:creationId xmlns:a16="http://schemas.microsoft.com/office/drawing/2014/main" id="{DF512045-B389-40CB-8419-C7E1BD268313}"/>
                    </a:ext>
                  </a:extLst>
                </p:cNvPr>
                <p:cNvPicPr/>
                <p:nvPr/>
              </p:nvPicPr>
              <p:blipFill>
                <a:blip r:embed="rId13"/>
                <a:stretch>
                  <a:fillRect/>
                </a:stretch>
              </p:blipFill>
              <p:spPr>
                <a:xfrm>
                  <a:off x="442263" y="1397956"/>
                  <a:ext cx="961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5" name="Ink 64">
                  <a:extLst>
                    <a:ext uri="{FF2B5EF4-FFF2-40B4-BE49-F238E27FC236}">
                      <a16:creationId xmlns:a16="http://schemas.microsoft.com/office/drawing/2014/main" id="{3B4B85E1-9E07-4881-A001-D9EFF1E36FFF}"/>
                    </a:ext>
                  </a:extLst>
                </p14:cNvPr>
                <p14:cNvContentPartPr/>
                <p14:nvPr/>
              </p14:nvContentPartPr>
              <p14:xfrm>
                <a:off x="415623" y="1552396"/>
                <a:ext cx="152280" cy="93600"/>
              </p14:xfrm>
            </p:contentPart>
          </mc:Choice>
          <mc:Fallback>
            <p:pic>
              <p:nvPicPr>
                <p:cNvPr id="65" name="Ink 64">
                  <a:extLst>
                    <a:ext uri="{FF2B5EF4-FFF2-40B4-BE49-F238E27FC236}">
                      <a16:creationId xmlns:a16="http://schemas.microsoft.com/office/drawing/2014/main" id="{3B4B85E1-9E07-4881-A001-D9EFF1E36FFF}"/>
                    </a:ext>
                  </a:extLst>
                </p:cNvPr>
                <p:cNvPicPr/>
                <p:nvPr/>
              </p:nvPicPr>
              <p:blipFill>
                <a:blip r:embed="rId15"/>
                <a:stretch>
                  <a:fillRect/>
                </a:stretch>
              </p:blipFill>
              <p:spPr>
                <a:xfrm>
                  <a:off x="406623" y="1543396"/>
                  <a:ext cx="1699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6" name="Ink 65">
                  <a:extLst>
                    <a:ext uri="{FF2B5EF4-FFF2-40B4-BE49-F238E27FC236}">
                      <a16:creationId xmlns:a16="http://schemas.microsoft.com/office/drawing/2014/main" id="{B17A3810-E1E0-4878-80C8-2970A026EFA9}"/>
                    </a:ext>
                  </a:extLst>
                </p14:cNvPr>
                <p14:cNvContentPartPr/>
                <p14:nvPr/>
              </p14:nvContentPartPr>
              <p14:xfrm>
                <a:off x="630543" y="1529716"/>
                <a:ext cx="59040" cy="128160"/>
              </p14:xfrm>
            </p:contentPart>
          </mc:Choice>
          <mc:Fallback>
            <p:pic>
              <p:nvPicPr>
                <p:cNvPr id="66" name="Ink 65">
                  <a:extLst>
                    <a:ext uri="{FF2B5EF4-FFF2-40B4-BE49-F238E27FC236}">
                      <a16:creationId xmlns:a16="http://schemas.microsoft.com/office/drawing/2014/main" id="{B17A3810-E1E0-4878-80C8-2970A026EFA9}"/>
                    </a:ext>
                  </a:extLst>
                </p:cNvPr>
                <p:cNvPicPr/>
                <p:nvPr/>
              </p:nvPicPr>
              <p:blipFill>
                <a:blip r:embed="rId17"/>
                <a:stretch>
                  <a:fillRect/>
                </a:stretch>
              </p:blipFill>
              <p:spPr>
                <a:xfrm>
                  <a:off x="621543" y="1521076"/>
                  <a:ext cx="766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7" name="Ink 66">
                  <a:extLst>
                    <a:ext uri="{FF2B5EF4-FFF2-40B4-BE49-F238E27FC236}">
                      <a16:creationId xmlns:a16="http://schemas.microsoft.com/office/drawing/2014/main" id="{5BB08155-1FF6-4EEC-97E1-B4F75A709A51}"/>
                    </a:ext>
                  </a:extLst>
                </p14:cNvPr>
                <p14:cNvContentPartPr/>
                <p14:nvPr/>
              </p14:nvContentPartPr>
              <p14:xfrm>
                <a:off x="759063" y="1400476"/>
                <a:ext cx="140040" cy="92520"/>
              </p14:xfrm>
            </p:contentPart>
          </mc:Choice>
          <mc:Fallback>
            <p:pic>
              <p:nvPicPr>
                <p:cNvPr id="67" name="Ink 66">
                  <a:extLst>
                    <a:ext uri="{FF2B5EF4-FFF2-40B4-BE49-F238E27FC236}">
                      <a16:creationId xmlns:a16="http://schemas.microsoft.com/office/drawing/2014/main" id="{5BB08155-1FF6-4EEC-97E1-B4F75A709A51}"/>
                    </a:ext>
                  </a:extLst>
                </p:cNvPr>
                <p:cNvPicPr/>
                <p:nvPr/>
              </p:nvPicPr>
              <p:blipFill>
                <a:blip r:embed="rId19"/>
                <a:stretch>
                  <a:fillRect/>
                </a:stretch>
              </p:blipFill>
              <p:spPr>
                <a:xfrm>
                  <a:off x="750063" y="1391476"/>
                  <a:ext cx="1576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8" name="Ink 67">
                  <a:extLst>
                    <a:ext uri="{FF2B5EF4-FFF2-40B4-BE49-F238E27FC236}">
                      <a16:creationId xmlns:a16="http://schemas.microsoft.com/office/drawing/2014/main" id="{5AE912A0-0324-4B10-89BF-407C603E8CD4}"/>
                    </a:ext>
                  </a:extLst>
                </p14:cNvPr>
                <p14:cNvContentPartPr/>
                <p14:nvPr/>
              </p14:nvContentPartPr>
              <p14:xfrm>
                <a:off x="1014303" y="1235236"/>
                <a:ext cx="32760" cy="191880"/>
              </p14:xfrm>
            </p:contentPart>
          </mc:Choice>
          <mc:Fallback>
            <p:pic>
              <p:nvPicPr>
                <p:cNvPr id="68" name="Ink 67">
                  <a:extLst>
                    <a:ext uri="{FF2B5EF4-FFF2-40B4-BE49-F238E27FC236}">
                      <a16:creationId xmlns:a16="http://schemas.microsoft.com/office/drawing/2014/main" id="{5AE912A0-0324-4B10-89BF-407C603E8CD4}"/>
                    </a:ext>
                  </a:extLst>
                </p:cNvPr>
                <p:cNvPicPr/>
                <p:nvPr/>
              </p:nvPicPr>
              <p:blipFill>
                <a:blip r:embed="rId21"/>
                <a:stretch>
                  <a:fillRect/>
                </a:stretch>
              </p:blipFill>
              <p:spPr>
                <a:xfrm>
                  <a:off x="1005663" y="1226596"/>
                  <a:ext cx="504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9" name="Ink 68">
                  <a:extLst>
                    <a:ext uri="{FF2B5EF4-FFF2-40B4-BE49-F238E27FC236}">
                      <a16:creationId xmlns:a16="http://schemas.microsoft.com/office/drawing/2014/main" id="{0CA80CB4-7869-4F73-BE29-80A16F0D04BD}"/>
                    </a:ext>
                  </a:extLst>
                </p14:cNvPr>
                <p14:cNvContentPartPr/>
                <p14:nvPr/>
              </p14:nvContentPartPr>
              <p14:xfrm>
                <a:off x="985143" y="1324876"/>
                <a:ext cx="149400" cy="71640"/>
              </p14:xfrm>
            </p:contentPart>
          </mc:Choice>
          <mc:Fallback>
            <p:pic>
              <p:nvPicPr>
                <p:cNvPr id="69" name="Ink 68">
                  <a:extLst>
                    <a:ext uri="{FF2B5EF4-FFF2-40B4-BE49-F238E27FC236}">
                      <a16:creationId xmlns:a16="http://schemas.microsoft.com/office/drawing/2014/main" id="{0CA80CB4-7869-4F73-BE29-80A16F0D04BD}"/>
                    </a:ext>
                  </a:extLst>
                </p:cNvPr>
                <p:cNvPicPr/>
                <p:nvPr/>
              </p:nvPicPr>
              <p:blipFill>
                <a:blip r:embed="rId23"/>
                <a:stretch>
                  <a:fillRect/>
                </a:stretch>
              </p:blipFill>
              <p:spPr>
                <a:xfrm>
                  <a:off x="976143" y="1315876"/>
                  <a:ext cx="1670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0" name="Ink 69">
                  <a:extLst>
                    <a:ext uri="{FF2B5EF4-FFF2-40B4-BE49-F238E27FC236}">
                      <a16:creationId xmlns:a16="http://schemas.microsoft.com/office/drawing/2014/main" id="{88791C65-5C9C-4144-83C1-03BCD4E83752}"/>
                    </a:ext>
                  </a:extLst>
                </p14:cNvPr>
                <p14:cNvContentPartPr/>
                <p14:nvPr/>
              </p14:nvContentPartPr>
              <p14:xfrm>
                <a:off x="1202943" y="1037596"/>
                <a:ext cx="404640" cy="393480"/>
              </p14:xfrm>
            </p:contentPart>
          </mc:Choice>
          <mc:Fallback>
            <p:pic>
              <p:nvPicPr>
                <p:cNvPr id="70" name="Ink 69">
                  <a:extLst>
                    <a:ext uri="{FF2B5EF4-FFF2-40B4-BE49-F238E27FC236}">
                      <a16:creationId xmlns:a16="http://schemas.microsoft.com/office/drawing/2014/main" id="{88791C65-5C9C-4144-83C1-03BCD4E83752}"/>
                    </a:ext>
                  </a:extLst>
                </p:cNvPr>
                <p:cNvPicPr/>
                <p:nvPr/>
              </p:nvPicPr>
              <p:blipFill>
                <a:blip r:embed="rId25"/>
                <a:stretch>
                  <a:fillRect/>
                </a:stretch>
              </p:blipFill>
              <p:spPr>
                <a:xfrm>
                  <a:off x="1193943" y="1028596"/>
                  <a:ext cx="42228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1" name="Ink 70">
                  <a:extLst>
                    <a:ext uri="{FF2B5EF4-FFF2-40B4-BE49-F238E27FC236}">
                      <a16:creationId xmlns:a16="http://schemas.microsoft.com/office/drawing/2014/main" id="{D426E1BF-F8FB-4684-A805-389EF5CAA1E7}"/>
                    </a:ext>
                  </a:extLst>
                </p14:cNvPr>
                <p14:cNvContentPartPr/>
                <p14:nvPr/>
              </p14:nvContentPartPr>
              <p14:xfrm>
                <a:off x="314463" y="1482556"/>
                <a:ext cx="238320" cy="414360"/>
              </p14:xfrm>
            </p:contentPart>
          </mc:Choice>
          <mc:Fallback>
            <p:pic>
              <p:nvPicPr>
                <p:cNvPr id="71" name="Ink 70">
                  <a:extLst>
                    <a:ext uri="{FF2B5EF4-FFF2-40B4-BE49-F238E27FC236}">
                      <a16:creationId xmlns:a16="http://schemas.microsoft.com/office/drawing/2014/main" id="{D426E1BF-F8FB-4684-A805-389EF5CAA1E7}"/>
                    </a:ext>
                  </a:extLst>
                </p:cNvPr>
                <p:cNvPicPr/>
                <p:nvPr/>
              </p:nvPicPr>
              <p:blipFill>
                <a:blip r:embed="rId27"/>
                <a:stretch>
                  <a:fillRect/>
                </a:stretch>
              </p:blipFill>
              <p:spPr>
                <a:xfrm>
                  <a:off x="305463" y="1473556"/>
                  <a:ext cx="25596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3" name="Ink 72">
                  <a:extLst>
                    <a:ext uri="{FF2B5EF4-FFF2-40B4-BE49-F238E27FC236}">
                      <a16:creationId xmlns:a16="http://schemas.microsoft.com/office/drawing/2014/main" id="{24541D71-091F-4A41-B024-75132961CD7D}"/>
                    </a:ext>
                  </a:extLst>
                </p14:cNvPr>
                <p14:cNvContentPartPr/>
                <p14:nvPr/>
              </p14:nvContentPartPr>
              <p14:xfrm>
                <a:off x="1771023" y="1123996"/>
                <a:ext cx="209160" cy="97920"/>
              </p14:xfrm>
            </p:contentPart>
          </mc:Choice>
          <mc:Fallback>
            <p:pic>
              <p:nvPicPr>
                <p:cNvPr id="73" name="Ink 72">
                  <a:extLst>
                    <a:ext uri="{FF2B5EF4-FFF2-40B4-BE49-F238E27FC236}">
                      <a16:creationId xmlns:a16="http://schemas.microsoft.com/office/drawing/2014/main" id="{24541D71-091F-4A41-B024-75132961CD7D}"/>
                    </a:ext>
                  </a:extLst>
                </p:cNvPr>
                <p:cNvPicPr/>
                <p:nvPr/>
              </p:nvPicPr>
              <p:blipFill>
                <a:blip r:embed="rId29"/>
                <a:stretch>
                  <a:fillRect/>
                </a:stretch>
              </p:blipFill>
              <p:spPr>
                <a:xfrm>
                  <a:off x="1762383" y="1115356"/>
                  <a:ext cx="2268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4" name="Ink 73">
                  <a:extLst>
                    <a:ext uri="{FF2B5EF4-FFF2-40B4-BE49-F238E27FC236}">
                      <a16:creationId xmlns:a16="http://schemas.microsoft.com/office/drawing/2014/main" id="{161F3C05-8C68-45CC-A43E-BD7A27D3149A}"/>
                    </a:ext>
                  </a:extLst>
                </p14:cNvPr>
                <p14:cNvContentPartPr/>
                <p14:nvPr/>
              </p14:nvContentPartPr>
              <p14:xfrm>
                <a:off x="1821783" y="1091236"/>
                <a:ext cx="133200" cy="181800"/>
              </p14:xfrm>
            </p:contentPart>
          </mc:Choice>
          <mc:Fallback>
            <p:pic>
              <p:nvPicPr>
                <p:cNvPr id="74" name="Ink 73">
                  <a:extLst>
                    <a:ext uri="{FF2B5EF4-FFF2-40B4-BE49-F238E27FC236}">
                      <a16:creationId xmlns:a16="http://schemas.microsoft.com/office/drawing/2014/main" id="{161F3C05-8C68-45CC-A43E-BD7A27D3149A}"/>
                    </a:ext>
                  </a:extLst>
                </p:cNvPr>
                <p:cNvPicPr/>
                <p:nvPr/>
              </p:nvPicPr>
              <p:blipFill>
                <a:blip r:embed="rId31"/>
                <a:stretch>
                  <a:fillRect/>
                </a:stretch>
              </p:blipFill>
              <p:spPr>
                <a:xfrm>
                  <a:off x="1813143" y="1082596"/>
                  <a:ext cx="1508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5" name="Ink 74">
                  <a:extLst>
                    <a:ext uri="{FF2B5EF4-FFF2-40B4-BE49-F238E27FC236}">
                      <a16:creationId xmlns:a16="http://schemas.microsoft.com/office/drawing/2014/main" id="{C4E0838E-7497-4531-83FC-5AC7F7E7BB9B}"/>
                    </a:ext>
                  </a:extLst>
                </p14:cNvPr>
                <p14:cNvContentPartPr/>
                <p14:nvPr/>
              </p14:nvContentPartPr>
              <p14:xfrm>
                <a:off x="2118783" y="897196"/>
                <a:ext cx="97560" cy="275760"/>
              </p14:xfrm>
            </p:contentPart>
          </mc:Choice>
          <mc:Fallback>
            <p:pic>
              <p:nvPicPr>
                <p:cNvPr id="75" name="Ink 74">
                  <a:extLst>
                    <a:ext uri="{FF2B5EF4-FFF2-40B4-BE49-F238E27FC236}">
                      <a16:creationId xmlns:a16="http://schemas.microsoft.com/office/drawing/2014/main" id="{C4E0838E-7497-4531-83FC-5AC7F7E7BB9B}"/>
                    </a:ext>
                  </a:extLst>
                </p:cNvPr>
                <p:cNvPicPr/>
                <p:nvPr/>
              </p:nvPicPr>
              <p:blipFill>
                <a:blip r:embed="rId33"/>
                <a:stretch>
                  <a:fillRect/>
                </a:stretch>
              </p:blipFill>
              <p:spPr>
                <a:xfrm>
                  <a:off x="2109783" y="888196"/>
                  <a:ext cx="1152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6" name="Ink 75">
                  <a:extLst>
                    <a:ext uri="{FF2B5EF4-FFF2-40B4-BE49-F238E27FC236}">
                      <a16:creationId xmlns:a16="http://schemas.microsoft.com/office/drawing/2014/main" id="{27C65382-C798-4EF8-B2AC-D679079BCD51}"/>
                    </a:ext>
                  </a:extLst>
                </p14:cNvPr>
                <p14:cNvContentPartPr/>
                <p14:nvPr/>
              </p14:nvContentPartPr>
              <p14:xfrm>
                <a:off x="2270703" y="862636"/>
                <a:ext cx="264960" cy="176760"/>
              </p14:xfrm>
            </p:contentPart>
          </mc:Choice>
          <mc:Fallback>
            <p:pic>
              <p:nvPicPr>
                <p:cNvPr id="76" name="Ink 75">
                  <a:extLst>
                    <a:ext uri="{FF2B5EF4-FFF2-40B4-BE49-F238E27FC236}">
                      <a16:creationId xmlns:a16="http://schemas.microsoft.com/office/drawing/2014/main" id="{27C65382-C798-4EF8-B2AC-D679079BCD51}"/>
                    </a:ext>
                  </a:extLst>
                </p:cNvPr>
                <p:cNvPicPr/>
                <p:nvPr/>
              </p:nvPicPr>
              <p:blipFill>
                <a:blip r:embed="rId35"/>
                <a:stretch>
                  <a:fillRect/>
                </a:stretch>
              </p:blipFill>
              <p:spPr>
                <a:xfrm>
                  <a:off x="2261703" y="853636"/>
                  <a:ext cx="2826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7" name="Ink 76">
                  <a:extLst>
                    <a:ext uri="{FF2B5EF4-FFF2-40B4-BE49-F238E27FC236}">
                      <a16:creationId xmlns:a16="http://schemas.microsoft.com/office/drawing/2014/main" id="{359C3918-E9B9-4934-B1A2-53C17E3182BC}"/>
                    </a:ext>
                  </a:extLst>
                </p14:cNvPr>
                <p14:cNvContentPartPr/>
                <p14:nvPr/>
              </p14:nvContentPartPr>
              <p14:xfrm>
                <a:off x="2576703" y="941836"/>
                <a:ext cx="87480" cy="100800"/>
              </p14:xfrm>
            </p:contentPart>
          </mc:Choice>
          <mc:Fallback>
            <p:pic>
              <p:nvPicPr>
                <p:cNvPr id="77" name="Ink 76">
                  <a:extLst>
                    <a:ext uri="{FF2B5EF4-FFF2-40B4-BE49-F238E27FC236}">
                      <a16:creationId xmlns:a16="http://schemas.microsoft.com/office/drawing/2014/main" id="{359C3918-E9B9-4934-B1A2-53C17E3182BC}"/>
                    </a:ext>
                  </a:extLst>
                </p:cNvPr>
                <p:cNvPicPr/>
                <p:nvPr/>
              </p:nvPicPr>
              <p:blipFill>
                <a:blip r:embed="rId37"/>
                <a:stretch>
                  <a:fillRect/>
                </a:stretch>
              </p:blipFill>
              <p:spPr>
                <a:xfrm>
                  <a:off x="2567703" y="932836"/>
                  <a:ext cx="1051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2" name="Ink 81">
                  <a:extLst>
                    <a:ext uri="{FF2B5EF4-FFF2-40B4-BE49-F238E27FC236}">
                      <a16:creationId xmlns:a16="http://schemas.microsoft.com/office/drawing/2014/main" id="{5E52C1B2-2F86-4DB0-ADFB-2E44C520CED9}"/>
                    </a:ext>
                  </a:extLst>
                </p14:cNvPr>
                <p14:cNvContentPartPr/>
                <p14:nvPr/>
              </p14:nvContentPartPr>
              <p14:xfrm>
                <a:off x="2721423" y="819796"/>
                <a:ext cx="184680" cy="106920"/>
              </p14:xfrm>
            </p:contentPart>
          </mc:Choice>
          <mc:Fallback>
            <p:pic>
              <p:nvPicPr>
                <p:cNvPr id="82" name="Ink 81">
                  <a:extLst>
                    <a:ext uri="{FF2B5EF4-FFF2-40B4-BE49-F238E27FC236}">
                      <a16:creationId xmlns:a16="http://schemas.microsoft.com/office/drawing/2014/main" id="{5E52C1B2-2F86-4DB0-ADFB-2E44C520CED9}"/>
                    </a:ext>
                  </a:extLst>
                </p:cNvPr>
                <p:cNvPicPr/>
                <p:nvPr/>
              </p:nvPicPr>
              <p:blipFill>
                <a:blip r:embed="rId39"/>
                <a:stretch>
                  <a:fillRect/>
                </a:stretch>
              </p:blipFill>
              <p:spPr>
                <a:xfrm>
                  <a:off x="2712783" y="810796"/>
                  <a:ext cx="2023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3" name="Ink 82">
                  <a:extLst>
                    <a:ext uri="{FF2B5EF4-FFF2-40B4-BE49-F238E27FC236}">
                      <a16:creationId xmlns:a16="http://schemas.microsoft.com/office/drawing/2014/main" id="{28908E6D-63FE-445C-97B1-9298AA750E02}"/>
                    </a:ext>
                  </a:extLst>
                </p14:cNvPr>
                <p14:cNvContentPartPr/>
                <p14:nvPr/>
              </p14:nvContentPartPr>
              <p14:xfrm>
                <a:off x="2937423" y="682636"/>
                <a:ext cx="288000" cy="225000"/>
              </p14:xfrm>
            </p:contentPart>
          </mc:Choice>
          <mc:Fallback>
            <p:pic>
              <p:nvPicPr>
                <p:cNvPr id="83" name="Ink 82">
                  <a:extLst>
                    <a:ext uri="{FF2B5EF4-FFF2-40B4-BE49-F238E27FC236}">
                      <a16:creationId xmlns:a16="http://schemas.microsoft.com/office/drawing/2014/main" id="{28908E6D-63FE-445C-97B1-9298AA750E02}"/>
                    </a:ext>
                  </a:extLst>
                </p:cNvPr>
                <p:cNvPicPr/>
                <p:nvPr/>
              </p:nvPicPr>
              <p:blipFill>
                <a:blip r:embed="rId41"/>
                <a:stretch>
                  <a:fillRect/>
                </a:stretch>
              </p:blipFill>
              <p:spPr>
                <a:xfrm>
                  <a:off x="2928423" y="673636"/>
                  <a:ext cx="3056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4" name="Ink 83">
                  <a:extLst>
                    <a:ext uri="{FF2B5EF4-FFF2-40B4-BE49-F238E27FC236}">
                      <a16:creationId xmlns:a16="http://schemas.microsoft.com/office/drawing/2014/main" id="{65504EF9-C91F-42D4-AF22-BF8833514B64}"/>
                    </a:ext>
                  </a:extLst>
                </p14:cNvPr>
                <p14:cNvContentPartPr/>
                <p14:nvPr/>
              </p14:nvContentPartPr>
              <p14:xfrm>
                <a:off x="3279783" y="789196"/>
                <a:ext cx="173520" cy="114120"/>
              </p14:xfrm>
            </p:contentPart>
          </mc:Choice>
          <mc:Fallback>
            <p:pic>
              <p:nvPicPr>
                <p:cNvPr id="84" name="Ink 83">
                  <a:extLst>
                    <a:ext uri="{FF2B5EF4-FFF2-40B4-BE49-F238E27FC236}">
                      <a16:creationId xmlns:a16="http://schemas.microsoft.com/office/drawing/2014/main" id="{65504EF9-C91F-42D4-AF22-BF8833514B64}"/>
                    </a:ext>
                  </a:extLst>
                </p:cNvPr>
                <p:cNvPicPr/>
                <p:nvPr/>
              </p:nvPicPr>
              <p:blipFill>
                <a:blip r:embed="rId43"/>
                <a:stretch>
                  <a:fillRect/>
                </a:stretch>
              </p:blipFill>
              <p:spPr>
                <a:xfrm>
                  <a:off x="3270783" y="780196"/>
                  <a:ext cx="1911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5" name="Ink 84">
                  <a:extLst>
                    <a:ext uri="{FF2B5EF4-FFF2-40B4-BE49-F238E27FC236}">
                      <a16:creationId xmlns:a16="http://schemas.microsoft.com/office/drawing/2014/main" id="{E6D6BBD8-ECB6-44F0-B42B-4D3D2BABC248}"/>
                    </a:ext>
                  </a:extLst>
                </p14:cNvPr>
                <p14:cNvContentPartPr/>
                <p14:nvPr/>
              </p14:nvContentPartPr>
              <p14:xfrm>
                <a:off x="3405423" y="523156"/>
                <a:ext cx="114840" cy="304920"/>
              </p14:xfrm>
            </p:contentPart>
          </mc:Choice>
          <mc:Fallback>
            <p:pic>
              <p:nvPicPr>
                <p:cNvPr id="85" name="Ink 84">
                  <a:extLst>
                    <a:ext uri="{FF2B5EF4-FFF2-40B4-BE49-F238E27FC236}">
                      <a16:creationId xmlns:a16="http://schemas.microsoft.com/office/drawing/2014/main" id="{E6D6BBD8-ECB6-44F0-B42B-4D3D2BABC248}"/>
                    </a:ext>
                  </a:extLst>
                </p:cNvPr>
                <p:cNvPicPr/>
                <p:nvPr/>
              </p:nvPicPr>
              <p:blipFill>
                <a:blip r:embed="rId45"/>
                <a:stretch>
                  <a:fillRect/>
                </a:stretch>
              </p:blipFill>
              <p:spPr>
                <a:xfrm>
                  <a:off x="3396423" y="514516"/>
                  <a:ext cx="1324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6" name="Ink 85">
                  <a:extLst>
                    <a:ext uri="{FF2B5EF4-FFF2-40B4-BE49-F238E27FC236}">
                      <a16:creationId xmlns:a16="http://schemas.microsoft.com/office/drawing/2014/main" id="{D7C6EA8E-CC6C-476C-B540-43515302CE06}"/>
                    </a:ext>
                  </a:extLst>
                </p14:cNvPr>
                <p14:cNvContentPartPr/>
                <p14:nvPr/>
              </p14:nvContentPartPr>
              <p14:xfrm>
                <a:off x="1266663" y="1139836"/>
                <a:ext cx="1942560" cy="883080"/>
              </p14:xfrm>
            </p:contentPart>
          </mc:Choice>
          <mc:Fallback>
            <p:pic>
              <p:nvPicPr>
                <p:cNvPr id="86" name="Ink 85">
                  <a:extLst>
                    <a:ext uri="{FF2B5EF4-FFF2-40B4-BE49-F238E27FC236}">
                      <a16:creationId xmlns:a16="http://schemas.microsoft.com/office/drawing/2014/main" id="{D7C6EA8E-CC6C-476C-B540-43515302CE06}"/>
                    </a:ext>
                  </a:extLst>
                </p:cNvPr>
                <p:cNvPicPr/>
                <p:nvPr/>
              </p:nvPicPr>
              <p:blipFill>
                <a:blip r:embed="rId47"/>
                <a:stretch>
                  <a:fillRect/>
                </a:stretch>
              </p:blipFill>
              <p:spPr>
                <a:xfrm>
                  <a:off x="1257663" y="1130836"/>
                  <a:ext cx="1960200" cy="900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7" name="Ink 86">
                  <a:extLst>
                    <a:ext uri="{FF2B5EF4-FFF2-40B4-BE49-F238E27FC236}">
                      <a16:creationId xmlns:a16="http://schemas.microsoft.com/office/drawing/2014/main" id="{61FAD047-9548-4686-AEF0-092798A7F27B}"/>
                    </a:ext>
                  </a:extLst>
                </p14:cNvPr>
                <p14:cNvContentPartPr/>
                <p14:nvPr/>
              </p14:nvContentPartPr>
              <p14:xfrm>
                <a:off x="1102503" y="1265476"/>
                <a:ext cx="1802520" cy="871200"/>
              </p14:xfrm>
            </p:contentPart>
          </mc:Choice>
          <mc:Fallback>
            <p:pic>
              <p:nvPicPr>
                <p:cNvPr id="87" name="Ink 86">
                  <a:extLst>
                    <a:ext uri="{FF2B5EF4-FFF2-40B4-BE49-F238E27FC236}">
                      <a16:creationId xmlns:a16="http://schemas.microsoft.com/office/drawing/2014/main" id="{61FAD047-9548-4686-AEF0-092798A7F27B}"/>
                    </a:ext>
                  </a:extLst>
                </p:cNvPr>
                <p:cNvPicPr/>
                <p:nvPr/>
              </p:nvPicPr>
              <p:blipFill>
                <a:blip r:embed="rId49"/>
                <a:stretch>
                  <a:fillRect/>
                </a:stretch>
              </p:blipFill>
              <p:spPr>
                <a:xfrm>
                  <a:off x="1093503" y="1256476"/>
                  <a:ext cx="1820160" cy="88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176" name="Ink 175">
                <a:extLst>
                  <a:ext uri="{FF2B5EF4-FFF2-40B4-BE49-F238E27FC236}">
                    <a16:creationId xmlns:a16="http://schemas.microsoft.com/office/drawing/2014/main" id="{55F9B41B-332A-4E30-A8F5-3FA9DF4777A8}"/>
                  </a:ext>
                </a:extLst>
              </p14:cNvPr>
              <p14:cNvContentPartPr/>
              <p14:nvPr/>
            </p14:nvContentPartPr>
            <p14:xfrm>
              <a:off x="6389103" y="5743156"/>
              <a:ext cx="2756880" cy="124560"/>
            </p14:xfrm>
          </p:contentPart>
        </mc:Choice>
        <mc:Fallback>
          <p:pic>
            <p:nvPicPr>
              <p:cNvPr id="176" name="Ink 175">
                <a:extLst>
                  <a:ext uri="{FF2B5EF4-FFF2-40B4-BE49-F238E27FC236}">
                    <a16:creationId xmlns:a16="http://schemas.microsoft.com/office/drawing/2014/main" id="{55F9B41B-332A-4E30-A8F5-3FA9DF4777A8}"/>
                  </a:ext>
                </a:extLst>
              </p:cNvPr>
              <p:cNvPicPr/>
              <p:nvPr/>
            </p:nvPicPr>
            <p:blipFill>
              <a:blip r:embed="rId51"/>
              <a:stretch>
                <a:fillRect/>
              </a:stretch>
            </p:blipFill>
            <p:spPr>
              <a:xfrm>
                <a:off x="6380103" y="5734516"/>
                <a:ext cx="27745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77" name="Ink 176">
                <a:extLst>
                  <a:ext uri="{FF2B5EF4-FFF2-40B4-BE49-F238E27FC236}">
                    <a16:creationId xmlns:a16="http://schemas.microsoft.com/office/drawing/2014/main" id="{2427AEAF-0B83-470E-9F68-48EF2BA090AE}"/>
                  </a:ext>
                </a:extLst>
              </p14:cNvPr>
              <p14:cNvContentPartPr/>
              <p14:nvPr/>
            </p14:nvContentPartPr>
            <p14:xfrm>
              <a:off x="5549943" y="6459916"/>
              <a:ext cx="4627440" cy="280800"/>
            </p14:xfrm>
          </p:contentPart>
        </mc:Choice>
        <mc:Fallback>
          <p:pic>
            <p:nvPicPr>
              <p:cNvPr id="177" name="Ink 176">
                <a:extLst>
                  <a:ext uri="{FF2B5EF4-FFF2-40B4-BE49-F238E27FC236}">
                    <a16:creationId xmlns:a16="http://schemas.microsoft.com/office/drawing/2014/main" id="{2427AEAF-0B83-470E-9F68-48EF2BA090AE}"/>
                  </a:ext>
                </a:extLst>
              </p:cNvPr>
              <p:cNvPicPr/>
              <p:nvPr/>
            </p:nvPicPr>
            <p:blipFill>
              <a:blip r:embed="rId53"/>
              <a:stretch>
                <a:fillRect/>
              </a:stretch>
            </p:blipFill>
            <p:spPr>
              <a:xfrm>
                <a:off x="5541303" y="6450916"/>
                <a:ext cx="4645080" cy="298440"/>
              </a:xfrm>
              <a:prstGeom prst="rect">
                <a:avLst/>
              </a:prstGeom>
            </p:spPr>
          </p:pic>
        </mc:Fallback>
      </mc:AlternateContent>
    </p:spTree>
    <p:extLst>
      <p:ext uri="{BB962C8B-B14F-4D97-AF65-F5344CB8AC3E}">
        <p14:creationId xmlns:p14="http://schemas.microsoft.com/office/powerpoint/2010/main" val="41328730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87"/>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sp>
        <p:nvSpPr>
          <p:cNvPr id="24" name="object 24"/>
          <p:cNvSpPr txBox="1"/>
          <p:nvPr/>
        </p:nvSpPr>
        <p:spPr>
          <a:xfrm>
            <a:off x="4575810" y="4515727"/>
            <a:ext cx="5861572" cy="468197"/>
          </a:xfrm>
          <a:prstGeom prst="rect">
            <a:avLst/>
          </a:prstGeom>
        </p:spPr>
        <p:txBody>
          <a:bodyPr wrap="square" lIns="0" tIns="0" rIns="0" bIns="0" rtlCol="0">
            <a:noAutofit/>
          </a:bodyPr>
          <a:lstStyle/>
          <a:p>
            <a:pPr marL="11206">
              <a:lnSpc>
                <a:spcPts val="1743"/>
              </a:lnSpc>
              <a:spcBef>
                <a:spcPts val="86"/>
              </a:spcBef>
            </a:pPr>
            <a:r>
              <a:rPr sz="1588" dirty="0">
                <a:solidFill>
                  <a:srgbClr val="006FBF"/>
                </a:solidFill>
                <a:latin typeface="Times New Roman"/>
                <a:cs typeface="Times New Roman"/>
              </a:rPr>
              <a:t> </a:t>
            </a:r>
            <a:r>
              <a:rPr sz="1588" dirty="0">
                <a:latin typeface="Century Gothic"/>
                <a:cs typeface="Century Gothic"/>
              </a:rPr>
              <a:t>The</a:t>
            </a:r>
            <a:r>
              <a:rPr sz="1588" spc="4" dirty="0">
                <a:latin typeface="Century Gothic"/>
                <a:cs typeface="Century Gothic"/>
              </a:rPr>
              <a:t> </a:t>
            </a:r>
            <a:r>
              <a:rPr sz="1588" dirty="0">
                <a:latin typeface="Century Gothic"/>
                <a:cs typeface="Century Gothic"/>
              </a:rPr>
              <a:t>absolute</a:t>
            </a:r>
            <a:r>
              <a:rPr lang="en-IN" sz="1588" dirty="0">
                <a:latin typeface="Century Gothic"/>
                <a:cs typeface="Century Gothic"/>
              </a:rPr>
              <a:t> error criterion [for the set of </a:t>
            </a:r>
            <a:r>
              <a:rPr lang="en-IN" sz="1588" dirty="0" err="1">
                <a:latin typeface="Century Gothic"/>
                <a:cs typeface="Century Gothic"/>
              </a:rPr>
              <a:t>Medoids</a:t>
            </a:r>
            <a:r>
              <a:rPr lang="en-IN" sz="1588" dirty="0">
                <a:latin typeface="Century Gothic"/>
                <a:cs typeface="Century Gothic"/>
              </a:rPr>
              <a:t> (O</a:t>
            </a:r>
            <a:r>
              <a:rPr lang="en-IN" sz="1588" baseline="-25000" dirty="0">
                <a:latin typeface="Century Gothic"/>
                <a:cs typeface="Century Gothic"/>
              </a:rPr>
              <a:t>2</a:t>
            </a:r>
            <a:r>
              <a:rPr lang="en-IN" sz="1588" dirty="0">
                <a:latin typeface="Century Gothic"/>
                <a:cs typeface="Century Gothic"/>
              </a:rPr>
              <a:t>,O</a:t>
            </a:r>
            <a:r>
              <a:rPr lang="en-IN" sz="1588" baseline="-25000" dirty="0">
                <a:latin typeface="Century Gothic"/>
                <a:cs typeface="Century Gothic"/>
              </a:rPr>
              <a:t>8</a:t>
            </a:r>
            <a:r>
              <a:rPr lang="en-IN" sz="1588" dirty="0">
                <a:latin typeface="Century Gothic"/>
                <a:cs typeface="Century Gothic"/>
              </a:rPr>
              <a:t>)]</a:t>
            </a:r>
            <a:endParaRPr sz="1588" dirty="0">
              <a:latin typeface="Arial"/>
              <a:cs typeface="Arial"/>
            </a:endParaRPr>
          </a:p>
        </p:txBody>
      </p:sp>
      <p:sp>
        <p:nvSpPr>
          <p:cNvPr id="19" name="object 19"/>
          <p:cNvSpPr txBox="1"/>
          <p:nvPr/>
        </p:nvSpPr>
        <p:spPr>
          <a:xfrm>
            <a:off x="5061734" y="5240371"/>
            <a:ext cx="4473539" cy="356234"/>
          </a:xfrm>
          <a:prstGeom prst="rect">
            <a:avLst/>
          </a:prstGeom>
        </p:spPr>
        <p:txBody>
          <a:bodyPr wrap="square" lIns="0" tIns="0" rIns="0" bIns="0" rtlCol="0">
            <a:noAutofit/>
          </a:bodyPr>
          <a:lstStyle/>
          <a:p>
            <a:pPr marL="11206">
              <a:lnSpc>
                <a:spcPts val="2766"/>
              </a:lnSpc>
              <a:spcBef>
                <a:spcPts val="138"/>
              </a:spcBef>
            </a:pPr>
            <a:r>
              <a:rPr sz="2603" i="1" dirty="0">
                <a:latin typeface="Times New Roman"/>
                <a:cs typeface="Times New Roman"/>
              </a:rPr>
              <a:t>E</a:t>
            </a:r>
            <a:r>
              <a:rPr lang="en-IN" sz="2603" i="1" dirty="0">
                <a:latin typeface="Times New Roman"/>
                <a:cs typeface="Times New Roman"/>
              </a:rPr>
              <a:t> </a:t>
            </a:r>
            <a:r>
              <a:rPr lang="en-IN" sz="2603" dirty="0">
                <a:latin typeface="Times New Roman"/>
                <a:cs typeface="Times New Roman"/>
              </a:rPr>
              <a:t>= (3+4+4)+(3+1+1+2+2) = 20</a:t>
            </a:r>
            <a:endParaRPr sz="2603" dirty="0">
              <a:latin typeface="Times New Roman"/>
              <a:cs typeface="Times New Roman"/>
            </a:endParaRPr>
          </a:p>
        </p:txBody>
      </p:sp>
      <p:grpSp>
        <p:nvGrpSpPr>
          <p:cNvPr id="89" name="Group 88"/>
          <p:cNvGrpSpPr/>
          <p:nvPr/>
        </p:nvGrpSpPr>
        <p:grpSpPr>
          <a:xfrm>
            <a:off x="2456778" y="1328714"/>
            <a:ext cx="1434195" cy="4341072"/>
            <a:chOff x="932777" y="1328714"/>
            <a:chExt cx="1434195" cy="4341072"/>
          </a:xfrm>
        </p:grpSpPr>
        <p:sp>
          <p:nvSpPr>
            <p:cNvPr id="90"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1"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2"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93"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4" name="Group 93"/>
          <p:cNvGrpSpPr/>
          <p:nvPr/>
        </p:nvGrpSpPr>
        <p:grpSpPr>
          <a:xfrm>
            <a:off x="5328387" y="1263562"/>
            <a:ext cx="3820947" cy="2775038"/>
            <a:chOff x="3804386" y="1263562"/>
            <a:chExt cx="3820947" cy="2775038"/>
          </a:xfrm>
        </p:grpSpPr>
        <p:grpSp>
          <p:nvGrpSpPr>
            <p:cNvPr id="95" name="Group 94"/>
            <p:cNvGrpSpPr/>
            <p:nvPr/>
          </p:nvGrpSpPr>
          <p:grpSpPr>
            <a:xfrm>
              <a:off x="3804386" y="1263562"/>
              <a:ext cx="3820947" cy="2744080"/>
              <a:chOff x="3804386" y="1263562"/>
              <a:chExt cx="3820947" cy="2744080"/>
            </a:xfrm>
          </p:grpSpPr>
          <p:sp>
            <p:nvSpPr>
              <p:cNvPr id="98"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99"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100"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1"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2"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3"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4"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5"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6"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07"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08"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09"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0"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1"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2"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3"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4"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5"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6"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7"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8"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19"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0"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1"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2"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3"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4"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5"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6"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7"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8"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9"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0"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1"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2"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3"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4"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5"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136"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37"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38"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39"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40"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1"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2"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3"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4"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5"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6"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47"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48"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49"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50"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1"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2"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3"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4"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5"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6"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57"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58"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59"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60"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1"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2"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3"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4"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7"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6" name="Oval 95"/>
            <p:cNvSpPr/>
            <p:nvPr/>
          </p:nvSpPr>
          <p:spPr bwMode="auto">
            <a:xfrm>
              <a:off x="3937363" y="1447801"/>
              <a:ext cx="1320437" cy="1755738"/>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7" name="Oval 96"/>
            <p:cNvSpPr/>
            <p:nvPr/>
          </p:nvSpPr>
          <p:spPr bwMode="auto">
            <a:xfrm>
              <a:off x="5715000" y="2057167"/>
              <a:ext cx="1527717" cy="1981433"/>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
        <p:nvSpPr>
          <p:cNvPr id="168"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mc:AlternateContent xmlns:mc="http://schemas.openxmlformats.org/markup-compatibility/2006">
        <mc:Choice xmlns:p14="http://schemas.microsoft.com/office/powerpoint/2010/main" Requires="p14">
          <p:contentPart p14:bwMode="auto" r:id="rId2">
            <p14:nvContentPartPr>
              <p14:cNvPr id="25" name="Ink 24">
                <a:extLst>
                  <a:ext uri="{FF2B5EF4-FFF2-40B4-BE49-F238E27FC236}">
                    <a16:creationId xmlns:a16="http://schemas.microsoft.com/office/drawing/2014/main" id="{DFD4DC27-271F-4F3A-95BA-825983796DE3}"/>
                  </a:ext>
                </a:extLst>
              </p14:cNvPr>
              <p14:cNvContentPartPr/>
              <p14:nvPr/>
            </p14:nvContentPartPr>
            <p14:xfrm>
              <a:off x="8802183" y="5708596"/>
              <a:ext cx="544680" cy="41400"/>
            </p14:xfrm>
          </p:contentPart>
        </mc:Choice>
        <mc:Fallback>
          <p:pic>
            <p:nvPicPr>
              <p:cNvPr id="25" name="Ink 24">
                <a:extLst>
                  <a:ext uri="{FF2B5EF4-FFF2-40B4-BE49-F238E27FC236}">
                    <a16:creationId xmlns:a16="http://schemas.microsoft.com/office/drawing/2014/main" id="{DFD4DC27-271F-4F3A-95BA-825983796DE3}"/>
                  </a:ext>
                </a:extLst>
              </p:cNvPr>
              <p:cNvPicPr/>
              <p:nvPr/>
            </p:nvPicPr>
            <p:blipFill>
              <a:blip r:embed="rId3"/>
              <a:stretch>
                <a:fillRect/>
              </a:stretch>
            </p:blipFill>
            <p:spPr>
              <a:xfrm>
                <a:off x="8793543" y="5699596"/>
                <a:ext cx="562320" cy="59040"/>
              </a:xfrm>
              <a:prstGeom prst="rect">
                <a:avLst/>
              </a:prstGeom>
            </p:spPr>
          </p:pic>
        </mc:Fallback>
      </mc:AlternateContent>
    </p:spTree>
    <p:extLst>
      <p:ext uri="{BB962C8B-B14F-4D97-AF65-F5344CB8AC3E}">
        <p14:creationId xmlns:p14="http://schemas.microsoft.com/office/powerpoint/2010/main" val="12375184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bject 86"/>
          <p:cNvSpPr/>
          <p:nvPr/>
        </p:nvSpPr>
        <p:spPr>
          <a:xfrm>
            <a:off x="2462606" y="6079415"/>
            <a:ext cx="106231" cy="168088"/>
          </a:xfrm>
          <a:custGeom>
            <a:avLst/>
            <a:gdLst/>
            <a:ahLst/>
            <a:cxnLst/>
            <a:rect l="l" t="t" r="r" b="b"/>
            <a:pathLst>
              <a:path w="120395" h="190500">
                <a:moveTo>
                  <a:pt x="120395" y="95250"/>
                </a:moveTo>
                <a:lnTo>
                  <a:pt x="0" y="0"/>
                </a:lnTo>
                <a:lnTo>
                  <a:pt x="0" y="190500"/>
                </a:lnTo>
                <a:lnTo>
                  <a:pt x="120395" y="95250"/>
                </a:lnTo>
                <a:close/>
              </a:path>
            </a:pathLst>
          </a:custGeom>
          <a:solidFill>
            <a:srgbClr val="9FB7CC"/>
          </a:solidFill>
        </p:spPr>
        <p:txBody>
          <a:bodyPr wrap="square" lIns="0" tIns="0" rIns="0" bIns="0" rtlCol="0">
            <a:noAutofit/>
          </a:bodyPr>
          <a:lstStyle/>
          <a:p>
            <a:endParaRPr sz="1235"/>
          </a:p>
        </p:txBody>
      </p:sp>
      <p:sp>
        <p:nvSpPr>
          <p:cNvPr id="87" name="object 87"/>
          <p:cNvSpPr/>
          <p:nvPr/>
        </p:nvSpPr>
        <p:spPr>
          <a:xfrm>
            <a:off x="2250814" y="5761393"/>
            <a:ext cx="7563971" cy="504265"/>
          </a:xfrm>
          <a:custGeom>
            <a:avLst/>
            <a:gdLst/>
            <a:ahLst/>
            <a:cxnLst/>
            <a:rect l="l" t="t" r="r" b="b"/>
            <a:pathLst>
              <a:path w="8572500" h="571500">
                <a:moveTo>
                  <a:pt x="0" y="571500"/>
                </a:moveTo>
                <a:lnTo>
                  <a:pt x="8572500" y="571500"/>
                </a:lnTo>
                <a:lnTo>
                  <a:pt x="8572500" y="0"/>
                </a:lnTo>
                <a:lnTo>
                  <a:pt x="0" y="0"/>
                </a:lnTo>
                <a:lnTo>
                  <a:pt x="0" y="571500"/>
                </a:lnTo>
                <a:close/>
              </a:path>
            </a:pathLst>
          </a:custGeom>
          <a:solidFill>
            <a:srgbClr val="FEFFFE"/>
          </a:solidFill>
        </p:spPr>
        <p:txBody>
          <a:bodyPr wrap="square" lIns="0" tIns="0" rIns="0" bIns="0" rtlCol="0">
            <a:noAutofit/>
          </a:bodyPr>
          <a:lstStyle/>
          <a:p>
            <a:endParaRPr sz="1235"/>
          </a:p>
        </p:txBody>
      </p:sp>
      <p:sp>
        <p:nvSpPr>
          <p:cNvPr id="22" name="object 22"/>
          <p:cNvSpPr txBox="1"/>
          <p:nvPr/>
        </p:nvSpPr>
        <p:spPr>
          <a:xfrm>
            <a:off x="4995266" y="4324061"/>
            <a:ext cx="5367934" cy="1315216"/>
          </a:xfrm>
          <a:prstGeom prst="rect">
            <a:avLst/>
          </a:prstGeom>
        </p:spPr>
        <p:txBody>
          <a:bodyPr wrap="square" lIns="0" tIns="0" rIns="0" bIns="0" rtlCol="0">
            <a:noAutofit/>
          </a:bodyPr>
          <a:lstStyle/>
          <a:p>
            <a:pPr marL="296956" indent="-285750">
              <a:lnSpc>
                <a:spcPts val="1743"/>
              </a:lnSpc>
              <a:spcBef>
                <a:spcPts val="86"/>
              </a:spcBef>
              <a:buFont typeface="Arial" panose="020B0604020202020204" pitchFamily="34" charset="0"/>
              <a:buChar char="•"/>
            </a:pPr>
            <a:r>
              <a:rPr sz="1588" dirty="0">
                <a:latin typeface="Century Gothic"/>
                <a:cs typeface="Century Gothic"/>
              </a:rPr>
              <a:t>Choose a random</a:t>
            </a:r>
            <a:r>
              <a:rPr lang="en-IN" sz="1588" dirty="0">
                <a:latin typeface="Century Gothic"/>
                <a:cs typeface="Century Gothic"/>
              </a:rPr>
              <a:t> object </a:t>
            </a:r>
            <a:r>
              <a:rPr lang="en-IN" sz="1588" dirty="0">
                <a:solidFill>
                  <a:srgbClr val="C00000"/>
                </a:solidFill>
                <a:latin typeface="Century Gothic"/>
                <a:cs typeface="Century Gothic"/>
              </a:rPr>
              <a:t>0</a:t>
            </a:r>
            <a:r>
              <a:rPr lang="en-IN" sz="1588" baseline="-25000" dirty="0">
                <a:solidFill>
                  <a:srgbClr val="C00000"/>
                </a:solidFill>
                <a:latin typeface="Century Gothic"/>
                <a:cs typeface="Century Gothic"/>
              </a:rPr>
              <a:t>7</a:t>
            </a:r>
            <a:endParaRPr sz="1588" baseline="-25000" dirty="0">
              <a:solidFill>
                <a:srgbClr val="C00000"/>
              </a:solidFill>
              <a:latin typeface="Century Gothic"/>
              <a:cs typeface="Century Gothic"/>
            </a:endParaRPr>
          </a:p>
          <a:p>
            <a:pPr marL="296956" marR="30428" indent="-285750">
              <a:lnSpc>
                <a:spcPct val="102172"/>
              </a:lnSpc>
              <a:spcBef>
                <a:spcPts val="1142"/>
              </a:spcBef>
              <a:buFont typeface="Arial" panose="020B0604020202020204" pitchFamily="34" charset="0"/>
              <a:buChar char="•"/>
            </a:pPr>
            <a:r>
              <a:rPr sz="1588" dirty="0">
                <a:latin typeface="Century Gothic"/>
                <a:cs typeface="Century Gothic"/>
              </a:rPr>
              <a:t>Swap </a:t>
            </a:r>
            <a:r>
              <a:rPr lang="en-IN" sz="1588" dirty="0">
                <a:solidFill>
                  <a:srgbClr val="C00000"/>
                </a:solidFill>
                <a:latin typeface="Century Gothic"/>
                <a:cs typeface="Century Gothic"/>
              </a:rPr>
              <a:t>0</a:t>
            </a:r>
            <a:r>
              <a:rPr sz="1588" baseline="-25000" dirty="0">
                <a:solidFill>
                  <a:srgbClr val="C00000"/>
                </a:solidFill>
                <a:latin typeface="Century Gothic"/>
                <a:cs typeface="Century Gothic"/>
              </a:rPr>
              <a:t>8</a:t>
            </a:r>
            <a:r>
              <a:rPr sz="1588" spc="426" dirty="0">
                <a:solidFill>
                  <a:srgbClr val="006FBF"/>
                </a:solidFill>
                <a:latin typeface="Century Gothic"/>
                <a:cs typeface="Century Gothic"/>
              </a:rPr>
              <a:t> </a:t>
            </a:r>
            <a:r>
              <a:rPr sz="1588" spc="4" dirty="0">
                <a:latin typeface="Century Gothic"/>
                <a:cs typeface="Century Gothic"/>
              </a:rPr>
              <a:t>an</a:t>
            </a:r>
            <a:r>
              <a:rPr sz="1588" dirty="0">
                <a:latin typeface="Century Gothic"/>
                <a:cs typeface="Century Gothic"/>
              </a:rPr>
              <a:t>d </a:t>
            </a:r>
            <a:r>
              <a:rPr sz="1588" dirty="0">
                <a:solidFill>
                  <a:srgbClr val="C00000"/>
                </a:solidFill>
                <a:latin typeface="Century Gothic"/>
                <a:cs typeface="Century Gothic"/>
              </a:rPr>
              <a:t>0</a:t>
            </a:r>
            <a:r>
              <a:rPr sz="1588" baseline="-25000" dirty="0">
                <a:solidFill>
                  <a:srgbClr val="C00000"/>
                </a:solidFill>
                <a:latin typeface="Century Gothic"/>
                <a:cs typeface="Century Gothic"/>
              </a:rPr>
              <a:t>7</a:t>
            </a:r>
            <a:endParaRPr lang="en-IN" sz="1588" baseline="-25000" dirty="0">
              <a:solidFill>
                <a:srgbClr val="C00000"/>
              </a:solidFill>
              <a:latin typeface="Century Gothic"/>
              <a:cs typeface="Century Gothic"/>
            </a:endParaRPr>
          </a:p>
          <a:p>
            <a:pPr marL="296956" marR="30428" indent="-285750">
              <a:lnSpc>
                <a:spcPct val="102172"/>
              </a:lnSpc>
              <a:spcBef>
                <a:spcPts val="1142"/>
              </a:spcBef>
              <a:buFont typeface="Arial" panose="020B0604020202020204" pitchFamily="34" charset="0"/>
              <a:buChar char="•"/>
            </a:pPr>
            <a:r>
              <a:rPr lang="en-IN" sz="1588" dirty="0">
                <a:latin typeface="Arial"/>
                <a:cs typeface="Arial"/>
              </a:rPr>
              <a:t>Compute the absolute error criterion</a:t>
            </a:r>
            <a:r>
              <a:rPr lang="en-IN" sz="1588" spc="-4" dirty="0">
                <a:latin typeface="Arial"/>
                <a:cs typeface="Arial"/>
              </a:rPr>
              <a:t> </a:t>
            </a:r>
            <a:r>
              <a:rPr lang="en-IN" sz="1588" dirty="0">
                <a:solidFill>
                  <a:srgbClr val="640064"/>
                </a:solidFill>
                <a:latin typeface="Arial"/>
                <a:cs typeface="Arial"/>
              </a:rPr>
              <a:t>[for the set of </a:t>
            </a:r>
            <a:r>
              <a:rPr lang="en-IN" sz="1588" dirty="0" err="1">
                <a:solidFill>
                  <a:srgbClr val="640064"/>
                </a:solidFill>
                <a:latin typeface="Arial"/>
                <a:cs typeface="Arial"/>
              </a:rPr>
              <a:t>Medoids</a:t>
            </a:r>
            <a:r>
              <a:rPr lang="en-IN" sz="1588" dirty="0">
                <a:solidFill>
                  <a:srgbClr val="640064"/>
                </a:solidFill>
                <a:latin typeface="Arial"/>
                <a:cs typeface="Arial"/>
              </a:rPr>
              <a:t> (0</a:t>
            </a:r>
            <a:r>
              <a:rPr lang="en-IN" sz="1588" baseline="-25000" dirty="0">
                <a:solidFill>
                  <a:srgbClr val="640064"/>
                </a:solidFill>
                <a:latin typeface="Arial"/>
                <a:cs typeface="Arial"/>
              </a:rPr>
              <a:t>2</a:t>
            </a:r>
            <a:r>
              <a:rPr lang="en-IN" sz="1588" dirty="0">
                <a:solidFill>
                  <a:srgbClr val="640064"/>
                </a:solidFill>
                <a:latin typeface="Arial"/>
                <a:cs typeface="Arial"/>
              </a:rPr>
              <a:t>,0</a:t>
            </a:r>
            <a:r>
              <a:rPr lang="en-IN" sz="1588" baseline="-25000" dirty="0">
                <a:solidFill>
                  <a:srgbClr val="640064"/>
                </a:solidFill>
                <a:latin typeface="Arial"/>
                <a:cs typeface="Arial"/>
              </a:rPr>
              <a:t>7</a:t>
            </a:r>
            <a:r>
              <a:rPr lang="en-IN" sz="1588" dirty="0">
                <a:solidFill>
                  <a:srgbClr val="640064"/>
                </a:solidFill>
                <a:latin typeface="Arial"/>
                <a:cs typeface="Arial"/>
              </a:rPr>
              <a:t>)</a:t>
            </a:r>
            <a:endParaRPr lang="en-IN" sz="1588" dirty="0">
              <a:latin typeface="Arial"/>
              <a:cs typeface="Arial"/>
            </a:endParaRPr>
          </a:p>
        </p:txBody>
      </p:sp>
      <p:grpSp>
        <p:nvGrpSpPr>
          <p:cNvPr id="88" name="Group 87"/>
          <p:cNvGrpSpPr/>
          <p:nvPr/>
        </p:nvGrpSpPr>
        <p:grpSpPr>
          <a:xfrm>
            <a:off x="2456778" y="1328714"/>
            <a:ext cx="1434195" cy="4341072"/>
            <a:chOff x="932777" y="1328714"/>
            <a:chExt cx="1434195" cy="4341072"/>
          </a:xfrm>
        </p:grpSpPr>
        <p:sp>
          <p:nvSpPr>
            <p:cNvPr id="89"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0"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1"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a:latin typeface="Century Gothic"/>
                <a:cs typeface="Century Gothic"/>
              </a:endParaRPr>
            </a:p>
            <a:p>
              <a:pPr marL="11233" marR="36815">
                <a:lnSpc>
                  <a:spcPct val="95825"/>
                </a:lnSpc>
                <a:spcBef>
                  <a:spcPts val="1534"/>
                </a:spcBef>
              </a:pPr>
              <a:r>
                <a:rPr sz="1588" dirty="0">
                  <a:latin typeface="Arial"/>
                  <a:cs typeface="Arial"/>
                </a:rPr>
                <a:t>6</a:t>
              </a:r>
              <a:endParaRPr sz="1588">
                <a:latin typeface="Arial"/>
                <a:cs typeface="Arial"/>
              </a:endParaRPr>
            </a:p>
            <a:p>
              <a:pPr marL="11206" marR="36815">
                <a:lnSpc>
                  <a:spcPct val="95825"/>
                </a:lnSpc>
                <a:spcBef>
                  <a:spcPts val="71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8</a:t>
              </a:r>
              <a:endParaRPr sz="1588">
                <a:latin typeface="Arial"/>
                <a:cs typeface="Arial"/>
              </a:endParaRPr>
            </a:p>
            <a:p>
              <a:pPr marL="11206" marR="36815">
                <a:lnSpc>
                  <a:spcPct val="95825"/>
                </a:lnSpc>
                <a:spcBef>
                  <a:spcPts val="720"/>
                </a:spcBef>
              </a:pPr>
              <a:r>
                <a:rPr sz="1588" dirty="0">
                  <a:latin typeface="Arial"/>
                  <a:cs typeface="Arial"/>
                </a:rPr>
                <a:t>7</a:t>
              </a:r>
              <a:endParaRPr sz="1588">
                <a:latin typeface="Arial"/>
                <a:cs typeface="Arial"/>
              </a:endParaRPr>
            </a:p>
            <a:p>
              <a:pPr marL="11206" marR="36815">
                <a:lnSpc>
                  <a:spcPct val="95825"/>
                </a:lnSpc>
                <a:spcBef>
                  <a:spcPts val="720"/>
                </a:spcBef>
              </a:pPr>
              <a:r>
                <a:rPr sz="1588" dirty="0">
                  <a:latin typeface="Arial"/>
                  <a:cs typeface="Arial"/>
                </a:rPr>
                <a:t>2</a:t>
              </a:r>
              <a:endParaRPr sz="1588">
                <a:latin typeface="Arial"/>
                <a:cs typeface="Arial"/>
              </a:endParaRPr>
            </a:p>
            <a:p>
              <a:pPr marL="11206" marR="36815">
                <a:lnSpc>
                  <a:spcPct val="95825"/>
                </a:lnSpc>
                <a:spcBef>
                  <a:spcPts val="725"/>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3</a:t>
              </a:r>
              <a:endParaRPr sz="1588">
                <a:latin typeface="Arial"/>
                <a:cs typeface="Arial"/>
              </a:endParaRPr>
            </a:p>
            <a:p>
              <a:pPr marL="11206" marR="36815">
                <a:lnSpc>
                  <a:spcPct val="95825"/>
                </a:lnSpc>
                <a:spcBef>
                  <a:spcPts val="720"/>
                </a:spcBef>
              </a:pPr>
              <a:r>
                <a:rPr sz="1588" dirty="0">
                  <a:latin typeface="Arial"/>
                  <a:cs typeface="Arial"/>
                </a:rPr>
                <a:t>4</a:t>
              </a:r>
              <a:endParaRPr sz="1588">
                <a:latin typeface="Arial"/>
                <a:cs typeface="Arial"/>
              </a:endParaRPr>
            </a:p>
            <a:p>
              <a:pPr marL="11206" marR="36815">
                <a:lnSpc>
                  <a:spcPct val="95825"/>
                </a:lnSpc>
                <a:spcBef>
                  <a:spcPts val="720"/>
                </a:spcBef>
              </a:pPr>
              <a:r>
                <a:rPr sz="1588" dirty="0">
                  <a:latin typeface="Arial"/>
                  <a:cs typeface="Arial"/>
                </a:rPr>
                <a:t>5</a:t>
              </a:r>
              <a:endParaRPr sz="1588">
                <a:latin typeface="Arial"/>
                <a:cs typeface="Arial"/>
              </a:endParaRPr>
            </a:p>
            <a:p>
              <a:pPr marL="11206" marR="36815">
                <a:lnSpc>
                  <a:spcPct val="95825"/>
                </a:lnSpc>
                <a:spcBef>
                  <a:spcPts val="725"/>
                </a:spcBef>
              </a:pPr>
              <a:r>
                <a:rPr sz="1588" dirty="0">
                  <a:latin typeface="Arial"/>
                  <a:cs typeface="Arial"/>
                </a:rPr>
                <a:t>6</a:t>
              </a:r>
              <a:endParaRPr sz="1588">
                <a:latin typeface="Arial"/>
                <a:cs typeface="Arial"/>
              </a:endParaRPr>
            </a:p>
          </p:txBody>
        </p:sp>
        <p:sp>
          <p:nvSpPr>
            <p:cNvPr id="92"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3" name="Group 92"/>
          <p:cNvGrpSpPr/>
          <p:nvPr/>
        </p:nvGrpSpPr>
        <p:grpSpPr>
          <a:xfrm>
            <a:off x="5328387" y="1263562"/>
            <a:ext cx="3820947" cy="2775038"/>
            <a:chOff x="3804386" y="1263562"/>
            <a:chExt cx="3820947" cy="2775038"/>
          </a:xfrm>
        </p:grpSpPr>
        <p:grpSp>
          <p:nvGrpSpPr>
            <p:cNvPr id="94" name="Group 93"/>
            <p:cNvGrpSpPr/>
            <p:nvPr/>
          </p:nvGrpSpPr>
          <p:grpSpPr>
            <a:xfrm>
              <a:off x="3804386" y="1263562"/>
              <a:ext cx="3820947" cy="2744080"/>
              <a:chOff x="3804386" y="1263562"/>
              <a:chExt cx="3820947" cy="2744080"/>
            </a:xfrm>
          </p:grpSpPr>
          <p:sp>
            <p:nvSpPr>
              <p:cNvPr id="97"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98"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99"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0"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1"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2"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3"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4"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5"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06"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07"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08"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09"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0"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1"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2"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3"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4"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5"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6"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7"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18"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19"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0"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1"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2"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3"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4"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5"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6"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7"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8"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9"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0"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1"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2"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3"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4"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endParaRPr sz="1412">
                  <a:latin typeface="Century Gothic"/>
                  <a:cs typeface="Century Gothic"/>
                </a:endParaRPr>
              </a:p>
              <a:p>
                <a:pPr marL="22642" marR="14129">
                  <a:lnSpc>
                    <a:spcPct val="102172"/>
                  </a:lnSpc>
                  <a:spcBef>
                    <a:spcPts val="694"/>
                  </a:spcBef>
                </a:pPr>
                <a:r>
                  <a:rPr sz="1412" dirty="0">
                    <a:latin typeface="Century Gothic"/>
                    <a:cs typeface="Century Gothic"/>
                  </a:rPr>
                  <a:t>8</a:t>
                </a:r>
                <a:endParaRPr sz="1412">
                  <a:latin typeface="Century Gothic"/>
                  <a:cs typeface="Century Gothic"/>
                </a:endParaRPr>
              </a:p>
              <a:p>
                <a:pPr marL="36771">
                  <a:lnSpc>
                    <a:spcPct val="102172"/>
                  </a:lnSpc>
                  <a:spcBef>
                    <a:spcPts val="773"/>
                  </a:spcBef>
                </a:pPr>
                <a:r>
                  <a:rPr sz="1412" dirty="0">
                    <a:latin typeface="Century Gothic"/>
                    <a:cs typeface="Century Gothic"/>
                  </a:rPr>
                  <a:t>7</a:t>
                </a:r>
                <a:endParaRPr sz="1412">
                  <a:latin typeface="Century Gothic"/>
                  <a:cs typeface="Century Gothic"/>
                </a:endParaRPr>
              </a:p>
              <a:p>
                <a:pPr marL="34761" marR="2010">
                  <a:lnSpc>
                    <a:spcPct val="102172"/>
                  </a:lnSpc>
                  <a:spcBef>
                    <a:spcPts val="773"/>
                  </a:spcBef>
                </a:pPr>
                <a:r>
                  <a:rPr sz="1412" dirty="0">
                    <a:latin typeface="Century Gothic"/>
                    <a:cs typeface="Century Gothic"/>
                  </a:rPr>
                  <a:t>6</a:t>
                </a:r>
                <a:endParaRPr sz="1412">
                  <a:latin typeface="Century Gothic"/>
                  <a:cs typeface="Century Gothic"/>
                </a:endParaRPr>
              </a:p>
              <a:p>
                <a:pPr marL="34761" marR="2010">
                  <a:lnSpc>
                    <a:spcPct val="102172"/>
                  </a:lnSpc>
                  <a:spcBef>
                    <a:spcPts val="958"/>
                  </a:spcBef>
                </a:pPr>
                <a:r>
                  <a:rPr sz="1412" dirty="0">
                    <a:latin typeface="Century Gothic"/>
                    <a:cs typeface="Century Gothic"/>
                  </a:rPr>
                  <a:t>5</a:t>
                </a:r>
                <a:endParaRPr sz="1412">
                  <a:latin typeface="Century Gothic"/>
                  <a:cs typeface="Century Gothic"/>
                </a:endParaRPr>
              </a:p>
              <a:p>
                <a:pPr marL="36771">
                  <a:lnSpc>
                    <a:spcPct val="102172"/>
                  </a:lnSpc>
                  <a:spcBef>
                    <a:spcPts val="1069"/>
                  </a:spcBef>
                </a:pPr>
                <a:r>
                  <a:rPr sz="1412" dirty="0">
                    <a:latin typeface="Century Gothic"/>
                    <a:cs typeface="Century Gothic"/>
                  </a:rPr>
                  <a:t>4</a:t>
                </a:r>
                <a:endParaRPr sz="1412">
                  <a:latin typeface="Century Gothic"/>
                  <a:cs typeface="Century Gothic"/>
                </a:endParaRPr>
              </a:p>
            </p:txBody>
          </p:sp>
          <p:sp>
            <p:nvSpPr>
              <p:cNvPr id="135"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36"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37"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38"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39"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0"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1"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2"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3"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4"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5"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46"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47"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48"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49"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0"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1"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2"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3"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4"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5"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56"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57"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58"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59"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0"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1"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2"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3"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4"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5" name="Oval 94"/>
            <p:cNvSpPr/>
            <p:nvPr/>
          </p:nvSpPr>
          <p:spPr bwMode="auto">
            <a:xfrm>
              <a:off x="3937363" y="1447801"/>
              <a:ext cx="1320437" cy="1755738"/>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6" name="Oval 95"/>
            <p:cNvSpPr/>
            <p:nvPr/>
          </p:nvSpPr>
          <p:spPr bwMode="auto">
            <a:xfrm>
              <a:off x="5715000" y="2057167"/>
              <a:ext cx="1527717" cy="1981433"/>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
        <p:nvSpPr>
          <p:cNvPr id="167" name="object 19"/>
          <p:cNvSpPr txBox="1"/>
          <p:nvPr/>
        </p:nvSpPr>
        <p:spPr>
          <a:xfrm>
            <a:off x="4820562" y="5838244"/>
            <a:ext cx="4473539" cy="356234"/>
          </a:xfrm>
          <a:prstGeom prst="rect">
            <a:avLst/>
          </a:prstGeom>
        </p:spPr>
        <p:txBody>
          <a:bodyPr wrap="square" lIns="0" tIns="0" rIns="0" bIns="0" rtlCol="0">
            <a:noAutofit/>
          </a:bodyPr>
          <a:lstStyle/>
          <a:p>
            <a:pPr marL="11206">
              <a:lnSpc>
                <a:spcPts val="2766"/>
              </a:lnSpc>
              <a:spcBef>
                <a:spcPts val="138"/>
              </a:spcBef>
            </a:pPr>
            <a:r>
              <a:rPr sz="2603" i="1" dirty="0">
                <a:latin typeface="Times New Roman"/>
                <a:cs typeface="Times New Roman"/>
              </a:rPr>
              <a:t>E</a:t>
            </a:r>
            <a:r>
              <a:rPr lang="en-IN" sz="2603" i="1" dirty="0">
                <a:latin typeface="Times New Roman"/>
                <a:cs typeface="Times New Roman"/>
              </a:rPr>
              <a:t> </a:t>
            </a:r>
            <a:r>
              <a:rPr lang="en-IN" sz="2603" dirty="0">
                <a:latin typeface="Times New Roman"/>
                <a:cs typeface="Times New Roman"/>
              </a:rPr>
              <a:t>= (3+4+4)+(2+2+1+3+3) = 22</a:t>
            </a:r>
            <a:endParaRPr sz="2603" dirty="0">
              <a:latin typeface="Times New Roman"/>
              <a:cs typeface="Times New Roman"/>
            </a:endParaRPr>
          </a:p>
        </p:txBody>
      </p:sp>
      <p:sp>
        <p:nvSpPr>
          <p:cNvPr id="168"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spTree>
    <p:extLst>
      <p:ext uri="{BB962C8B-B14F-4D97-AF65-F5344CB8AC3E}">
        <p14:creationId xmlns:p14="http://schemas.microsoft.com/office/powerpoint/2010/main" val="159823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2133600" y="2667000"/>
            <a:ext cx="8223250" cy="685800"/>
          </a:xfrm>
          <a:noFill/>
        </p:spPr>
        <p:txBody>
          <a:bodyPr vert="horz" lIns="92075" tIns="46038" rIns="92075" bIns="46038" rtlCol="0">
            <a:normAutofit fontScale="77500" lnSpcReduction="20000"/>
          </a:bodyPr>
          <a:lstStyle/>
          <a:p>
            <a:pPr marL="0" indent="0" algn="ctr">
              <a:lnSpc>
                <a:spcPct val="120000"/>
              </a:lnSpc>
              <a:buSzPct val="90000"/>
              <a:buNone/>
            </a:pPr>
            <a:r>
              <a:rPr lang="en-US" altLang="en-US" sz="4000" b="1" dirty="0">
                <a:solidFill>
                  <a:srgbClr val="002060"/>
                </a:solidFill>
                <a:latin typeface="+mj-lt"/>
              </a:rPr>
              <a:t>TYPES OF DATA IN CLUSTER ANALYSIS</a:t>
            </a:r>
          </a:p>
        </p:txBody>
      </p:sp>
    </p:spTree>
    <p:extLst>
      <p:ext uri="{BB962C8B-B14F-4D97-AF65-F5344CB8AC3E}">
        <p14:creationId xmlns:p14="http://schemas.microsoft.com/office/powerpoint/2010/main" val="2933119984"/>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bject 89"/>
          <p:cNvSpPr/>
          <p:nvPr/>
        </p:nvSpPr>
        <p:spPr>
          <a:xfrm>
            <a:off x="2250814" y="5761393"/>
            <a:ext cx="7563971" cy="504265"/>
          </a:xfrm>
          <a:custGeom>
            <a:avLst/>
            <a:gdLst/>
            <a:ahLst/>
            <a:cxnLst/>
            <a:rect l="l" t="t" r="r" b="b"/>
            <a:pathLst>
              <a:path w="8572500" h="571500">
                <a:moveTo>
                  <a:pt x="0" y="571500"/>
                </a:moveTo>
                <a:lnTo>
                  <a:pt x="8572500" y="571500"/>
                </a:lnTo>
                <a:lnTo>
                  <a:pt x="8572500" y="0"/>
                </a:lnTo>
                <a:lnTo>
                  <a:pt x="0" y="0"/>
                </a:lnTo>
                <a:lnTo>
                  <a:pt x="0" y="571500"/>
                </a:lnTo>
                <a:close/>
              </a:path>
            </a:pathLst>
          </a:custGeom>
          <a:solidFill>
            <a:srgbClr val="FEFFFE"/>
          </a:solidFill>
        </p:spPr>
        <p:txBody>
          <a:bodyPr wrap="square" lIns="0" tIns="0" rIns="0" bIns="0" rtlCol="0">
            <a:noAutofit/>
          </a:bodyPr>
          <a:lstStyle/>
          <a:p>
            <a:endParaRPr sz="1235"/>
          </a:p>
        </p:txBody>
      </p:sp>
      <p:grpSp>
        <p:nvGrpSpPr>
          <p:cNvPr id="169" name="Group 168"/>
          <p:cNvGrpSpPr/>
          <p:nvPr/>
        </p:nvGrpSpPr>
        <p:grpSpPr>
          <a:xfrm>
            <a:off x="2739166" y="4335002"/>
            <a:ext cx="7700235" cy="1913399"/>
            <a:chOff x="1215165" y="4335001"/>
            <a:chExt cx="7700235" cy="1913399"/>
          </a:xfrm>
        </p:grpSpPr>
        <p:sp>
          <p:nvSpPr>
            <p:cNvPr id="25" name="object 25"/>
            <p:cNvSpPr txBox="1"/>
            <p:nvPr/>
          </p:nvSpPr>
          <p:spPr>
            <a:xfrm>
              <a:off x="3130026" y="4335001"/>
              <a:ext cx="5785374" cy="857980"/>
            </a:xfrm>
            <a:prstGeom prst="rect">
              <a:avLst/>
            </a:prstGeom>
          </p:spPr>
          <p:txBody>
            <a:bodyPr wrap="square" lIns="0" tIns="0" rIns="0" bIns="0" rtlCol="0">
              <a:noAutofit/>
            </a:bodyPr>
            <a:lstStyle/>
            <a:p>
              <a:pPr marL="296956" indent="-285750">
                <a:lnSpc>
                  <a:spcPts val="1743"/>
                </a:lnSpc>
                <a:spcBef>
                  <a:spcPts val="86"/>
                </a:spcBef>
                <a:buFont typeface="Times New Roman" panose="02020603050405020304" pitchFamily="18" charset="0"/>
                <a:buChar char="→"/>
              </a:pPr>
              <a:r>
                <a:rPr sz="1588" spc="-4" dirty="0">
                  <a:solidFill>
                    <a:srgbClr val="006FBF"/>
                  </a:solidFill>
                  <a:latin typeface="Century Gothic"/>
                  <a:cs typeface="Century Gothic"/>
                </a:rPr>
                <a:t>Comput</a:t>
              </a:r>
              <a:r>
                <a:rPr sz="1588" dirty="0">
                  <a:solidFill>
                    <a:srgbClr val="006FBF"/>
                  </a:solidFill>
                  <a:latin typeface="Century Gothic"/>
                  <a:cs typeface="Century Gothic"/>
                </a:rPr>
                <a:t>e </a:t>
              </a:r>
              <a:r>
                <a:rPr sz="1588" spc="-4" dirty="0">
                  <a:solidFill>
                    <a:srgbClr val="006FBF"/>
                  </a:solidFill>
                  <a:latin typeface="Century Gothic"/>
                  <a:cs typeface="Century Gothic"/>
                </a:rPr>
                <a:t>the</a:t>
              </a:r>
              <a:r>
                <a:rPr lang="en-IN" sz="1588" spc="-4" dirty="0">
                  <a:solidFill>
                    <a:srgbClr val="006FBF"/>
                  </a:solidFill>
                  <a:latin typeface="Century Gothic"/>
                  <a:cs typeface="Century Gothic"/>
                </a:rPr>
                <a:t> cost function</a:t>
              </a:r>
            </a:p>
            <a:p>
              <a:pPr marL="11206">
                <a:lnSpc>
                  <a:spcPts val="1743"/>
                </a:lnSpc>
                <a:spcBef>
                  <a:spcPts val="86"/>
                </a:spcBef>
              </a:pPr>
              <a:r>
                <a:rPr lang="es-ES" sz="1588" dirty="0">
                  <a:solidFill>
                    <a:srgbClr val="A50020"/>
                  </a:solidFill>
                  <a:latin typeface="Century Gothic"/>
                  <a:cs typeface="Century Gothic"/>
                </a:rPr>
                <a:t>   </a:t>
              </a:r>
            </a:p>
            <a:p>
              <a:pPr marL="11206">
                <a:lnSpc>
                  <a:spcPts val="1743"/>
                </a:lnSpc>
                <a:spcBef>
                  <a:spcPts val="86"/>
                </a:spcBef>
              </a:pPr>
              <a:r>
                <a:rPr lang="es-ES" sz="1588" dirty="0" err="1">
                  <a:solidFill>
                    <a:srgbClr val="A50020"/>
                  </a:solidFill>
                  <a:latin typeface="Century Gothic"/>
                  <a:cs typeface="Century Gothic"/>
                </a:rPr>
                <a:t>Absolute</a:t>
              </a:r>
              <a:r>
                <a:rPr lang="es-ES" sz="1588" dirty="0">
                  <a:solidFill>
                    <a:srgbClr val="A50020"/>
                  </a:solidFill>
                  <a:latin typeface="Century Gothic"/>
                  <a:cs typeface="Century Gothic"/>
                </a:rPr>
                <a:t> error [0</a:t>
              </a:r>
              <a:r>
                <a:rPr lang="es-ES" sz="1588" baseline="-25000" dirty="0">
                  <a:solidFill>
                    <a:srgbClr val="A50020"/>
                  </a:solidFill>
                  <a:latin typeface="Century Gothic"/>
                  <a:cs typeface="Century Gothic"/>
                </a:rPr>
                <a:t>2</a:t>
              </a:r>
              <a:r>
                <a:rPr lang="es-ES" sz="1588" spc="-10" dirty="0">
                  <a:solidFill>
                    <a:srgbClr val="A50020"/>
                  </a:solidFill>
                  <a:latin typeface="Century Gothic"/>
                  <a:cs typeface="Century Gothic"/>
                </a:rPr>
                <a:t> </a:t>
              </a:r>
              <a:r>
                <a:rPr lang="es-ES" sz="1588" dirty="0">
                  <a:solidFill>
                    <a:srgbClr val="A50020"/>
                  </a:solidFill>
                  <a:latin typeface="Century Gothic"/>
                  <a:cs typeface="Century Gothic"/>
                </a:rPr>
                <a:t>,0</a:t>
              </a:r>
              <a:r>
                <a:rPr lang="es-ES" sz="1588" baseline="-25000" dirty="0">
                  <a:solidFill>
                    <a:srgbClr val="A50020"/>
                  </a:solidFill>
                  <a:latin typeface="Century Gothic"/>
                  <a:cs typeface="Century Gothic"/>
                </a:rPr>
                <a:t>7</a:t>
              </a:r>
              <a:r>
                <a:rPr lang="es-ES" sz="1588" spc="17" dirty="0">
                  <a:solidFill>
                    <a:srgbClr val="A50020"/>
                  </a:solidFill>
                  <a:latin typeface="Century Gothic"/>
                  <a:cs typeface="Century Gothic"/>
                </a:rPr>
                <a:t> </a:t>
              </a:r>
              <a:r>
                <a:rPr lang="es-ES" sz="1588" dirty="0">
                  <a:solidFill>
                    <a:srgbClr val="A50020"/>
                  </a:solidFill>
                  <a:latin typeface="Century Gothic"/>
                  <a:cs typeface="Century Gothic"/>
                </a:rPr>
                <a:t>] - </a:t>
              </a:r>
              <a:r>
                <a:rPr lang="es-ES" sz="1588" dirty="0" err="1">
                  <a:solidFill>
                    <a:srgbClr val="A50020"/>
                  </a:solidFill>
                  <a:latin typeface="Century Gothic"/>
                  <a:cs typeface="Century Gothic"/>
                </a:rPr>
                <a:t>Absolute</a:t>
              </a:r>
              <a:r>
                <a:rPr lang="es-ES" sz="1588" dirty="0">
                  <a:solidFill>
                    <a:srgbClr val="A50020"/>
                  </a:solidFill>
                  <a:latin typeface="Century Gothic"/>
                  <a:cs typeface="Century Gothic"/>
                </a:rPr>
                <a:t> error [</a:t>
              </a:r>
              <a:r>
                <a:rPr lang="es-ES" sz="1588" dirty="0" err="1">
                  <a:solidFill>
                    <a:srgbClr val="A50020"/>
                  </a:solidFill>
                  <a:latin typeface="Century Gothic"/>
                  <a:cs typeface="Century Gothic"/>
                </a:rPr>
                <a:t>for</a:t>
              </a:r>
              <a:r>
                <a:rPr lang="es-ES" sz="1588" dirty="0">
                  <a:solidFill>
                    <a:srgbClr val="A50020"/>
                  </a:solidFill>
                  <a:latin typeface="Century Gothic"/>
                  <a:cs typeface="Century Gothic"/>
                </a:rPr>
                <a:t> 0</a:t>
              </a:r>
              <a:r>
                <a:rPr lang="es-ES" sz="1588" baseline="-25000" dirty="0">
                  <a:solidFill>
                    <a:srgbClr val="A50020"/>
                  </a:solidFill>
                  <a:latin typeface="Century Gothic"/>
                  <a:cs typeface="Century Gothic"/>
                </a:rPr>
                <a:t>2</a:t>
              </a:r>
              <a:r>
                <a:rPr lang="es-ES" sz="1588" spc="30" dirty="0">
                  <a:solidFill>
                    <a:srgbClr val="A50020"/>
                  </a:solidFill>
                  <a:latin typeface="Century Gothic"/>
                  <a:cs typeface="Century Gothic"/>
                </a:rPr>
                <a:t> </a:t>
              </a:r>
              <a:r>
                <a:rPr lang="es-ES" sz="1588" dirty="0">
                  <a:solidFill>
                    <a:srgbClr val="A50020"/>
                  </a:solidFill>
                  <a:latin typeface="Century Gothic"/>
                  <a:cs typeface="Century Gothic"/>
                </a:rPr>
                <a:t>,0</a:t>
              </a:r>
              <a:r>
                <a:rPr lang="es-ES" sz="1588" baseline="-25000" dirty="0">
                  <a:solidFill>
                    <a:srgbClr val="A50020"/>
                  </a:solidFill>
                  <a:latin typeface="Century Gothic"/>
                  <a:cs typeface="Century Gothic"/>
                </a:rPr>
                <a:t>8</a:t>
              </a:r>
              <a:r>
                <a:rPr lang="es-ES" sz="1588" spc="-138" dirty="0">
                  <a:solidFill>
                    <a:srgbClr val="A50020"/>
                  </a:solidFill>
                  <a:latin typeface="Century Gothic"/>
                  <a:cs typeface="Century Gothic"/>
                </a:rPr>
                <a:t> </a:t>
              </a:r>
              <a:r>
                <a:rPr lang="es-ES" sz="1588" dirty="0">
                  <a:solidFill>
                    <a:srgbClr val="A50020"/>
                  </a:solidFill>
                  <a:latin typeface="Century Gothic"/>
                  <a:cs typeface="Century Gothic"/>
                </a:rPr>
                <a:t>] </a:t>
              </a:r>
              <a:endParaRPr sz="1588" dirty="0">
                <a:latin typeface="Century Gothic"/>
                <a:cs typeface="Century Gothic"/>
              </a:endParaRPr>
            </a:p>
          </p:txBody>
        </p:sp>
        <p:sp>
          <p:nvSpPr>
            <p:cNvPr id="19" name="object 19"/>
            <p:cNvSpPr txBox="1"/>
            <p:nvPr/>
          </p:nvSpPr>
          <p:spPr>
            <a:xfrm>
              <a:off x="4856629" y="5328099"/>
              <a:ext cx="1208841" cy="332461"/>
            </a:xfrm>
            <a:prstGeom prst="rect">
              <a:avLst/>
            </a:prstGeom>
          </p:spPr>
          <p:txBody>
            <a:bodyPr wrap="square" lIns="0" tIns="0" rIns="0" bIns="0" rtlCol="0">
              <a:noAutofit/>
            </a:bodyPr>
            <a:lstStyle/>
            <a:p>
              <a:pPr marL="11206">
                <a:lnSpc>
                  <a:spcPts val="2577"/>
                </a:lnSpc>
                <a:spcBef>
                  <a:spcPts val="129"/>
                </a:spcBef>
              </a:pPr>
              <a:r>
                <a:rPr sz="2427" i="1" dirty="0">
                  <a:latin typeface="Times New Roman"/>
                  <a:cs typeface="Times New Roman"/>
                </a:rPr>
                <a:t>S</a:t>
              </a:r>
              <a:r>
                <a:rPr lang="en-IN" sz="2427" i="1" dirty="0">
                  <a:latin typeface="Times New Roman"/>
                  <a:cs typeface="Times New Roman"/>
                </a:rPr>
                <a:t>=22-20</a:t>
              </a:r>
              <a:endParaRPr sz="2427" dirty="0">
                <a:latin typeface="Times New Roman"/>
                <a:cs typeface="Times New Roman"/>
              </a:endParaRPr>
            </a:p>
          </p:txBody>
        </p:sp>
        <p:sp>
          <p:nvSpPr>
            <p:cNvPr id="17" name="object 17"/>
            <p:cNvSpPr txBox="1"/>
            <p:nvPr/>
          </p:nvSpPr>
          <p:spPr>
            <a:xfrm>
              <a:off x="1215165" y="5744135"/>
              <a:ext cx="7563971" cy="504265"/>
            </a:xfrm>
            <a:prstGeom prst="rect">
              <a:avLst/>
            </a:prstGeom>
          </p:spPr>
          <p:txBody>
            <a:bodyPr wrap="square" lIns="0" tIns="0" rIns="0" bIns="0" rtlCol="0">
              <a:noAutofit/>
            </a:bodyPr>
            <a:lstStyle/>
            <a:p>
              <a:pPr>
                <a:lnSpc>
                  <a:spcPts val="574"/>
                </a:lnSpc>
                <a:spcBef>
                  <a:spcPts val="36"/>
                </a:spcBef>
              </a:pPr>
              <a:endParaRPr sz="574" dirty="0"/>
            </a:p>
            <a:p>
              <a:pPr marL="2717788">
                <a:lnSpc>
                  <a:spcPts val="1949"/>
                </a:lnSpc>
                <a:spcBef>
                  <a:spcPts val="882"/>
                </a:spcBef>
              </a:pPr>
              <a:r>
                <a:rPr sz="1588" dirty="0">
                  <a:solidFill>
                    <a:srgbClr val="A50020"/>
                  </a:solidFill>
                  <a:latin typeface="Century Gothic"/>
                  <a:cs typeface="Century Gothic"/>
                </a:rPr>
                <a:t>S</a:t>
              </a:r>
              <a:r>
                <a:rPr lang="en-IN" sz="1588" dirty="0">
                  <a:solidFill>
                    <a:srgbClr val="A50020"/>
                  </a:solidFill>
                  <a:latin typeface="Century Gothic"/>
                  <a:cs typeface="Century Gothic"/>
                </a:rPr>
                <a:t>&gt;</a:t>
              </a:r>
              <a:r>
                <a:rPr sz="1588" dirty="0">
                  <a:solidFill>
                    <a:srgbClr val="A50020"/>
                  </a:solidFill>
                  <a:latin typeface="Century Gothic"/>
                  <a:cs typeface="Century Gothic"/>
                </a:rPr>
                <a:t> 0</a:t>
              </a:r>
              <a:r>
                <a:rPr lang="en-IN" sz="1588" dirty="0">
                  <a:solidFill>
                    <a:srgbClr val="A50020"/>
                  </a:solidFill>
                  <a:latin typeface="Century Gothic"/>
                  <a:cs typeface="Century Gothic"/>
                </a:rPr>
                <a:t> =&gt;</a:t>
              </a:r>
              <a:r>
                <a:rPr lang="en-IN" sz="1588" spc="-138" dirty="0">
                  <a:solidFill>
                    <a:srgbClr val="A50020"/>
                  </a:solidFill>
                  <a:latin typeface="PMingLiU"/>
                  <a:cs typeface="PMingLiU"/>
                </a:rPr>
                <a:t>   </a:t>
              </a:r>
              <a:r>
                <a:rPr lang="en-IN" sz="1588" dirty="0">
                  <a:solidFill>
                    <a:srgbClr val="A50020"/>
                  </a:solidFill>
                  <a:latin typeface="Century Gothic"/>
                  <a:cs typeface="Century Gothic"/>
                </a:rPr>
                <a:t>I</a:t>
              </a:r>
              <a:r>
                <a:rPr sz="1588" dirty="0">
                  <a:solidFill>
                    <a:srgbClr val="A50020"/>
                  </a:solidFill>
                  <a:latin typeface="Century Gothic"/>
                  <a:cs typeface="Century Gothic"/>
                </a:rPr>
                <a:t>t is a bad idea to replace 0</a:t>
              </a:r>
              <a:r>
                <a:rPr sz="1588" baseline="-22655" dirty="0">
                  <a:solidFill>
                    <a:srgbClr val="A50020"/>
                  </a:solidFill>
                  <a:latin typeface="Century Gothic"/>
                  <a:cs typeface="Century Gothic"/>
                </a:rPr>
                <a:t>8 </a:t>
              </a:r>
              <a:r>
                <a:rPr sz="1588" spc="-145" baseline="-22655" dirty="0">
                  <a:solidFill>
                    <a:srgbClr val="A50020"/>
                  </a:solidFill>
                  <a:latin typeface="Century Gothic"/>
                  <a:cs typeface="Century Gothic"/>
                </a:rPr>
                <a:t> </a:t>
              </a:r>
              <a:r>
                <a:rPr sz="1588" dirty="0">
                  <a:solidFill>
                    <a:srgbClr val="A50020"/>
                  </a:solidFill>
                  <a:latin typeface="Century Gothic"/>
                  <a:cs typeface="Century Gothic"/>
                </a:rPr>
                <a:t>by 0</a:t>
              </a:r>
              <a:r>
                <a:rPr sz="1588" baseline="-22655" dirty="0">
                  <a:solidFill>
                    <a:srgbClr val="A50020"/>
                  </a:solidFill>
                  <a:latin typeface="Century Gothic"/>
                  <a:cs typeface="Century Gothic"/>
                </a:rPr>
                <a:t>7</a:t>
              </a:r>
              <a:endParaRPr sz="1059" dirty="0">
                <a:latin typeface="Century Gothic"/>
                <a:cs typeface="Century Gothic"/>
              </a:endParaRPr>
            </a:p>
          </p:txBody>
        </p:sp>
      </p:grpSp>
      <p:grpSp>
        <p:nvGrpSpPr>
          <p:cNvPr id="90" name="Group 89"/>
          <p:cNvGrpSpPr/>
          <p:nvPr/>
        </p:nvGrpSpPr>
        <p:grpSpPr>
          <a:xfrm>
            <a:off x="2456778" y="1328714"/>
            <a:ext cx="1434195" cy="4341072"/>
            <a:chOff x="932777" y="1328714"/>
            <a:chExt cx="1434195" cy="4341072"/>
          </a:xfrm>
        </p:grpSpPr>
        <p:sp>
          <p:nvSpPr>
            <p:cNvPr id="91"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2"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3"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dirty="0">
                <a:latin typeface="Century Gothic"/>
                <a:cs typeface="Century Gothic"/>
              </a:endParaRPr>
            </a:p>
            <a:p>
              <a:pPr marL="11233" marR="36815">
                <a:lnSpc>
                  <a:spcPct val="95825"/>
                </a:lnSpc>
                <a:spcBef>
                  <a:spcPts val="1534"/>
                </a:spcBef>
              </a:pPr>
              <a:r>
                <a:rPr sz="1588" dirty="0">
                  <a:latin typeface="Arial"/>
                  <a:cs typeface="Arial"/>
                </a:rPr>
                <a:t>6</a:t>
              </a:r>
            </a:p>
            <a:p>
              <a:pPr marL="11206" marR="36815">
                <a:lnSpc>
                  <a:spcPct val="95825"/>
                </a:lnSpc>
                <a:spcBef>
                  <a:spcPts val="715"/>
                </a:spcBef>
              </a:pPr>
              <a:r>
                <a:rPr sz="1588" dirty="0">
                  <a:latin typeface="Arial"/>
                  <a:cs typeface="Arial"/>
                </a:rPr>
                <a:t>4</a:t>
              </a:r>
            </a:p>
            <a:p>
              <a:pPr marL="11206" marR="36815">
                <a:lnSpc>
                  <a:spcPct val="95825"/>
                </a:lnSpc>
                <a:spcBef>
                  <a:spcPts val="720"/>
                </a:spcBef>
              </a:pPr>
              <a:r>
                <a:rPr sz="1588" dirty="0">
                  <a:latin typeface="Arial"/>
                  <a:cs typeface="Arial"/>
                </a:rPr>
                <a:t>8</a:t>
              </a:r>
            </a:p>
            <a:p>
              <a:pPr marL="11206" marR="36815">
                <a:lnSpc>
                  <a:spcPct val="95825"/>
                </a:lnSpc>
                <a:spcBef>
                  <a:spcPts val="720"/>
                </a:spcBef>
              </a:pPr>
              <a:r>
                <a:rPr sz="1588" dirty="0">
                  <a:latin typeface="Arial"/>
                  <a:cs typeface="Arial"/>
                </a:rPr>
                <a:t>7</a:t>
              </a:r>
            </a:p>
            <a:p>
              <a:pPr marL="11206" marR="36815">
                <a:lnSpc>
                  <a:spcPct val="95825"/>
                </a:lnSpc>
                <a:spcBef>
                  <a:spcPts val="720"/>
                </a:spcBef>
              </a:pPr>
              <a:r>
                <a:rPr sz="1588" dirty="0">
                  <a:latin typeface="Arial"/>
                  <a:cs typeface="Arial"/>
                </a:rPr>
                <a:t>2</a:t>
              </a:r>
            </a:p>
            <a:p>
              <a:pPr marL="11206" marR="36815">
                <a:lnSpc>
                  <a:spcPct val="95825"/>
                </a:lnSpc>
                <a:spcBef>
                  <a:spcPts val="725"/>
                </a:spcBef>
              </a:pPr>
              <a:r>
                <a:rPr sz="1588" dirty="0">
                  <a:latin typeface="Arial"/>
                  <a:cs typeface="Arial"/>
                </a:rPr>
                <a:t>4</a:t>
              </a:r>
            </a:p>
            <a:p>
              <a:pPr marL="11206" marR="36815">
                <a:lnSpc>
                  <a:spcPct val="95825"/>
                </a:lnSpc>
                <a:spcBef>
                  <a:spcPts val="720"/>
                </a:spcBef>
              </a:pPr>
              <a:r>
                <a:rPr sz="1588" dirty="0">
                  <a:latin typeface="Arial"/>
                  <a:cs typeface="Arial"/>
                </a:rPr>
                <a:t>3</a:t>
              </a:r>
            </a:p>
            <a:p>
              <a:pPr marL="11206" marR="36815">
                <a:lnSpc>
                  <a:spcPct val="95825"/>
                </a:lnSpc>
                <a:spcBef>
                  <a:spcPts val="720"/>
                </a:spcBef>
              </a:pPr>
              <a:r>
                <a:rPr sz="1588" dirty="0">
                  <a:latin typeface="Arial"/>
                  <a:cs typeface="Arial"/>
                </a:rPr>
                <a:t>4</a:t>
              </a:r>
            </a:p>
            <a:p>
              <a:pPr marL="11206" marR="36815">
                <a:lnSpc>
                  <a:spcPct val="95825"/>
                </a:lnSpc>
                <a:spcBef>
                  <a:spcPts val="720"/>
                </a:spcBef>
              </a:pPr>
              <a:r>
                <a:rPr sz="1588" dirty="0">
                  <a:latin typeface="Arial"/>
                  <a:cs typeface="Arial"/>
                </a:rPr>
                <a:t>5</a:t>
              </a:r>
            </a:p>
            <a:p>
              <a:pPr marL="11206" marR="36815">
                <a:lnSpc>
                  <a:spcPct val="95825"/>
                </a:lnSpc>
                <a:spcBef>
                  <a:spcPts val="725"/>
                </a:spcBef>
              </a:pPr>
              <a:r>
                <a:rPr sz="1588" dirty="0">
                  <a:latin typeface="Arial"/>
                  <a:cs typeface="Arial"/>
                </a:rPr>
                <a:t>6</a:t>
              </a:r>
            </a:p>
          </p:txBody>
        </p:sp>
        <p:sp>
          <p:nvSpPr>
            <p:cNvPr id="94"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5" name="Group 94"/>
          <p:cNvGrpSpPr/>
          <p:nvPr/>
        </p:nvGrpSpPr>
        <p:grpSpPr>
          <a:xfrm>
            <a:off x="5328387" y="1263562"/>
            <a:ext cx="3820947" cy="2775038"/>
            <a:chOff x="3804386" y="1263562"/>
            <a:chExt cx="3820947" cy="2775038"/>
          </a:xfrm>
        </p:grpSpPr>
        <p:grpSp>
          <p:nvGrpSpPr>
            <p:cNvPr id="96" name="Group 95"/>
            <p:cNvGrpSpPr/>
            <p:nvPr/>
          </p:nvGrpSpPr>
          <p:grpSpPr>
            <a:xfrm>
              <a:off x="3804386" y="1263562"/>
              <a:ext cx="3820947" cy="2744080"/>
              <a:chOff x="3804386" y="1263562"/>
              <a:chExt cx="3820947" cy="2744080"/>
            </a:xfrm>
          </p:grpSpPr>
          <p:sp>
            <p:nvSpPr>
              <p:cNvPr id="99"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0"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101"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2"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3"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4"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5"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6"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7"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08"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09"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0"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1"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2"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3"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4"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5"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6"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7"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8"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9"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0"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1"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2"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3"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4"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5"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6"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7"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8"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9"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30"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1"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2"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3"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4"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5"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6"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p>
              <a:p>
                <a:pPr marL="22642" marR="14129">
                  <a:lnSpc>
                    <a:spcPct val="102172"/>
                  </a:lnSpc>
                  <a:spcBef>
                    <a:spcPts val="694"/>
                  </a:spcBef>
                </a:pPr>
                <a:r>
                  <a:rPr sz="1412" dirty="0">
                    <a:latin typeface="Century Gothic"/>
                    <a:cs typeface="Century Gothic"/>
                  </a:rPr>
                  <a:t>8</a:t>
                </a:r>
              </a:p>
              <a:p>
                <a:pPr marL="36771">
                  <a:lnSpc>
                    <a:spcPct val="102172"/>
                  </a:lnSpc>
                  <a:spcBef>
                    <a:spcPts val="773"/>
                  </a:spcBef>
                </a:pPr>
                <a:r>
                  <a:rPr sz="1412" dirty="0">
                    <a:latin typeface="Century Gothic"/>
                    <a:cs typeface="Century Gothic"/>
                  </a:rPr>
                  <a:t>7</a:t>
                </a:r>
              </a:p>
              <a:p>
                <a:pPr marL="34761" marR="2010">
                  <a:lnSpc>
                    <a:spcPct val="102172"/>
                  </a:lnSpc>
                  <a:spcBef>
                    <a:spcPts val="773"/>
                  </a:spcBef>
                </a:pPr>
                <a:r>
                  <a:rPr sz="1412" dirty="0">
                    <a:latin typeface="Century Gothic"/>
                    <a:cs typeface="Century Gothic"/>
                  </a:rPr>
                  <a:t>6</a:t>
                </a:r>
              </a:p>
              <a:p>
                <a:pPr marL="34761" marR="2010">
                  <a:lnSpc>
                    <a:spcPct val="102172"/>
                  </a:lnSpc>
                  <a:spcBef>
                    <a:spcPts val="958"/>
                  </a:spcBef>
                </a:pPr>
                <a:r>
                  <a:rPr sz="1412" dirty="0">
                    <a:latin typeface="Century Gothic"/>
                    <a:cs typeface="Century Gothic"/>
                  </a:rPr>
                  <a:t>5</a:t>
                </a:r>
              </a:p>
              <a:p>
                <a:pPr marL="36771">
                  <a:lnSpc>
                    <a:spcPct val="102172"/>
                  </a:lnSpc>
                  <a:spcBef>
                    <a:spcPts val="1069"/>
                  </a:spcBef>
                </a:pPr>
                <a:r>
                  <a:rPr sz="1412" dirty="0">
                    <a:latin typeface="Century Gothic"/>
                    <a:cs typeface="Century Gothic"/>
                  </a:rPr>
                  <a:t>4</a:t>
                </a:r>
              </a:p>
            </p:txBody>
          </p:sp>
          <p:sp>
            <p:nvSpPr>
              <p:cNvPr id="137"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38"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39"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40"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41"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2"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3"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4"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5"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6"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7"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48"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49"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50"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51"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2"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3"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4"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5"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6"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7"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58"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59"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60"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61"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2"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3"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4"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7"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8"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7" name="Oval 96"/>
            <p:cNvSpPr/>
            <p:nvPr/>
          </p:nvSpPr>
          <p:spPr bwMode="auto">
            <a:xfrm>
              <a:off x="3937363" y="1447801"/>
              <a:ext cx="1320437" cy="1755738"/>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8" name="Oval 97"/>
            <p:cNvSpPr/>
            <p:nvPr/>
          </p:nvSpPr>
          <p:spPr bwMode="auto">
            <a:xfrm>
              <a:off x="5715000" y="2057167"/>
              <a:ext cx="1527717" cy="1981433"/>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
        <p:nvSpPr>
          <p:cNvPr id="170"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grpSp>
        <p:nvGrpSpPr>
          <p:cNvPr id="11" name="Group 10">
            <a:extLst>
              <a:ext uri="{FF2B5EF4-FFF2-40B4-BE49-F238E27FC236}">
                <a16:creationId xmlns:a16="http://schemas.microsoft.com/office/drawing/2014/main" id="{E85DDD45-E73E-4A6F-902D-C5F63FB74A99}"/>
              </a:ext>
            </a:extLst>
          </p:cNvPr>
          <p:cNvGrpSpPr/>
          <p:nvPr/>
        </p:nvGrpSpPr>
        <p:grpSpPr>
          <a:xfrm>
            <a:off x="10074783" y="654916"/>
            <a:ext cx="1763640" cy="1171800"/>
            <a:chOff x="10074783" y="654916"/>
            <a:chExt cx="1763640" cy="117180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B9B3A34-D38E-4692-B114-F930E5531D11}"/>
                    </a:ext>
                  </a:extLst>
                </p14:cNvPr>
                <p14:cNvContentPartPr/>
                <p14:nvPr/>
              </p14:nvContentPartPr>
              <p14:xfrm>
                <a:off x="10273143" y="1188796"/>
                <a:ext cx="30600" cy="1440"/>
              </p14:xfrm>
            </p:contentPart>
          </mc:Choice>
          <mc:Fallback>
            <p:pic>
              <p:nvPicPr>
                <p:cNvPr id="3" name="Ink 2">
                  <a:extLst>
                    <a:ext uri="{FF2B5EF4-FFF2-40B4-BE49-F238E27FC236}">
                      <a16:creationId xmlns:a16="http://schemas.microsoft.com/office/drawing/2014/main" id="{FB9B3A34-D38E-4692-B114-F930E5531D11}"/>
                    </a:ext>
                  </a:extLst>
                </p:cNvPr>
                <p:cNvPicPr/>
                <p:nvPr/>
              </p:nvPicPr>
              <p:blipFill>
                <a:blip r:embed="rId3"/>
                <a:stretch>
                  <a:fillRect/>
                </a:stretch>
              </p:blipFill>
              <p:spPr>
                <a:xfrm>
                  <a:off x="10264503" y="1180156"/>
                  <a:ext cx="482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19C4F76-5CA5-4CE7-89FA-BF258738B39F}"/>
                    </a:ext>
                  </a:extLst>
                </p14:cNvPr>
                <p14:cNvContentPartPr/>
                <p14:nvPr/>
              </p14:nvContentPartPr>
              <p14:xfrm>
                <a:off x="10279263" y="1145596"/>
                <a:ext cx="210600" cy="259920"/>
              </p14:xfrm>
            </p:contentPart>
          </mc:Choice>
          <mc:Fallback>
            <p:pic>
              <p:nvPicPr>
                <p:cNvPr id="4" name="Ink 3">
                  <a:extLst>
                    <a:ext uri="{FF2B5EF4-FFF2-40B4-BE49-F238E27FC236}">
                      <a16:creationId xmlns:a16="http://schemas.microsoft.com/office/drawing/2014/main" id="{919C4F76-5CA5-4CE7-89FA-BF258738B39F}"/>
                    </a:ext>
                  </a:extLst>
                </p:cNvPr>
                <p:cNvPicPr/>
                <p:nvPr/>
              </p:nvPicPr>
              <p:blipFill>
                <a:blip r:embed="rId5"/>
                <a:stretch>
                  <a:fillRect/>
                </a:stretch>
              </p:blipFill>
              <p:spPr>
                <a:xfrm>
                  <a:off x="10270623" y="1136956"/>
                  <a:ext cx="2282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E3996C35-66D4-40CB-9D29-57D734C7BF5C}"/>
                    </a:ext>
                  </a:extLst>
                </p14:cNvPr>
                <p14:cNvContentPartPr/>
                <p14:nvPr/>
              </p14:nvContentPartPr>
              <p14:xfrm>
                <a:off x="10522983" y="1291756"/>
                <a:ext cx="168120" cy="274320"/>
              </p14:xfrm>
            </p:contentPart>
          </mc:Choice>
          <mc:Fallback>
            <p:pic>
              <p:nvPicPr>
                <p:cNvPr id="5" name="Ink 4">
                  <a:extLst>
                    <a:ext uri="{FF2B5EF4-FFF2-40B4-BE49-F238E27FC236}">
                      <a16:creationId xmlns:a16="http://schemas.microsoft.com/office/drawing/2014/main" id="{E3996C35-66D4-40CB-9D29-57D734C7BF5C}"/>
                    </a:ext>
                  </a:extLst>
                </p:cNvPr>
                <p:cNvPicPr/>
                <p:nvPr/>
              </p:nvPicPr>
              <p:blipFill>
                <a:blip r:embed="rId7"/>
                <a:stretch>
                  <a:fillRect/>
                </a:stretch>
              </p:blipFill>
              <p:spPr>
                <a:xfrm>
                  <a:off x="10514343" y="1283116"/>
                  <a:ext cx="1857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4B856C9-E4E1-4F67-BCBA-55F6AB4D7B95}"/>
                    </a:ext>
                  </a:extLst>
                </p14:cNvPr>
                <p14:cNvContentPartPr/>
                <p14:nvPr/>
              </p14:nvContentPartPr>
              <p14:xfrm>
                <a:off x="10749783" y="1421356"/>
                <a:ext cx="27360" cy="178920"/>
              </p14:xfrm>
            </p:contentPart>
          </mc:Choice>
          <mc:Fallback>
            <p:pic>
              <p:nvPicPr>
                <p:cNvPr id="7" name="Ink 6">
                  <a:extLst>
                    <a:ext uri="{FF2B5EF4-FFF2-40B4-BE49-F238E27FC236}">
                      <a16:creationId xmlns:a16="http://schemas.microsoft.com/office/drawing/2014/main" id="{E4B856C9-E4E1-4F67-BCBA-55F6AB4D7B95}"/>
                    </a:ext>
                  </a:extLst>
                </p:cNvPr>
                <p:cNvPicPr/>
                <p:nvPr/>
              </p:nvPicPr>
              <p:blipFill>
                <a:blip r:embed="rId9"/>
                <a:stretch>
                  <a:fillRect/>
                </a:stretch>
              </p:blipFill>
              <p:spPr>
                <a:xfrm>
                  <a:off x="10740783" y="1412716"/>
                  <a:ext cx="450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7B4515E-DED0-4F79-B2A3-4AAB833F129C}"/>
                    </a:ext>
                  </a:extLst>
                </p14:cNvPr>
                <p14:cNvContentPartPr/>
                <p14:nvPr/>
              </p14:nvContentPartPr>
              <p14:xfrm>
                <a:off x="11035623" y="1126156"/>
                <a:ext cx="183600" cy="239400"/>
              </p14:xfrm>
            </p:contentPart>
          </mc:Choice>
          <mc:Fallback>
            <p:pic>
              <p:nvPicPr>
                <p:cNvPr id="8" name="Ink 7">
                  <a:extLst>
                    <a:ext uri="{FF2B5EF4-FFF2-40B4-BE49-F238E27FC236}">
                      <a16:creationId xmlns:a16="http://schemas.microsoft.com/office/drawing/2014/main" id="{07B4515E-DED0-4F79-B2A3-4AAB833F129C}"/>
                    </a:ext>
                  </a:extLst>
                </p:cNvPr>
                <p:cNvPicPr/>
                <p:nvPr/>
              </p:nvPicPr>
              <p:blipFill>
                <a:blip r:embed="rId11"/>
                <a:stretch>
                  <a:fillRect/>
                </a:stretch>
              </p:blipFill>
              <p:spPr>
                <a:xfrm>
                  <a:off x="11026623" y="1117156"/>
                  <a:ext cx="2012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840966EF-92F1-4C63-A627-0C93E1019828}"/>
                    </a:ext>
                  </a:extLst>
                </p14:cNvPr>
                <p14:cNvContentPartPr/>
                <p14:nvPr/>
              </p14:nvContentPartPr>
              <p14:xfrm>
                <a:off x="11282223" y="1181236"/>
                <a:ext cx="165600" cy="241560"/>
              </p14:xfrm>
            </p:contentPart>
          </mc:Choice>
          <mc:Fallback>
            <p:pic>
              <p:nvPicPr>
                <p:cNvPr id="9" name="Ink 8">
                  <a:extLst>
                    <a:ext uri="{FF2B5EF4-FFF2-40B4-BE49-F238E27FC236}">
                      <a16:creationId xmlns:a16="http://schemas.microsoft.com/office/drawing/2014/main" id="{840966EF-92F1-4C63-A627-0C93E1019828}"/>
                    </a:ext>
                  </a:extLst>
                </p:cNvPr>
                <p:cNvPicPr/>
                <p:nvPr/>
              </p:nvPicPr>
              <p:blipFill>
                <a:blip r:embed="rId13"/>
                <a:stretch>
                  <a:fillRect/>
                </a:stretch>
              </p:blipFill>
              <p:spPr>
                <a:xfrm>
                  <a:off x="11273583" y="1172596"/>
                  <a:ext cx="1832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94B3A1B5-A93E-4EA2-8A63-40FB1F553774}"/>
                    </a:ext>
                  </a:extLst>
                </p14:cNvPr>
                <p14:cNvContentPartPr/>
                <p14:nvPr/>
              </p14:nvContentPartPr>
              <p14:xfrm>
                <a:off x="10074783" y="654916"/>
                <a:ext cx="1763640" cy="1171800"/>
              </p14:xfrm>
            </p:contentPart>
          </mc:Choice>
          <mc:Fallback>
            <p:pic>
              <p:nvPicPr>
                <p:cNvPr id="10" name="Ink 9">
                  <a:extLst>
                    <a:ext uri="{FF2B5EF4-FFF2-40B4-BE49-F238E27FC236}">
                      <a16:creationId xmlns:a16="http://schemas.microsoft.com/office/drawing/2014/main" id="{94B3A1B5-A93E-4EA2-8A63-40FB1F553774}"/>
                    </a:ext>
                  </a:extLst>
                </p:cNvPr>
                <p:cNvPicPr/>
                <p:nvPr/>
              </p:nvPicPr>
              <p:blipFill>
                <a:blip r:embed="rId15"/>
                <a:stretch>
                  <a:fillRect/>
                </a:stretch>
              </p:blipFill>
              <p:spPr>
                <a:xfrm>
                  <a:off x="10066143" y="646276"/>
                  <a:ext cx="1781280" cy="118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123F876-1ACB-41D6-B70C-CD02FF830716}"/>
                  </a:ext>
                </a:extLst>
              </p14:cNvPr>
              <p14:cNvContentPartPr/>
              <p14:nvPr/>
            </p14:nvContentPartPr>
            <p14:xfrm>
              <a:off x="5906703" y="1797196"/>
              <a:ext cx="6480" cy="17640"/>
            </p14:xfrm>
          </p:contentPart>
        </mc:Choice>
        <mc:Fallback>
          <p:pic>
            <p:nvPicPr>
              <p:cNvPr id="12" name="Ink 11">
                <a:extLst>
                  <a:ext uri="{FF2B5EF4-FFF2-40B4-BE49-F238E27FC236}">
                    <a16:creationId xmlns:a16="http://schemas.microsoft.com/office/drawing/2014/main" id="{8123F876-1ACB-41D6-B70C-CD02FF830716}"/>
                  </a:ext>
                </a:extLst>
              </p:cNvPr>
              <p:cNvPicPr/>
              <p:nvPr/>
            </p:nvPicPr>
            <p:blipFill>
              <a:blip r:embed="rId17"/>
              <a:stretch>
                <a:fillRect/>
              </a:stretch>
            </p:blipFill>
            <p:spPr>
              <a:xfrm>
                <a:off x="5897703" y="1788196"/>
                <a:ext cx="241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24280564-745C-4F8C-9ECC-36F858E9EDE1}"/>
                  </a:ext>
                </a:extLst>
              </p14:cNvPr>
              <p14:cNvContentPartPr/>
              <p14:nvPr/>
            </p14:nvContentPartPr>
            <p14:xfrm>
              <a:off x="10269903" y="1967476"/>
              <a:ext cx="780480" cy="160560"/>
            </p14:xfrm>
          </p:contentPart>
        </mc:Choice>
        <mc:Fallback>
          <p:pic>
            <p:nvPicPr>
              <p:cNvPr id="13" name="Ink 12">
                <a:extLst>
                  <a:ext uri="{FF2B5EF4-FFF2-40B4-BE49-F238E27FC236}">
                    <a16:creationId xmlns:a16="http://schemas.microsoft.com/office/drawing/2014/main" id="{24280564-745C-4F8C-9ECC-36F858E9EDE1}"/>
                  </a:ext>
                </a:extLst>
              </p:cNvPr>
              <p:cNvPicPr/>
              <p:nvPr/>
            </p:nvPicPr>
            <p:blipFill>
              <a:blip r:embed="rId19"/>
              <a:stretch>
                <a:fillRect/>
              </a:stretch>
            </p:blipFill>
            <p:spPr>
              <a:xfrm>
                <a:off x="10260903" y="1958836"/>
                <a:ext cx="798120" cy="178200"/>
              </a:xfrm>
              <a:prstGeom prst="rect">
                <a:avLst/>
              </a:prstGeom>
            </p:spPr>
          </p:pic>
        </mc:Fallback>
      </mc:AlternateContent>
    </p:spTree>
    <p:extLst>
      <p:ext uri="{BB962C8B-B14F-4D97-AF65-F5344CB8AC3E}">
        <p14:creationId xmlns:p14="http://schemas.microsoft.com/office/powerpoint/2010/main" val="10394589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2456778" y="1328714"/>
            <a:ext cx="1434195" cy="4341072"/>
            <a:chOff x="932777" y="1328714"/>
            <a:chExt cx="1434195" cy="4341072"/>
          </a:xfrm>
        </p:grpSpPr>
        <p:sp>
          <p:nvSpPr>
            <p:cNvPr id="91" name="object 44"/>
            <p:cNvSpPr txBox="1"/>
            <p:nvPr/>
          </p:nvSpPr>
          <p:spPr>
            <a:xfrm>
              <a:off x="1007410" y="1328714"/>
              <a:ext cx="1337651" cy="224118"/>
            </a:xfrm>
            <a:prstGeom prst="rect">
              <a:avLst/>
            </a:prstGeom>
          </p:spPr>
          <p:txBody>
            <a:bodyPr wrap="square" lIns="0" tIns="0" rIns="0" bIns="0" rtlCol="0">
              <a:noAutofit/>
            </a:bodyPr>
            <a:lstStyle/>
            <a:p>
              <a:pPr marL="11206">
                <a:lnSpc>
                  <a:spcPts val="1743"/>
                </a:lnSpc>
                <a:spcBef>
                  <a:spcPts val="86"/>
                </a:spcBef>
              </a:pPr>
              <a:r>
                <a:rPr sz="1588" dirty="0">
                  <a:solidFill>
                    <a:srgbClr val="640064"/>
                  </a:solidFill>
                  <a:latin typeface="Century Gothic"/>
                  <a:cs typeface="Century Gothic"/>
                </a:rPr>
                <a:t>Data Objects</a:t>
              </a:r>
              <a:endParaRPr sz="1588">
                <a:latin typeface="Century Gothic"/>
                <a:cs typeface="Century Gothic"/>
              </a:endParaRPr>
            </a:p>
          </p:txBody>
        </p:sp>
        <p:sp>
          <p:nvSpPr>
            <p:cNvPr id="92" name="object 41"/>
            <p:cNvSpPr txBox="1"/>
            <p:nvPr/>
          </p:nvSpPr>
          <p:spPr>
            <a:xfrm>
              <a:off x="1642783" y="1906266"/>
              <a:ext cx="283478" cy="3620187"/>
            </a:xfrm>
            <a:prstGeom prst="rect">
              <a:avLst/>
            </a:prstGeom>
          </p:spPr>
          <p:txBody>
            <a:bodyPr wrap="square" lIns="0" tIns="0" rIns="0" bIns="0" rtlCol="0">
              <a:noAutofit/>
            </a:bodyPr>
            <a:lstStyle/>
            <a:p>
              <a:pPr marL="11206">
                <a:lnSpc>
                  <a:spcPts val="2056"/>
                </a:lnSpc>
                <a:spcBef>
                  <a:spcPts val="102"/>
                </a:spcBef>
              </a:pPr>
              <a:r>
                <a:rPr sz="2382" baseline="9062" dirty="0">
                  <a:solidFill>
                    <a:srgbClr val="006FBF"/>
                  </a:solidFill>
                  <a:latin typeface="Century Gothic"/>
                  <a:cs typeface="Century Gothic"/>
                </a:rPr>
                <a:t>A</a:t>
              </a:r>
              <a:r>
                <a:rPr sz="1588" baseline="-9662" dirty="0">
                  <a:solidFill>
                    <a:srgbClr val="006FBF"/>
                  </a:solidFill>
                  <a:latin typeface="Arial"/>
                  <a:cs typeface="Arial"/>
                </a:rPr>
                <a:t>1</a:t>
              </a:r>
              <a:endParaRPr sz="1059">
                <a:latin typeface="Arial"/>
                <a:cs typeface="Arial"/>
              </a:endParaRPr>
            </a:p>
            <a:p>
              <a:pPr marL="11206" marR="37020">
                <a:lnSpc>
                  <a:spcPct val="95825"/>
                </a:lnSpc>
                <a:spcBef>
                  <a:spcPts val="1542"/>
                </a:spcBef>
              </a:pPr>
              <a:r>
                <a:rPr sz="1588" dirty="0">
                  <a:latin typeface="Arial"/>
                  <a:cs typeface="Arial"/>
                </a:rPr>
                <a:t>2</a:t>
              </a:r>
              <a:endParaRPr sz="1588">
                <a:latin typeface="Arial"/>
                <a:cs typeface="Arial"/>
              </a:endParaRPr>
            </a:p>
            <a:p>
              <a:pPr marL="11206" marR="37020">
                <a:lnSpc>
                  <a:spcPct val="95825"/>
                </a:lnSpc>
                <a:spcBef>
                  <a:spcPts val="715"/>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3</a:t>
              </a:r>
              <a:endParaRPr sz="1588">
                <a:latin typeface="Arial"/>
                <a:cs typeface="Arial"/>
              </a:endParaRPr>
            </a:p>
            <a:p>
              <a:pPr marL="11206" marR="37020">
                <a:lnSpc>
                  <a:spcPct val="95825"/>
                </a:lnSpc>
                <a:spcBef>
                  <a:spcPts val="720"/>
                </a:spcBef>
              </a:pPr>
              <a:r>
                <a:rPr sz="1588" dirty="0">
                  <a:latin typeface="Arial"/>
                  <a:cs typeface="Arial"/>
                </a:rPr>
                <a:t>4</a:t>
              </a:r>
              <a:endParaRPr sz="1588">
                <a:latin typeface="Arial"/>
                <a:cs typeface="Arial"/>
              </a:endParaRPr>
            </a:p>
            <a:p>
              <a:pPr marL="11206" marR="37020">
                <a:lnSpc>
                  <a:spcPct val="95825"/>
                </a:lnSpc>
                <a:spcBef>
                  <a:spcPts val="720"/>
                </a:spcBef>
              </a:pPr>
              <a:r>
                <a:rPr sz="1588" dirty="0">
                  <a:latin typeface="Arial"/>
                  <a:cs typeface="Arial"/>
                </a:rPr>
                <a:t>6</a:t>
              </a:r>
              <a:endParaRPr sz="1588">
                <a:latin typeface="Arial"/>
                <a:cs typeface="Arial"/>
              </a:endParaRPr>
            </a:p>
            <a:p>
              <a:pPr marL="11206" marR="37020">
                <a:lnSpc>
                  <a:spcPct val="95825"/>
                </a:lnSpc>
                <a:spcBef>
                  <a:spcPts val="725"/>
                </a:spcBef>
              </a:pPr>
              <a:r>
                <a:rPr sz="1588" dirty="0">
                  <a:latin typeface="Arial"/>
                  <a:cs typeface="Arial"/>
                </a:rPr>
                <a:t>6</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7</a:t>
              </a:r>
              <a:endParaRPr sz="1588">
                <a:latin typeface="Arial"/>
                <a:cs typeface="Arial"/>
              </a:endParaRPr>
            </a:p>
            <a:p>
              <a:pPr marL="11206" marR="37020">
                <a:lnSpc>
                  <a:spcPct val="95825"/>
                </a:lnSpc>
                <a:spcBef>
                  <a:spcPts val="720"/>
                </a:spcBef>
              </a:pPr>
              <a:r>
                <a:rPr sz="1588" dirty="0">
                  <a:latin typeface="Arial"/>
                  <a:cs typeface="Arial"/>
                </a:rPr>
                <a:t>8</a:t>
              </a:r>
              <a:endParaRPr sz="1588">
                <a:latin typeface="Arial"/>
                <a:cs typeface="Arial"/>
              </a:endParaRPr>
            </a:p>
            <a:p>
              <a:pPr marL="11206" marR="37020">
                <a:lnSpc>
                  <a:spcPct val="95825"/>
                </a:lnSpc>
                <a:spcBef>
                  <a:spcPts val="725"/>
                </a:spcBef>
              </a:pPr>
              <a:r>
                <a:rPr sz="1588" dirty="0">
                  <a:latin typeface="Arial"/>
                  <a:cs typeface="Arial"/>
                </a:rPr>
                <a:t>7</a:t>
              </a:r>
              <a:endParaRPr sz="1588">
                <a:latin typeface="Arial"/>
                <a:cs typeface="Arial"/>
              </a:endParaRPr>
            </a:p>
          </p:txBody>
        </p:sp>
        <p:sp>
          <p:nvSpPr>
            <p:cNvPr id="93" name="object 40"/>
            <p:cNvSpPr txBox="1"/>
            <p:nvPr/>
          </p:nvSpPr>
          <p:spPr>
            <a:xfrm>
              <a:off x="2083146" y="1906273"/>
              <a:ext cx="283826" cy="3620180"/>
            </a:xfrm>
            <a:prstGeom prst="rect">
              <a:avLst/>
            </a:prstGeom>
          </p:spPr>
          <p:txBody>
            <a:bodyPr wrap="square" lIns="0" tIns="0" rIns="0" bIns="0" rtlCol="0">
              <a:noAutofit/>
            </a:bodyPr>
            <a:lstStyle/>
            <a:p>
              <a:pPr marL="11226">
                <a:lnSpc>
                  <a:spcPts val="2065"/>
                </a:lnSpc>
                <a:spcBef>
                  <a:spcPts val="103"/>
                </a:spcBef>
              </a:pPr>
              <a:r>
                <a:rPr sz="2382" baseline="9062" dirty="0">
                  <a:solidFill>
                    <a:srgbClr val="006FBF"/>
                  </a:solidFill>
                  <a:latin typeface="Century Gothic"/>
                  <a:cs typeface="Century Gothic"/>
                </a:rPr>
                <a:t>A</a:t>
              </a:r>
              <a:r>
                <a:rPr sz="1588" baseline="-9062" dirty="0">
                  <a:solidFill>
                    <a:srgbClr val="006FBF"/>
                  </a:solidFill>
                  <a:latin typeface="Century Gothic"/>
                  <a:cs typeface="Century Gothic"/>
                </a:rPr>
                <a:t>2</a:t>
              </a:r>
              <a:endParaRPr sz="1059" dirty="0">
                <a:latin typeface="Century Gothic"/>
                <a:cs typeface="Century Gothic"/>
              </a:endParaRPr>
            </a:p>
            <a:p>
              <a:pPr marL="11233" marR="36815">
                <a:lnSpc>
                  <a:spcPct val="95825"/>
                </a:lnSpc>
                <a:spcBef>
                  <a:spcPts val="1534"/>
                </a:spcBef>
              </a:pPr>
              <a:r>
                <a:rPr sz="1588" dirty="0">
                  <a:latin typeface="Arial"/>
                  <a:cs typeface="Arial"/>
                </a:rPr>
                <a:t>6</a:t>
              </a:r>
            </a:p>
            <a:p>
              <a:pPr marL="11206" marR="36815">
                <a:lnSpc>
                  <a:spcPct val="95825"/>
                </a:lnSpc>
                <a:spcBef>
                  <a:spcPts val="715"/>
                </a:spcBef>
              </a:pPr>
              <a:r>
                <a:rPr sz="1588" dirty="0">
                  <a:latin typeface="Arial"/>
                  <a:cs typeface="Arial"/>
                </a:rPr>
                <a:t>4</a:t>
              </a:r>
            </a:p>
            <a:p>
              <a:pPr marL="11206" marR="36815">
                <a:lnSpc>
                  <a:spcPct val="95825"/>
                </a:lnSpc>
                <a:spcBef>
                  <a:spcPts val="720"/>
                </a:spcBef>
              </a:pPr>
              <a:r>
                <a:rPr sz="1588" dirty="0">
                  <a:latin typeface="Arial"/>
                  <a:cs typeface="Arial"/>
                </a:rPr>
                <a:t>8</a:t>
              </a:r>
            </a:p>
            <a:p>
              <a:pPr marL="11206" marR="36815">
                <a:lnSpc>
                  <a:spcPct val="95825"/>
                </a:lnSpc>
                <a:spcBef>
                  <a:spcPts val="720"/>
                </a:spcBef>
              </a:pPr>
              <a:r>
                <a:rPr sz="1588" dirty="0">
                  <a:latin typeface="Arial"/>
                  <a:cs typeface="Arial"/>
                </a:rPr>
                <a:t>7</a:t>
              </a:r>
            </a:p>
            <a:p>
              <a:pPr marL="11206" marR="36815">
                <a:lnSpc>
                  <a:spcPct val="95825"/>
                </a:lnSpc>
                <a:spcBef>
                  <a:spcPts val="720"/>
                </a:spcBef>
              </a:pPr>
              <a:r>
                <a:rPr sz="1588" dirty="0">
                  <a:latin typeface="Arial"/>
                  <a:cs typeface="Arial"/>
                </a:rPr>
                <a:t>2</a:t>
              </a:r>
            </a:p>
            <a:p>
              <a:pPr marL="11206" marR="36815">
                <a:lnSpc>
                  <a:spcPct val="95825"/>
                </a:lnSpc>
                <a:spcBef>
                  <a:spcPts val="725"/>
                </a:spcBef>
              </a:pPr>
              <a:r>
                <a:rPr sz="1588" dirty="0">
                  <a:latin typeface="Arial"/>
                  <a:cs typeface="Arial"/>
                </a:rPr>
                <a:t>4</a:t>
              </a:r>
            </a:p>
            <a:p>
              <a:pPr marL="11206" marR="36815">
                <a:lnSpc>
                  <a:spcPct val="95825"/>
                </a:lnSpc>
                <a:spcBef>
                  <a:spcPts val="720"/>
                </a:spcBef>
              </a:pPr>
              <a:r>
                <a:rPr sz="1588" dirty="0">
                  <a:latin typeface="Arial"/>
                  <a:cs typeface="Arial"/>
                </a:rPr>
                <a:t>3</a:t>
              </a:r>
            </a:p>
            <a:p>
              <a:pPr marL="11206" marR="36815">
                <a:lnSpc>
                  <a:spcPct val="95825"/>
                </a:lnSpc>
                <a:spcBef>
                  <a:spcPts val="720"/>
                </a:spcBef>
              </a:pPr>
              <a:r>
                <a:rPr sz="1588" dirty="0">
                  <a:latin typeface="Arial"/>
                  <a:cs typeface="Arial"/>
                </a:rPr>
                <a:t>4</a:t>
              </a:r>
            </a:p>
            <a:p>
              <a:pPr marL="11206" marR="36815">
                <a:lnSpc>
                  <a:spcPct val="95825"/>
                </a:lnSpc>
                <a:spcBef>
                  <a:spcPts val="720"/>
                </a:spcBef>
              </a:pPr>
              <a:r>
                <a:rPr sz="1588" dirty="0">
                  <a:latin typeface="Arial"/>
                  <a:cs typeface="Arial"/>
                </a:rPr>
                <a:t>5</a:t>
              </a:r>
            </a:p>
            <a:p>
              <a:pPr marL="11206" marR="36815">
                <a:lnSpc>
                  <a:spcPct val="95825"/>
                </a:lnSpc>
                <a:spcBef>
                  <a:spcPts val="725"/>
                </a:spcBef>
              </a:pPr>
              <a:r>
                <a:rPr sz="1588" dirty="0">
                  <a:latin typeface="Arial"/>
                  <a:cs typeface="Arial"/>
                </a:rPr>
                <a:t>6</a:t>
              </a:r>
            </a:p>
          </p:txBody>
        </p:sp>
        <p:sp>
          <p:nvSpPr>
            <p:cNvPr id="94" name="object 38"/>
            <p:cNvSpPr txBox="1"/>
            <p:nvPr/>
          </p:nvSpPr>
          <p:spPr>
            <a:xfrm>
              <a:off x="932777" y="2369634"/>
              <a:ext cx="365031" cy="3300152"/>
            </a:xfrm>
            <a:prstGeom prst="rect">
              <a:avLst/>
            </a:prstGeom>
          </p:spPr>
          <p:txBody>
            <a:bodyPr wrap="square" lIns="0" tIns="0" rIns="0" bIns="0" rtlCol="0">
              <a:noAutofit/>
            </a:bodyPr>
            <a:lstStyle/>
            <a:p>
              <a:pPr marL="11206" marR="36714">
                <a:lnSpc>
                  <a:spcPts val="2043"/>
                </a:lnSpc>
                <a:spcBef>
                  <a:spcPts val="101"/>
                </a:spcBef>
                <a:spcAft>
                  <a:spcPts val="300"/>
                </a:spcAft>
              </a:pPr>
              <a:r>
                <a:rPr sz="2382" baseline="9662" dirty="0">
                  <a:solidFill>
                    <a:srgbClr val="006FBF"/>
                  </a:solidFill>
                  <a:latin typeface="Arial"/>
                  <a:cs typeface="Arial"/>
                </a:rPr>
                <a:t>0</a:t>
              </a:r>
              <a:r>
                <a:rPr sz="1588" baseline="-9662" dirty="0">
                  <a:solidFill>
                    <a:srgbClr val="006FBF"/>
                  </a:solidFill>
                  <a:latin typeface="Arial"/>
                  <a:cs typeface="Arial"/>
                </a:rPr>
                <a:t>1</a:t>
              </a:r>
              <a:endParaRPr sz="1059" dirty="0">
                <a:latin typeface="Arial"/>
                <a:cs typeface="Arial"/>
              </a:endParaRPr>
            </a:p>
            <a:p>
              <a:pPr marL="11213" marR="36714">
                <a:lnSpc>
                  <a:spcPts val="1826"/>
                </a:lnSpc>
                <a:spcAft>
                  <a:spcPts val="300"/>
                </a:spcAft>
              </a:pPr>
              <a:r>
                <a:rPr sz="1588" dirty="0">
                  <a:solidFill>
                    <a:srgbClr val="006FBF"/>
                  </a:solidFill>
                  <a:latin typeface="Arial"/>
                  <a:cs typeface="Arial"/>
                </a:rPr>
                <a:t>0</a:t>
              </a:r>
              <a:r>
                <a:rPr sz="1588" baseline="-24156" dirty="0">
                  <a:solidFill>
                    <a:srgbClr val="006FBF"/>
                  </a:solidFill>
                  <a:latin typeface="Arial"/>
                  <a:cs typeface="Arial"/>
                </a:rPr>
                <a:t>2</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3</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4</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5</a:t>
              </a:r>
              <a:endParaRPr sz="1059" dirty="0">
                <a:latin typeface="Arial"/>
                <a:cs typeface="Arial"/>
              </a:endParaRPr>
            </a:p>
            <a:p>
              <a:pPr marL="11206" marR="36714">
                <a:lnSpc>
                  <a:spcPts val="1826"/>
                </a:lnSpc>
                <a:spcBef>
                  <a:spcPts val="397"/>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6</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7</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8</a:t>
              </a:r>
              <a:endParaRPr sz="1059" dirty="0">
                <a:latin typeface="Arial"/>
                <a:cs typeface="Arial"/>
              </a:endParaRPr>
            </a:p>
            <a:p>
              <a:pPr marL="11206" marR="36714">
                <a:lnSpc>
                  <a:spcPts val="1826"/>
                </a:lnSpc>
                <a:spcBef>
                  <a:spcPts val="388"/>
                </a:spcBef>
                <a:spcAft>
                  <a:spcPts val="300"/>
                </a:spcAft>
              </a:pPr>
              <a:r>
                <a:rPr sz="1588" dirty="0">
                  <a:solidFill>
                    <a:srgbClr val="006FBF"/>
                  </a:solidFill>
                  <a:latin typeface="Arial"/>
                  <a:cs typeface="Arial"/>
                </a:rPr>
                <a:t>0</a:t>
              </a:r>
              <a:r>
                <a:rPr sz="1588" baseline="-24156" dirty="0">
                  <a:solidFill>
                    <a:srgbClr val="006FBF"/>
                  </a:solidFill>
                  <a:latin typeface="Arial"/>
                  <a:cs typeface="Arial"/>
                </a:rPr>
                <a:t>9</a:t>
              </a:r>
              <a:endParaRPr sz="1059" dirty="0">
                <a:latin typeface="Arial"/>
                <a:cs typeface="Arial"/>
              </a:endParaRPr>
            </a:p>
            <a:p>
              <a:pPr marL="11206">
                <a:lnSpc>
                  <a:spcPts val="1826"/>
                </a:lnSpc>
                <a:spcBef>
                  <a:spcPts val="800"/>
                </a:spcBef>
                <a:spcAft>
                  <a:spcPts val="300"/>
                </a:spcAft>
              </a:pPr>
              <a:r>
                <a:rPr sz="2382" baseline="16104" dirty="0">
                  <a:solidFill>
                    <a:srgbClr val="006FBF"/>
                  </a:solidFill>
                  <a:latin typeface="Arial"/>
                  <a:cs typeface="Arial"/>
                </a:rPr>
                <a:t>0</a:t>
              </a:r>
              <a:r>
                <a:rPr sz="1059" dirty="0">
                  <a:solidFill>
                    <a:srgbClr val="006FBF"/>
                  </a:solidFill>
                  <a:latin typeface="Arial"/>
                  <a:cs typeface="Arial"/>
                </a:rPr>
                <a:t>10</a:t>
              </a:r>
              <a:endParaRPr sz="1059" dirty="0">
                <a:latin typeface="Arial"/>
                <a:cs typeface="Arial"/>
              </a:endParaRPr>
            </a:p>
          </p:txBody>
        </p:sp>
      </p:grpSp>
      <p:grpSp>
        <p:nvGrpSpPr>
          <p:cNvPr id="95" name="Group 94"/>
          <p:cNvGrpSpPr/>
          <p:nvPr/>
        </p:nvGrpSpPr>
        <p:grpSpPr>
          <a:xfrm>
            <a:off x="5328387" y="1263562"/>
            <a:ext cx="3820947" cy="2775038"/>
            <a:chOff x="3804386" y="1263562"/>
            <a:chExt cx="3820947" cy="2775038"/>
          </a:xfrm>
        </p:grpSpPr>
        <p:grpSp>
          <p:nvGrpSpPr>
            <p:cNvPr id="96" name="Group 95"/>
            <p:cNvGrpSpPr/>
            <p:nvPr/>
          </p:nvGrpSpPr>
          <p:grpSpPr>
            <a:xfrm>
              <a:off x="3804386" y="1263562"/>
              <a:ext cx="3820947" cy="2744080"/>
              <a:chOff x="3804386" y="1263562"/>
              <a:chExt cx="3820947" cy="2744080"/>
            </a:xfrm>
          </p:grpSpPr>
          <p:sp>
            <p:nvSpPr>
              <p:cNvPr id="99" name="object 46"/>
              <p:cNvSpPr/>
              <p:nvPr/>
            </p:nvSpPr>
            <p:spPr>
              <a:xfrm>
                <a:off x="5957048" y="297247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0" name="object 47"/>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sz="1235"/>
              </a:p>
            </p:txBody>
          </p:sp>
          <p:sp>
            <p:nvSpPr>
              <p:cNvPr id="101" name="object 48"/>
              <p:cNvSpPr/>
              <p:nvPr/>
            </p:nvSpPr>
            <p:spPr>
              <a:xfrm>
                <a:off x="6466018" y="3301254"/>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02" name="object 49"/>
              <p:cNvSpPr/>
              <p:nvPr/>
            </p:nvSpPr>
            <p:spPr>
              <a:xfrm>
                <a:off x="5982596" y="360717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3" name="object 50"/>
              <p:cNvSpPr/>
              <p:nvPr/>
            </p:nvSpPr>
            <p:spPr>
              <a:xfrm>
                <a:off x="3987726" y="2284655"/>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4" name="object 51"/>
              <p:cNvSpPr/>
              <p:nvPr/>
            </p:nvSpPr>
            <p:spPr>
              <a:xfrm>
                <a:off x="4940449" y="1943099"/>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05" name="object 52"/>
              <p:cNvSpPr/>
              <p:nvPr/>
            </p:nvSpPr>
            <p:spPr>
              <a:xfrm>
                <a:off x="4395172" y="1612302"/>
                <a:ext cx="126401" cy="125730"/>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06" name="object 53"/>
              <p:cNvSpPr/>
              <p:nvPr/>
            </p:nvSpPr>
            <p:spPr>
              <a:xfrm>
                <a:off x="4000500" y="1395132"/>
                <a:ext cx="3558092" cy="2287345"/>
              </a:xfrm>
              <a:custGeom>
                <a:avLst/>
                <a:gdLst/>
                <a:ahLst/>
                <a:cxnLst/>
                <a:rect l="l" t="t" r="r" b="b"/>
                <a:pathLst>
                  <a:path w="4032504" h="2592324">
                    <a:moveTo>
                      <a:pt x="0" y="0"/>
                    </a:moveTo>
                    <a:lnTo>
                      <a:pt x="0" y="2592324"/>
                    </a:lnTo>
                    <a:lnTo>
                      <a:pt x="4032504" y="2592324"/>
                    </a:lnTo>
                    <a:lnTo>
                      <a:pt x="4032504" y="0"/>
                    </a:lnTo>
                    <a:lnTo>
                      <a:pt x="0" y="0"/>
                    </a:lnTo>
                    <a:close/>
                  </a:path>
                </a:pathLst>
              </a:custGeom>
              <a:ln w="9525">
                <a:solidFill>
                  <a:srgbClr val="000000"/>
                </a:solidFill>
              </a:ln>
            </p:spPr>
            <p:txBody>
              <a:bodyPr wrap="square" lIns="0" tIns="0" rIns="0" bIns="0" rtlCol="0">
                <a:noAutofit/>
              </a:bodyPr>
              <a:lstStyle/>
              <a:p>
                <a:endParaRPr sz="1235"/>
              </a:p>
            </p:txBody>
          </p:sp>
          <p:sp>
            <p:nvSpPr>
              <p:cNvPr id="107" name="object 54"/>
              <p:cNvSpPr/>
              <p:nvPr/>
            </p:nvSpPr>
            <p:spPr>
              <a:xfrm>
                <a:off x="3974951" y="3377229"/>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08" name="object 55"/>
              <p:cNvSpPr/>
              <p:nvPr/>
            </p:nvSpPr>
            <p:spPr>
              <a:xfrm>
                <a:off x="3974951" y="3377229"/>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09" name="object 56"/>
              <p:cNvSpPr/>
              <p:nvPr/>
            </p:nvSpPr>
            <p:spPr>
              <a:xfrm>
                <a:off x="3976968" y="30336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0" name="object 57"/>
              <p:cNvSpPr/>
              <p:nvPr/>
            </p:nvSpPr>
            <p:spPr>
              <a:xfrm>
                <a:off x="3976968" y="30336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1" name="object 58"/>
              <p:cNvSpPr/>
              <p:nvPr/>
            </p:nvSpPr>
            <p:spPr>
              <a:xfrm>
                <a:off x="3976968" y="2690756"/>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2" name="object 59"/>
              <p:cNvSpPr/>
              <p:nvPr/>
            </p:nvSpPr>
            <p:spPr>
              <a:xfrm>
                <a:off x="3976968" y="2690756"/>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3" name="object 60"/>
              <p:cNvSpPr/>
              <p:nvPr/>
            </p:nvSpPr>
            <p:spPr>
              <a:xfrm>
                <a:off x="3974951" y="2349201"/>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4" name="object 61"/>
              <p:cNvSpPr/>
              <p:nvPr/>
            </p:nvSpPr>
            <p:spPr>
              <a:xfrm>
                <a:off x="3974951" y="2349201"/>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5" name="object 62"/>
              <p:cNvSpPr/>
              <p:nvPr/>
            </p:nvSpPr>
            <p:spPr>
              <a:xfrm>
                <a:off x="3976968" y="2018404"/>
                <a:ext cx="62529" cy="0"/>
              </a:xfrm>
              <a:custGeom>
                <a:avLst/>
                <a:gdLst/>
                <a:ahLst/>
                <a:cxnLst/>
                <a:rect l="l" t="t" r="r" b="b"/>
                <a:pathLst>
                  <a:path w="70866">
                    <a:moveTo>
                      <a:pt x="0" y="0"/>
                    </a:moveTo>
                    <a:lnTo>
                      <a:pt x="70866" y="0"/>
                    </a:lnTo>
                  </a:path>
                </a:pathLst>
              </a:custGeom>
              <a:ln w="9525">
                <a:solidFill>
                  <a:srgbClr val="000000"/>
                </a:solidFill>
              </a:ln>
            </p:spPr>
            <p:txBody>
              <a:bodyPr wrap="square" lIns="0" tIns="0" rIns="0" bIns="0" rtlCol="0">
                <a:noAutofit/>
              </a:bodyPr>
              <a:lstStyle/>
              <a:p>
                <a:endParaRPr sz="1235"/>
              </a:p>
            </p:txBody>
          </p:sp>
          <p:sp>
            <p:nvSpPr>
              <p:cNvPr id="116" name="object 63"/>
              <p:cNvSpPr/>
              <p:nvPr/>
            </p:nvSpPr>
            <p:spPr>
              <a:xfrm>
                <a:off x="3976968" y="2018404"/>
                <a:ext cx="62529" cy="0"/>
              </a:xfrm>
              <a:custGeom>
                <a:avLst/>
                <a:gdLst/>
                <a:ahLst/>
                <a:cxnLst/>
                <a:rect l="l" t="t" r="r" b="b"/>
                <a:pathLst>
                  <a:path w="70866">
                    <a:moveTo>
                      <a:pt x="70866" y="0"/>
                    </a:moveTo>
                    <a:lnTo>
                      <a:pt x="0" y="0"/>
                    </a:lnTo>
                  </a:path>
                </a:pathLst>
              </a:custGeom>
              <a:ln w="9525">
                <a:solidFill>
                  <a:srgbClr val="000000"/>
                </a:solidFill>
              </a:ln>
            </p:spPr>
            <p:txBody>
              <a:bodyPr wrap="square" lIns="0" tIns="0" rIns="0" bIns="0" rtlCol="0">
                <a:noAutofit/>
              </a:bodyPr>
              <a:lstStyle/>
              <a:p>
                <a:endParaRPr sz="1235"/>
              </a:p>
            </p:txBody>
          </p:sp>
          <p:sp>
            <p:nvSpPr>
              <p:cNvPr id="117" name="object 64"/>
              <p:cNvSpPr/>
              <p:nvPr/>
            </p:nvSpPr>
            <p:spPr>
              <a:xfrm>
                <a:off x="3974951" y="1675503"/>
                <a:ext cx="63200" cy="0"/>
              </a:xfrm>
              <a:custGeom>
                <a:avLst/>
                <a:gdLst/>
                <a:ahLst/>
                <a:cxnLst/>
                <a:rect l="l" t="t" r="r" b="b"/>
                <a:pathLst>
                  <a:path w="71627">
                    <a:moveTo>
                      <a:pt x="0" y="0"/>
                    </a:moveTo>
                    <a:lnTo>
                      <a:pt x="71627" y="0"/>
                    </a:lnTo>
                  </a:path>
                </a:pathLst>
              </a:custGeom>
              <a:ln w="9525">
                <a:solidFill>
                  <a:srgbClr val="000000"/>
                </a:solidFill>
              </a:ln>
            </p:spPr>
            <p:txBody>
              <a:bodyPr wrap="square" lIns="0" tIns="0" rIns="0" bIns="0" rtlCol="0">
                <a:noAutofit/>
              </a:bodyPr>
              <a:lstStyle/>
              <a:p>
                <a:endParaRPr sz="1235"/>
              </a:p>
            </p:txBody>
          </p:sp>
          <p:sp>
            <p:nvSpPr>
              <p:cNvPr id="118" name="object 65"/>
              <p:cNvSpPr/>
              <p:nvPr/>
            </p:nvSpPr>
            <p:spPr>
              <a:xfrm>
                <a:off x="3974951" y="1675503"/>
                <a:ext cx="63200" cy="0"/>
              </a:xfrm>
              <a:custGeom>
                <a:avLst/>
                <a:gdLst/>
                <a:ahLst/>
                <a:cxnLst/>
                <a:rect l="l" t="t" r="r" b="b"/>
                <a:pathLst>
                  <a:path w="71627">
                    <a:moveTo>
                      <a:pt x="71627" y="0"/>
                    </a:moveTo>
                    <a:lnTo>
                      <a:pt x="0" y="0"/>
                    </a:lnTo>
                  </a:path>
                </a:pathLst>
              </a:custGeom>
              <a:ln w="9525">
                <a:solidFill>
                  <a:srgbClr val="000000"/>
                </a:solidFill>
              </a:ln>
            </p:spPr>
            <p:txBody>
              <a:bodyPr wrap="square" lIns="0" tIns="0" rIns="0" bIns="0" rtlCol="0">
                <a:noAutofit/>
              </a:bodyPr>
              <a:lstStyle/>
              <a:p>
                <a:endParaRPr sz="1235"/>
              </a:p>
            </p:txBody>
          </p:sp>
          <p:sp>
            <p:nvSpPr>
              <p:cNvPr id="119" name="object 66"/>
              <p:cNvSpPr/>
              <p:nvPr/>
            </p:nvSpPr>
            <p:spPr>
              <a:xfrm>
                <a:off x="4499386"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0" name="object 67"/>
              <p:cNvSpPr/>
              <p:nvPr/>
            </p:nvSpPr>
            <p:spPr>
              <a:xfrm>
                <a:off x="4499386"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1" name="object 68"/>
              <p:cNvSpPr/>
              <p:nvPr/>
            </p:nvSpPr>
            <p:spPr>
              <a:xfrm>
                <a:off x="501575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2" name="object 69"/>
              <p:cNvSpPr/>
              <p:nvPr/>
            </p:nvSpPr>
            <p:spPr>
              <a:xfrm>
                <a:off x="501575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3" name="object 70"/>
              <p:cNvSpPr/>
              <p:nvPr/>
            </p:nvSpPr>
            <p:spPr>
              <a:xfrm>
                <a:off x="5515984"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4" name="object 71"/>
              <p:cNvSpPr/>
              <p:nvPr/>
            </p:nvSpPr>
            <p:spPr>
              <a:xfrm>
                <a:off x="5515984"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5" name="object 72"/>
              <p:cNvSpPr/>
              <p:nvPr/>
            </p:nvSpPr>
            <p:spPr>
              <a:xfrm>
                <a:off x="6033023"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6" name="object 73"/>
              <p:cNvSpPr/>
              <p:nvPr/>
            </p:nvSpPr>
            <p:spPr>
              <a:xfrm>
                <a:off x="6033023"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7" name="object 74"/>
              <p:cNvSpPr/>
              <p:nvPr/>
            </p:nvSpPr>
            <p:spPr>
              <a:xfrm>
                <a:off x="6528547"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28" name="object 75"/>
              <p:cNvSpPr/>
              <p:nvPr/>
            </p:nvSpPr>
            <p:spPr>
              <a:xfrm>
                <a:off x="6528547"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29" name="object 76"/>
              <p:cNvSpPr/>
              <p:nvPr/>
            </p:nvSpPr>
            <p:spPr>
              <a:xfrm>
                <a:off x="7026088" y="3619276"/>
                <a:ext cx="0" cy="127746"/>
              </a:xfrm>
              <a:custGeom>
                <a:avLst/>
                <a:gdLst/>
                <a:ahLst/>
                <a:cxnLst/>
                <a:rect l="l" t="t" r="r" b="b"/>
                <a:pathLst>
                  <a:path h="144779">
                    <a:moveTo>
                      <a:pt x="0" y="0"/>
                    </a:moveTo>
                    <a:lnTo>
                      <a:pt x="0" y="144779"/>
                    </a:lnTo>
                  </a:path>
                </a:pathLst>
              </a:custGeom>
              <a:ln w="9525">
                <a:solidFill>
                  <a:srgbClr val="000000"/>
                </a:solidFill>
              </a:ln>
            </p:spPr>
            <p:txBody>
              <a:bodyPr wrap="square" lIns="0" tIns="0" rIns="0" bIns="0" rtlCol="0">
                <a:noAutofit/>
              </a:bodyPr>
              <a:lstStyle/>
              <a:p>
                <a:endParaRPr sz="1235"/>
              </a:p>
            </p:txBody>
          </p:sp>
          <p:sp>
            <p:nvSpPr>
              <p:cNvPr id="130" name="object 77"/>
              <p:cNvSpPr/>
              <p:nvPr/>
            </p:nvSpPr>
            <p:spPr>
              <a:xfrm>
                <a:off x="7026088" y="3619276"/>
                <a:ext cx="0" cy="127746"/>
              </a:xfrm>
              <a:custGeom>
                <a:avLst/>
                <a:gdLst/>
                <a:ahLst/>
                <a:cxnLst/>
                <a:rect l="l" t="t" r="r" b="b"/>
                <a:pathLst>
                  <a:path h="144779">
                    <a:moveTo>
                      <a:pt x="0" y="144779"/>
                    </a:moveTo>
                    <a:lnTo>
                      <a:pt x="0" y="0"/>
                    </a:lnTo>
                  </a:path>
                </a:pathLst>
              </a:custGeom>
              <a:ln w="9525">
                <a:solidFill>
                  <a:srgbClr val="000000"/>
                </a:solidFill>
              </a:ln>
            </p:spPr>
            <p:txBody>
              <a:bodyPr wrap="square" lIns="0" tIns="0" rIns="0" bIns="0" rtlCol="0">
                <a:noAutofit/>
              </a:bodyPr>
              <a:lstStyle/>
              <a:p>
                <a:endParaRPr sz="1235"/>
              </a:p>
            </p:txBody>
          </p:sp>
          <p:sp>
            <p:nvSpPr>
              <p:cNvPr id="131" name="object 78"/>
              <p:cNvSpPr/>
              <p:nvPr/>
            </p:nvSpPr>
            <p:spPr>
              <a:xfrm>
                <a:off x="6453244" y="2969783"/>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sz="1235"/>
              </a:p>
            </p:txBody>
          </p:sp>
          <p:sp>
            <p:nvSpPr>
              <p:cNvPr id="132" name="object 79"/>
              <p:cNvSpPr/>
              <p:nvPr/>
            </p:nvSpPr>
            <p:spPr>
              <a:xfrm>
                <a:off x="6961543" y="2589904"/>
                <a:ext cx="126401" cy="126401"/>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sz="1235"/>
              </a:p>
            </p:txBody>
          </p:sp>
          <p:sp>
            <p:nvSpPr>
              <p:cNvPr id="133" name="object 80"/>
              <p:cNvSpPr/>
              <p:nvPr/>
            </p:nvSpPr>
            <p:spPr>
              <a:xfrm>
                <a:off x="6466018" y="2259107"/>
                <a:ext cx="125730" cy="126401"/>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sz="1235"/>
              </a:p>
            </p:txBody>
          </p:sp>
          <p:sp>
            <p:nvSpPr>
              <p:cNvPr id="134" name="object 81"/>
              <p:cNvSpPr/>
              <p:nvPr/>
            </p:nvSpPr>
            <p:spPr>
              <a:xfrm>
                <a:off x="6453244" y="2971128"/>
                <a:ext cx="125730" cy="125730"/>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FF0000"/>
              </a:solidFill>
            </p:spPr>
            <p:txBody>
              <a:bodyPr wrap="square" lIns="0" tIns="0" rIns="0" bIns="0" rtlCol="0">
                <a:noAutofit/>
              </a:bodyPr>
              <a:lstStyle/>
              <a:p>
                <a:endParaRPr sz="1235"/>
              </a:p>
            </p:txBody>
          </p:sp>
          <p:sp>
            <p:nvSpPr>
              <p:cNvPr id="135" name="object 82"/>
              <p:cNvSpPr/>
              <p:nvPr/>
            </p:nvSpPr>
            <p:spPr>
              <a:xfrm>
                <a:off x="4406602" y="2971128"/>
                <a:ext cx="126401" cy="125730"/>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FF0000"/>
              </a:solidFill>
            </p:spPr>
            <p:txBody>
              <a:bodyPr wrap="square" lIns="0" tIns="0" rIns="0" bIns="0" rtlCol="0">
                <a:noAutofit/>
              </a:bodyPr>
              <a:lstStyle/>
              <a:p>
                <a:endParaRPr sz="1235"/>
              </a:p>
            </p:txBody>
          </p:sp>
          <p:sp>
            <p:nvSpPr>
              <p:cNvPr id="136" name="object 45"/>
              <p:cNvSpPr txBox="1"/>
              <p:nvPr/>
            </p:nvSpPr>
            <p:spPr>
              <a:xfrm>
                <a:off x="3804386" y="1263562"/>
                <a:ext cx="175444" cy="1853210"/>
              </a:xfrm>
              <a:prstGeom prst="rect">
                <a:avLst/>
              </a:prstGeom>
            </p:spPr>
            <p:txBody>
              <a:bodyPr wrap="square" lIns="0" tIns="0" rIns="0" bIns="0" rtlCol="0">
                <a:noAutofit/>
              </a:bodyPr>
              <a:lstStyle/>
              <a:p>
                <a:pPr marL="11206" marR="26929">
                  <a:lnSpc>
                    <a:spcPts val="1557"/>
                  </a:lnSpc>
                  <a:spcBef>
                    <a:spcPts val="78"/>
                  </a:spcBef>
                </a:pPr>
                <a:r>
                  <a:rPr sz="1412" dirty="0">
                    <a:latin typeface="Century Gothic"/>
                    <a:cs typeface="Century Gothic"/>
                  </a:rPr>
                  <a:t>9</a:t>
                </a:r>
              </a:p>
              <a:p>
                <a:pPr marL="22642" marR="14129">
                  <a:lnSpc>
                    <a:spcPct val="102172"/>
                  </a:lnSpc>
                  <a:spcBef>
                    <a:spcPts val="694"/>
                  </a:spcBef>
                </a:pPr>
                <a:r>
                  <a:rPr sz="1412" dirty="0">
                    <a:latin typeface="Century Gothic"/>
                    <a:cs typeface="Century Gothic"/>
                  </a:rPr>
                  <a:t>8</a:t>
                </a:r>
              </a:p>
              <a:p>
                <a:pPr marL="36771">
                  <a:lnSpc>
                    <a:spcPct val="102172"/>
                  </a:lnSpc>
                  <a:spcBef>
                    <a:spcPts val="773"/>
                  </a:spcBef>
                </a:pPr>
                <a:r>
                  <a:rPr sz="1412" dirty="0">
                    <a:latin typeface="Century Gothic"/>
                    <a:cs typeface="Century Gothic"/>
                  </a:rPr>
                  <a:t>7</a:t>
                </a:r>
              </a:p>
              <a:p>
                <a:pPr marL="34761" marR="2010">
                  <a:lnSpc>
                    <a:spcPct val="102172"/>
                  </a:lnSpc>
                  <a:spcBef>
                    <a:spcPts val="773"/>
                  </a:spcBef>
                </a:pPr>
                <a:r>
                  <a:rPr sz="1412" dirty="0">
                    <a:latin typeface="Century Gothic"/>
                    <a:cs typeface="Century Gothic"/>
                  </a:rPr>
                  <a:t>6</a:t>
                </a:r>
              </a:p>
              <a:p>
                <a:pPr marL="34761" marR="2010">
                  <a:lnSpc>
                    <a:spcPct val="102172"/>
                  </a:lnSpc>
                  <a:spcBef>
                    <a:spcPts val="958"/>
                  </a:spcBef>
                </a:pPr>
                <a:r>
                  <a:rPr sz="1412" dirty="0">
                    <a:latin typeface="Century Gothic"/>
                    <a:cs typeface="Century Gothic"/>
                  </a:rPr>
                  <a:t>5</a:t>
                </a:r>
              </a:p>
              <a:p>
                <a:pPr marL="36771">
                  <a:lnSpc>
                    <a:spcPct val="102172"/>
                  </a:lnSpc>
                  <a:spcBef>
                    <a:spcPts val="1069"/>
                  </a:spcBef>
                </a:pPr>
                <a:r>
                  <a:rPr sz="1412" dirty="0">
                    <a:latin typeface="Century Gothic"/>
                    <a:cs typeface="Century Gothic"/>
                  </a:rPr>
                  <a:t>4</a:t>
                </a:r>
              </a:p>
            </p:txBody>
          </p:sp>
          <p:sp>
            <p:nvSpPr>
              <p:cNvPr id="137" name="object 43"/>
              <p:cNvSpPr txBox="1"/>
              <p:nvPr/>
            </p:nvSpPr>
            <p:spPr>
              <a:xfrm>
                <a:off x="6667276" y="1708639"/>
                <a:ext cx="719830" cy="201930"/>
              </a:xfrm>
              <a:prstGeom prst="rect">
                <a:avLst/>
              </a:prstGeom>
            </p:spPr>
            <p:txBody>
              <a:bodyPr wrap="square" lIns="0" tIns="0" rIns="0" bIns="0" rtlCol="0">
                <a:noAutofit/>
              </a:bodyPr>
              <a:lstStyle/>
              <a:p>
                <a:pPr marL="11206">
                  <a:lnSpc>
                    <a:spcPts val="1557"/>
                  </a:lnSpc>
                  <a:spcBef>
                    <a:spcPts val="78"/>
                  </a:spcBef>
                </a:pPr>
                <a:r>
                  <a:rPr sz="1412" dirty="0">
                    <a:solidFill>
                      <a:schemeClr val="accent2">
                        <a:lumMod val="75000"/>
                      </a:schemeClr>
                    </a:solidFill>
                    <a:latin typeface="Century Gothic"/>
                    <a:cs typeface="Century Gothic"/>
                  </a:rPr>
                  <a:t>cluster2</a:t>
                </a:r>
              </a:p>
            </p:txBody>
          </p:sp>
          <p:sp>
            <p:nvSpPr>
              <p:cNvPr id="138" name="object 42"/>
              <p:cNvSpPr txBox="1"/>
              <p:nvPr/>
            </p:nvSpPr>
            <p:spPr>
              <a:xfrm>
                <a:off x="4493559" y="17362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3</a:t>
                </a:r>
                <a:endParaRPr sz="794">
                  <a:latin typeface="Century Gothic"/>
                  <a:cs typeface="Century Gothic"/>
                </a:endParaRPr>
              </a:p>
            </p:txBody>
          </p:sp>
          <p:sp>
            <p:nvSpPr>
              <p:cNvPr id="139" name="object 39"/>
              <p:cNvSpPr txBox="1"/>
              <p:nvPr/>
            </p:nvSpPr>
            <p:spPr>
              <a:xfrm>
                <a:off x="5036823" y="207910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4</a:t>
                </a:r>
                <a:endParaRPr sz="794">
                  <a:latin typeface="Century Gothic"/>
                  <a:cs typeface="Century Gothic"/>
                </a:endParaRPr>
              </a:p>
            </p:txBody>
          </p:sp>
          <p:sp>
            <p:nvSpPr>
              <p:cNvPr id="140" name="object 37"/>
              <p:cNvSpPr txBox="1"/>
              <p:nvPr/>
            </p:nvSpPr>
            <p:spPr>
              <a:xfrm>
                <a:off x="6628280" y="2332577"/>
                <a:ext cx="150486"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10</a:t>
                </a:r>
                <a:endParaRPr sz="794">
                  <a:latin typeface="Century Gothic"/>
                  <a:cs typeface="Century Gothic"/>
                </a:endParaRPr>
              </a:p>
            </p:txBody>
          </p:sp>
          <p:sp>
            <p:nvSpPr>
              <p:cNvPr id="141" name="object 36"/>
              <p:cNvSpPr txBox="1"/>
              <p:nvPr/>
            </p:nvSpPr>
            <p:spPr>
              <a:xfrm>
                <a:off x="4090147" y="241393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1</a:t>
                </a:r>
                <a:endParaRPr sz="794">
                  <a:latin typeface="Century Gothic"/>
                  <a:cs typeface="Century Gothic"/>
                </a:endParaRPr>
              </a:p>
            </p:txBody>
          </p:sp>
          <p:sp>
            <p:nvSpPr>
              <p:cNvPr id="142" name="object 35"/>
              <p:cNvSpPr txBox="1"/>
              <p:nvPr/>
            </p:nvSpPr>
            <p:spPr>
              <a:xfrm>
                <a:off x="7124476" y="2663374"/>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9</a:t>
                </a:r>
                <a:endParaRPr sz="794">
                  <a:latin typeface="Century Gothic"/>
                  <a:cs typeface="Century Gothic"/>
                </a:endParaRPr>
              </a:p>
            </p:txBody>
          </p:sp>
          <p:sp>
            <p:nvSpPr>
              <p:cNvPr id="143" name="object 34"/>
              <p:cNvSpPr txBox="1"/>
              <p:nvPr/>
            </p:nvSpPr>
            <p:spPr>
              <a:xfrm>
                <a:off x="6090404" y="3043930"/>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6</a:t>
                </a:r>
                <a:endParaRPr sz="794">
                  <a:latin typeface="Century Gothic"/>
                  <a:cs typeface="Century Gothic"/>
                </a:endParaRPr>
              </a:p>
            </p:txBody>
          </p:sp>
          <p:sp>
            <p:nvSpPr>
              <p:cNvPr id="144" name="object 33"/>
              <p:cNvSpPr txBox="1"/>
              <p:nvPr/>
            </p:nvSpPr>
            <p:spPr>
              <a:xfrm>
                <a:off x="6615505" y="3042581"/>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8</a:t>
                </a:r>
                <a:endParaRPr sz="794">
                  <a:latin typeface="Century Gothic"/>
                  <a:cs typeface="Century Gothic"/>
                </a:endParaRPr>
              </a:p>
            </p:txBody>
          </p:sp>
          <p:sp>
            <p:nvSpPr>
              <p:cNvPr id="145" name="object 32"/>
              <p:cNvSpPr txBox="1"/>
              <p:nvPr/>
            </p:nvSpPr>
            <p:spPr>
              <a:xfrm>
                <a:off x="4539951" y="3056697"/>
                <a:ext cx="94023" cy="123265"/>
              </a:xfrm>
              <a:prstGeom prst="rect">
                <a:avLst/>
              </a:prstGeom>
            </p:spPr>
            <p:txBody>
              <a:bodyPr wrap="square" lIns="0" tIns="0" rIns="0" bIns="0" rtlCol="0">
                <a:noAutofit/>
              </a:bodyPr>
              <a:lstStyle/>
              <a:p>
                <a:pPr marL="11206">
                  <a:lnSpc>
                    <a:spcPts val="913"/>
                  </a:lnSpc>
                  <a:spcBef>
                    <a:spcPts val="45"/>
                  </a:spcBef>
                </a:pPr>
                <a:r>
                  <a:rPr sz="794" dirty="0">
                    <a:solidFill>
                      <a:srgbClr val="640064"/>
                    </a:solidFill>
                    <a:latin typeface="Century Gothic"/>
                    <a:cs typeface="Century Gothic"/>
                  </a:rPr>
                  <a:t>2</a:t>
                </a:r>
                <a:endParaRPr sz="794">
                  <a:latin typeface="Century Gothic"/>
                  <a:cs typeface="Century Gothic"/>
                </a:endParaRPr>
              </a:p>
            </p:txBody>
          </p:sp>
          <p:sp>
            <p:nvSpPr>
              <p:cNvPr id="146" name="object 31"/>
              <p:cNvSpPr txBox="1"/>
              <p:nvPr/>
            </p:nvSpPr>
            <p:spPr>
              <a:xfrm>
                <a:off x="3840704" y="329741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47" name="object 30"/>
              <p:cNvSpPr txBox="1"/>
              <p:nvPr/>
            </p:nvSpPr>
            <p:spPr>
              <a:xfrm>
                <a:off x="3885752" y="363896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2</a:t>
                </a:r>
                <a:endParaRPr sz="1412">
                  <a:latin typeface="Century Gothic"/>
                  <a:cs typeface="Century Gothic"/>
                </a:endParaRPr>
              </a:p>
            </p:txBody>
          </p:sp>
          <p:sp>
            <p:nvSpPr>
              <p:cNvPr id="148" name="object 29"/>
              <p:cNvSpPr txBox="1"/>
              <p:nvPr/>
            </p:nvSpPr>
            <p:spPr>
              <a:xfrm>
                <a:off x="7008168" y="3774795"/>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8</a:t>
                </a:r>
                <a:endParaRPr sz="1412">
                  <a:latin typeface="Century Gothic"/>
                  <a:cs typeface="Century Gothic"/>
                </a:endParaRPr>
              </a:p>
            </p:txBody>
          </p:sp>
          <p:sp>
            <p:nvSpPr>
              <p:cNvPr id="149" name="object 28"/>
              <p:cNvSpPr txBox="1"/>
              <p:nvPr/>
            </p:nvSpPr>
            <p:spPr>
              <a:xfrm>
                <a:off x="7475453" y="3780844"/>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9</a:t>
                </a:r>
                <a:endParaRPr sz="1412">
                  <a:latin typeface="Century Gothic"/>
                  <a:cs typeface="Century Gothic"/>
                </a:endParaRPr>
              </a:p>
            </p:txBody>
          </p:sp>
          <p:sp>
            <p:nvSpPr>
              <p:cNvPr id="150" name="object 27"/>
              <p:cNvSpPr txBox="1"/>
              <p:nvPr/>
            </p:nvSpPr>
            <p:spPr>
              <a:xfrm>
                <a:off x="5458391" y="3792930"/>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5</a:t>
                </a:r>
                <a:endParaRPr sz="1412">
                  <a:latin typeface="Century Gothic"/>
                  <a:cs typeface="Century Gothic"/>
                </a:endParaRPr>
              </a:p>
            </p:txBody>
          </p:sp>
          <p:sp>
            <p:nvSpPr>
              <p:cNvPr id="151" name="object 26"/>
              <p:cNvSpPr txBox="1"/>
              <p:nvPr/>
            </p:nvSpPr>
            <p:spPr>
              <a:xfrm>
                <a:off x="5967356" y="3787558"/>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6</a:t>
                </a:r>
                <a:endParaRPr sz="1412">
                  <a:latin typeface="Century Gothic"/>
                  <a:cs typeface="Century Gothic"/>
                </a:endParaRPr>
              </a:p>
            </p:txBody>
          </p:sp>
          <p:sp>
            <p:nvSpPr>
              <p:cNvPr id="152" name="object 25"/>
              <p:cNvSpPr txBox="1"/>
              <p:nvPr/>
            </p:nvSpPr>
            <p:spPr>
              <a:xfrm>
                <a:off x="6475661" y="3792943"/>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7</a:t>
                </a:r>
                <a:endParaRPr sz="1412">
                  <a:latin typeface="Century Gothic"/>
                  <a:cs typeface="Century Gothic"/>
                </a:endParaRPr>
              </a:p>
            </p:txBody>
          </p:sp>
          <p:sp>
            <p:nvSpPr>
              <p:cNvPr id="153" name="object 24"/>
              <p:cNvSpPr txBox="1"/>
              <p:nvPr/>
            </p:nvSpPr>
            <p:spPr>
              <a:xfrm>
                <a:off x="4441788"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3</a:t>
                </a:r>
                <a:endParaRPr sz="1412">
                  <a:latin typeface="Century Gothic"/>
                  <a:cs typeface="Century Gothic"/>
                </a:endParaRPr>
              </a:p>
            </p:txBody>
          </p:sp>
          <p:sp>
            <p:nvSpPr>
              <p:cNvPr id="154" name="object 23"/>
              <p:cNvSpPr txBox="1"/>
              <p:nvPr/>
            </p:nvSpPr>
            <p:spPr>
              <a:xfrm>
                <a:off x="4950086" y="3805712"/>
                <a:ext cx="149880" cy="201930"/>
              </a:xfrm>
              <a:prstGeom prst="rect">
                <a:avLst/>
              </a:prstGeom>
            </p:spPr>
            <p:txBody>
              <a:bodyPr wrap="square" lIns="0" tIns="0" rIns="0" bIns="0" rtlCol="0">
                <a:noAutofit/>
              </a:bodyPr>
              <a:lstStyle/>
              <a:p>
                <a:pPr marL="11206">
                  <a:lnSpc>
                    <a:spcPts val="1557"/>
                  </a:lnSpc>
                  <a:spcBef>
                    <a:spcPts val="78"/>
                  </a:spcBef>
                </a:pPr>
                <a:r>
                  <a:rPr sz="1412" dirty="0">
                    <a:latin typeface="Century Gothic"/>
                    <a:cs typeface="Century Gothic"/>
                  </a:rPr>
                  <a:t>4</a:t>
                </a:r>
                <a:endParaRPr sz="1412">
                  <a:latin typeface="Century Gothic"/>
                  <a:cs typeface="Century Gothic"/>
                </a:endParaRPr>
              </a:p>
            </p:txBody>
          </p:sp>
          <p:sp>
            <p:nvSpPr>
              <p:cNvPr id="155" name="object 16"/>
              <p:cNvSpPr txBox="1"/>
              <p:nvPr/>
            </p:nvSpPr>
            <p:spPr>
              <a:xfrm>
                <a:off x="4000500" y="1395133"/>
                <a:ext cx="3558092" cy="280370"/>
              </a:xfrm>
              <a:prstGeom prst="rect">
                <a:avLst/>
              </a:prstGeom>
            </p:spPr>
            <p:txBody>
              <a:bodyPr wrap="square" lIns="0" tIns="0" rIns="0" bIns="0" rtlCol="0">
                <a:noAutofit/>
              </a:bodyPr>
              <a:lstStyle/>
              <a:p>
                <a:pPr>
                  <a:lnSpc>
                    <a:spcPts val="794"/>
                  </a:lnSpc>
                  <a:spcBef>
                    <a:spcPts val="4"/>
                  </a:spcBef>
                </a:pPr>
                <a:endParaRPr sz="794" dirty="0"/>
              </a:p>
              <a:p>
                <a:pPr marL="1026738">
                  <a:lnSpc>
                    <a:spcPts val="1407"/>
                  </a:lnSpc>
                  <a:spcBef>
                    <a:spcPts val="70"/>
                  </a:spcBef>
                </a:pPr>
                <a:r>
                  <a:rPr sz="2118" baseline="-11894" dirty="0">
                    <a:solidFill>
                      <a:schemeClr val="accent5">
                        <a:lumMod val="75000"/>
                      </a:schemeClr>
                    </a:solidFill>
                    <a:latin typeface="Century Gothic"/>
                    <a:cs typeface="Century Gothic"/>
                  </a:rPr>
                  <a:t>cluster1</a:t>
                </a:r>
                <a:endParaRPr sz="1412" dirty="0">
                  <a:solidFill>
                    <a:schemeClr val="accent5">
                      <a:lumMod val="75000"/>
                    </a:schemeClr>
                  </a:solidFill>
                  <a:latin typeface="Century Gothic"/>
                  <a:cs typeface="Century Gothic"/>
                </a:endParaRPr>
              </a:p>
            </p:txBody>
          </p:sp>
          <p:sp>
            <p:nvSpPr>
              <p:cNvPr id="156" name="object 15"/>
              <p:cNvSpPr txBox="1"/>
              <p:nvPr/>
            </p:nvSpPr>
            <p:spPr>
              <a:xfrm>
                <a:off x="4000500" y="1675503"/>
                <a:ext cx="0" cy="342900"/>
              </a:xfrm>
              <a:prstGeom prst="rect">
                <a:avLst/>
              </a:prstGeom>
            </p:spPr>
            <p:txBody>
              <a:bodyPr wrap="square" lIns="0" tIns="0" rIns="0" bIns="0" rtlCol="0">
                <a:noAutofit/>
              </a:bodyPr>
              <a:lstStyle/>
              <a:p>
                <a:pPr marL="22413">
                  <a:lnSpc>
                    <a:spcPts val="882"/>
                  </a:lnSpc>
                </a:pPr>
                <a:endParaRPr sz="882"/>
              </a:p>
            </p:txBody>
          </p:sp>
          <p:sp>
            <p:nvSpPr>
              <p:cNvPr id="157" name="object 14"/>
              <p:cNvSpPr txBox="1"/>
              <p:nvPr/>
            </p:nvSpPr>
            <p:spPr>
              <a:xfrm>
                <a:off x="4000500" y="2018404"/>
                <a:ext cx="0" cy="330797"/>
              </a:xfrm>
              <a:prstGeom prst="rect">
                <a:avLst/>
              </a:prstGeom>
            </p:spPr>
            <p:txBody>
              <a:bodyPr wrap="square" lIns="0" tIns="0" rIns="0" bIns="0" rtlCol="0">
                <a:noAutofit/>
              </a:bodyPr>
              <a:lstStyle/>
              <a:p>
                <a:pPr marL="22413">
                  <a:lnSpc>
                    <a:spcPts val="882"/>
                  </a:lnSpc>
                </a:pPr>
                <a:endParaRPr sz="882"/>
              </a:p>
            </p:txBody>
          </p:sp>
          <p:sp>
            <p:nvSpPr>
              <p:cNvPr id="158" name="object 13"/>
              <p:cNvSpPr txBox="1"/>
              <p:nvPr/>
            </p:nvSpPr>
            <p:spPr>
              <a:xfrm>
                <a:off x="4000500" y="2349201"/>
                <a:ext cx="0" cy="341555"/>
              </a:xfrm>
              <a:prstGeom prst="rect">
                <a:avLst/>
              </a:prstGeom>
            </p:spPr>
            <p:txBody>
              <a:bodyPr wrap="square" lIns="0" tIns="0" rIns="0" bIns="0" rtlCol="0">
                <a:noAutofit/>
              </a:bodyPr>
              <a:lstStyle/>
              <a:p>
                <a:pPr marL="22413">
                  <a:lnSpc>
                    <a:spcPts val="882"/>
                  </a:lnSpc>
                </a:pPr>
                <a:endParaRPr sz="882"/>
              </a:p>
            </p:txBody>
          </p:sp>
          <p:sp>
            <p:nvSpPr>
              <p:cNvPr id="159" name="object 12"/>
              <p:cNvSpPr txBox="1"/>
              <p:nvPr/>
            </p:nvSpPr>
            <p:spPr>
              <a:xfrm>
                <a:off x="4000500" y="2690756"/>
                <a:ext cx="0" cy="342900"/>
              </a:xfrm>
              <a:prstGeom prst="rect">
                <a:avLst/>
              </a:prstGeom>
            </p:spPr>
            <p:txBody>
              <a:bodyPr wrap="square" lIns="0" tIns="0" rIns="0" bIns="0" rtlCol="0">
                <a:noAutofit/>
              </a:bodyPr>
              <a:lstStyle/>
              <a:p>
                <a:pPr marL="22413">
                  <a:lnSpc>
                    <a:spcPts val="882"/>
                  </a:lnSpc>
                </a:pPr>
                <a:endParaRPr sz="882"/>
              </a:p>
            </p:txBody>
          </p:sp>
          <p:sp>
            <p:nvSpPr>
              <p:cNvPr id="160" name="object 11"/>
              <p:cNvSpPr txBox="1"/>
              <p:nvPr/>
            </p:nvSpPr>
            <p:spPr>
              <a:xfrm>
                <a:off x="4000500" y="3033657"/>
                <a:ext cx="0" cy="343571"/>
              </a:xfrm>
              <a:prstGeom prst="rect">
                <a:avLst/>
              </a:prstGeom>
            </p:spPr>
            <p:txBody>
              <a:bodyPr wrap="square" lIns="0" tIns="0" rIns="0" bIns="0" rtlCol="0">
                <a:noAutofit/>
              </a:bodyPr>
              <a:lstStyle/>
              <a:p>
                <a:pPr marL="22413">
                  <a:lnSpc>
                    <a:spcPts val="882"/>
                  </a:lnSpc>
                </a:pPr>
                <a:endParaRPr sz="882"/>
              </a:p>
            </p:txBody>
          </p:sp>
          <p:sp>
            <p:nvSpPr>
              <p:cNvPr id="161" name="object 10"/>
              <p:cNvSpPr txBox="1"/>
              <p:nvPr/>
            </p:nvSpPr>
            <p:spPr>
              <a:xfrm>
                <a:off x="4000500" y="3377229"/>
                <a:ext cx="3558092" cy="305248"/>
              </a:xfrm>
              <a:prstGeom prst="rect">
                <a:avLst/>
              </a:prstGeom>
            </p:spPr>
            <p:txBody>
              <a:bodyPr wrap="square" lIns="0" tIns="0" rIns="0" bIns="0" rtlCol="0">
                <a:noAutofit/>
              </a:bodyPr>
              <a:lstStyle/>
              <a:p>
                <a:pPr marR="862665" algn="r">
                  <a:lnSpc>
                    <a:spcPts val="896"/>
                  </a:lnSpc>
                  <a:spcBef>
                    <a:spcPts val="44"/>
                  </a:spcBef>
                </a:pPr>
                <a:r>
                  <a:rPr sz="794" dirty="0">
                    <a:solidFill>
                      <a:srgbClr val="640064"/>
                    </a:solidFill>
                    <a:latin typeface="Century Gothic"/>
                    <a:cs typeface="Century Gothic"/>
                  </a:rPr>
                  <a:t>7</a:t>
                </a:r>
                <a:endParaRPr sz="794">
                  <a:latin typeface="Century Gothic"/>
                  <a:cs typeface="Century Gothic"/>
                </a:endParaRPr>
              </a:p>
              <a:p>
                <a:pPr marL="1917043" marR="1547210" algn="ctr">
                  <a:lnSpc>
                    <a:spcPct val="102172"/>
                  </a:lnSpc>
                </a:pPr>
                <a:r>
                  <a:rPr sz="794" dirty="0">
                    <a:solidFill>
                      <a:srgbClr val="640064"/>
                    </a:solidFill>
                    <a:latin typeface="Century Gothic"/>
                    <a:cs typeface="Century Gothic"/>
                  </a:rPr>
                  <a:t>5</a:t>
                </a:r>
                <a:endParaRPr sz="794">
                  <a:latin typeface="Century Gothic"/>
                  <a:cs typeface="Century Gothic"/>
                </a:endParaRPr>
              </a:p>
            </p:txBody>
          </p:sp>
          <p:sp>
            <p:nvSpPr>
              <p:cNvPr id="162" name="object 9"/>
              <p:cNvSpPr txBox="1"/>
              <p:nvPr/>
            </p:nvSpPr>
            <p:spPr>
              <a:xfrm>
                <a:off x="4000500" y="3682478"/>
                <a:ext cx="498885"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3" name="object 8"/>
              <p:cNvSpPr txBox="1"/>
              <p:nvPr/>
            </p:nvSpPr>
            <p:spPr>
              <a:xfrm>
                <a:off x="4499386" y="3682478"/>
                <a:ext cx="516367"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4" name="object 7"/>
              <p:cNvSpPr txBox="1"/>
              <p:nvPr/>
            </p:nvSpPr>
            <p:spPr>
              <a:xfrm>
                <a:off x="5015753" y="3682478"/>
                <a:ext cx="50023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5" name="object 6"/>
              <p:cNvSpPr txBox="1"/>
              <p:nvPr/>
            </p:nvSpPr>
            <p:spPr>
              <a:xfrm>
                <a:off x="5515984" y="3682478"/>
                <a:ext cx="517039"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6" name="object 5"/>
              <p:cNvSpPr txBox="1"/>
              <p:nvPr/>
            </p:nvSpPr>
            <p:spPr>
              <a:xfrm>
                <a:off x="6033023" y="3682478"/>
                <a:ext cx="495524"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7" name="object 4"/>
              <p:cNvSpPr txBox="1"/>
              <p:nvPr/>
            </p:nvSpPr>
            <p:spPr>
              <a:xfrm>
                <a:off x="6528548" y="3682478"/>
                <a:ext cx="497540" cy="64545"/>
              </a:xfrm>
              <a:prstGeom prst="rect">
                <a:avLst/>
              </a:prstGeom>
            </p:spPr>
            <p:txBody>
              <a:bodyPr wrap="square" lIns="0" tIns="0" rIns="0" bIns="0" rtlCol="0">
                <a:noAutofit/>
              </a:bodyPr>
              <a:lstStyle/>
              <a:p>
                <a:pPr marL="22413">
                  <a:lnSpc>
                    <a:spcPts val="485"/>
                  </a:lnSpc>
                  <a:spcBef>
                    <a:spcPts val="22"/>
                  </a:spcBef>
                </a:pPr>
                <a:endParaRPr sz="485"/>
              </a:p>
            </p:txBody>
          </p:sp>
          <p:sp>
            <p:nvSpPr>
              <p:cNvPr id="168" name="object 3"/>
              <p:cNvSpPr txBox="1"/>
              <p:nvPr/>
            </p:nvSpPr>
            <p:spPr>
              <a:xfrm>
                <a:off x="7026089" y="3682478"/>
                <a:ext cx="532503" cy="64545"/>
              </a:xfrm>
              <a:prstGeom prst="rect">
                <a:avLst/>
              </a:prstGeom>
            </p:spPr>
            <p:txBody>
              <a:bodyPr wrap="square" lIns="0" tIns="0" rIns="0" bIns="0" rtlCol="0">
                <a:noAutofit/>
              </a:bodyPr>
              <a:lstStyle/>
              <a:p>
                <a:pPr marL="22413">
                  <a:lnSpc>
                    <a:spcPts val="485"/>
                  </a:lnSpc>
                  <a:spcBef>
                    <a:spcPts val="22"/>
                  </a:spcBef>
                </a:pPr>
                <a:endParaRPr sz="485"/>
              </a:p>
            </p:txBody>
          </p:sp>
        </p:grpSp>
        <p:sp>
          <p:nvSpPr>
            <p:cNvPr id="97" name="Oval 96"/>
            <p:cNvSpPr/>
            <p:nvPr/>
          </p:nvSpPr>
          <p:spPr bwMode="auto">
            <a:xfrm>
              <a:off x="3937363" y="1447801"/>
              <a:ext cx="1320437" cy="1755738"/>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noFill/>
                <a:latin typeface="Arial" charset="0"/>
              </a:endParaRPr>
            </a:p>
          </p:txBody>
        </p:sp>
        <p:sp>
          <p:nvSpPr>
            <p:cNvPr id="98" name="Oval 97"/>
            <p:cNvSpPr/>
            <p:nvPr/>
          </p:nvSpPr>
          <p:spPr bwMode="auto">
            <a:xfrm>
              <a:off x="5715000" y="2057167"/>
              <a:ext cx="1527717" cy="1981433"/>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grpSp>
      <p:sp>
        <p:nvSpPr>
          <p:cNvPr id="3" name="Rectangle 2"/>
          <p:cNvSpPr/>
          <p:nvPr/>
        </p:nvSpPr>
        <p:spPr>
          <a:xfrm>
            <a:off x="4356917" y="4100259"/>
            <a:ext cx="3321285" cy="1569660"/>
          </a:xfrm>
          <a:prstGeom prst="rect">
            <a:avLst/>
          </a:prstGeom>
        </p:spPr>
        <p:txBody>
          <a:bodyPr wrap="square">
            <a:spAutoFit/>
          </a:bodyPr>
          <a:lstStyle/>
          <a:p>
            <a:pPr algn="ctr">
              <a:lnSpc>
                <a:spcPct val="150000"/>
              </a:lnSpc>
            </a:pPr>
            <a:r>
              <a:rPr lang="en-US" altLang="en-US" sz="1600" dirty="0">
                <a:solidFill>
                  <a:schemeClr val="accent5">
                    <a:lumMod val="75000"/>
                  </a:schemeClr>
                </a:solidFill>
                <a:sym typeface="Symbol" pitchFamily="18" charset="2"/>
              </a:rPr>
              <a:t>C</a:t>
            </a:r>
            <a:r>
              <a:rPr lang="en-US" altLang="en-US" sz="1600" baseline="-25000" dirty="0">
                <a:solidFill>
                  <a:srgbClr val="002060"/>
                </a:solidFill>
                <a:sym typeface="Symbol" pitchFamily="18" charset="2"/>
              </a:rPr>
              <a:t>6</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baseline="-25000" dirty="0">
                <a:solidFill>
                  <a:srgbClr val="002060"/>
                </a:solidFill>
                <a:sym typeface="Symbol" pitchFamily="18" charset="2"/>
              </a:rPr>
              <a:t> </a:t>
            </a:r>
            <a:r>
              <a:rPr lang="en-US" altLang="en-US" sz="1600" dirty="0">
                <a:solidFill>
                  <a:schemeClr val="accent5">
                    <a:lumMod val="75000"/>
                  </a:schemeClr>
                </a:solidFill>
                <a:sym typeface="Symbol" pitchFamily="18" charset="2"/>
              </a:rPr>
              <a:t>= d(0</a:t>
            </a:r>
            <a:r>
              <a:rPr lang="en-US" altLang="en-US" sz="1600" baseline="-25000" dirty="0">
                <a:solidFill>
                  <a:schemeClr val="accent5">
                    <a:lumMod val="75000"/>
                  </a:schemeClr>
                </a:solidFill>
                <a:sym typeface="Symbol" pitchFamily="18" charset="2"/>
              </a:rPr>
              <a:t>7</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6</a:t>
            </a:r>
            <a:r>
              <a:rPr lang="en-US" altLang="en-US" sz="1600" dirty="0">
                <a:solidFill>
                  <a:schemeClr val="accent5">
                    <a:lumMod val="75000"/>
                  </a:schemeClr>
                </a:solidFill>
                <a:sym typeface="Symbol" pitchFamily="18" charset="2"/>
              </a:rPr>
              <a:t>) - d(0</a:t>
            </a:r>
            <a:r>
              <a:rPr lang="en-US" altLang="en-US" sz="1600" baseline="-25000" dirty="0">
                <a:solidFill>
                  <a:schemeClr val="accent5">
                    <a:lumMod val="75000"/>
                  </a:schemeClr>
                </a:solidFill>
                <a:sym typeface="Symbol" pitchFamily="18" charset="2"/>
              </a:rPr>
              <a:t>8</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6</a:t>
            </a:r>
            <a:r>
              <a:rPr lang="en-US" altLang="en-US" sz="1600" dirty="0">
                <a:solidFill>
                  <a:schemeClr val="accent5">
                    <a:lumMod val="75000"/>
                  </a:schemeClr>
                </a:solidFill>
                <a:sym typeface="Symbol" pitchFamily="18" charset="2"/>
              </a:rPr>
              <a:t>)=2-1=1</a:t>
            </a:r>
          </a:p>
          <a:p>
            <a:pPr algn="ctr">
              <a:lnSpc>
                <a:spcPct val="150000"/>
              </a:lnSpc>
            </a:pPr>
            <a:r>
              <a:rPr lang="en-US" altLang="en-US" sz="1600" dirty="0">
                <a:solidFill>
                  <a:schemeClr val="accent5">
                    <a:lumMod val="75000"/>
                  </a:schemeClr>
                </a:solidFill>
                <a:sym typeface="Symbol" pitchFamily="18" charset="2"/>
              </a:rPr>
              <a:t>C</a:t>
            </a:r>
            <a:r>
              <a:rPr lang="en-US" altLang="en-US" sz="1600" baseline="-25000" dirty="0">
                <a:solidFill>
                  <a:srgbClr val="002060"/>
                </a:solidFill>
                <a:sym typeface="Symbol" pitchFamily="18" charset="2"/>
              </a:rPr>
              <a:t>5</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baseline="-25000" dirty="0">
                <a:solidFill>
                  <a:srgbClr val="002060"/>
                </a:solidFill>
                <a:sym typeface="Symbol" pitchFamily="18" charset="2"/>
              </a:rPr>
              <a:t> </a:t>
            </a:r>
            <a:r>
              <a:rPr lang="en-US" altLang="en-US" sz="1600" dirty="0">
                <a:solidFill>
                  <a:schemeClr val="accent5">
                    <a:lumMod val="75000"/>
                  </a:schemeClr>
                </a:solidFill>
                <a:sym typeface="Symbol" pitchFamily="18" charset="2"/>
              </a:rPr>
              <a:t>= d(0</a:t>
            </a:r>
            <a:r>
              <a:rPr lang="en-US" altLang="en-US" sz="1600" baseline="-25000" dirty="0">
                <a:solidFill>
                  <a:schemeClr val="accent5">
                    <a:lumMod val="75000"/>
                  </a:schemeClr>
                </a:solidFill>
                <a:sym typeface="Symbol" pitchFamily="18" charset="2"/>
              </a:rPr>
              <a:t>7</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5</a:t>
            </a:r>
            <a:r>
              <a:rPr lang="en-US" altLang="en-US" sz="1600" dirty="0">
                <a:solidFill>
                  <a:schemeClr val="accent5">
                    <a:lumMod val="75000"/>
                  </a:schemeClr>
                </a:solidFill>
                <a:sym typeface="Symbol" pitchFamily="18" charset="2"/>
              </a:rPr>
              <a:t>) - d(0</a:t>
            </a:r>
            <a:r>
              <a:rPr lang="en-US" altLang="en-US" sz="1600" baseline="-25000" dirty="0">
                <a:solidFill>
                  <a:schemeClr val="accent5">
                    <a:lumMod val="75000"/>
                  </a:schemeClr>
                </a:solidFill>
                <a:sym typeface="Symbol" pitchFamily="18" charset="2"/>
              </a:rPr>
              <a:t>8</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5</a:t>
            </a:r>
            <a:r>
              <a:rPr lang="en-US" altLang="en-US" sz="1600" dirty="0">
                <a:solidFill>
                  <a:schemeClr val="accent5">
                    <a:lumMod val="75000"/>
                  </a:schemeClr>
                </a:solidFill>
                <a:sym typeface="Symbol" pitchFamily="18" charset="2"/>
              </a:rPr>
              <a:t>)=2-3=-1</a:t>
            </a:r>
          </a:p>
          <a:p>
            <a:pPr algn="ctr">
              <a:lnSpc>
                <a:spcPct val="150000"/>
              </a:lnSpc>
            </a:pPr>
            <a:r>
              <a:rPr lang="en-US" altLang="en-US" sz="1600" dirty="0">
                <a:solidFill>
                  <a:schemeClr val="accent5">
                    <a:lumMod val="75000"/>
                  </a:schemeClr>
                </a:solidFill>
                <a:sym typeface="Symbol" pitchFamily="18" charset="2"/>
              </a:rPr>
              <a:t>C</a:t>
            </a:r>
            <a:r>
              <a:rPr lang="en-US" altLang="en-US" sz="1600" baseline="-25000" dirty="0">
                <a:solidFill>
                  <a:srgbClr val="002060"/>
                </a:solidFill>
                <a:sym typeface="Symbol" pitchFamily="18" charset="2"/>
              </a:rPr>
              <a:t>9</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baseline="-25000" dirty="0">
                <a:solidFill>
                  <a:srgbClr val="002060"/>
                </a:solidFill>
                <a:sym typeface="Symbol" pitchFamily="18" charset="2"/>
              </a:rPr>
              <a:t> </a:t>
            </a:r>
            <a:r>
              <a:rPr lang="en-US" altLang="en-US" sz="1600" dirty="0">
                <a:solidFill>
                  <a:schemeClr val="accent5">
                    <a:lumMod val="75000"/>
                  </a:schemeClr>
                </a:solidFill>
                <a:sym typeface="Symbol" pitchFamily="18" charset="2"/>
              </a:rPr>
              <a:t>= d(0</a:t>
            </a:r>
            <a:r>
              <a:rPr lang="en-US" altLang="en-US" sz="1600" baseline="-25000" dirty="0">
                <a:solidFill>
                  <a:schemeClr val="accent5">
                    <a:lumMod val="75000"/>
                  </a:schemeClr>
                </a:solidFill>
                <a:sym typeface="Symbol" pitchFamily="18" charset="2"/>
              </a:rPr>
              <a:t>7</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9</a:t>
            </a:r>
            <a:r>
              <a:rPr lang="en-US" altLang="en-US" sz="1600" dirty="0">
                <a:solidFill>
                  <a:schemeClr val="accent5">
                    <a:lumMod val="75000"/>
                  </a:schemeClr>
                </a:solidFill>
                <a:sym typeface="Symbol" pitchFamily="18" charset="2"/>
              </a:rPr>
              <a:t>) - d(0</a:t>
            </a:r>
            <a:r>
              <a:rPr lang="en-US" altLang="en-US" sz="1600" baseline="-25000" dirty="0">
                <a:solidFill>
                  <a:schemeClr val="accent5">
                    <a:lumMod val="75000"/>
                  </a:schemeClr>
                </a:solidFill>
                <a:sym typeface="Symbol" pitchFamily="18" charset="2"/>
              </a:rPr>
              <a:t>8</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9</a:t>
            </a:r>
            <a:r>
              <a:rPr lang="en-US" altLang="en-US" sz="1600" dirty="0">
                <a:solidFill>
                  <a:schemeClr val="accent5">
                    <a:lumMod val="75000"/>
                  </a:schemeClr>
                </a:solidFill>
                <a:sym typeface="Symbol" pitchFamily="18" charset="2"/>
              </a:rPr>
              <a:t>)=3-2=1</a:t>
            </a:r>
          </a:p>
          <a:p>
            <a:pPr algn="ctr">
              <a:lnSpc>
                <a:spcPct val="150000"/>
              </a:lnSpc>
            </a:pPr>
            <a:r>
              <a:rPr lang="en-US" altLang="en-US" sz="1600" dirty="0">
                <a:solidFill>
                  <a:schemeClr val="accent5">
                    <a:lumMod val="75000"/>
                  </a:schemeClr>
                </a:solidFill>
                <a:sym typeface="Symbol" pitchFamily="18" charset="2"/>
              </a:rPr>
              <a:t>C</a:t>
            </a:r>
            <a:r>
              <a:rPr lang="en-US" altLang="en-US" sz="1600" baseline="-25000" dirty="0">
                <a:solidFill>
                  <a:srgbClr val="002060"/>
                </a:solidFill>
                <a:sym typeface="Symbol" pitchFamily="18" charset="2"/>
              </a:rPr>
              <a:t>10</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baseline="-25000" dirty="0">
                <a:solidFill>
                  <a:srgbClr val="002060"/>
                </a:solidFill>
                <a:sym typeface="Symbol" pitchFamily="18" charset="2"/>
              </a:rPr>
              <a:t> </a:t>
            </a:r>
            <a:r>
              <a:rPr lang="en-US" altLang="en-US" sz="1600" dirty="0">
                <a:solidFill>
                  <a:schemeClr val="accent5">
                    <a:lumMod val="75000"/>
                  </a:schemeClr>
                </a:solidFill>
                <a:sym typeface="Symbol" pitchFamily="18" charset="2"/>
              </a:rPr>
              <a:t>= d(0</a:t>
            </a:r>
            <a:r>
              <a:rPr lang="en-US" altLang="en-US" sz="1600" baseline="-25000" dirty="0">
                <a:solidFill>
                  <a:schemeClr val="accent5">
                    <a:lumMod val="75000"/>
                  </a:schemeClr>
                </a:solidFill>
                <a:sym typeface="Symbol" pitchFamily="18" charset="2"/>
              </a:rPr>
              <a:t>7</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10</a:t>
            </a:r>
            <a:r>
              <a:rPr lang="en-US" altLang="en-US" sz="1600" dirty="0">
                <a:solidFill>
                  <a:schemeClr val="accent5">
                    <a:lumMod val="75000"/>
                  </a:schemeClr>
                </a:solidFill>
                <a:sym typeface="Symbol" pitchFamily="18" charset="2"/>
              </a:rPr>
              <a:t>) - d(0</a:t>
            </a:r>
            <a:r>
              <a:rPr lang="en-US" altLang="en-US" sz="1600" baseline="-25000" dirty="0">
                <a:solidFill>
                  <a:schemeClr val="accent5">
                    <a:lumMod val="75000"/>
                  </a:schemeClr>
                </a:solidFill>
                <a:sym typeface="Symbol" pitchFamily="18" charset="2"/>
              </a:rPr>
              <a:t>8</a:t>
            </a:r>
            <a:r>
              <a:rPr lang="en-US" altLang="en-US" sz="1600" dirty="0">
                <a:solidFill>
                  <a:schemeClr val="accent5">
                    <a:lumMod val="75000"/>
                  </a:schemeClr>
                </a:solidFill>
                <a:sym typeface="Symbol" pitchFamily="18" charset="2"/>
              </a:rPr>
              <a:t>,0</a:t>
            </a:r>
            <a:r>
              <a:rPr lang="en-US" altLang="en-US" sz="1600" baseline="-25000" dirty="0">
                <a:solidFill>
                  <a:schemeClr val="accent5">
                    <a:lumMod val="75000"/>
                  </a:schemeClr>
                </a:solidFill>
                <a:sym typeface="Symbol" pitchFamily="18" charset="2"/>
              </a:rPr>
              <a:t>10</a:t>
            </a:r>
            <a:r>
              <a:rPr lang="en-US" altLang="en-US" sz="1600" dirty="0">
                <a:solidFill>
                  <a:schemeClr val="accent5">
                    <a:lumMod val="75000"/>
                  </a:schemeClr>
                </a:solidFill>
                <a:sym typeface="Symbol" pitchFamily="18" charset="2"/>
              </a:rPr>
              <a:t>)=3-2=1</a:t>
            </a:r>
            <a:endParaRPr lang="en-IN" sz="1600" dirty="0">
              <a:solidFill>
                <a:schemeClr val="accent5">
                  <a:lumMod val="75000"/>
                </a:schemeClr>
              </a:solidFill>
            </a:endParaRPr>
          </a:p>
        </p:txBody>
      </p:sp>
      <p:sp>
        <p:nvSpPr>
          <p:cNvPr id="170" name="Title 84"/>
          <p:cNvSpPr txBox="1">
            <a:spLocks/>
          </p:cNvSpPr>
          <p:nvPr/>
        </p:nvSpPr>
        <p:spPr>
          <a:xfrm>
            <a:off x="1866355" y="250375"/>
            <a:ext cx="8280400" cy="53340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r>
              <a:rPr lang="en-US" altLang="ko-KR" sz="2800" kern="0" dirty="0">
                <a:solidFill>
                  <a:srgbClr val="002060"/>
                </a:solidFill>
                <a:ea typeface="Gulim" pitchFamily="34" charset="-127"/>
              </a:rPr>
              <a:t>PAM or </a:t>
            </a:r>
            <a:r>
              <a:rPr lang="en-IN" sz="2800" kern="0" spc="4" dirty="0">
                <a:solidFill>
                  <a:srgbClr val="002060"/>
                </a:solidFill>
                <a:cs typeface="Century Gothic"/>
              </a:rPr>
              <a:t>K-</a:t>
            </a:r>
            <a:r>
              <a:rPr lang="en-IN" sz="2800" kern="0" spc="4" dirty="0" err="1">
                <a:solidFill>
                  <a:srgbClr val="002060"/>
                </a:solidFill>
                <a:cs typeface="Century Gothic"/>
              </a:rPr>
              <a:t>Medoid</a:t>
            </a:r>
            <a:r>
              <a:rPr lang="en-IN" sz="2800" kern="0" dirty="0" err="1">
                <a:solidFill>
                  <a:srgbClr val="002060"/>
                </a:solidFill>
                <a:cs typeface="Century Gothic"/>
              </a:rPr>
              <a:t>s</a:t>
            </a:r>
            <a:r>
              <a:rPr lang="en-IN" sz="2800" kern="0" dirty="0">
                <a:solidFill>
                  <a:srgbClr val="002060"/>
                </a:solidFill>
                <a:cs typeface="Century Gothic"/>
              </a:rPr>
              <a:t>:</a:t>
            </a:r>
            <a:r>
              <a:rPr lang="en-IN" sz="2800" kern="0" spc="8" dirty="0">
                <a:solidFill>
                  <a:srgbClr val="002060"/>
                </a:solidFill>
                <a:cs typeface="Century Gothic"/>
              </a:rPr>
              <a:t>  </a:t>
            </a:r>
            <a:r>
              <a:rPr lang="en-IN" sz="2800" kern="0" spc="4" dirty="0">
                <a:solidFill>
                  <a:srgbClr val="002060"/>
                </a:solidFill>
                <a:cs typeface="Century Gothic"/>
              </a:rPr>
              <a:t>Example</a:t>
            </a:r>
            <a:endParaRPr lang="en-IN" sz="2800" kern="0" dirty="0">
              <a:solidFill>
                <a:srgbClr val="002060"/>
              </a:solidFill>
            </a:endParaRPr>
          </a:p>
        </p:txBody>
      </p:sp>
      <p:sp>
        <p:nvSpPr>
          <p:cNvPr id="4" name="Rectangle 3"/>
          <p:cNvSpPr/>
          <p:nvPr/>
        </p:nvSpPr>
        <p:spPr>
          <a:xfrm>
            <a:off x="7737880" y="4674857"/>
            <a:ext cx="1947969" cy="338554"/>
          </a:xfrm>
          <a:prstGeom prst="rect">
            <a:avLst/>
          </a:prstGeom>
        </p:spPr>
        <p:txBody>
          <a:bodyPr wrap="none">
            <a:spAutoFit/>
          </a:bodyPr>
          <a:lstStyle/>
          <a:p>
            <a:r>
              <a:rPr lang="en-US" altLang="en-US" sz="1600" dirty="0">
                <a:solidFill>
                  <a:schemeClr val="accent6">
                    <a:lumMod val="75000"/>
                  </a:schemeClr>
                </a:solidFill>
                <a:sym typeface="Symbol" pitchFamily="18" charset="2"/>
              </a:rPr>
              <a:t>C</a:t>
            </a:r>
            <a:r>
              <a:rPr lang="en-US" altLang="en-US" sz="1600" baseline="-25000" dirty="0">
                <a:solidFill>
                  <a:srgbClr val="002060"/>
                </a:solidFill>
                <a:sym typeface="Symbol" pitchFamily="18" charset="2"/>
              </a:rPr>
              <a:t>1</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dirty="0">
                <a:solidFill>
                  <a:schemeClr val="accent6">
                    <a:lumMod val="75000"/>
                  </a:schemeClr>
                </a:solidFill>
                <a:sym typeface="Symbol" pitchFamily="18" charset="2"/>
              </a:rPr>
              <a:t>=0, C</a:t>
            </a:r>
            <a:r>
              <a:rPr lang="en-US" altLang="en-US" sz="1600" baseline="-25000" dirty="0">
                <a:solidFill>
                  <a:srgbClr val="002060"/>
                </a:solidFill>
                <a:sym typeface="Symbol" pitchFamily="18" charset="2"/>
              </a:rPr>
              <a:t>3</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dirty="0">
                <a:solidFill>
                  <a:schemeClr val="accent6">
                    <a:lumMod val="75000"/>
                  </a:schemeClr>
                </a:solidFill>
                <a:sym typeface="Symbol" pitchFamily="18" charset="2"/>
              </a:rPr>
              <a:t>=0, C</a:t>
            </a:r>
            <a:r>
              <a:rPr lang="en-US" altLang="en-US" sz="1600" baseline="-25000" dirty="0">
                <a:solidFill>
                  <a:srgbClr val="002060"/>
                </a:solidFill>
                <a:sym typeface="Symbol" pitchFamily="18" charset="2"/>
              </a:rPr>
              <a:t>4</a:t>
            </a:r>
            <a:r>
              <a:rPr lang="en-US" altLang="en-US" sz="1600" baseline="-25000" dirty="0">
                <a:solidFill>
                  <a:srgbClr val="C00000"/>
                </a:solidFill>
                <a:sym typeface="Symbol" pitchFamily="18" charset="2"/>
              </a:rPr>
              <a:t>8</a:t>
            </a:r>
            <a:r>
              <a:rPr lang="en-US" altLang="en-US" sz="1600" baseline="-25000" dirty="0">
                <a:solidFill>
                  <a:srgbClr val="006600"/>
                </a:solidFill>
                <a:sym typeface="Symbol" pitchFamily="18" charset="2"/>
              </a:rPr>
              <a:t>7</a:t>
            </a:r>
            <a:r>
              <a:rPr lang="en-US" altLang="en-US" sz="1600" dirty="0">
                <a:solidFill>
                  <a:schemeClr val="accent6">
                    <a:lumMod val="75000"/>
                  </a:schemeClr>
                </a:solidFill>
                <a:sym typeface="Symbol" pitchFamily="18" charset="2"/>
              </a:rPr>
              <a:t>=0</a:t>
            </a:r>
            <a:endParaRPr lang="en-IN" sz="1600" dirty="0">
              <a:solidFill>
                <a:schemeClr val="accent6">
                  <a:lumMod val="75000"/>
                </a:schemeClr>
              </a:solidFill>
            </a:endParaRPr>
          </a:p>
        </p:txBody>
      </p:sp>
      <p:sp>
        <p:nvSpPr>
          <p:cNvPr id="5" name="Rectangle 4"/>
          <p:cNvSpPr/>
          <p:nvPr/>
        </p:nvSpPr>
        <p:spPr>
          <a:xfrm>
            <a:off x="4991100" y="5920802"/>
            <a:ext cx="4495800" cy="461665"/>
          </a:xfrm>
          <a:prstGeom prst="rect">
            <a:avLst/>
          </a:prstGeom>
        </p:spPr>
        <p:txBody>
          <a:bodyPr wrap="square">
            <a:spAutoFit/>
          </a:bodyPr>
          <a:lstStyle/>
          <a:p>
            <a:r>
              <a:rPr lang="en-US" altLang="en-US" sz="2400" i="1" dirty="0" err="1"/>
              <a:t>TC</a:t>
            </a:r>
            <a:r>
              <a:rPr lang="en-US" altLang="en-US" sz="2400" i="1" baseline="-25000" dirty="0" err="1">
                <a:solidFill>
                  <a:srgbClr val="C00000"/>
                </a:solidFill>
              </a:rPr>
              <a:t>i</a:t>
            </a:r>
            <a:r>
              <a:rPr lang="en-US" altLang="en-US" sz="2400" i="1" baseline="-25000" dirty="0" err="1">
                <a:solidFill>
                  <a:srgbClr val="006600"/>
                </a:solidFill>
              </a:rPr>
              <a:t>h</a:t>
            </a:r>
            <a:r>
              <a:rPr lang="en-US" altLang="en-US" sz="2400" i="1" dirty="0">
                <a:solidFill>
                  <a:srgbClr val="002060"/>
                </a:solidFill>
              </a:rPr>
              <a:t>=</a:t>
            </a:r>
            <a:r>
              <a:rPr lang="en-US" altLang="en-US" sz="2400" i="1" dirty="0">
                <a:sym typeface="Symbol" pitchFamily="18" charset="2"/>
              </a:rPr>
              <a:t></a:t>
            </a:r>
            <a:r>
              <a:rPr lang="en-US" altLang="en-US" sz="2400" i="1" baseline="-25000" dirty="0">
                <a:sym typeface="Symbol" pitchFamily="18" charset="2"/>
              </a:rPr>
              <a:t>j</a:t>
            </a:r>
            <a:r>
              <a:rPr lang="en-US" altLang="en-US" sz="2400" i="1" dirty="0">
                <a:sym typeface="Symbol" pitchFamily="18" charset="2"/>
              </a:rPr>
              <a:t>C</a:t>
            </a:r>
            <a:r>
              <a:rPr lang="en-US" altLang="en-US" sz="2400" i="1" baseline="-25000" dirty="0">
                <a:solidFill>
                  <a:srgbClr val="002060"/>
                </a:solidFill>
                <a:sym typeface="Symbol" pitchFamily="18" charset="2"/>
              </a:rPr>
              <a:t>j</a:t>
            </a:r>
            <a:r>
              <a:rPr lang="en-US" altLang="en-US" sz="2400" i="1" baseline="-25000" dirty="0">
                <a:solidFill>
                  <a:srgbClr val="C00000"/>
                </a:solidFill>
                <a:sym typeface="Symbol" pitchFamily="18" charset="2"/>
              </a:rPr>
              <a:t>i</a:t>
            </a:r>
            <a:r>
              <a:rPr lang="en-US" altLang="en-US" sz="2400" i="1" baseline="-25000" dirty="0">
                <a:solidFill>
                  <a:srgbClr val="006600"/>
                </a:solidFill>
                <a:sym typeface="Symbol" pitchFamily="18" charset="2"/>
              </a:rPr>
              <a:t>h</a:t>
            </a:r>
            <a:r>
              <a:rPr lang="en-US" altLang="en-US" sz="2400" dirty="0">
                <a:sym typeface="Symbol" pitchFamily="18" charset="2"/>
              </a:rPr>
              <a:t>=1-1+1+1=2=S</a:t>
            </a:r>
            <a:endParaRPr lang="en-IN" sz="2400" dirty="0"/>
          </a:p>
        </p:txBody>
      </p:sp>
      <p:grpSp>
        <p:nvGrpSpPr>
          <p:cNvPr id="13" name="Group 12">
            <a:extLst>
              <a:ext uri="{FF2B5EF4-FFF2-40B4-BE49-F238E27FC236}">
                <a16:creationId xmlns:a16="http://schemas.microsoft.com/office/drawing/2014/main" id="{9C30783E-2903-482F-BD02-55543487C594}"/>
              </a:ext>
            </a:extLst>
          </p:cNvPr>
          <p:cNvGrpSpPr/>
          <p:nvPr/>
        </p:nvGrpSpPr>
        <p:grpSpPr>
          <a:xfrm>
            <a:off x="7964463" y="1923916"/>
            <a:ext cx="893160" cy="1945800"/>
            <a:chOff x="7964463" y="1923916"/>
            <a:chExt cx="893160" cy="19458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4C40C87-98CA-4075-8AA7-D9C6D9BA6731}"/>
                    </a:ext>
                  </a:extLst>
                </p14:cNvPr>
                <p14:cNvContentPartPr/>
                <p14:nvPr/>
              </p14:nvContentPartPr>
              <p14:xfrm>
                <a:off x="7964463" y="1923916"/>
                <a:ext cx="893160" cy="1945800"/>
              </p14:xfrm>
            </p:contentPart>
          </mc:Choice>
          <mc:Fallback>
            <p:pic>
              <p:nvPicPr>
                <p:cNvPr id="2" name="Ink 1">
                  <a:extLst>
                    <a:ext uri="{FF2B5EF4-FFF2-40B4-BE49-F238E27FC236}">
                      <a16:creationId xmlns:a16="http://schemas.microsoft.com/office/drawing/2014/main" id="{94C40C87-98CA-4075-8AA7-D9C6D9BA6731}"/>
                    </a:ext>
                  </a:extLst>
                </p:cNvPr>
                <p:cNvPicPr/>
                <p:nvPr/>
              </p:nvPicPr>
              <p:blipFill>
                <a:blip r:embed="rId3"/>
                <a:stretch>
                  <a:fillRect/>
                </a:stretch>
              </p:blipFill>
              <p:spPr>
                <a:xfrm>
                  <a:off x="7955463" y="1914916"/>
                  <a:ext cx="910800" cy="1963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2AA9DC6-384B-4A7A-8998-7CDC7480E042}"/>
                    </a:ext>
                  </a:extLst>
                </p14:cNvPr>
                <p14:cNvContentPartPr/>
                <p14:nvPr/>
              </p14:nvContentPartPr>
              <p14:xfrm>
                <a:off x="8157783" y="2091316"/>
                <a:ext cx="276840" cy="1405440"/>
              </p14:xfrm>
            </p:contentPart>
          </mc:Choice>
          <mc:Fallback>
            <p:pic>
              <p:nvPicPr>
                <p:cNvPr id="6" name="Ink 5">
                  <a:extLst>
                    <a:ext uri="{FF2B5EF4-FFF2-40B4-BE49-F238E27FC236}">
                      <a16:creationId xmlns:a16="http://schemas.microsoft.com/office/drawing/2014/main" id="{42AA9DC6-384B-4A7A-8998-7CDC7480E042}"/>
                    </a:ext>
                  </a:extLst>
                </p:cNvPr>
                <p:cNvPicPr/>
                <p:nvPr/>
              </p:nvPicPr>
              <p:blipFill>
                <a:blip r:embed="rId5"/>
                <a:stretch>
                  <a:fillRect/>
                </a:stretch>
              </p:blipFill>
              <p:spPr>
                <a:xfrm>
                  <a:off x="8149143" y="2082676"/>
                  <a:ext cx="294480" cy="1423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A39D1A2-0CF8-4C9E-825C-3A66ADE10A01}"/>
                    </a:ext>
                  </a:extLst>
                </p14:cNvPr>
                <p14:cNvContentPartPr/>
                <p14:nvPr/>
              </p14:nvContentPartPr>
              <p14:xfrm>
                <a:off x="8330943" y="2700436"/>
                <a:ext cx="337680" cy="785520"/>
              </p14:xfrm>
            </p:contentPart>
          </mc:Choice>
          <mc:Fallback>
            <p:pic>
              <p:nvPicPr>
                <p:cNvPr id="7" name="Ink 6">
                  <a:extLst>
                    <a:ext uri="{FF2B5EF4-FFF2-40B4-BE49-F238E27FC236}">
                      <a16:creationId xmlns:a16="http://schemas.microsoft.com/office/drawing/2014/main" id="{9A39D1A2-0CF8-4C9E-825C-3A66ADE10A01}"/>
                    </a:ext>
                  </a:extLst>
                </p:cNvPr>
                <p:cNvPicPr/>
                <p:nvPr/>
              </p:nvPicPr>
              <p:blipFill>
                <a:blip r:embed="rId7"/>
                <a:stretch>
                  <a:fillRect/>
                </a:stretch>
              </p:blipFill>
              <p:spPr>
                <a:xfrm>
                  <a:off x="8322303" y="2691796"/>
                  <a:ext cx="355320" cy="803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05A91176-98AA-4636-A020-DA4267865258}"/>
                    </a:ext>
                  </a:extLst>
                </p14:cNvPr>
                <p14:cNvContentPartPr/>
                <p14:nvPr/>
              </p14:nvContentPartPr>
              <p14:xfrm>
                <a:off x="8153823" y="2284996"/>
                <a:ext cx="655920" cy="1066320"/>
              </p14:xfrm>
            </p:contentPart>
          </mc:Choice>
          <mc:Fallback>
            <p:pic>
              <p:nvPicPr>
                <p:cNvPr id="8" name="Ink 7">
                  <a:extLst>
                    <a:ext uri="{FF2B5EF4-FFF2-40B4-BE49-F238E27FC236}">
                      <a16:creationId xmlns:a16="http://schemas.microsoft.com/office/drawing/2014/main" id="{05A91176-98AA-4636-A020-DA4267865258}"/>
                    </a:ext>
                  </a:extLst>
                </p:cNvPr>
                <p:cNvPicPr/>
                <p:nvPr/>
              </p:nvPicPr>
              <p:blipFill>
                <a:blip r:embed="rId9"/>
                <a:stretch>
                  <a:fillRect/>
                </a:stretch>
              </p:blipFill>
              <p:spPr>
                <a:xfrm>
                  <a:off x="8144823" y="2275996"/>
                  <a:ext cx="673560" cy="1083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91ECD87-9C16-4392-858E-09E43F51A9CF}"/>
                    </a:ext>
                  </a:extLst>
                </p14:cNvPr>
                <p14:cNvContentPartPr/>
                <p14:nvPr/>
              </p14:nvContentPartPr>
              <p14:xfrm>
                <a:off x="8076783" y="2276716"/>
                <a:ext cx="466200" cy="755640"/>
              </p14:xfrm>
            </p:contentPart>
          </mc:Choice>
          <mc:Fallback>
            <p:pic>
              <p:nvPicPr>
                <p:cNvPr id="9" name="Ink 8">
                  <a:extLst>
                    <a:ext uri="{FF2B5EF4-FFF2-40B4-BE49-F238E27FC236}">
                      <a16:creationId xmlns:a16="http://schemas.microsoft.com/office/drawing/2014/main" id="{191ECD87-9C16-4392-858E-09E43F51A9CF}"/>
                    </a:ext>
                  </a:extLst>
                </p:cNvPr>
                <p:cNvPicPr/>
                <p:nvPr/>
              </p:nvPicPr>
              <p:blipFill>
                <a:blip r:embed="rId11"/>
                <a:stretch>
                  <a:fillRect/>
                </a:stretch>
              </p:blipFill>
              <p:spPr>
                <a:xfrm>
                  <a:off x="8068143" y="2267716"/>
                  <a:ext cx="483840" cy="773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79B15982-C3D4-4701-8CCD-FA7E95C99BC7}"/>
                    </a:ext>
                  </a:extLst>
                </p14:cNvPr>
                <p14:cNvContentPartPr/>
                <p14:nvPr/>
              </p14:nvContentPartPr>
              <p14:xfrm>
                <a:off x="8023143" y="2330356"/>
                <a:ext cx="220320" cy="937800"/>
              </p14:xfrm>
            </p:contentPart>
          </mc:Choice>
          <mc:Fallback>
            <p:pic>
              <p:nvPicPr>
                <p:cNvPr id="10" name="Ink 9">
                  <a:extLst>
                    <a:ext uri="{FF2B5EF4-FFF2-40B4-BE49-F238E27FC236}">
                      <a16:creationId xmlns:a16="http://schemas.microsoft.com/office/drawing/2014/main" id="{79B15982-C3D4-4701-8CCD-FA7E95C99BC7}"/>
                    </a:ext>
                  </a:extLst>
                </p:cNvPr>
                <p:cNvPicPr/>
                <p:nvPr/>
              </p:nvPicPr>
              <p:blipFill>
                <a:blip r:embed="rId13"/>
                <a:stretch>
                  <a:fillRect/>
                </a:stretch>
              </p:blipFill>
              <p:spPr>
                <a:xfrm>
                  <a:off x="8014143" y="2321716"/>
                  <a:ext cx="237960" cy="95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2F09B9E6-6844-46E7-B461-388F52BD8426}"/>
                    </a:ext>
                  </a:extLst>
                </p14:cNvPr>
                <p14:cNvContentPartPr/>
                <p14:nvPr/>
              </p14:nvContentPartPr>
              <p14:xfrm>
                <a:off x="8058423" y="2818156"/>
                <a:ext cx="556560" cy="713520"/>
              </p14:xfrm>
            </p:contentPart>
          </mc:Choice>
          <mc:Fallback>
            <p:pic>
              <p:nvPicPr>
                <p:cNvPr id="11" name="Ink 10">
                  <a:extLst>
                    <a:ext uri="{FF2B5EF4-FFF2-40B4-BE49-F238E27FC236}">
                      <a16:creationId xmlns:a16="http://schemas.microsoft.com/office/drawing/2014/main" id="{2F09B9E6-6844-46E7-B461-388F52BD8426}"/>
                    </a:ext>
                  </a:extLst>
                </p:cNvPr>
                <p:cNvPicPr/>
                <p:nvPr/>
              </p:nvPicPr>
              <p:blipFill>
                <a:blip r:embed="rId15"/>
                <a:stretch>
                  <a:fillRect/>
                </a:stretch>
              </p:blipFill>
              <p:spPr>
                <a:xfrm>
                  <a:off x="8049783" y="2809516"/>
                  <a:ext cx="574200" cy="731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DDAC59DE-EC97-4D97-BD41-CE417BCDA4AE}"/>
                    </a:ext>
                  </a:extLst>
                </p14:cNvPr>
                <p14:cNvContentPartPr/>
                <p14:nvPr/>
              </p14:nvContentPartPr>
              <p14:xfrm>
                <a:off x="7978503" y="2921116"/>
                <a:ext cx="397440" cy="318600"/>
              </p14:xfrm>
            </p:contentPart>
          </mc:Choice>
          <mc:Fallback>
            <p:pic>
              <p:nvPicPr>
                <p:cNvPr id="12" name="Ink 11">
                  <a:extLst>
                    <a:ext uri="{FF2B5EF4-FFF2-40B4-BE49-F238E27FC236}">
                      <a16:creationId xmlns:a16="http://schemas.microsoft.com/office/drawing/2014/main" id="{DDAC59DE-EC97-4D97-BD41-CE417BCDA4AE}"/>
                    </a:ext>
                  </a:extLst>
                </p:cNvPr>
                <p:cNvPicPr/>
                <p:nvPr/>
              </p:nvPicPr>
              <p:blipFill>
                <a:blip r:embed="rId17"/>
                <a:stretch>
                  <a:fillRect/>
                </a:stretch>
              </p:blipFill>
              <p:spPr>
                <a:xfrm>
                  <a:off x="7969863" y="2912476"/>
                  <a:ext cx="415080" cy="336240"/>
                </a:xfrm>
                <a:prstGeom prst="rect">
                  <a:avLst/>
                </a:prstGeom>
              </p:spPr>
            </p:pic>
          </mc:Fallback>
        </mc:AlternateContent>
      </p:grpSp>
    </p:spTree>
    <p:extLst>
      <p:ext uri="{BB962C8B-B14F-4D97-AF65-F5344CB8AC3E}">
        <p14:creationId xmlns:p14="http://schemas.microsoft.com/office/powerpoint/2010/main" val="225497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cxnSp>
        <p:nvCxnSpPr>
          <p:cNvPr id="3" name="Straight Arrow Connector 2"/>
          <p:cNvCxnSpPr>
            <a:endCxn id="4" idx="2"/>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9" name="Title 8"/>
          <p:cNvSpPr>
            <a:spLocks noGrp="1"/>
          </p:cNvSpPr>
          <p:nvPr>
            <p:ph type="title"/>
          </p:nvPr>
        </p:nvSpPr>
        <p:spPr>
          <a:xfrm>
            <a:off x="19304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p>
        </p:txBody>
      </p:sp>
      <p:sp>
        <p:nvSpPr>
          <p:cNvPr id="10" name="TextBox 9"/>
          <p:cNvSpPr txBox="1"/>
          <p:nvPr/>
        </p:nvSpPr>
        <p:spPr>
          <a:xfrm>
            <a:off x="76874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12186160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DF69-966F-48E1-9964-AEB7108CD482}"/>
              </a:ext>
            </a:extLst>
          </p:cNvPr>
          <p:cNvSpPr>
            <a:spLocks noGrp="1"/>
          </p:cNvSpPr>
          <p:nvPr>
            <p:ph type="title"/>
          </p:nvPr>
        </p:nvSpPr>
        <p:spPr/>
        <p:txBody>
          <a:bodyPr/>
          <a:lstStyle/>
          <a:p>
            <a:endParaRPr lang="en-IN"/>
          </a:p>
        </p:txBody>
      </p:sp>
      <p:grpSp>
        <p:nvGrpSpPr>
          <p:cNvPr id="13" name="Group 12">
            <a:extLst>
              <a:ext uri="{FF2B5EF4-FFF2-40B4-BE49-F238E27FC236}">
                <a16:creationId xmlns:a16="http://schemas.microsoft.com/office/drawing/2014/main" id="{AB4164C9-A4CB-4EB0-B6A5-486609F29A3C}"/>
              </a:ext>
            </a:extLst>
          </p:cNvPr>
          <p:cNvGrpSpPr/>
          <p:nvPr/>
        </p:nvGrpSpPr>
        <p:grpSpPr>
          <a:xfrm>
            <a:off x="4594503" y="1024996"/>
            <a:ext cx="537480" cy="411120"/>
            <a:chOff x="4594503" y="1024996"/>
            <a:chExt cx="537480" cy="41112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F3DD94E-CEBA-46C5-A352-1FE8BA9A8EE5}"/>
                    </a:ext>
                  </a:extLst>
                </p14:cNvPr>
                <p14:cNvContentPartPr/>
                <p14:nvPr/>
              </p14:nvContentPartPr>
              <p14:xfrm>
                <a:off x="4612863" y="1192396"/>
                <a:ext cx="19440" cy="29520"/>
              </p14:xfrm>
            </p:contentPart>
          </mc:Choice>
          <mc:Fallback>
            <p:pic>
              <p:nvPicPr>
                <p:cNvPr id="3" name="Ink 2">
                  <a:extLst>
                    <a:ext uri="{FF2B5EF4-FFF2-40B4-BE49-F238E27FC236}">
                      <a16:creationId xmlns:a16="http://schemas.microsoft.com/office/drawing/2014/main" id="{7F3DD94E-CEBA-46C5-A352-1FE8BA9A8EE5}"/>
                    </a:ext>
                  </a:extLst>
                </p:cNvPr>
                <p:cNvPicPr/>
                <p:nvPr/>
              </p:nvPicPr>
              <p:blipFill>
                <a:blip r:embed="rId3"/>
                <a:stretch>
                  <a:fillRect/>
                </a:stretch>
              </p:blipFill>
              <p:spPr>
                <a:xfrm>
                  <a:off x="4604223" y="1183756"/>
                  <a:ext cx="370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3E69DF2-C1C9-4AD5-8AFC-0E45F5180C85}"/>
                    </a:ext>
                  </a:extLst>
                </p14:cNvPr>
                <p14:cNvContentPartPr/>
                <p14:nvPr/>
              </p14:nvContentPartPr>
              <p14:xfrm>
                <a:off x="4642383" y="1119676"/>
                <a:ext cx="9360" cy="20520"/>
              </p14:xfrm>
            </p:contentPart>
          </mc:Choice>
          <mc:Fallback>
            <p:pic>
              <p:nvPicPr>
                <p:cNvPr id="4" name="Ink 3">
                  <a:extLst>
                    <a:ext uri="{FF2B5EF4-FFF2-40B4-BE49-F238E27FC236}">
                      <a16:creationId xmlns:a16="http://schemas.microsoft.com/office/drawing/2014/main" id="{B3E69DF2-C1C9-4AD5-8AFC-0E45F5180C85}"/>
                    </a:ext>
                  </a:extLst>
                </p:cNvPr>
                <p:cNvPicPr/>
                <p:nvPr/>
              </p:nvPicPr>
              <p:blipFill>
                <a:blip r:embed="rId5"/>
                <a:stretch>
                  <a:fillRect/>
                </a:stretch>
              </p:blipFill>
              <p:spPr>
                <a:xfrm>
                  <a:off x="4633383" y="1110676"/>
                  <a:ext cx="270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1087986B-2218-412E-B4E2-DDE87A512086}"/>
                    </a:ext>
                  </a:extLst>
                </p14:cNvPr>
                <p14:cNvContentPartPr/>
                <p14:nvPr/>
              </p14:nvContentPartPr>
              <p14:xfrm>
                <a:off x="4594503" y="1024996"/>
                <a:ext cx="271800" cy="342360"/>
              </p14:xfrm>
            </p:contentPart>
          </mc:Choice>
          <mc:Fallback>
            <p:pic>
              <p:nvPicPr>
                <p:cNvPr id="5" name="Ink 4">
                  <a:extLst>
                    <a:ext uri="{FF2B5EF4-FFF2-40B4-BE49-F238E27FC236}">
                      <a16:creationId xmlns:a16="http://schemas.microsoft.com/office/drawing/2014/main" id="{1087986B-2218-412E-B4E2-DDE87A512086}"/>
                    </a:ext>
                  </a:extLst>
                </p:cNvPr>
                <p:cNvPicPr/>
                <p:nvPr/>
              </p:nvPicPr>
              <p:blipFill>
                <a:blip r:embed="rId7"/>
                <a:stretch>
                  <a:fillRect/>
                </a:stretch>
              </p:blipFill>
              <p:spPr>
                <a:xfrm>
                  <a:off x="4585863" y="1016356"/>
                  <a:ext cx="28944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B28BF7CD-5CEB-44C8-A5CD-32E88E2AEE67}"/>
                    </a:ext>
                  </a:extLst>
                </p14:cNvPr>
                <p14:cNvContentPartPr/>
                <p14:nvPr/>
              </p14:nvContentPartPr>
              <p14:xfrm>
                <a:off x="4924983" y="1198516"/>
                <a:ext cx="207000" cy="237600"/>
              </p14:xfrm>
            </p:contentPart>
          </mc:Choice>
          <mc:Fallback>
            <p:pic>
              <p:nvPicPr>
                <p:cNvPr id="6" name="Ink 5">
                  <a:extLst>
                    <a:ext uri="{FF2B5EF4-FFF2-40B4-BE49-F238E27FC236}">
                      <a16:creationId xmlns:a16="http://schemas.microsoft.com/office/drawing/2014/main" id="{B28BF7CD-5CEB-44C8-A5CD-32E88E2AEE67}"/>
                    </a:ext>
                  </a:extLst>
                </p:cNvPr>
                <p:cNvPicPr/>
                <p:nvPr/>
              </p:nvPicPr>
              <p:blipFill>
                <a:blip r:embed="rId9"/>
                <a:stretch>
                  <a:fillRect/>
                </a:stretch>
              </p:blipFill>
              <p:spPr>
                <a:xfrm>
                  <a:off x="4916343" y="1189876"/>
                  <a:ext cx="224640" cy="255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1F68A70-2A25-414D-8154-EAE6211C1CE1}"/>
                  </a:ext>
                </a:extLst>
              </p14:cNvPr>
              <p14:cNvContentPartPr/>
              <p14:nvPr/>
            </p14:nvContentPartPr>
            <p14:xfrm>
              <a:off x="5366703" y="1268356"/>
              <a:ext cx="66240" cy="219960"/>
            </p14:xfrm>
          </p:contentPart>
        </mc:Choice>
        <mc:Fallback>
          <p:pic>
            <p:nvPicPr>
              <p:cNvPr id="9" name="Ink 8">
                <a:extLst>
                  <a:ext uri="{FF2B5EF4-FFF2-40B4-BE49-F238E27FC236}">
                    <a16:creationId xmlns:a16="http://schemas.microsoft.com/office/drawing/2014/main" id="{11F68A70-2A25-414D-8154-EAE6211C1CE1}"/>
                  </a:ext>
                </a:extLst>
              </p:cNvPr>
              <p:cNvPicPr/>
              <p:nvPr/>
            </p:nvPicPr>
            <p:blipFill>
              <a:blip r:embed="rId11"/>
              <a:stretch>
                <a:fillRect/>
              </a:stretch>
            </p:blipFill>
            <p:spPr>
              <a:xfrm>
                <a:off x="5358063" y="1259356"/>
                <a:ext cx="838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1C61CE21-2803-4C46-BF8F-C11567169635}"/>
                  </a:ext>
                </a:extLst>
              </p14:cNvPr>
              <p14:cNvContentPartPr/>
              <p14:nvPr/>
            </p14:nvContentPartPr>
            <p14:xfrm>
              <a:off x="4279503" y="1009156"/>
              <a:ext cx="70200" cy="546480"/>
            </p14:xfrm>
          </p:contentPart>
        </mc:Choice>
        <mc:Fallback>
          <p:pic>
            <p:nvPicPr>
              <p:cNvPr id="10" name="Ink 9">
                <a:extLst>
                  <a:ext uri="{FF2B5EF4-FFF2-40B4-BE49-F238E27FC236}">
                    <a16:creationId xmlns:a16="http://schemas.microsoft.com/office/drawing/2014/main" id="{1C61CE21-2803-4C46-BF8F-C11567169635}"/>
                  </a:ext>
                </a:extLst>
              </p:cNvPr>
              <p:cNvPicPr/>
              <p:nvPr/>
            </p:nvPicPr>
            <p:blipFill>
              <a:blip r:embed="rId13"/>
              <a:stretch>
                <a:fillRect/>
              </a:stretch>
            </p:blipFill>
            <p:spPr>
              <a:xfrm>
                <a:off x="4270863" y="1000516"/>
                <a:ext cx="87840" cy="564120"/>
              </a:xfrm>
              <a:prstGeom prst="rect">
                <a:avLst/>
              </a:prstGeom>
            </p:spPr>
          </p:pic>
        </mc:Fallback>
      </mc:AlternateContent>
      <p:grpSp>
        <p:nvGrpSpPr>
          <p:cNvPr id="12" name="Group 11">
            <a:extLst>
              <a:ext uri="{FF2B5EF4-FFF2-40B4-BE49-F238E27FC236}">
                <a16:creationId xmlns:a16="http://schemas.microsoft.com/office/drawing/2014/main" id="{B035E5ED-5FA4-4678-B1E5-3D84FDC2DD65}"/>
              </a:ext>
            </a:extLst>
          </p:cNvPr>
          <p:cNvGrpSpPr/>
          <p:nvPr/>
        </p:nvGrpSpPr>
        <p:grpSpPr>
          <a:xfrm>
            <a:off x="5651463" y="969916"/>
            <a:ext cx="986040" cy="493920"/>
            <a:chOff x="5651463" y="969916"/>
            <a:chExt cx="986040" cy="493920"/>
          </a:xfrm>
        </p:grpSpPr>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673800A7-F7B3-43D9-96C5-11770CC833C4}"/>
                    </a:ext>
                  </a:extLst>
                </p14:cNvPr>
                <p14:cNvContentPartPr/>
                <p14:nvPr/>
              </p14:nvContentPartPr>
              <p14:xfrm>
                <a:off x="5651463" y="1085836"/>
                <a:ext cx="268560" cy="271440"/>
              </p14:xfrm>
            </p:contentPart>
          </mc:Choice>
          <mc:Fallback>
            <p:pic>
              <p:nvPicPr>
                <p:cNvPr id="7" name="Ink 6">
                  <a:extLst>
                    <a:ext uri="{FF2B5EF4-FFF2-40B4-BE49-F238E27FC236}">
                      <a16:creationId xmlns:a16="http://schemas.microsoft.com/office/drawing/2014/main" id="{673800A7-F7B3-43D9-96C5-11770CC833C4}"/>
                    </a:ext>
                  </a:extLst>
                </p:cNvPr>
                <p:cNvPicPr/>
                <p:nvPr/>
              </p:nvPicPr>
              <p:blipFill>
                <a:blip r:embed="rId15"/>
                <a:stretch>
                  <a:fillRect/>
                </a:stretch>
              </p:blipFill>
              <p:spPr>
                <a:xfrm>
                  <a:off x="5642823" y="1077196"/>
                  <a:ext cx="28620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2419F9BE-07B9-42DF-B528-17FD34795EFE}"/>
                    </a:ext>
                  </a:extLst>
                </p14:cNvPr>
                <p14:cNvContentPartPr/>
                <p14:nvPr/>
              </p14:nvContentPartPr>
              <p14:xfrm>
                <a:off x="6047103" y="1188076"/>
                <a:ext cx="204840" cy="275760"/>
              </p14:xfrm>
            </p:contentPart>
          </mc:Choice>
          <mc:Fallback>
            <p:pic>
              <p:nvPicPr>
                <p:cNvPr id="8" name="Ink 7">
                  <a:extLst>
                    <a:ext uri="{FF2B5EF4-FFF2-40B4-BE49-F238E27FC236}">
                      <a16:creationId xmlns:a16="http://schemas.microsoft.com/office/drawing/2014/main" id="{2419F9BE-07B9-42DF-B528-17FD34795EFE}"/>
                    </a:ext>
                  </a:extLst>
                </p:cNvPr>
                <p:cNvPicPr/>
                <p:nvPr/>
              </p:nvPicPr>
              <p:blipFill>
                <a:blip r:embed="rId17"/>
                <a:stretch>
                  <a:fillRect/>
                </a:stretch>
              </p:blipFill>
              <p:spPr>
                <a:xfrm>
                  <a:off x="6038103" y="1179076"/>
                  <a:ext cx="2224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FD7BDC78-A824-42AC-825F-FEA66ADF3731}"/>
                    </a:ext>
                  </a:extLst>
                </p14:cNvPr>
                <p14:cNvContentPartPr/>
                <p14:nvPr/>
              </p14:nvContentPartPr>
              <p14:xfrm>
                <a:off x="6307743" y="969916"/>
                <a:ext cx="329760" cy="462600"/>
              </p14:xfrm>
            </p:contentPart>
          </mc:Choice>
          <mc:Fallback>
            <p:pic>
              <p:nvPicPr>
                <p:cNvPr id="11" name="Ink 10">
                  <a:extLst>
                    <a:ext uri="{FF2B5EF4-FFF2-40B4-BE49-F238E27FC236}">
                      <a16:creationId xmlns:a16="http://schemas.microsoft.com/office/drawing/2014/main" id="{FD7BDC78-A824-42AC-825F-FEA66ADF3731}"/>
                    </a:ext>
                  </a:extLst>
                </p:cNvPr>
                <p:cNvPicPr/>
                <p:nvPr/>
              </p:nvPicPr>
              <p:blipFill>
                <a:blip r:embed="rId19"/>
                <a:stretch>
                  <a:fillRect/>
                </a:stretch>
              </p:blipFill>
              <p:spPr>
                <a:xfrm>
                  <a:off x="6299103" y="961276"/>
                  <a:ext cx="347400" cy="48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3940EDE7-5F1E-4AA9-87D9-694CBDA846E0}"/>
                  </a:ext>
                </a:extLst>
              </p14:cNvPr>
              <p14:cNvContentPartPr/>
              <p14:nvPr/>
            </p14:nvContentPartPr>
            <p14:xfrm>
              <a:off x="5731743" y="1578316"/>
              <a:ext cx="451440" cy="67680"/>
            </p14:xfrm>
          </p:contentPart>
        </mc:Choice>
        <mc:Fallback>
          <p:pic>
            <p:nvPicPr>
              <p:cNvPr id="14" name="Ink 13">
                <a:extLst>
                  <a:ext uri="{FF2B5EF4-FFF2-40B4-BE49-F238E27FC236}">
                    <a16:creationId xmlns:a16="http://schemas.microsoft.com/office/drawing/2014/main" id="{3940EDE7-5F1E-4AA9-87D9-694CBDA846E0}"/>
                  </a:ext>
                </a:extLst>
              </p:cNvPr>
              <p:cNvPicPr/>
              <p:nvPr/>
            </p:nvPicPr>
            <p:blipFill>
              <a:blip r:embed="rId21"/>
              <a:stretch>
                <a:fillRect/>
              </a:stretch>
            </p:blipFill>
            <p:spPr>
              <a:xfrm>
                <a:off x="5723103" y="1569316"/>
                <a:ext cx="469080" cy="85320"/>
              </a:xfrm>
              <a:prstGeom prst="rect">
                <a:avLst/>
              </a:prstGeom>
            </p:spPr>
          </p:pic>
        </mc:Fallback>
      </mc:AlternateContent>
      <p:grpSp>
        <p:nvGrpSpPr>
          <p:cNvPr id="24" name="Group 23">
            <a:extLst>
              <a:ext uri="{FF2B5EF4-FFF2-40B4-BE49-F238E27FC236}">
                <a16:creationId xmlns:a16="http://schemas.microsoft.com/office/drawing/2014/main" id="{0D018C2B-89FD-4464-B630-7DDBFFC5684F}"/>
              </a:ext>
            </a:extLst>
          </p:cNvPr>
          <p:cNvGrpSpPr/>
          <p:nvPr/>
        </p:nvGrpSpPr>
        <p:grpSpPr>
          <a:xfrm>
            <a:off x="275943" y="1635556"/>
            <a:ext cx="4077000" cy="602280"/>
            <a:chOff x="275943" y="1635556"/>
            <a:chExt cx="4077000" cy="602280"/>
          </a:xfrm>
        </p:grpSpPr>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7054CF32-4102-4690-B167-D56490EFD0BD}"/>
                    </a:ext>
                  </a:extLst>
                </p14:cNvPr>
                <p14:cNvContentPartPr/>
                <p14:nvPr/>
              </p14:nvContentPartPr>
              <p14:xfrm>
                <a:off x="275943" y="2076196"/>
                <a:ext cx="222120" cy="19800"/>
              </p14:xfrm>
            </p:contentPart>
          </mc:Choice>
          <mc:Fallback>
            <p:pic>
              <p:nvPicPr>
                <p:cNvPr id="15" name="Ink 14">
                  <a:extLst>
                    <a:ext uri="{FF2B5EF4-FFF2-40B4-BE49-F238E27FC236}">
                      <a16:creationId xmlns:a16="http://schemas.microsoft.com/office/drawing/2014/main" id="{7054CF32-4102-4690-B167-D56490EFD0BD}"/>
                    </a:ext>
                  </a:extLst>
                </p:cNvPr>
                <p:cNvPicPr/>
                <p:nvPr/>
              </p:nvPicPr>
              <p:blipFill>
                <a:blip r:embed="rId23"/>
                <a:stretch>
                  <a:fillRect/>
                </a:stretch>
              </p:blipFill>
              <p:spPr>
                <a:xfrm>
                  <a:off x="266943" y="2067196"/>
                  <a:ext cx="2397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5A128473-E91D-4399-8D35-48CA628BAEFD}"/>
                    </a:ext>
                  </a:extLst>
                </p14:cNvPr>
                <p14:cNvContentPartPr/>
                <p14:nvPr/>
              </p14:nvContentPartPr>
              <p14:xfrm>
                <a:off x="425343" y="1985116"/>
                <a:ext cx="62640" cy="180720"/>
              </p14:xfrm>
            </p:contentPart>
          </mc:Choice>
          <mc:Fallback>
            <p:pic>
              <p:nvPicPr>
                <p:cNvPr id="16" name="Ink 15">
                  <a:extLst>
                    <a:ext uri="{FF2B5EF4-FFF2-40B4-BE49-F238E27FC236}">
                      <a16:creationId xmlns:a16="http://schemas.microsoft.com/office/drawing/2014/main" id="{5A128473-E91D-4399-8D35-48CA628BAEFD}"/>
                    </a:ext>
                  </a:extLst>
                </p:cNvPr>
                <p:cNvPicPr/>
                <p:nvPr/>
              </p:nvPicPr>
              <p:blipFill>
                <a:blip r:embed="rId25"/>
                <a:stretch>
                  <a:fillRect/>
                </a:stretch>
              </p:blipFill>
              <p:spPr>
                <a:xfrm>
                  <a:off x="416343" y="1976476"/>
                  <a:ext cx="802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3BF4FA7-CC5F-4C23-8F98-F56B959AD92D}"/>
                    </a:ext>
                  </a:extLst>
                </p14:cNvPr>
                <p14:cNvContentPartPr/>
                <p14:nvPr/>
              </p14:nvContentPartPr>
              <p14:xfrm>
                <a:off x="644223" y="1751116"/>
                <a:ext cx="991800" cy="486720"/>
              </p14:xfrm>
            </p:contentPart>
          </mc:Choice>
          <mc:Fallback>
            <p:pic>
              <p:nvPicPr>
                <p:cNvPr id="17" name="Ink 16">
                  <a:extLst>
                    <a:ext uri="{FF2B5EF4-FFF2-40B4-BE49-F238E27FC236}">
                      <a16:creationId xmlns:a16="http://schemas.microsoft.com/office/drawing/2014/main" id="{B3BF4FA7-CC5F-4C23-8F98-F56B959AD92D}"/>
                    </a:ext>
                  </a:extLst>
                </p:cNvPr>
                <p:cNvPicPr/>
                <p:nvPr/>
              </p:nvPicPr>
              <p:blipFill>
                <a:blip r:embed="rId27"/>
                <a:stretch>
                  <a:fillRect/>
                </a:stretch>
              </p:blipFill>
              <p:spPr>
                <a:xfrm>
                  <a:off x="635223" y="1742116"/>
                  <a:ext cx="100944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70D20567-A3F6-4262-8A59-60B3082DF7BC}"/>
                    </a:ext>
                  </a:extLst>
                </p14:cNvPr>
                <p14:cNvContentPartPr/>
                <p14:nvPr/>
              </p14:nvContentPartPr>
              <p14:xfrm>
                <a:off x="1545303" y="1918156"/>
                <a:ext cx="124920" cy="8640"/>
              </p14:xfrm>
            </p:contentPart>
          </mc:Choice>
          <mc:Fallback>
            <p:pic>
              <p:nvPicPr>
                <p:cNvPr id="18" name="Ink 17">
                  <a:extLst>
                    <a:ext uri="{FF2B5EF4-FFF2-40B4-BE49-F238E27FC236}">
                      <a16:creationId xmlns:a16="http://schemas.microsoft.com/office/drawing/2014/main" id="{70D20567-A3F6-4262-8A59-60B3082DF7BC}"/>
                    </a:ext>
                  </a:extLst>
                </p:cNvPr>
                <p:cNvPicPr/>
                <p:nvPr/>
              </p:nvPicPr>
              <p:blipFill>
                <a:blip r:embed="rId29"/>
                <a:stretch>
                  <a:fillRect/>
                </a:stretch>
              </p:blipFill>
              <p:spPr>
                <a:xfrm>
                  <a:off x="1536303" y="1909516"/>
                  <a:ext cx="1425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97894519-02C7-474B-99BC-92DC51018035}"/>
                    </a:ext>
                  </a:extLst>
                </p14:cNvPr>
                <p14:cNvContentPartPr/>
                <p14:nvPr/>
              </p14:nvContentPartPr>
              <p14:xfrm>
                <a:off x="1967583" y="1862716"/>
                <a:ext cx="712800" cy="214920"/>
              </p14:xfrm>
            </p:contentPart>
          </mc:Choice>
          <mc:Fallback>
            <p:pic>
              <p:nvPicPr>
                <p:cNvPr id="19" name="Ink 18">
                  <a:extLst>
                    <a:ext uri="{FF2B5EF4-FFF2-40B4-BE49-F238E27FC236}">
                      <a16:creationId xmlns:a16="http://schemas.microsoft.com/office/drawing/2014/main" id="{97894519-02C7-474B-99BC-92DC51018035}"/>
                    </a:ext>
                  </a:extLst>
                </p:cNvPr>
                <p:cNvPicPr/>
                <p:nvPr/>
              </p:nvPicPr>
              <p:blipFill>
                <a:blip r:embed="rId31"/>
                <a:stretch>
                  <a:fillRect/>
                </a:stretch>
              </p:blipFill>
              <p:spPr>
                <a:xfrm>
                  <a:off x="1958943" y="1854076"/>
                  <a:ext cx="7304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7F94ADB-C267-4937-8A1C-8CB4E5D5C040}"/>
                    </a:ext>
                  </a:extLst>
                </p14:cNvPr>
                <p14:cNvContentPartPr/>
                <p14:nvPr/>
              </p14:nvContentPartPr>
              <p14:xfrm>
                <a:off x="2868663" y="1840036"/>
                <a:ext cx="571320" cy="147960"/>
              </p14:xfrm>
            </p:contentPart>
          </mc:Choice>
          <mc:Fallback>
            <p:pic>
              <p:nvPicPr>
                <p:cNvPr id="20" name="Ink 19">
                  <a:extLst>
                    <a:ext uri="{FF2B5EF4-FFF2-40B4-BE49-F238E27FC236}">
                      <a16:creationId xmlns:a16="http://schemas.microsoft.com/office/drawing/2014/main" id="{67F94ADB-C267-4937-8A1C-8CB4E5D5C040}"/>
                    </a:ext>
                  </a:extLst>
                </p:cNvPr>
                <p:cNvPicPr/>
                <p:nvPr/>
              </p:nvPicPr>
              <p:blipFill>
                <a:blip r:embed="rId33"/>
                <a:stretch>
                  <a:fillRect/>
                </a:stretch>
              </p:blipFill>
              <p:spPr>
                <a:xfrm>
                  <a:off x="2860023" y="1831396"/>
                  <a:ext cx="5889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1661DB0D-7D3C-449A-9E67-6AE8C7972816}"/>
                    </a:ext>
                  </a:extLst>
                </p14:cNvPr>
                <p14:cNvContentPartPr/>
                <p14:nvPr/>
              </p14:nvContentPartPr>
              <p14:xfrm>
                <a:off x="3444663" y="1659316"/>
                <a:ext cx="573120" cy="324720"/>
              </p14:xfrm>
            </p:contentPart>
          </mc:Choice>
          <mc:Fallback>
            <p:pic>
              <p:nvPicPr>
                <p:cNvPr id="21" name="Ink 20">
                  <a:extLst>
                    <a:ext uri="{FF2B5EF4-FFF2-40B4-BE49-F238E27FC236}">
                      <a16:creationId xmlns:a16="http://schemas.microsoft.com/office/drawing/2014/main" id="{1661DB0D-7D3C-449A-9E67-6AE8C7972816}"/>
                    </a:ext>
                  </a:extLst>
                </p:cNvPr>
                <p:cNvPicPr/>
                <p:nvPr/>
              </p:nvPicPr>
              <p:blipFill>
                <a:blip r:embed="rId35"/>
                <a:stretch>
                  <a:fillRect/>
                </a:stretch>
              </p:blipFill>
              <p:spPr>
                <a:xfrm>
                  <a:off x="3436023" y="1650316"/>
                  <a:ext cx="5907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FE96D49A-598A-4CB3-9F96-533DAF27AE2B}"/>
                    </a:ext>
                  </a:extLst>
                </p14:cNvPr>
                <p14:cNvContentPartPr/>
                <p14:nvPr/>
              </p14:nvContentPartPr>
              <p14:xfrm>
                <a:off x="4034343" y="1635556"/>
                <a:ext cx="9360" cy="51480"/>
              </p14:xfrm>
            </p:contentPart>
          </mc:Choice>
          <mc:Fallback>
            <p:pic>
              <p:nvPicPr>
                <p:cNvPr id="22" name="Ink 21">
                  <a:extLst>
                    <a:ext uri="{FF2B5EF4-FFF2-40B4-BE49-F238E27FC236}">
                      <a16:creationId xmlns:a16="http://schemas.microsoft.com/office/drawing/2014/main" id="{FE96D49A-598A-4CB3-9F96-533DAF27AE2B}"/>
                    </a:ext>
                  </a:extLst>
                </p:cNvPr>
                <p:cNvPicPr/>
                <p:nvPr/>
              </p:nvPicPr>
              <p:blipFill>
                <a:blip r:embed="rId37"/>
                <a:stretch>
                  <a:fillRect/>
                </a:stretch>
              </p:blipFill>
              <p:spPr>
                <a:xfrm>
                  <a:off x="4025703" y="1626916"/>
                  <a:ext cx="270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818BC24B-D96F-4264-A9B6-391F1D5F7008}"/>
                    </a:ext>
                  </a:extLst>
                </p14:cNvPr>
                <p14:cNvContentPartPr/>
                <p14:nvPr/>
              </p14:nvContentPartPr>
              <p14:xfrm>
                <a:off x="4212543" y="1642756"/>
                <a:ext cx="140400" cy="378000"/>
              </p14:xfrm>
            </p:contentPart>
          </mc:Choice>
          <mc:Fallback>
            <p:pic>
              <p:nvPicPr>
                <p:cNvPr id="23" name="Ink 22">
                  <a:extLst>
                    <a:ext uri="{FF2B5EF4-FFF2-40B4-BE49-F238E27FC236}">
                      <a16:creationId xmlns:a16="http://schemas.microsoft.com/office/drawing/2014/main" id="{818BC24B-D96F-4264-A9B6-391F1D5F7008}"/>
                    </a:ext>
                  </a:extLst>
                </p:cNvPr>
                <p:cNvPicPr/>
                <p:nvPr/>
              </p:nvPicPr>
              <p:blipFill>
                <a:blip r:embed="rId39"/>
                <a:stretch>
                  <a:fillRect/>
                </a:stretch>
              </p:blipFill>
              <p:spPr>
                <a:xfrm>
                  <a:off x="4203903" y="1633756"/>
                  <a:ext cx="158040" cy="395640"/>
                </a:xfrm>
                <a:prstGeom prst="rect">
                  <a:avLst/>
                </a:prstGeom>
              </p:spPr>
            </p:pic>
          </mc:Fallback>
        </mc:AlternateContent>
      </p:grpSp>
      <p:grpSp>
        <p:nvGrpSpPr>
          <p:cNvPr id="36" name="Group 35">
            <a:extLst>
              <a:ext uri="{FF2B5EF4-FFF2-40B4-BE49-F238E27FC236}">
                <a16:creationId xmlns:a16="http://schemas.microsoft.com/office/drawing/2014/main" id="{AACC64BB-C026-4DCC-82B3-2478368D790E}"/>
              </a:ext>
            </a:extLst>
          </p:cNvPr>
          <p:cNvGrpSpPr/>
          <p:nvPr/>
        </p:nvGrpSpPr>
        <p:grpSpPr>
          <a:xfrm>
            <a:off x="7223943" y="1509556"/>
            <a:ext cx="1362960" cy="530280"/>
            <a:chOff x="7223943" y="1509556"/>
            <a:chExt cx="1362960" cy="530280"/>
          </a:xfrm>
        </p:grpSpPr>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3B2BB575-926D-4DD2-9947-0AC4062C0323}"/>
                    </a:ext>
                  </a:extLst>
                </p14:cNvPr>
                <p14:cNvContentPartPr/>
                <p14:nvPr/>
              </p14:nvContentPartPr>
              <p14:xfrm>
                <a:off x="7223943" y="1656796"/>
                <a:ext cx="27360" cy="222480"/>
              </p14:xfrm>
            </p:contentPart>
          </mc:Choice>
          <mc:Fallback>
            <p:pic>
              <p:nvPicPr>
                <p:cNvPr id="30" name="Ink 29">
                  <a:extLst>
                    <a:ext uri="{FF2B5EF4-FFF2-40B4-BE49-F238E27FC236}">
                      <a16:creationId xmlns:a16="http://schemas.microsoft.com/office/drawing/2014/main" id="{3B2BB575-926D-4DD2-9947-0AC4062C0323}"/>
                    </a:ext>
                  </a:extLst>
                </p:cNvPr>
                <p:cNvPicPr/>
                <p:nvPr/>
              </p:nvPicPr>
              <p:blipFill>
                <a:blip r:embed="rId41"/>
                <a:stretch>
                  <a:fillRect/>
                </a:stretch>
              </p:blipFill>
              <p:spPr>
                <a:xfrm>
                  <a:off x="7215303" y="1648156"/>
                  <a:ext cx="450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41D60C7D-2CA7-46BF-95AF-46926BCFEC49}"/>
                    </a:ext>
                  </a:extLst>
                </p14:cNvPr>
                <p14:cNvContentPartPr/>
                <p14:nvPr/>
              </p14:nvContentPartPr>
              <p14:xfrm>
                <a:off x="7328343" y="1662196"/>
                <a:ext cx="142920" cy="151920"/>
              </p14:xfrm>
            </p:contentPart>
          </mc:Choice>
          <mc:Fallback>
            <p:pic>
              <p:nvPicPr>
                <p:cNvPr id="31" name="Ink 30">
                  <a:extLst>
                    <a:ext uri="{FF2B5EF4-FFF2-40B4-BE49-F238E27FC236}">
                      <a16:creationId xmlns:a16="http://schemas.microsoft.com/office/drawing/2014/main" id="{41D60C7D-2CA7-46BF-95AF-46926BCFEC49}"/>
                    </a:ext>
                  </a:extLst>
                </p:cNvPr>
                <p:cNvPicPr/>
                <p:nvPr/>
              </p:nvPicPr>
              <p:blipFill>
                <a:blip r:embed="rId43"/>
                <a:stretch>
                  <a:fillRect/>
                </a:stretch>
              </p:blipFill>
              <p:spPr>
                <a:xfrm>
                  <a:off x="7319703" y="1653196"/>
                  <a:ext cx="1605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1B03DC69-1F11-480F-A092-34502B39F20D}"/>
                    </a:ext>
                  </a:extLst>
                </p14:cNvPr>
                <p14:cNvContentPartPr/>
                <p14:nvPr/>
              </p14:nvContentPartPr>
              <p14:xfrm>
                <a:off x="7713183" y="1801516"/>
                <a:ext cx="33840" cy="238320"/>
              </p14:xfrm>
            </p:contentPart>
          </mc:Choice>
          <mc:Fallback>
            <p:pic>
              <p:nvPicPr>
                <p:cNvPr id="32" name="Ink 31">
                  <a:extLst>
                    <a:ext uri="{FF2B5EF4-FFF2-40B4-BE49-F238E27FC236}">
                      <a16:creationId xmlns:a16="http://schemas.microsoft.com/office/drawing/2014/main" id="{1B03DC69-1F11-480F-A092-34502B39F20D}"/>
                    </a:ext>
                  </a:extLst>
                </p:cNvPr>
                <p:cNvPicPr/>
                <p:nvPr/>
              </p:nvPicPr>
              <p:blipFill>
                <a:blip r:embed="rId45"/>
                <a:stretch>
                  <a:fillRect/>
                </a:stretch>
              </p:blipFill>
              <p:spPr>
                <a:xfrm>
                  <a:off x="7704183" y="1792876"/>
                  <a:ext cx="514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186C2863-448F-4684-994D-DE0F8FD5E94F}"/>
                    </a:ext>
                  </a:extLst>
                </p14:cNvPr>
                <p14:cNvContentPartPr/>
                <p14:nvPr/>
              </p14:nvContentPartPr>
              <p14:xfrm>
                <a:off x="7641183" y="1707916"/>
                <a:ext cx="394560" cy="195480"/>
              </p14:xfrm>
            </p:contentPart>
          </mc:Choice>
          <mc:Fallback>
            <p:pic>
              <p:nvPicPr>
                <p:cNvPr id="33" name="Ink 32">
                  <a:extLst>
                    <a:ext uri="{FF2B5EF4-FFF2-40B4-BE49-F238E27FC236}">
                      <a16:creationId xmlns:a16="http://schemas.microsoft.com/office/drawing/2014/main" id="{186C2863-448F-4684-994D-DE0F8FD5E94F}"/>
                    </a:ext>
                  </a:extLst>
                </p:cNvPr>
                <p:cNvPicPr/>
                <p:nvPr/>
              </p:nvPicPr>
              <p:blipFill>
                <a:blip r:embed="rId47"/>
                <a:stretch>
                  <a:fillRect/>
                </a:stretch>
              </p:blipFill>
              <p:spPr>
                <a:xfrm>
                  <a:off x="7632183" y="1699276"/>
                  <a:ext cx="4122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2E6B24BC-E19F-42D7-BBA5-7D73C7FCCD52}"/>
                    </a:ext>
                  </a:extLst>
                </p14:cNvPr>
                <p14:cNvContentPartPr/>
                <p14:nvPr/>
              </p14:nvContentPartPr>
              <p14:xfrm>
                <a:off x="8028183" y="1547356"/>
                <a:ext cx="360" cy="360"/>
              </p14:xfrm>
            </p:contentPart>
          </mc:Choice>
          <mc:Fallback>
            <p:pic>
              <p:nvPicPr>
                <p:cNvPr id="34" name="Ink 33">
                  <a:extLst>
                    <a:ext uri="{FF2B5EF4-FFF2-40B4-BE49-F238E27FC236}">
                      <a16:creationId xmlns:a16="http://schemas.microsoft.com/office/drawing/2014/main" id="{2E6B24BC-E19F-42D7-BBA5-7D73C7FCCD52}"/>
                    </a:ext>
                  </a:extLst>
                </p:cNvPr>
                <p:cNvPicPr/>
                <p:nvPr/>
              </p:nvPicPr>
              <p:blipFill>
                <a:blip r:embed="rId49"/>
                <a:stretch>
                  <a:fillRect/>
                </a:stretch>
              </p:blipFill>
              <p:spPr>
                <a:xfrm>
                  <a:off x="8019183" y="153835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E9F94465-C4E8-47C6-AB83-FD363DA6B875}"/>
                    </a:ext>
                  </a:extLst>
                </p14:cNvPr>
                <p14:cNvContentPartPr/>
                <p14:nvPr/>
              </p14:nvContentPartPr>
              <p14:xfrm>
                <a:off x="8123583" y="1509556"/>
                <a:ext cx="463320" cy="321480"/>
              </p14:xfrm>
            </p:contentPart>
          </mc:Choice>
          <mc:Fallback>
            <p:pic>
              <p:nvPicPr>
                <p:cNvPr id="35" name="Ink 34">
                  <a:extLst>
                    <a:ext uri="{FF2B5EF4-FFF2-40B4-BE49-F238E27FC236}">
                      <a16:creationId xmlns:a16="http://schemas.microsoft.com/office/drawing/2014/main" id="{E9F94465-C4E8-47C6-AB83-FD363DA6B875}"/>
                    </a:ext>
                  </a:extLst>
                </p:cNvPr>
                <p:cNvPicPr/>
                <p:nvPr/>
              </p:nvPicPr>
              <p:blipFill>
                <a:blip r:embed="rId51"/>
                <a:stretch>
                  <a:fillRect/>
                </a:stretch>
              </p:blipFill>
              <p:spPr>
                <a:xfrm>
                  <a:off x="8114583" y="1500556"/>
                  <a:ext cx="480960" cy="339120"/>
                </a:xfrm>
                <a:prstGeom prst="rect">
                  <a:avLst/>
                </a:prstGeom>
              </p:spPr>
            </p:pic>
          </mc:Fallback>
        </mc:AlternateContent>
      </p:grpSp>
      <p:grpSp>
        <p:nvGrpSpPr>
          <p:cNvPr id="53" name="Group 52">
            <a:extLst>
              <a:ext uri="{FF2B5EF4-FFF2-40B4-BE49-F238E27FC236}">
                <a16:creationId xmlns:a16="http://schemas.microsoft.com/office/drawing/2014/main" id="{3BE567C9-6E6F-4B3A-A9AA-75ADEBE59F58}"/>
              </a:ext>
            </a:extLst>
          </p:cNvPr>
          <p:cNvGrpSpPr/>
          <p:nvPr/>
        </p:nvGrpSpPr>
        <p:grpSpPr>
          <a:xfrm>
            <a:off x="719823" y="2387596"/>
            <a:ext cx="2151720" cy="1400040"/>
            <a:chOff x="719823" y="2387596"/>
            <a:chExt cx="2151720" cy="1400040"/>
          </a:xfrm>
        </p:grpSpPr>
        <mc:AlternateContent xmlns:mc="http://schemas.openxmlformats.org/markup-compatibility/2006">
          <mc:Choice xmlns:p14="http://schemas.microsoft.com/office/powerpoint/2010/main" Requires="p14">
            <p:contentPart p14:bwMode="auto" r:id="rId52">
              <p14:nvContentPartPr>
                <p14:cNvPr id="25" name="Ink 24">
                  <a:extLst>
                    <a:ext uri="{FF2B5EF4-FFF2-40B4-BE49-F238E27FC236}">
                      <a16:creationId xmlns:a16="http://schemas.microsoft.com/office/drawing/2014/main" id="{493C6D74-D212-41CF-B10E-BB4EFEE3A686}"/>
                    </a:ext>
                  </a:extLst>
                </p14:cNvPr>
                <p14:cNvContentPartPr/>
                <p14:nvPr/>
              </p14:nvContentPartPr>
              <p14:xfrm>
                <a:off x="719823" y="2509276"/>
                <a:ext cx="122760" cy="336600"/>
              </p14:xfrm>
            </p:contentPart>
          </mc:Choice>
          <mc:Fallback>
            <p:pic>
              <p:nvPicPr>
                <p:cNvPr id="25" name="Ink 24">
                  <a:extLst>
                    <a:ext uri="{FF2B5EF4-FFF2-40B4-BE49-F238E27FC236}">
                      <a16:creationId xmlns:a16="http://schemas.microsoft.com/office/drawing/2014/main" id="{493C6D74-D212-41CF-B10E-BB4EFEE3A686}"/>
                    </a:ext>
                  </a:extLst>
                </p:cNvPr>
                <p:cNvPicPr/>
                <p:nvPr/>
              </p:nvPicPr>
              <p:blipFill>
                <a:blip r:embed="rId53"/>
                <a:stretch>
                  <a:fillRect/>
                </a:stretch>
              </p:blipFill>
              <p:spPr>
                <a:xfrm>
                  <a:off x="710823" y="2500636"/>
                  <a:ext cx="14040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6" name="Ink 25">
                  <a:extLst>
                    <a:ext uri="{FF2B5EF4-FFF2-40B4-BE49-F238E27FC236}">
                      <a16:creationId xmlns:a16="http://schemas.microsoft.com/office/drawing/2014/main" id="{6F4F047C-0566-4A38-8399-A0C81C8686C7}"/>
                    </a:ext>
                  </a:extLst>
                </p14:cNvPr>
                <p14:cNvContentPartPr/>
                <p14:nvPr/>
              </p14:nvContentPartPr>
              <p14:xfrm>
                <a:off x="925383" y="2537716"/>
                <a:ext cx="131400" cy="214920"/>
              </p14:xfrm>
            </p:contentPart>
          </mc:Choice>
          <mc:Fallback>
            <p:pic>
              <p:nvPicPr>
                <p:cNvPr id="26" name="Ink 25">
                  <a:extLst>
                    <a:ext uri="{FF2B5EF4-FFF2-40B4-BE49-F238E27FC236}">
                      <a16:creationId xmlns:a16="http://schemas.microsoft.com/office/drawing/2014/main" id="{6F4F047C-0566-4A38-8399-A0C81C8686C7}"/>
                    </a:ext>
                  </a:extLst>
                </p:cNvPr>
                <p:cNvPicPr/>
                <p:nvPr/>
              </p:nvPicPr>
              <p:blipFill>
                <a:blip r:embed="rId55"/>
                <a:stretch>
                  <a:fillRect/>
                </a:stretch>
              </p:blipFill>
              <p:spPr>
                <a:xfrm>
                  <a:off x="916383" y="2528716"/>
                  <a:ext cx="1490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7" name="Ink 26">
                  <a:extLst>
                    <a:ext uri="{FF2B5EF4-FFF2-40B4-BE49-F238E27FC236}">
                      <a16:creationId xmlns:a16="http://schemas.microsoft.com/office/drawing/2014/main" id="{2BE2DC60-B6B7-4E42-B941-4055EFD85855}"/>
                    </a:ext>
                  </a:extLst>
                </p14:cNvPr>
                <p14:cNvContentPartPr/>
                <p14:nvPr/>
              </p14:nvContentPartPr>
              <p14:xfrm>
                <a:off x="1117983" y="2656876"/>
                <a:ext cx="201240" cy="181080"/>
              </p14:xfrm>
            </p:contentPart>
          </mc:Choice>
          <mc:Fallback>
            <p:pic>
              <p:nvPicPr>
                <p:cNvPr id="27" name="Ink 26">
                  <a:extLst>
                    <a:ext uri="{FF2B5EF4-FFF2-40B4-BE49-F238E27FC236}">
                      <a16:creationId xmlns:a16="http://schemas.microsoft.com/office/drawing/2014/main" id="{2BE2DC60-B6B7-4E42-B941-4055EFD85855}"/>
                    </a:ext>
                  </a:extLst>
                </p:cNvPr>
                <p:cNvPicPr/>
                <p:nvPr/>
              </p:nvPicPr>
              <p:blipFill>
                <a:blip r:embed="rId57"/>
                <a:stretch>
                  <a:fillRect/>
                </a:stretch>
              </p:blipFill>
              <p:spPr>
                <a:xfrm>
                  <a:off x="1108983" y="2648236"/>
                  <a:ext cx="2188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8" name="Ink 27">
                  <a:extLst>
                    <a:ext uri="{FF2B5EF4-FFF2-40B4-BE49-F238E27FC236}">
                      <a16:creationId xmlns:a16="http://schemas.microsoft.com/office/drawing/2014/main" id="{54315360-4C41-4A62-B9E9-DF711A0509A4}"/>
                    </a:ext>
                  </a:extLst>
                </p14:cNvPr>
                <p14:cNvContentPartPr/>
                <p14:nvPr/>
              </p14:nvContentPartPr>
              <p14:xfrm>
                <a:off x="1366023" y="2683516"/>
                <a:ext cx="90360" cy="197280"/>
              </p14:xfrm>
            </p:contentPart>
          </mc:Choice>
          <mc:Fallback>
            <p:pic>
              <p:nvPicPr>
                <p:cNvPr id="28" name="Ink 27">
                  <a:extLst>
                    <a:ext uri="{FF2B5EF4-FFF2-40B4-BE49-F238E27FC236}">
                      <a16:creationId xmlns:a16="http://schemas.microsoft.com/office/drawing/2014/main" id="{54315360-4C41-4A62-B9E9-DF711A0509A4}"/>
                    </a:ext>
                  </a:extLst>
                </p:cNvPr>
                <p:cNvPicPr/>
                <p:nvPr/>
              </p:nvPicPr>
              <p:blipFill>
                <a:blip r:embed="rId59"/>
                <a:stretch>
                  <a:fillRect/>
                </a:stretch>
              </p:blipFill>
              <p:spPr>
                <a:xfrm>
                  <a:off x="1357023" y="2674516"/>
                  <a:ext cx="1080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F4AEDB10-644F-4E87-88C7-53D67F9E5B01}"/>
                    </a:ext>
                  </a:extLst>
                </p14:cNvPr>
                <p14:cNvContentPartPr/>
                <p14:nvPr/>
              </p14:nvContentPartPr>
              <p14:xfrm>
                <a:off x="1633503" y="2562556"/>
                <a:ext cx="159480" cy="183960"/>
              </p14:xfrm>
            </p:contentPart>
          </mc:Choice>
          <mc:Fallback>
            <p:pic>
              <p:nvPicPr>
                <p:cNvPr id="37" name="Ink 36">
                  <a:extLst>
                    <a:ext uri="{FF2B5EF4-FFF2-40B4-BE49-F238E27FC236}">
                      <a16:creationId xmlns:a16="http://schemas.microsoft.com/office/drawing/2014/main" id="{F4AEDB10-644F-4E87-88C7-53D67F9E5B01}"/>
                    </a:ext>
                  </a:extLst>
                </p:cNvPr>
                <p:cNvPicPr/>
                <p:nvPr/>
              </p:nvPicPr>
              <p:blipFill>
                <a:blip r:embed="rId61"/>
                <a:stretch>
                  <a:fillRect/>
                </a:stretch>
              </p:blipFill>
              <p:spPr>
                <a:xfrm>
                  <a:off x="1624503" y="2553556"/>
                  <a:ext cx="1771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13770B0B-7C5E-4178-A89C-2E9BB57CA211}"/>
                    </a:ext>
                  </a:extLst>
                </p14:cNvPr>
                <p14:cNvContentPartPr/>
                <p14:nvPr/>
              </p14:nvContentPartPr>
              <p14:xfrm>
                <a:off x="1822863" y="2674156"/>
                <a:ext cx="264600" cy="245880"/>
              </p14:xfrm>
            </p:contentPart>
          </mc:Choice>
          <mc:Fallback>
            <p:pic>
              <p:nvPicPr>
                <p:cNvPr id="38" name="Ink 37">
                  <a:extLst>
                    <a:ext uri="{FF2B5EF4-FFF2-40B4-BE49-F238E27FC236}">
                      <a16:creationId xmlns:a16="http://schemas.microsoft.com/office/drawing/2014/main" id="{13770B0B-7C5E-4178-A89C-2E9BB57CA211}"/>
                    </a:ext>
                  </a:extLst>
                </p:cNvPr>
                <p:cNvPicPr/>
                <p:nvPr/>
              </p:nvPicPr>
              <p:blipFill>
                <a:blip r:embed="rId63"/>
                <a:stretch>
                  <a:fillRect/>
                </a:stretch>
              </p:blipFill>
              <p:spPr>
                <a:xfrm>
                  <a:off x="1814223" y="2665156"/>
                  <a:ext cx="2822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0DF4F0AE-75F5-4FDC-98D4-4286EC2C7B45}"/>
                    </a:ext>
                  </a:extLst>
                </p14:cNvPr>
                <p14:cNvContentPartPr/>
                <p14:nvPr/>
              </p14:nvContentPartPr>
              <p14:xfrm>
                <a:off x="2119503" y="2773516"/>
                <a:ext cx="48960" cy="134280"/>
              </p14:xfrm>
            </p:contentPart>
          </mc:Choice>
          <mc:Fallback>
            <p:pic>
              <p:nvPicPr>
                <p:cNvPr id="39" name="Ink 38">
                  <a:extLst>
                    <a:ext uri="{FF2B5EF4-FFF2-40B4-BE49-F238E27FC236}">
                      <a16:creationId xmlns:a16="http://schemas.microsoft.com/office/drawing/2014/main" id="{0DF4F0AE-75F5-4FDC-98D4-4286EC2C7B45}"/>
                    </a:ext>
                  </a:extLst>
                </p:cNvPr>
                <p:cNvPicPr/>
                <p:nvPr/>
              </p:nvPicPr>
              <p:blipFill>
                <a:blip r:embed="rId65"/>
                <a:stretch>
                  <a:fillRect/>
                </a:stretch>
              </p:blipFill>
              <p:spPr>
                <a:xfrm>
                  <a:off x="2110863" y="2764876"/>
                  <a:ext cx="666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93945DF3-3D98-4975-BAC4-4A264A5A739B}"/>
                    </a:ext>
                  </a:extLst>
                </p14:cNvPr>
                <p14:cNvContentPartPr/>
                <p14:nvPr/>
              </p14:nvContentPartPr>
              <p14:xfrm>
                <a:off x="1633503" y="3206236"/>
                <a:ext cx="178920" cy="176400"/>
              </p14:xfrm>
            </p:contentPart>
          </mc:Choice>
          <mc:Fallback>
            <p:pic>
              <p:nvPicPr>
                <p:cNvPr id="42" name="Ink 41">
                  <a:extLst>
                    <a:ext uri="{FF2B5EF4-FFF2-40B4-BE49-F238E27FC236}">
                      <a16:creationId xmlns:a16="http://schemas.microsoft.com/office/drawing/2014/main" id="{93945DF3-3D98-4975-BAC4-4A264A5A739B}"/>
                    </a:ext>
                  </a:extLst>
                </p:cNvPr>
                <p:cNvPicPr/>
                <p:nvPr/>
              </p:nvPicPr>
              <p:blipFill>
                <a:blip r:embed="rId67"/>
                <a:stretch>
                  <a:fillRect/>
                </a:stretch>
              </p:blipFill>
              <p:spPr>
                <a:xfrm>
                  <a:off x="1624503" y="3197236"/>
                  <a:ext cx="1965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FAD786D9-0B71-4EC4-A932-00B33BAF4106}"/>
                    </a:ext>
                  </a:extLst>
                </p14:cNvPr>
                <p14:cNvContentPartPr/>
                <p14:nvPr/>
              </p14:nvContentPartPr>
              <p14:xfrm>
                <a:off x="1901703" y="3196156"/>
                <a:ext cx="141480" cy="275760"/>
              </p14:xfrm>
            </p:contentPart>
          </mc:Choice>
          <mc:Fallback>
            <p:pic>
              <p:nvPicPr>
                <p:cNvPr id="43" name="Ink 42">
                  <a:extLst>
                    <a:ext uri="{FF2B5EF4-FFF2-40B4-BE49-F238E27FC236}">
                      <a16:creationId xmlns:a16="http://schemas.microsoft.com/office/drawing/2014/main" id="{FAD786D9-0B71-4EC4-A932-00B33BAF4106}"/>
                    </a:ext>
                  </a:extLst>
                </p:cNvPr>
                <p:cNvPicPr/>
                <p:nvPr/>
              </p:nvPicPr>
              <p:blipFill>
                <a:blip r:embed="rId69"/>
                <a:stretch>
                  <a:fillRect/>
                </a:stretch>
              </p:blipFill>
              <p:spPr>
                <a:xfrm>
                  <a:off x="1892703" y="3187516"/>
                  <a:ext cx="1591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9983DC3C-AEDF-469A-AF15-0316805C8309}"/>
                    </a:ext>
                  </a:extLst>
                </p14:cNvPr>
                <p14:cNvContentPartPr/>
                <p14:nvPr/>
              </p14:nvContentPartPr>
              <p14:xfrm>
                <a:off x="1546743" y="2387596"/>
                <a:ext cx="927720" cy="1400040"/>
              </p14:xfrm>
            </p:contentPart>
          </mc:Choice>
          <mc:Fallback>
            <p:pic>
              <p:nvPicPr>
                <p:cNvPr id="45" name="Ink 44">
                  <a:extLst>
                    <a:ext uri="{FF2B5EF4-FFF2-40B4-BE49-F238E27FC236}">
                      <a16:creationId xmlns:a16="http://schemas.microsoft.com/office/drawing/2014/main" id="{9983DC3C-AEDF-469A-AF15-0316805C8309}"/>
                    </a:ext>
                  </a:extLst>
                </p:cNvPr>
                <p:cNvPicPr/>
                <p:nvPr/>
              </p:nvPicPr>
              <p:blipFill>
                <a:blip r:embed="rId71"/>
                <a:stretch>
                  <a:fillRect/>
                </a:stretch>
              </p:blipFill>
              <p:spPr>
                <a:xfrm>
                  <a:off x="1537743" y="2378596"/>
                  <a:ext cx="945360" cy="1417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D60CF7B0-E6B7-4268-9842-F9D614353D24}"/>
                    </a:ext>
                  </a:extLst>
                </p14:cNvPr>
                <p14:cNvContentPartPr/>
                <p14:nvPr/>
              </p14:nvContentPartPr>
              <p14:xfrm>
                <a:off x="2446743" y="2819236"/>
                <a:ext cx="198000" cy="357840"/>
              </p14:xfrm>
            </p:contentPart>
          </mc:Choice>
          <mc:Fallback>
            <p:pic>
              <p:nvPicPr>
                <p:cNvPr id="46" name="Ink 45">
                  <a:extLst>
                    <a:ext uri="{FF2B5EF4-FFF2-40B4-BE49-F238E27FC236}">
                      <a16:creationId xmlns:a16="http://schemas.microsoft.com/office/drawing/2014/main" id="{D60CF7B0-E6B7-4268-9842-F9D614353D24}"/>
                    </a:ext>
                  </a:extLst>
                </p:cNvPr>
                <p:cNvPicPr/>
                <p:nvPr/>
              </p:nvPicPr>
              <p:blipFill>
                <a:blip r:embed="rId73"/>
                <a:stretch>
                  <a:fillRect/>
                </a:stretch>
              </p:blipFill>
              <p:spPr>
                <a:xfrm>
                  <a:off x="2438103" y="2810236"/>
                  <a:ext cx="21564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8A04F9D6-4905-4A90-8EFF-B61C3460EBBF}"/>
                    </a:ext>
                  </a:extLst>
                </p14:cNvPr>
                <p14:cNvContentPartPr/>
                <p14:nvPr/>
              </p14:nvContentPartPr>
              <p14:xfrm>
                <a:off x="2409303" y="2937676"/>
                <a:ext cx="462240" cy="320400"/>
              </p14:xfrm>
            </p:contentPart>
          </mc:Choice>
          <mc:Fallback>
            <p:pic>
              <p:nvPicPr>
                <p:cNvPr id="47" name="Ink 46">
                  <a:extLst>
                    <a:ext uri="{FF2B5EF4-FFF2-40B4-BE49-F238E27FC236}">
                      <a16:creationId xmlns:a16="http://schemas.microsoft.com/office/drawing/2014/main" id="{8A04F9D6-4905-4A90-8EFF-B61C3460EBBF}"/>
                    </a:ext>
                  </a:extLst>
                </p:cNvPr>
                <p:cNvPicPr/>
                <p:nvPr/>
              </p:nvPicPr>
              <p:blipFill>
                <a:blip r:embed="rId75"/>
                <a:stretch>
                  <a:fillRect/>
                </a:stretch>
              </p:blipFill>
              <p:spPr>
                <a:xfrm>
                  <a:off x="2400663" y="2928676"/>
                  <a:ext cx="479880" cy="338040"/>
                </a:xfrm>
                <a:prstGeom prst="rect">
                  <a:avLst/>
                </a:prstGeom>
              </p:spPr>
            </p:pic>
          </mc:Fallback>
        </mc:AlternateContent>
      </p:grpSp>
      <p:grpSp>
        <p:nvGrpSpPr>
          <p:cNvPr id="58" name="Group 57">
            <a:extLst>
              <a:ext uri="{FF2B5EF4-FFF2-40B4-BE49-F238E27FC236}">
                <a16:creationId xmlns:a16="http://schemas.microsoft.com/office/drawing/2014/main" id="{B690EE92-824C-424E-B0B9-1D0420147427}"/>
              </a:ext>
            </a:extLst>
          </p:cNvPr>
          <p:cNvGrpSpPr/>
          <p:nvPr/>
        </p:nvGrpSpPr>
        <p:grpSpPr>
          <a:xfrm>
            <a:off x="728823" y="4299556"/>
            <a:ext cx="1614960" cy="429120"/>
            <a:chOff x="728823" y="4299556"/>
            <a:chExt cx="1614960" cy="429120"/>
          </a:xfrm>
        </p:grpSpPr>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EA7A6A57-3687-4D36-812F-1122CED3A99C}"/>
                    </a:ext>
                  </a:extLst>
                </p14:cNvPr>
                <p14:cNvContentPartPr/>
                <p14:nvPr/>
              </p14:nvContentPartPr>
              <p14:xfrm>
                <a:off x="728823" y="4300996"/>
                <a:ext cx="133920" cy="427680"/>
              </p14:xfrm>
            </p:contentPart>
          </mc:Choice>
          <mc:Fallback>
            <p:pic>
              <p:nvPicPr>
                <p:cNvPr id="48" name="Ink 47">
                  <a:extLst>
                    <a:ext uri="{FF2B5EF4-FFF2-40B4-BE49-F238E27FC236}">
                      <a16:creationId xmlns:a16="http://schemas.microsoft.com/office/drawing/2014/main" id="{EA7A6A57-3687-4D36-812F-1122CED3A99C}"/>
                    </a:ext>
                  </a:extLst>
                </p:cNvPr>
                <p:cNvPicPr/>
                <p:nvPr/>
              </p:nvPicPr>
              <p:blipFill>
                <a:blip r:embed="rId77"/>
                <a:stretch>
                  <a:fillRect/>
                </a:stretch>
              </p:blipFill>
              <p:spPr>
                <a:xfrm>
                  <a:off x="719823" y="4291996"/>
                  <a:ext cx="15156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A1D5ED77-98BA-41D5-97EB-5F68AFCEE6FA}"/>
                    </a:ext>
                  </a:extLst>
                </p14:cNvPr>
                <p14:cNvContentPartPr/>
                <p14:nvPr/>
              </p14:nvContentPartPr>
              <p14:xfrm>
                <a:off x="1015383" y="4299556"/>
                <a:ext cx="159840" cy="210240"/>
              </p14:xfrm>
            </p:contentPart>
          </mc:Choice>
          <mc:Fallback>
            <p:pic>
              <p:nvPicPr>
                <p:cNvPr id="49" name="Ink 48">
                  <a:extLst>
                    <a:ext uri="{FF2B5EF4-FFF2-40B4-BE49-F238E27FC236}">
                      <a16:creationId xmlns:a16="http://schemas.microsoft.com/office/drawing/2014/main" id="{A1D5ED77-98BA-41D5-97EB-5F68AFCEE6FA}"/>
                    </a:ext>
                  </a:extLst>
                </p:cNvPr>
                <p:cNvPicPr/>
                <p:nvPr/>
              </p:nvPicPr>
              <p:blipFill>
                <a:blip r:embed="rId79"/>
                <a:stretch>
                  <a:fillRect/>
                </a:stretch>
              </p:blipFill>
              <p:spPr>
                <a:xfrm>
                  <a:off x="1006383" y="4290916"/>
                  <a:ext cx="1774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BB292E4A-9446-444F-B09C-E19EEF6FF016}"/>
                    </a:ext>
                  </a:extLst>
                </p14:cNvPr>
                <p14:cNvContentPartPr/>
                <p14:nvPr/>
              </p14:nvContentPartPr>
              <p14:xfrm>
                <a:off x="1300143" y="4325116"/>
                <a:ext cx="171720" cy="277560"/>
              </p14:xfrm>
            </p:contentPart>
          </mc:Choice>
          <mc:Fallback>
            <p:pic>
              <p:nvPicPr>
                <p:cNvPr id="50" name="Ink 49">
                  <a:extLst>
                    <a:ext uri="{FF2B5EF4-FFF2-40B4-BE49-F238E27FC236}">
                      <a16:creationId xmlns:a16="http://schemas.microsoft.com/office/drawing/2014/main" id="{BB292E4A-9446-444F-B09C-E19EEF6FF016}"/>
                    </a:ext>
                  </a:extLst>
                </p:cNvPr>
                <p:cNvPicPr/>
                <p:nvPr/>
              </p:nvPicPr>
              <p:blipFill>
                <a:blip r:embed="rId81"/>
                <a:stretch>
                  <a:fillRect/>
                </a:stretch>
              </p:blipFill>
              <p:spPr>
                <a:xfrm>
                  <a:off x="1291143" y="4316116"/>
                  <a:ext cx="18936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77910A2D-9749-4C43-86BE-2C66F9788A28}"/>
                    </a:ext>
                  </a:extLst>
                </p14:cNvPr>
                <p14:cNvContentPartPr/>
                <p14:nvPr/>
              </p14:nvContentPartPr>
              <p14:xfrm>
                <a:off x="1657623" y="4465876"/>
                <a:ext cx="77400" cy="227520"/>
              </p14:xfrm>
            </p:contentPart>
          </mc:Choice>
          <mc:Fallback>
            <p:pic>
              <p:nvPicPr>
                <p:cNvPr id="51" name="Ink 50">
                  <a:extLst>
                    <a:ext uri="{FF2B5EF4-FFF2-40B4-BE49-F238E27FC236}">
                      <a16:creationId xmlns:a16="http://schemas.microsoft.com/office/drawing/2014/main" id="{77910A2D-9749-4C43-86BE-2C66F9788A28}"/>
                    </a:ext>
                  </a:extLst>
                </p:cNvPr>
                <p:cNvPicPr/>
                <p:nvPr/>
              </p:nvPicPr>
              <p:blipFill>
                <a:blip r:embed="rId83"/>
                <a:stretch>
                  <a:fillRect/>
                </a:stretch>
              </p:blipFill>
              <p:spPr>
                <a:xfrm>
                  <a:off x="1648983" y="4456876"/>
                  <a:ext cx="950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DF61A2B7-961E-40A0-81DB-D593979A9A20}"/>
                    </a:ext>
                  </a:extLst>
                </p14:cNvPr>
                <p14:cNvContentPartPr/>
                <p14:nvPr/>
              </p14:nvContentPartPr>
              <p14:xfrm>
                <a:off x="1974783" y="4320436"/>
                <a:ext cx="216720" cy="213840"/>
              </p14:xfrm>
            </p:contentPart>
          </mc:Choice>
          <mc:Fallback>
            <p:pic>
              <p:nvPicPr>
                <p:cNvPr id="54" name="Ink 53">
                  <a:extLst>
                    <a:ext uri="{FF2B5EF4-FFF2-40B4-BE49-F238E27FC236}">
                      <a16:creationId xmlns:a16="http://schemas.microsoft.com/office/drawing/2014/main" id="{DF61A2B7-961E-40A0-81DB-D593979A9A20}"/>
                    </a:ext>
                  </a:extLst>
                </p:cNvPr>
                <p:cNvPicPr/>
                <p:nvPr/>
              </p:nvPicPr>
              <p:blipFill>
                <a:blip r:embed="rId85"/>
                <a:stretch>
                  <a:fillRect/>
                </a:stretch>
              </p:blipFill>
              <p:spPr>
                <a:xfrm>
                  <a:off x="1966143" y="4311796"/>
                  <a:ext cx="2343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6222629A-CCFB-46A5-B247-2F03F2423D3B}"/>
                    </a:ext>
                  </a:extLst>
                </p14:cNvPr>
                <p14:cNvContentPartPr/>
                <p14:nvPr/>
              </p14:nvContentPartPr>
              <p14:xfrm>
                <a:off x="2288703" y="4530676"/>
                <a:ext cx="55080" cy="159120"/>
              </p14:xfrm>
            </p:contentPart>
          </mc:Choice>
          <mc:Fallback>
            <p:pic>
              <p:nvPicPr>
                <p:cNvPr id="55" name="Ink 54">
                  <a:extLst>
                    <a:ext uri="{FF2B5EF4-FFF2-40B4-BE49-F238E27FC236}">
                      <a16:creationId xmlns:a16="http://schemas.microsoft.com/office/drawing/2014/main" id="{6222629A-CCFB-46A5-B247-2F03F2423D3B}"/>
                    </a:ext>
                  </a:extLst>
                </p:cNvPr>
                <p:cNvPicPr/>
                <p:nvPr/>
              </p:nvPicPr>
              <p:blipFill>
                <a:blip r:embed="rId87"/>
                <a:stretch>
                  <a:fillRect/>
                </a:stretch>
              </p:blipFill>
              <p:spPr>
                <a:xfrm>
                  <a:off x="2280063" y="4521676"/>
                  <a:ext cx="727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BFD963A0-3BAA-4123-BEE6-9DE2661D78DC}"/>
                    </a:ext>
                  </a:extLst>
                </p14:cNvPr>
                <p14:cNvContentPartPr/>
                <p14:nvPr/>
              </p14:nvContentPartPr>
              <p14:xfrm>
                <a:off x="2280423" y="4462636"/>
                <a:ext cx="43560" cy="199800"/>
              </p14:xfrm>
            </p:contentPart>
          </mc:Choice>
          <mc:Fallback>
            <p:pic>
              <p:nvPicPr>
                <p:cNvPr id="57" name="Ink 56">
                  <a:extLst>
                    <a:ext uri="{FF2B5EF4-FFF2-40B4-BE49-F238E27FC236}">
                      <a16:creationId xmlns:a16="http://schemas.microsoft.com/office/drawing/2014/main" id="{BFD963A0-3BAA-4123-BEE6-9DE2661D78DC}"/>
                    </a:ext>
                  </a:extLst>
                </p:cNvPr>
                <p:cNvPicPr/>
                <p:nvPr/>
              </p:nvPicPr>
              <p:blipFill>
                <a:blip r:embed="rId89"/>
                <a:stretch>
                  <a:fillRect/>
                </a:stretch>
              </p:blipFill>
              <p:spPr>
                <a:xfrm>
                  <a:off x="2271423" y="4453996"/>
                  <a:ext cx="61200" cy="217440"/>
                </a:xfrm>
                <a:prstGeom prst="rect">
                  <a:avLst/>
                </a:prstGeom>
              </p:spPr>
            </p:pic>
          </mc:Fallback>
        </mc:AlternateContent>
      </p:grpSp>
      <p:grpSp>
        <p:nvGrpSpPr>
          <p:cNvPr id="65" name="Group 64">
            <a:extLst>
              <a:ext uri="{FF2B5EF4-FFF2-40B4-BE49-F238E27FC236}">
                <a16:creationId xmlns:a16="http://schemas.microsoft.com/office/drawing/2014/main" id="{305ED50F-3CB4-4F5D-9B3A-0B86D9976BDC}"/>
              </a:ext>
            </a:extLst>
          </p:cNvPr>
          <p:cNvGrpSpPr/>
          <p:nvPr/>
        </p:nvGrpSpPr>
        <p:grpSpPr>
          <a:xfrm>
            <a:off x="1975143" y="4843156"/>
            <a:ext cx="354960" cy="267480"/>
            <a:chOff x="1975143" y="4843156"/>
            <a:chExt cx="354960" cy="267480"/>
          </a:xfrm>
        </p:grpSpPr>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25A56FA8-8043-477A-B9FC-9617C8B14145}"/>
                    </a:ext>
                  </a:extLst>
                </p14:cNvPr>
                <p14:cNvContentPartPr/>
                <p14:nvPr/>
              </p14:nvContentPartPr>
              <p14:xfrm>
                <a:off x="1975143" y="4843156"/>
                <a:ext cx="148320" cy="157320"/>
              </p14:xfrm>
            </p:contentPart>
          </mc:Choice>
          <mc:Fallback>
            <p:pic>
              <p:nvPicPr>
                <p:cNvPr id="59" name="Ink 58">
                  <a:extLst>
                    <a:ext uri="{FF2B5EF4-FFF2-40B4-BE49-F238E27FC236}">
                      <a16:creationId xmlns:a16="http://schemas.microsoft.com/office/drawing/2014/main" id="{25A56FA8-8043-477A-B9FC-9617C8B14145}"/>
                    </a:ext>
                  </a:extLst>
                </p:cNvPr>
                <p:cNvPicPr/>
                <p:nvPr/>
              </p:nvPicPr>
              <p:blipFill>
                <a:blip r:embed="rId91"/>
                <a:stretch>
                  <a:fillRect/>
                </a:stretch>
              </p:blipFill>
              <p:spPr>
                <a:xfrm>
                  <a:off x="1966503" y="4834516"/>
                  <a:ext cx="1659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611C773D-1F66-4030-B583-28C04ADB4060}"/>
                    </a:ext>
                  </a:extLst>
                </p14:cNvPr>
                <p14:cNvContentPartPr/>
                <p14:nvPr/>
              </p14:nvContentPartPr>
              <p14:xfrm>
                <a:off x="2183583" y="4910476"/>
                <a:ext cx="146520" cy="200160"/>
              </p14:xfrm>
            </p:contentPart>
          </mc:Choice>
          <mc:Fallback>
            <p:pic>
              <p:nvPicPr>
                <p:cNvPr id="60" name="Ink 59">
                  <a:extLst>
                    <a:ext uri="{FF2B5EF4-FFF2-40B4-BE49-F238E27FC236}">
                      <a16:creationId xmlns:a16="http://schemas.microsoft.com/office/drawing/2014/main" id="{611C773D-1F66-4030-B583-28C04ADB4060}"/>
                    </a:ext>
                  </a:extLst>
                </p:cNvPr>
                <p:cNvPicPr/>
                <p:nvPr/>
              </p:nvPicPr>
              <p:blipFill>
                <a:blip r:embed="rId93"/>
                <a:stretch>
                  <a:fillRect/>
                </a:stretch>
              </p:blipFill>
              <p:spPr>
                <a:xfrm>
                  <a:off x="2174583" y="4901836"/>
                  <a:ext cx="164160" cy="217800"/>
                </a:xfrm>
                <a:prstGeom prst="rect">
                  <a:avLst/>
                </a:prstGeom>
              </p:spPr>
            </p:pic>
          </mc:Fallback>
        </mc:AlternateContent>
      </p:grpSp>
      <p:grpSp>
        <p:nvGrpSpPr>
          <p:cNvPr id="68" name="Group 67">
            <a:extLst>
              <a:ext uri="{FF2B5EF4-FFF2-40B4-BE49-F238E27FC236}">
                <a16:creationId xmlns:a16="http://schemas.microsoft.com/office/drawing/2014/main" id="{E8C76797-5358-4A0D-B24C-F61BD2AB2F32}"/>
              </a:ext>
            </a:extLst>
          </p:cNvPr>
          <p:cNvGrpSpPr/>
          <p:nvPr/>
        </p:nvGrpSpPr>
        <p:grpSpPr>
          <a:xfrm>
            <a:off x="1897743" y="5289916"/>
            <a:ext cx="405720" cy="414360"/>
            <a:chOff x="1897743" y="5289916"/>
            <a:chExt cx="405720" cy="414360"/>
          </a:xfrm>
        </p:grpSpPr>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E10E7273-AA4C-4DBA-807B-CEE14FFD0BFF}"/>
                    </a:ext>
                  </a:extLst>
                </p14:cNvPr>
                <p14:cNvContentPartPr/>
                <p14:nvPr/>
              </p14:nvContentPartPr>
              <p14:xfrm>
                <a:off x="2100423" y="5289916"/>
                <a:ext cx="39960" cy="29520"/>
              </p14:xfrm>
            </p:contentPart>
          </mc:Choice>
          <mc:Fallback>
            <p:pic>
              <p:nvPicPr>
                <p:cNvPr id="61" name="Ink 60">
                  <a:extLst>
                    <a:ext uri="{FF2B5EF4-FFF2-40B4-BE49-F238E27FC236}">
                      <a16:creationId xmlns:a16="http://schemas.microsoft.com/office/drawing/2014/main" id="{E10E7273-AA4C-4DBA-807B-CEE14FFD0BFF}"/>
                    </a:ext>
                  </a:extLst>
                </p:cNvPr>
                <p:cNvPicPr/>
                <p:nvPr/>
              </p:nvPicPr>
              <p:blipFill>
                <a:blip r:embed="rId95"/>
                <a:stretch>
                  <a:fillRect/>
                </a:stretch>
              </p:blipFill>
              <p:spPr>
                <a:xfrm>
                  <a:off x="2091423" y="5281276"/>
                  <a:ext cx="576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531B9D27-1AF9-44E0-8B74-A401CC7DAF40}"/>
                    </a:ext>
                  </a:extLst>
                </p14:cNvPr>
                <p14:cNvContentPartPr/>
                <p14:nvPr/>
              </p14:nvContentPartPr>
              <p14:xfrm>
                <a:off x="2151903" y="5591956"/>
                <a:ext cx="360" cy="360"/>
              </p14:xfrm>
            </p:contentPart>
          </mc:Choice>
          <mc:Fallback>
            <p:pic>
              <p:nvPicPr>
                <p:cNvPr id="62" name="Ink 61">
                  <a:extLst>
                    <a:ext uri="{FF2B5EF4-FFF2-40B4-BE49-F238E27FC236}">
                      <a16:creationId xmlns:a16="http://schemas.microsoft.com/office/drawing/2014/main" id="{531B9D27-1AF9-44E0-8B74-A401CC7DAF40}"/>
                    </a:ext>
                  </a:extLst>
                </p:cNvPr>
                <p:cNvPicPr/>
                <p:nvPr/>
              </p:nvPicPr>
              <p:blipFill>
                <a:blip r:embed="rId49"/>
                <a:stretch>
                  <a:fillRect/>
                </a:stretch>
              </p:blipFill>
              <p:spPr>
                <a:xfrm>
                  <a:off x="2143263" y="558295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3" name="Ink 62">
                  <a:extLst>
                    <a:ext uri="{FF2B5EF4-FFF2-40B4-BE49-F238E27FC236}">
                      <a16:creationId xmlns:a16="http://schemas.microsoft.com/office/drawing/2014/main" id="{2CABB0A4-02B1-402E-BA05-4BDF23B7BE41}"/>
                    </a:ext>
                  </a:extLst>
                </p14:cNvPr>
                <p14:cNvContentPartPr/>
                <p14:nvPr/>
              </p14:nvContentPartPr>
              <p14:xfrm>
                <a:off x="2137863" y="5702116"/>
                <a:ext cx="18720" cy="2160"/>
              </p14:xfrm>
            </p:contentPart>
          </mc:Choice>
          <mc:Fallback>
            <p:pic>
              <p:nvPicPr>
                <p:cNvPr id="63" name="Ink 62">
                  <a:extLst>
                    <a:ext uri="{FF2B5EF4-FFF2-40B4-BE49-F238E27FC236}">
                      <a16:creationId xmlns:a16="http://schemas.microsoft.com/office/drawing/2014/main" id="{2CABB0A4-02B1-402E-BA05-4BDF23B7BE41}"/>
                    </a:ext>
                  </a:extLst>
                </p:cNvPr>
                <p:cNvPicPr/>
                <p:nvPr/>
              </p:nvPicPr>
              <p:blipFill>
                <a:blip r:embed="rId98"/>
                <a:stretch>
                  <a:fillRect/>
                </a:stretch>
              </p:blipFill>
              <p:spPr>
                <a:xfrm>
                  <a:off x="2129223" y="5693476"/>
                  <a:ext cx="363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6" name="Ink 65">
                  <a:extLst>
                    <a:ext uri="{FF2B5EF4-FFF2-40B4-BE49-F238E27FC236}">
                      <a16:creationId xmlns:a16="http://schemas.microsoft.com/office/drawing/2014/main" id="{FA0C68D6-C9AB-4498-9761-BC7C83DE822F}"/>
                    </a:ext>
                  </a:extLst>
                </p14:cNvPr>
                <p14:cNvContentPartPr/>
                <p14:nvPr/>
              </p14:nvContentPartPr>
              <p14:xfrm>
                <a:off x="1897743" y="5347516"/>
                <a:ext cx="237600" cy="154080"/>
              </p14:xfrm>
            </p:contentPart>
          </mc:Choice>
          <mc:Fallback>
            <p:pic>
              <p:nvPicPr>
                <p:cNvPr id="66" name="Ink 65">
                  <a:extLst>
                    <a:ext uri="{FF2B5EF4-FFF2-40B4-BE49-F238E27FC236}">
                      <a16:creationId xmlns:a16="http://schemas.microsoft.com/office/drawing/2014/main" id="{FA0C68D6-C9AB-4498-9761-BC7C83DE822F}"/>
                    </a:ext>
                  </a:extLst>
                </p:cNvPr>
                <p:cNvPicPr/>
                <p:nvPr/>
              </p:nvPicPr>
              <p:blipFill>
                <a:blip r:embed="rId100"/>
                <a:stretch>
                  <a:fillRect/>
                </a:stretch>
              </p:blipFill>
              <p:spPr>
                <a:xfrm>
                  <a:off x="1889103" y="5338516"/>
                  <a:ext cx="2552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7" name="Ink 66">
                  <a:extLst>
                    <a:ext uri="{FF2B5EF4-FFF2-40B4-BE49-F238E27FC236}">
                      <a16:creationId xmlns:a16="http://schemas.microsoft.com/office/drawing/2014/main" id="{56164CA8-B0AC-45DD-B004-9B1C765A809F}"/>
                    </a:ext>
                  </a:extLst>
                </p14:cNvPr>
                <p14:cNvContentPartPr/>
                <p14:nvPr/>
              </p14:nvContentPartPr>
              <p14:xfrm>
                <a:off x="2124183" y="5340316"/>
                <a:ext cx="179280" cy="257400"/>
              </p14:xfrm>
            </p:contentPart>
          </mc:Choice>
          <mc:Fallback>
            <p:pic>
              <p:nvPicPr>
                <p:cNvPr id="67" name="Ink 66">
                  <a:extLst>
                    <a:ext uri="{FF2B5EF4-FFF2-40B4-BE49-F238E27FC236}">
                      <a16:creationId xmlns:a16="http://schemas.microsoft.com/office/drawing/2014/main" id="{56164CA8-B0AC-45DD-B004-9B1C765A809F}"/>
                    </a:ext>
                  </a:extLst>
                </p:cNvPr>
                <p:cNvPicPr/>
                <p:nvPr/>
              </p:nvPicPr>
              <p:blipFill>
                <a:blip r:embed="rId102"/>
                <a:stretch>
                  <a:fillRect/>
                </a:stretch>
              </p:blipFill>
              <p:spPr>
                <a:xfrm>
                  <a:off x="2115543" y="5331316"/>
                  <a:ext cx="196920" cy="275040"/>
                </a:xfrm>
                <a:prstGeom prst="rect">
                  <a:avLst/>
                </a:prstGeom>
              </p:spPr>
            </p:pic>
          </mc:Fallback>
        </mc:AlternateContent>
      </p:grpSp>
      <p:grpSp>
        <p:nvGrpSpPr>
          <p:cNvPr id="75" name="Group 74">
            <a:extLst>
              <a:ext uri="{FF2B5EF4-FFF2-40B4-BE49-F238E27FC236}">
                <a16:creationId xmlns:a16="http://schemas.microsoft.com/office/drawing/2014/main" id="{31B5CD70-F58D-4CCF-9892-975C1E8194B0}"/>
              </a:ext>
            </a:extLst>
          </p:cNvPr>
          <p:cNvGrpSpPr/>
          <p:nvPr/>
        </p:nvGrpSpPr>
        <p:grpSpPr>
          <a:xfrm>
            <a:off x="9272703" y="2264836"/>
            <a:ext cx="547560" cy="511920"/>
            <a:chOff x="9272703" y="2264836"/>
            <a:chExt cx="547560" cy="511920"/>
          </a:xfrm>
        </p:grpSpPr>
        <mc:AlternateContent xmlns:mc="http://schemas.openxmlformats.org/markup-compatibility/2006">
          <mc:Choice xmlns:p14="http://schemas.microsoft.com/office/powerpoint/2010/main" Requires="p14">
            <p:contentPart p14:bwMode="auto" r:id="rId103">
              <p14:nvContentPartPr>
                <p14:cNvPr id="69" name="Ink 68">
                  <a:extLst>
                    <a:ext uri="{FF2B5EF4-FFF2-40B4-BE49-F238E27FC236}">
                      <a16:creationId xmlns:a16="http://schemas.microsoft.com/office/drawing/2014/main" id="{53B5BEA1-6452-4BE2-9282-486BBCC937C5}"/>
                    </a:ext>
                  </a:extLst>
                </p14:cNvPr>
                <p14:cNvContentPartPr/>
                <p14:nvPr/>
              </p14:nvContentPartPr>
              <p14:xfrm>
                <a:off x="9272703" y="2264836"/>
                <a:ext cx="212040" cy="344160"/>
              </p14:xfrm>
            </p:contentPart>
          </mc:Choice>
          <mc:Fallback>
            <p:pic>
              <p:nvPicPr>
                <p:cNvPr id="69" name="Ink 68">
                  <a:extLst>
                    <a:ext uri="{FF2B5EF4-FFF2-40B4-BE49-F238E27FC236}">
                      <a16:creationId xmlns:a16="http://schemas.microsoft.com/office/drawing/2014/main" id="{53B5BEA1-6452-4BE2-9282-486BBCC937C5}"/>
                    </a:ext>
                  </a:extLst>
                </p:cNvPr>
                <p:cNvPicPr/>
                <p:nvPr/>
              </p:nvPicPr>
              <p:blipFill>
                <a:blip r:embed="rId104"/>
                <a:stretch>
                  <a:fillRect/>
                </a:stretch>
              </p:blipFill>
              <p:spPr>
                <a:xfrm>
                  <a:off x="9263703" y="2255836"/>
                  <a:ext cx="2296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0" name="Ink 69">
                  <a:extLst>
                    <a:ext uri="{FF2B5EF4-FFF2-40B4-BE49-F238E27FC236}">
                      <a16:creationId xmlns:a16="http://schemas.microsoft.com/office/drawing/2014/main" id="{879CED75-C19B-4EDE-9C8F-1CCA62FE95E9}"/>
                    </a:ext>
                  </a:extLst>
                </p14:cNvPr>
                <p14:cNvContentPartPr/>
                <p14:nvPr/>
              </p14:nvContentPartPr>
              <p14:xfrm>
                <a:off x="9668343" y="2486236"/>
                <a:ext cx="151920" cy="290520"/>
              </p14:xfrm>
            </p:contentPart>
          </mc:Choice>
          <mc:Fallback>
            <p:pic>
              <p:nvPicPr>
                <p:cNvPr id="70" name="Ink 69">
                  <a:extLst>
                    <a:ext uri="{FF2B5EF4-FFF2-40B4-BE49-F238E27FC236}">
                      <a16:creationId xmlns:a16="http://schemas.microsoft.com/office/drawing/2014/main" id="{879CED75-C19B-4EDE-9C8F-1CCA62FE95E9}"/>
                    </a:ext>
                  </a:extLst>
                </p:cNvPr>
                <p:cNvPicPr/>
                <p:nvPr/>
              </p:nvPicPr>
              <p:blipFill>
                <a:blip r:embed="rId106"/>
                <a:stretch>
                  <a:fillRect/>
                </a:stretch>
              </p:blipFill>
              <p:spPr>
                <a:xfrm>
                  <a:off x="9659703" y="2477236"/>
                  <a:ext cx="169560" cy="30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7">
            <p14:nvContentPartPr>
              <p14:cNvPr id="71" name="Ink 70">
                <a:extLst>
                  <a:ext uri="{FF2B5EF4-FFF2-40B4-BE49-F238E27FC236}">
                    <a16:creationId xmlns:a16="http://schemas.microsoft.com/office/drawing/2014/main" id="{100BEC02-241E-4347-A6C5-CC28073408A7}"/>
                  </a:ext>
                </a:extLst>
              </p14:cNvPr>
              <p14:cNvContentPartPr/>
              <p14:nvPr/>
            </p14:nvContentPartPr>
            <p14:xfrm>
              <a:off x="8723343" y="2530156"/>
              <a:ext cx="227160" cy="282960"/>
            </p14:xfrm>
          </p:contentPart>
        </mc:Choice>
        <mc:Fallback>
          <p:pic>
            <p:nvPicPr>
              <p:cNvPr id="71" name="Ink 70">
                <a:extLst>
                  <a:ext uri="{FF2B5EF4-FFF2-40B4-BE49-F238E27FC236}">
                    <a16:creationId xmlns:a16="http://schemas.microsoft.com/office/drawing/2014/main" id="{100BEC02-241E-4347-A6C5-CC28073408A7}"/>
                  </a:ext>
                </a:extLst>
              </p:cNvPr>
              <p:cNvPicPr/>
              <p:nvPr/>
            </p:nvPicPr>
            <p:blipFill>
              <a:blip r:embed="rId108"/>
              <a:stretch>
                <a:fillRect/>
              </a:stretch>
            </p:blipFill>
            <p:spPr>
              <a:xfrm>
                <a:off x="8714343" y="2521516"/>
                <a:ext cx="244800" cy="300600"/>
              </a:xfrm>
              <a:prstGeom prst="rect">
                <a:avLst/>
              </a:prstGeom>
            </p:spPr>
          </p:pic>
        </mc:Fallback>
      </mc:AlternateContent>
      <p:grpSp>
        <p:nvGrpSpPr>
          <p:cNvPr id="74" name="Group 73">
            <a:extLst>
              <a:ext uri="{FF2B5EF4-FFF2-40B4-BE49-F238E27FC236}">
                <a16:creationId xmlns:a16="http://schemas.microsoft.com/office/drawing/2014/main" id="{0A12ADDC-6F80-4769-A785-8330B27DD021}"/>
              </a:ext>
            </a:extLst>
          </p:cNvPr>
          <p:cNvGrpSpPr/>
          <p:nvPr/>
        </p:nvGrpSpPr>
        <p:grpSpPr>
          <a:xfrm>
            <a:off x="8166063" y="2355196"/>
            <a:ext cx="281160" cy="344880"/>
            <a:chOff x="8166063" y="2355196"/>
            <a:chExt cx="281160" cy="344880"/>
          </a:xfrm>
        </p:grpSpPr>
        <mc:AlternateContent xmlns:mc="http://schemas.openxmlformats.org/markup-compatibility/2006">
          <mc:Choice xmlns:p14="http://schemas.microsoft.com/office/powerpoint/2010/main" Requires="p14">
            <p:contentPart p14:bwMode="auto" r:id="rId109">
              <p14:nvContentPartPr>
                <p14:cNvPr id="72" name="Ink 71">
                  <a:extLst>
                    <a:ext uri="{FF2B5EF4-FFF2-40B4-BE49-F238E27FC236}">
                      <a16:creationId xmlns:a16="http://schemas.microsoft.com/office/drawing/2014/main" id="{34A76C4D-6DC0-434D-9AFB-27976B4F9C8E}"/>
                    </a:ext>
                  </a:extLst>
                </p14:cNvPr>
                <p14:cNvContentPartPr/>
                <p14:nvPr/>
              </p14:nvContentPartPr>
              <p14:xfrm>
                <a:off x="8166063" y="2355196"/>
                <a:ext cx="156600" cy="224280"/>
              </p14:xfrm>
            </p:contentPart>
          </mc:Choice>
          <mc:Fallback>
            <p:pic>
              <p:nvPicPr>
                <p:cNvPr id="72" name="Ink 71">
                  <a:extLst>
                    <a:ext uri="{FF2B5EF4-FFF2-40B4-BE49-F238E27FC236}">
                      <a16:creationId xmlns:a16="http://schemas.microsoft.com/office/drawing/2014/main" id="{34A76C4D-6DC0-434D-9AFB-27976B4F9C8E}"/>
                    </a:ext>
                  </a:extLst>
                </p:cNvPr>
                <p:cNvPicPr/>
                <p:nvPr/>
              </p:nvPicPr>
              <p:blipFill>
                <a:blip r:embed="rId110"/>
                <a:stretch>
                  <a:fillRect/>
                </a:stretch>
              </p:blipFill>
              <p:spPr>
                <a:xfrm>
                  <a:off x="8157063" y="2346556"/>
                  <a:ext cx="1742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3" name="Ink 72">
                  <a:extLst>
                    <a:ext uri="{FF2B5EF4-FFF2-40B4-BE49-F238E27FC236}">
                      <a16:creationId xmlns:a16="http://schemas.microsoft.com/office/drawing/2014/main" id="{3442B1BA-69BD-4B9F-9422-8A8734C29030}"/>
                    </a:ext>
                  </a:extLst>
                </p14:cNvPr>
                <p14:cNvContentPartPr/>
                <p14:nvPr/>
              </p14:nvContentPartPr>
              <p14:xfrm>
                <a:off x="8422383" y="2493796"/>
                <a:ext cx="24840" cy="206280"/>
              </p14:xfrm>
            </p:contentPart>
          </mc:Choice>
          <mc:Fallback>
            <p:pic>
              <p:nvPicPr>
                <p:cNvPr id="73" name="Ink 72">
                  <a:extLst>
                    <a:ext uri="{FF2B5EF4-FFF2-40B4-BE49-F238E27FC236}">
                      <a16:creationId xmlns:a16="http://schemas.microsoft.com/office/drawing/2014/main" id="{3442B1BA-69BD-4B9F-9422-8A8734C29030}"/>
                    </a:ext>
                  </a:extLst>
                </p:cNvPr>
                <p:cNvPicPr/>
                <p:nvPr/>
              </p:nvPicPr>
              <p:blipFill>
                <a:blip r:embed="rId112"/>
                <a:stretch>
                  <a:fillRect/>
                </a:stretch>
              </p:blipFill>
              <p:spPr>
                <a:xfrm>
                  <a:off x="8413383" y="2484796"/>
                  <a:ext cx="42480" cy="22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3">
            <p14:nvContentPartPr>
              <p14:cNvPr id="76" name="Ink 75">
                <a:extLst>
                  <a:ext uri="{FF2B5EF4-FFF2-40B4-BE49-F238E27FC236}">
                    <a16:creationId xmlns:a16="http://schemas.microsoft.com/office/drawing/2014/main" id="{8F23E82A-A934-4F25-9299-8B59B07E6AB7}"/>
                  </a:ext>
                </a:extLst>
              </p14:cNvPr>
              <p14:cNvContentPartPr/>
              <p14:nvPr/>
            </p14:nvContentPartPr>
            <p14:xfrm>
              <a:off x="8271183" y="2954236"/>
              <a:ext cx="4320" cy="12240"/>
            </p14:xfrm>
          </p:contentPart>
        </mc:Choice>
        <mc:Fallback>
          <p:pic>
            <p:nvPicPr>
              <p:cNvPr id="76" name="Ink 75">
                <a:extLst>
                  <a:ext uri="{FF2B5EF4-FFF2-40B4-BE49-F238E27FC236}">
                    <a16:creationId xmlns:a16="http://schemas.microsoft.com/office/drawing/2014/main" id="{8F23E82A-A934-4F25-9299-8B59B07E6AB7}"/>
                  </a:ext>
                </a:extLst>
              </p:cNvPr>
              <p:cNvPicPr/>
              <p:nvPr/>
            </p:nvPicPr>
            <p:blipFill>
              <a:blip r:embed="rId114"/>
              <a:stretch>
                <a:fillRect/>
              </a:stretch>
            </p:blipFill>
            <p:spPr>
              <a:xfrm>
                <a:off x="8262543" y="2945236"/>
                <a:ext cx="21960" cy="29880"/>
              </a:xfrm>
              <a:prstGeom prst="rect">
                <a:avLst/>
              </a:prstGeom>
            </p:spPr>
          </p:pic>
        </mc:Fallback>
      </mc:AlternateContent>
      <p:grpSp>
        <p:nvGrpSpPr>
          <p:cNvPr id="86" name="Group 85">
            <a:extLst>
              <a:ext uri="{FF2B5EF4-FFF2-40B4-BE49-F238E27FC236}">
                <a16:creationId xmlns:a16="http://schemas.microsoft.com/office/drawing/2014/main" id="{04B76254-37B3-47A3-A5EF-A8C9E1B6103B}"/>
              </a:ext>
            </a:extLst>
          </p:cNvPr>
          <p:cNvGrpSpPr/>
          <p:nvPr/>
        </p:nvGrpSpPr>
        <p:grpSpPr>
          <a:xfrm>
            <a:off x="7385583" y="2929756"/>
            <a:ext cx="477720" cy="323640"/>
            <a:chOff x="7385583" y="2929756"/>
            <a:chExt cx="477720" cy="323640"/>
          </a:xfrm>
        </p:grpSpPr>
        <mc:AlternateContent xmlns:mc="http://schemas.openxmlformats.org/markup-compatibility/2006">
          <mc:Choice xmlns:p14="http://schemas.microsoft.com/office/powerpoint/2010/main" Requires="p14">
            <p:contentPart p14:bwMode="auto" r:id="rId115">
              <p14:nvContentPartPr>
                <p14:cNvPr id="77" name="Ink 76">
                  <a:extLst>
                    <a:ext uri="{FF2B5EF4-FFF2-40B4-BE49-F238E27FC236}">
                      <a16:creationId xmlns:a16="http://schemas.microsoft.com/office/drawing/2014/main" id="{4359213B-EBE0-40C3-B15C-DDAAF14E1AE8}"/>
                    </a:ext>
                  </a:extLst>
                </p14:cNvPr>
                <p14:cNvContentPartPr/>
                <p14:nvPr/>
              </p14:nvContentPartPr>
              <p14:xfrm>
                <a:off x="7385583" y="2929756"/>
                <a:ext cx="203040" cy="246240"/>
              </p14:xfrm>
            </p:contentPart>
          </mc:Choice>
          <mc:Fallback>
            <p:pic>
              <p:nvPicPr>
                <p:cNvPr id="77" name="Ink 76">
                  <a:extLst>
                    <a:ext uri="{FF2B5EF4-FFF2-40B4-BE49-F238E27FC236}">
                      <a16:creationId xmlns:a16="http://schemas.microsoft.com/office/drawing/2014/main" id="{4359213B-EBE0-40C3-B15C-DDAAF14E1AE8}"/>
                    </a:ext>
                  </a:extLst>
                </p:cNvPr>
                <p:cNvPicPr/>
                <p:nvPr/>
              </p:nvPicPr>
              <p:blipFill>
                <a:blip r:embed="rId116"/>
                <a:stretch>
                  <a:fillRect/>
                </a:stretch>
              </p:blipFill>
              <p:spPr>
                <a:xfrm>
                  <a:off x="7376943" y="2921116"/>
                  <a:ext cx="2206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8" name="Ink 77">
                  <a:extLst>
                    <a:ext uri="{FF2B5EF4-FFF2-40B4-BE49-F238E27FC236}">
                      <a16:creationId xmlns:a16="http://schemas.microsoft.com/office/drawing/2014/main" id="{0858C87F-21F3-4EB8-A520-AFEF228A3CD5}"/>
                    </a:ext>
                  </a:extLst>
                </p14:cNvPr>
                <p14:cNvContentPartPr/>
                <p14:nvPr/>
              </p14:nvContentPartPr>
              <p14:xfrm>
                <a:off x="7667463" y="3004276"/>
                <a:ext cx="195840" cy="249120"/>
              </p14:xfrm>
            </p:contentPart>
          </mc:Choice>
          <mc:Fallback>
            <p:pic>
              <p:nvPicPr>
                <p:cNvPr id="78" name="Ink 77">
                  <a:extLst>
                    <a:ext uri="{FF2B5EF4-FFF2-40B4-BE49-F238E27FC236}">
                      <a16:creationId xmlns:a16="http://schemas.microsoft.com/office/drawing/2014/main" id="{0858C87F-21F3-4EB8-A520-AFEF228A3CD5}"/>
                    </a:ext>
                  </a:extLst>
                </p:cNvPr>
                <p:cNvPicPr/>
                <p:nvPr/>
              </p:nvPicPr>
              <p:blipFill>
                <a:blip r:embed="rId118"/>
                <a:stretch>
                  <a:fillRect/>
                </a:stretch>
              </p:blipFill>
              <p:spPr>
                <a:xfrm>
                  <a:off x="7658823" y="2995636"/>
                  <a:ext cx="213480" cy="266760"/>
                </a:xfrm>
                <a:prstGeom prst="rect">
                  <a:avLst/>
                </a:prstGeom>
              </p:spPr>
            </p:pic>
          </mc:Fallback>
        </mc:AlternateContent>
      </p:grpSp>
      <p:grpSp>
        <p:nvGrpSpPr>
          <p:cNvPr id="85" name="Group 84">
            <a:extLst>
              <a:ext uri="{FF2B5EF4-FFF2-40B4-BE49-F238E27FC236}">
                <a16:creationId xmlns:a16="http://schemas.microsoft.com/office/drawing/2014/main" id="{B6B77100-97B4-4E7B-BA4D-756407B11535}"/>
              </a:ext>
            </a:extLst>
          </p:cNvPr>
          <p:cNvGrpSpPr/>
          <p:nvPr/>
        </p:nvGrpSpPr>
        <p:grpSpPr>
          <a:xfrm>
            <a:off x="7341303" y="3495676"/>
            <a:ext cx="367560" cy="276840"/>
            <a:chOff x="7341303" y="3495676"/>
            <a:chExt cx="367560" cy="276840"/>
          </a:xfrm>
        </p:grpSpPr>
        <mc:AlternateContent xmlns:mc="http://schemas.openxmlformats.org/markup-compatibility/2006">
          <mc:Choice xmlns:p14="http://schemas.microsoft.com/office/powerpoint/2010/main" Requires="p14">
            <p:contentPart p14:bwMode="auto" r:id="rId119">
              <p14:nvContentPartPr>
                <p14:cNvPr id="79" name="Ink 78">
                  <a:extLst>
                    <a:ext uri="{FF2B5EF4-FFF2-40B4-BE49-F238E27FC236}">
                      <a16:creationId xmlns:a16="http://schemas.microsoft.com/office/drawing/2014/main" id="{BA7476B0-9CAD-4F3D-9C1E-F4269E7B53FE}"/>
                    </a:ext>
                  </a:extLst>
                </p14:cNvPr>
                <p14:cNvContentPartPr/>
                <p14:nvPr/>
              </p14:nvContentPartPr>
              <p14:xfrm>
                <a:off x="7341303" y="3539596"/>
                <a:ext cx="159480" cy="232920"/>
              </p14:xfrm>
            </p:contentPart>
          </mc:Choice>
          <mc:Fallback>
            <p:pic>
              <p:nvPicPr>
                <p:cNvPr id="79" name="Ink 78">
                  <a:extLst>
                    <a:ext uri="{FF2B5EF4-FFF2-40B4-BE49-F238E27FC236}">
                      <a16:creationId xmlns:a16="http://schemas.microsoft.com/office/drawing/2014/main" id="{BA7476B0-9CAD-4F3D-9C1E-F4269E7B53FE}"/>
                    </a:ext>
                  </a:extLst>
                </p:cNvPr>
                <p:cNvPicPr/>
                <p:nvPr/>
              </p:nvPicPr>
              <p:blipFill>
                <a:blip r:embed="rId120"/>
                <a:stretch>
                  <a:fillRect/>
                </a:stretch>
              </p:blipFill>
              <p:spPr>
                <a:xfrm>
                  <a:off x="7332303" y="3530596"/>
                  <a:ext cx="1771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0" name="Ink 79">
                  <a:extLst>
                    <a:ext uri="{FF2B5EF4-FFF2-40B4-BE49-F238E27FC236}">
                      <a16:creationId xmlns:a16="http://schemas.microsoft.com/office/drawing/2014/main" id="{3155D815-15AC-4566-AEA8-82063455065B}"/>
                    </a:ext>
                  </a:extLst>
                </p14:cNvPr>
                <p14:cNvContentPartPr/>
                <p14:nvPr/>
              </p14:nvContentPartPr>
              <p14:xfrm>
                <a:off x="7590063" y="3495676"/>
                <a:ext cx="118800" cy="252720"/>
              </p14:xfrm>
            </p:contentPart>
          </mc:Choice>
          <mc:Fallback>
            <p:pic>
              <p:nvPicPr>
                <p:cNvPr id="80" name="Ink 79">
                  <a:extLst>
                    <a:ext uri="{FF2B5EF4-FFF2-40B4-BE49-F238E27FC236}">
                      <a16:creationId xmlns:a16="http://schemas.microsoft.com/office/drawing/2014/main" id="{3155D815-15AC-4566-AEA8-82063455065B}"/>
                    </a:ext>
                  </a:extLst>
                </p:cNvPr>
                <p:cNvPicPr/>
                <p:nvPr/>
              </p:nvPicPr>
              <p:blipFill>
                <a:blip r:embed="rId122"/>
                <a:stretch>
                  <a:fillRect/>
                </a:stretch>
              </p:blipFill>
              <p:spPr>
                <a:xfrm>
                  <a:off x="7581423" y="3486676"/>
                  <a:ext cx="136440" cy="270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3">
            <p14:nvContentPartPr>
              <p14:cNvPr id="81" name="Ink 80">
                <a:extLst>
                  <a:ext uri="{FF2B5EF4-FFF2-40B4-BE49-F238E27FC236}">
                    <a16:creationId xmlns:a16="http://schemas.microsoft.com/office/drawing/2014/main" id="{C32C992E-6A43-4832-A523-1EB780293C0D}"/>
                  </a:ext>
                </a:extLst>
              </p14:cNvPr>
              <p14:cNvContentPartPr/>
              <p14:nvPr/>
            </p14:nvContentPartPr>
            <p14:xfrm>
              <a:off x="8264343" y="2984116"/>
              <a:ext cx="360" cy="38520"/>
            </p14:xfrm>
          </p:contentPart>
        </mc:Choice>
        <mc:Fallback>
          <p:pic>
            <p:nvPicPr>
              <p:cNvPr id="81" name="Ink 80">
                <a:extLst>
                  <a:ext uri="{FF2B5EF4-FFF2-40B4-BE49-F238E27FC236}">
                    <a16:creationId xmlns:a16="http://schemas.microsoft.com/office/drawing/2014/main" id="{C32C992E-6A43-4832-A523-1EB780293C0D}"/>
                  </a:ext>
                </a:extLst>
              </p:cNvPr>
              <p:cNvPicPr/>
              <p:nvPr/>
            </p:nvPicPr>
            <p:blipFill>
              <a:blip r:embed="rId124"/>
              <a:stretch>
                <a:fillRect/>
              </a:stretch>
            </p:blipFill>
            <p:spPr>
              <a:xfrm>
                <a:off x="8255343" y="2975476"/>
                <a:ext cx="180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2" name="Ink 81">
                <a:extLst>
                  <a:ext uri="{FF2B5EF4-FFF2-40B4-BE49-F238E27FC236}">
                    <a16:creationId xmlns:a16="http://schemas.microsoft.com/office/drawing/2014/main" id="{020DA457-BC79-4DDC-BB66-C8047BC424C7}"/>
                  </a:ext>
                </a:extLst>
              </p14:cNvPr>
              <p14:cNvContentPartPr/>
              <p14:nvPr/>
            </p14:nvContentPartPr>
            <p14:xfrm>
              <a:off x="8298543" y="3401716"/>
              <a:ext cx="39960" cy="12240"/>
            </p14:xfrm>
          </p:contentPart>
        </mc:Choice>
        <mc:Fallback>
          <p:pic>
            <p:nvPicPr>
              <p:cNvPr id="82" name="Ink 81">
                <a:extLst>
                  <a:ext uri="{FF2B5EF4-FFF2-40B4-BE49-F238E27FC236}">
                    <a16:creationId xmlns:a16="http://schemas.microsoft.com/office/drawing/2014/main" id="{020DA457-BC79-4DDC-BB66-C8047BC424C7}"/>
                  </a:ext>
                </a:extLst>
              </p:cNvPr>
              <p:cNvPicPr/>
              <p:nvPr/>
            </p:nvPicPr>
            <p:blipFill>
              <a:blip r:embed="rId126"/>
              <a:stretch>
                <a:fillRect/>
              </a:stretch>
            </p:blipFill>
            <p:spPr>
              <a:xfrm>
                <a:off x="8289903" y="3393076"/>
                <a:ext cx="576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3" name="Ink 82">
                <a:extLst>
                  <a:ext uri="{FF2B5EF4-FFF2-40B4-BE49-F238E27FC236}">
                    <a16:creationId xmlns:a16="http://schemas.microsoft.com/office/drawing/2014/main" id="{CC21E675-994F-4E31-810C-0A6D15752A09}"/>
                  </a:ext>
                </a:extLst>
              </p14:cNvPr>
              <p14:cNvContentPartPr/>
              <p14:nvPr/>
            </p14:nvContentPartPr>
            <p14:xfrm>
              <a:off x="8269383" y="3631396"/>
              <a:ext cx="107640" cy="582120"/>
            </p14:xfrm>
          </p:contentPart>
        </mc:Choice>
        <mc:Fallback>
          <p:pic>
            <p:nvPicPr>
              <p:cNvPr id="83" name="Ink 82">
                <a:extLst>
                  <a:ext uri="{FF2B5EF4-FFF2-40B4-BE49-F238E27FC236}">
                    <a16:creationId xmlns:a16="http://schemas.microsoft.com/office/drawing/2014/main" id="{CC21E675-994F-4E31-810C-0A6D15752A09}"/>
                  </a:ext>
                </a:extLst>
              </p:cNvPr>
              <p:cNvPicPr/>
              <p:nvPr/>
            </p:nvPicPr>
            <p:blipFill>
              <a:blip r:embed="rId128"/>
              <a:stretch>
                <a:fillRect/>
              </a:stretch>
            </p:blipFill>
            <p:spPr>
              <a:xfrm>
                <a:off x="8260383" y="3622756"/>
                <a:ext cx="125280" cy="5997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4" name="Ink 83">
                <a:extLst>
                  <a:ext uri="{FF2B5EF4-FFF2-40B4-BE49-F238E27FC236}">
                    <a16:creationId xmlns:a16="http://schemas.microsoft.com/office/drawing/2014/main" id="{EB77BD54-D52F-47A6-9B56-513EC79BF5F8}"/>
                  </a:ext>
                </a:extLst>
              </p14:cNvPr>
              <p14:cNvContentPartPr/>
              <p14:nvPr/>
            </p14:nvContentPartPr>
            <p14:xfrm>
              <a:off x="8278383" y="4743796"/>
              <a:ext cx="83520" cy="67680"/>
            </p14:xfrm>
          </p:contentPart>
        </mc:Choice>
        <mc:Fallback>
          <p:pic>
            <p:nvPicPr>
              <p:cNvPr id="84" name="Ink 83">
                <a:extLst>
                  <a:ext uri="{FF2B5EF4-FFF2-40B4-BE49-F238E27FC236}">
                    <a16:creationId xmlns:a16="http://schemas.microsoft.com/office/drawing/2014/main" id="{EB77BD54-D52F-47A6-9B56-513EC79BF5F8}"/>
                  </a:ext>
                </a:extLst>
              </p:cNvPr>
              <p:cNvPicPr/>
              <p:nvPr/>
            </p:nvPicPr>
            <p:blipFill>
              <a:blip r:embed="rId130"/>
              <a:stretch>
                <a:fillRect/>
              </a:stretch>
            </p:blipFill>
            <p:spPr>
              <a:xfrm>
                <a:off x="8269743" y="4735156"/>
                <a:ext cx="101160" cy="85320"/>
              </a:xfrm>
              <a:prstGeom prst="rect">
                <a:avLst/>
              </a:prstGeom>
            </p:spPr>
          </p:pic>
        </mc:Fallback>
      </mc:AlternateContent>
      <p:grpSp>
        <p:nvGrpSpPr>
          <p:cNvPr id="89" name="Group 88">
            <a:extLst>
              <a:ext uri="{FF2B5EF4-FFF2-40B4-BE49-F238E27FC236}">
                <a16:creationId xmlns:a16="http://schemas.microsoft.com/office/drawing/2014/main" id="{51ACDFE1-5260-4C64-AEE8-7F8A94F36110}"/>
              </a:ext>
            </a:extLst>
          </p:cNvPr>
          <p:cNvGrpSpPr/>
          <p:nvPr/>
        </p:nvGrpSpPr>
        <p:grpSpPr>
          <a:xfrm>
            <a:off x="4768383" y="1757956"/>
            <a:ext cx="1947960" cy="117720"/>
            <a:chOff x="4768383" y="1757956"/>
            <a:chExt cx="1947960" cy="117720"/>
          </a:xfrm>
        </p:grpSpPr>
        <mc:AlternateContent xmlns:mc="http://schemas.openxmlformats.org/markup-compatibility/2006">
          <mc:Choice xmlns:p14="http://schemas.microsoft.com/office/powerpoint/2010/main" Requires="p14">
            <p:contentPart p14:bwMode="auto" r:id="rId131">
              <p14:nvContentPartPr>
                <p14:cNvPr id="87" name="Ink 86">
                  <a:extLst>
                    <a:ext uri="{FF2B5EF4-FFF2-40B4-BE49-F238E27FC236}">
                      <a16:creationId xmlns:a16="http://schemas.microsoft.com/office/drawing/2014/main" id="{D8FFCE5A-7C4C-4149-8330-CAD3756CFFFF}"/>
                    </a:ext>
                  </a:extLst>
                </p14:cNvPr>
                <p14:cNvContentPartPr/>
                <p14:nvPr/>
              </p14:nvContentPartPr>
              <p14:xfrm>
                <a:off x="5697903" y="1757956"/>
                <a:ext cx="1018440" cy="29520"/>
              </p14:xfrm>
            </p:contentPart>
          </mc:Choice>
          <mc:Fallback>
            <p:pic>
              <p:nvPicPr>
                <p:cNvPr id="87" name="Ink 86">
                  <a:extLst>
                    <a:ext uri="{FF2B5EF4-FFF2-40B4-BE49-F238E27FC236}">
                      <a16:creationId xmlns:a16="http://schemas.microsoft.com/office/drawing/2014/main" id="{D8FFCE5A-7C4C-4149-8330-CAD3756CFFFF}"/>
                    </a:ext>
                  </a:extLst>
                </p:cNvPr>
                <p:cNvPicPr/>
                <p:nvPr/>
              </p:nvPicPr>
              <p:blipFill>
                <a:blip r:embed="rId132"/>
                <a:stretch>
                  <a:fillRect/>
                </a:stretch>
              </p:blipFill>
              <p:spPr>
                <a:xfrm>
                  <a:off x="5689263" y="1748956"/>
                  <a:ext cx="10360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8" name="Ink 87">
                  <a:extLst>
                    <a:ext uri="{FF2B5EF4-FFF2-40B4-BE49-F238E27FC236}">
                      <a16:creationId xmlns:a16="http://schemas.microsoft.com/office/drawing/2014/main" id="{2C0B933B-CBAE-4563-8DC7-1F4D434DB62C}"/>
                    </a:ext>
                  </a:extLst>
                </p14:cNvPr>
                <p14:cNvContentPartPr/>
                <p14:nvPr/>
              </p14:nvContentPartPr>
              <p14:xfrm>
                <a:off x="4768383" y="1798636"/>
                <a:ext cx="1188000" cy="77040"/>
              </p14:xfrm>
            </p:contentPart>
          </mc:Choice>
          <mc:Fallback>
            <p:pic>
              <p:nvPicPr>
                <p:cNvPr id="88" name="Ink 87">
                  <a:extLst>
                    <a:ext uri="{FF2B5EF4-FFF2-40B4-BE49-F238E27FC236}">
                      <a16:creationId xmlns:a16="http://schemas.microsoft.com/office/drawing/2014/main" id="{2C0B933B-CBAE-4563-8DC7-1F4D434DB62C}"/>
                    </a:ext>
                  </a:extLst>
                </p:cNvPr>
                <p:cNvPicPr/>
                <p:nvPr/>
              </p:nvPicPr>
              <p:blipFill>
                <a:blip r:embed="rId134"/>
                <a:stretch>
                  <a:fillRect/>
                </a:stretch>
              </p:blipFill>
              <p:spPr>
                <a:xfrm>
                  <a:off x="4759743" y="1789996"/>
                  <a:ext cx="1205640" cy="94680"/>
                </a:xfrm>
                <a:prstGeom prst="rect">
                  <a:avLst/>
                </a:prstGeom>
              </p:spPr>
            </p:pic>
          </mc:Fallback>
        </mc:AlternateContent>
      </p:grpSp>
    </p:spTree>
    <p:extLst>
      <p:ext uri="{BB962C8B-B14F-4D97-AF65-F5344CB8AC3E}">
        <p14:creationId xmlns:p14="http://schemas.microsoft.com/office/powerpoint/2010/main" val="2881239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cxnSp>
        <p:nvCxnSpPr>
          <p:cNvPr id="29" name="Straight Arrow Connector 28"/>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31" name="TextBox 30"/>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3956076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35" name="TextBox 34"/>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13F5FD1-E5DA-490F-A9CE-9908DFAC5BE5}"/>
                  </a:ext>
                </a:extLst>
              </p14:cNvPr>
              <p14:cNvContentPartPr/>
              <p14:nvPr/>
            </p14:nvContentPartPr>
            <p14:xfrm>
              <a:off x="5486223" y="1228036"/>
              <a:ext cx="271440" cy="50040"/>
            </p14:xfrm>
          </p:contentPart>
        </mc:Choice>
        <mc:Fallback>
          <p:pic>
            <p:nvPicPr>
              <p:cNvPr id="3" name="Ink 2">
                <a:extLst>
                  <a:ext uri="{FF2B5EF4-FFF2-40B4-BE49-F238E27FC236}">
                    <a16:creationId xmlns:a16="http://schemas.microsoft.com/office/drawing/2014/main" id="{913F5FD1-E5DA-490F-A9CE-9908DFAC5BE5}"/>
                  </a:ext>
                </a:extLst>
              </p:cNvPr>
              <p:cNvPicPr/>
              <p:nvPr/>
            </p:nvPicPr>
            <p:blipFill>
              <a:blip r:embed="rId4"/>
              <a:stretch>
                <a:fillRect/>
              </a:stretch>
            </p:blipFill>
            <p:spPr>
              <a:xfrm>
                <a:off x="5477583" y="1219396"/>
                <a:ext cx="2890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8BA9167-3CD6-4B28-9872-78335A5CA78B}"/>
                  </a:ext>
                </a:extLst>
              </p14:cNvPr>
              <p14:cNvContentPartPr/>
              <p14:nvPr/>
            </p14:nvContentPartPr>
            <p14:xfrm>
              <a:off x="2881623" y="2980516"/>
              <a:ext cx="312480" cy="10440"/>
            </p14:xfrm>
          </p:contentPart>
        </mc:Choice>
        <mc:Fallback>
          <p:pic>
            <p:nvPicPr>
              <p:cNvPr id="5" name="Ink 4">
                <a:extLst>
                  <a:ext uri="{FF2B5EF4-FFF2-40B4-BE49-F238E27FC236}">
                    <a16:creationId xmlns:a16="http://schemas.microsoft.com/office/drawing/2014/main" id="{98BA9167-3CD6-4B28-9872-78335A5CA78B}"/>
                  </a:ext>
                </a:extLst>
              </p:cNvPr>
              <p:cNvPicPr/>
              <p:nvPr/>
            </p:nvPicPr>
            <p:blipFill>
              <a:blip r:embed="rId6"/>
              <a:stretch>
                <a:fillRect/>
              </a:stretch>
            </p:blipFill>
            <p:spPr>
              <a:xfrm>
                <a:off x="2872623" y="2971876"/>
                <a:ext cx="330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a:extLst>
                  <a:ext uri="{FF2B5EF4-FFF2-40B4-BE49-F238E27FC236}">
                    <a16:creationId xmlns:a16="http://schemas.microsoft.com/office/drawing/2014/main" id="{CEC9A462-2E57-487A-BEF3-940CA339DF15}"/>
                  </a:ext>
                </a:extLst>
              </p14:cNvPr>
              <p14:cNvContentPartPr/>
              <p14:nvPr/>
            </p14:nvContentPartPr>
            <p14:xfrm>
              <a:off x="8789943" y="1683076"/>
              <a:ext cx="1463040" cy="50400"/>
            </p14:xfrm>
          </p:contentPart>
        </mc:Choice>
        <mc:Fallback>
          <p:pic>
            <p:nvPicPr>
              <p:cNvPr id="29" name="Ink 28">
                <a:extLst>
                  <a:ext uri="{FF2B5EF4-FFF2-40B4-BE49-F238E27FC236}">
                    <a16:creationId xmlns:a16="http://schemas.microsoft.com/office/drawing/2014/main" id="{CEC9A462-2E57-487A-BEF3-940CA339DF15}"/>
                  </a:ext>
                </a:extLst>
              </p:cNvPr>
              <p:cNvPicPr/>
              <p:nvPr/>
            </p:nvPicPr>
            <p:blipFill>
              <a:blip r:embed="rId8"/>
              <a:stretch>
                <a:fillRect/>
              </a:stretch>
            </p:blipFill>
            <p:spPr>
              <a:xfrm>
                <a:off x="8781303" y="1674076"/>
                <a:ext cx="14806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 name="Ink 26">
                <a:extLst>
                  <a:ext uri="{FF2B5EF4-FFF2-40B4-BE49-F238E27FC236}">
                    <a16:creationId xmlns:a16="http://schemas.microsoft.com/office/drawing/2014/main" id="{500A62DD-450B-4E34-887D-046D2A67409E}"/>
                  </a:ext>
                </a:extLst>
              </p14:cNvPr>
              <p14:cNvContentPartPr/>
              <p14:nvPr/>
            </p14:nvContentPartPr>
            <p14:xfrm>
              <a:off x="4224783" y="2979436"/>
              <a:ext cx="90360" cy="3240"/>
            </p14:xfrm>
          </p:contentPart>
        </mc:Choice>
        <mc:Fallback>
          <p:pic>
            <p:nvPicPr>
              <p:cNvPr id="27" name="Ink 26">
                <a:extLst>
                  <a:ext uri="{FF2B5EF4-FFF2-40B4-BE49-F238E27FC236}">
                    <a16:creationId xmlns:a16="http://schemas.microsoft.com/office/drawing/2014/main" id="{500A62DD-450B-4E34-887D-046D2A67409E}"/>
                  </a:ext>
                </a:extLst>
              </p:cNvPr>
              <p:cNvPicPr/>
              <p:nvPr/>
            </p:nvPicPr>
            <p:blipFill>
              <a:blip r:embed="rId10"/>
              <a:stretch>
                <a:fillRect/>
              </a:stretch>
            </p:blipFill>
            <p:spPr>
              <a:xfrm>
                <a:off x="4216143" y="2970796"/>
                <a:ext cx="108000" cy="20880"/>
              </a:xfrm>
              <a:prstGeom prst="rect">
                <a:avLst/>
              </a:prstGeom>
            </p:spPr>
          </p:pic>
        </mc:Fallback>
      </mc:AlternateContent>
    </p:spTree>
    <p:extLst>
      <p:ext uri="{BB962C8B-B14F-4D97-AF65-F5344CB8AC3E}">
        <p14:creationId xmlns:p14="http://schemas.microsoft.com/office/powerpoint/2010/main" val="35321019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472061" y="4978680"/>
            <a:ext cx="796886" cy="648649"/>
            <a:chOff x="1475657" y="260070"/>
            <a:chExt cx="796886" cy="648649"/>
          </a:xfrm>
        </p:grpSpPr>
        <p:sp>
          <p:nvSpPr>
            <p:cNvPr id="42" name="Oval 4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3" name="TextBox 4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44" name="Straight Arrow Connector 43"/>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48" name="TextBox 47"/>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51C202D-1C27-4E29-A7EF-DAE9AABA91D0}"/>
                  </a:ext>
                </a:extLst>
              </p14:cNvPr>
              <p14:cNvContentPartPr/>
              <p14:nvPr/>
            </p14:nvContentPartPr>
            <p14:xfrm>
              <a:off x="3401823" y="2329276"/>
              <a:ext cx="1625760" cy="1599120"/>
            </p14:xfrm>
          </p:contentPart>
        </mc:Choice>
        <mc:Fallback>
          <p:pic>
            <p:nvPicPr>
              <p:cNvPr id="3" name="Ink 2">
                <a:extLst>
                  <a:ext uri="{FF2B5EF4-FFF2-40B4-BE49-F238E27FC236}">
                    <a16:creationId xmlns:a16="http://schemas.microsoft.com/office/drawing/2014/main" id="{951C202D-1C27-4E29-A7EF-DAE9AABA91D0}"/>
                  </a:ext>
                </a:extLst>
              </p:cNvPr>
              <p:cNvPicPr/>
              <p:nvPr/>
            </p:nvPicPr>
            <p:blipFill>
              <a:blip r:embed="rId4"/>
              <a:stretch>
                <a:fillRect/>
              </a:stretch>
            </p:blipFill>
            <p:spPr>
              <a:xfrm>
                <a:off x="3392823" y="2320276"/>
                <a:ext cx="1643400" cy="1616760"/>
              </a:xfrm>
              <a:prstGeom prst="rect">
                <a:avLst/>
              </a:prstGeom>
            </p:spPr>
          </p:pic>
        </mc:Fallback>
      </mc:AlternateContent>
    </p:spTree>
    <p:extLst>
      <p:ext uri="{BB962C8B-B14F-4D97-AF65-F5344CB8AC3E}">
        <p14:creationId xmlns:p14="http://schemas.microsoft.com/office/powerpoint/2010/main" val="42584311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616559"/>
            <a:ext cx="17308" cy="1294047"/>
          </a:xfrm>
          <a:prstGeom prst="curvedConnector3">
            <a:avLst>
              <a:gd name="adj1" fmla="val -132077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1971721"/>
            <a:ext cx="49244" cy="2551787"/>
          </a:xfrm>
          <a:prstGeom prst="curvedConnector3">
            <a:avLst>
              <a:gd name="adj1" fmla="val -82361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348609"/>
            <a:ext cx="39756" cy="3807498"/>
          </a:xfrm>
          <a:prstGeom prst="curvedConnector3">
            <a:avLst>
              <a:gd name="adj1" fmla="val -150244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254929"/>
            <a:ext cx="2667779" cy="179685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272236"/>
            <a:ext cx="398443" cy="1529492"/>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4978680"/>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49" name="Straight Arrow Connector 48"/>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52" name="TextBox 51"/>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28574465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616559"/>
            <a:ext cx="17308" cy="1294047"/>
          </a:xfrm>
          <a:prstGeom prst="curvedConnector3">
            <a:avLst>
              <a:gd name="adj1" fmla="val -132077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1971721"/>
            <a:ext cx="49244" cy="2551787"/>
          </a:xfrm>
          <a:prstGeom prst="curvedConnector3">
            <a:avLst>
              <a:gd name="adj1" fmla="val -82361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348609"/>
            <a:ext cx="39756" cy="3807498"/>
          </a:xfrm>
          <a:prstGeom prst="curvedConnector3">
            <a:avLst>
              <a:gd name="adj1" fmla="val -150244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254929"/>
            <a:ext cx="2667779" cy="179685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272236"/>
            <a:ext cx="398443" cy="1529492"/>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4978680"/>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33" name="Curved Connector 32"/>
          <p:cNvCxnSpPr>
            <a:stCxn id="13" idx="2"/>
            <a:endCxn id="15" idx="4"/>
          </p:cNvCxnSpPr>
          <p:nvPr/>
        </p:nvCxnSpPr>
        <p:spPr>
          <a:xfrm rot="5400000" flipH="1" flipV="1">
            <a:off x="4759713" y="2598596"/>
            <a:ext cx="31936" cy="1280729"/>
          </a:xfrm>
          <a:prstGeom prst="curvedConnector3">
            <a:avLst>
              <a:gd name="adj1" fmla="val -715807"/>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292730"/>
            <a:ext cx="39756" cy="3884640"/>
          </a:xfrm>
          <a:prstGeom prst="curvedConnector3">
            <a:avLst>
              <a:gd name="adj1" fmla="val -1354050"/>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254928"/>
            <a:ext cx="590873" cy="145180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254928"/>
            <a:ext cx="3326770" cy="190226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53" name="TextBox 52"/>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D78D0EC-27D3-4148-ADAA-2A495C12FE89}"/>
                  </a:ext>
                </a:extLst>
              </p14:cNvPr>
              <p14:cNvContentPartPr/>
              <p14:nvPr/>
            </p14:nvContentPartPr>
            <p14:xfrm>
              <a:off x="2599023" y="3237556"/>
              <a:ext cx="915840" cy="135360"/>
            </p14:xfrm>
          </p:contentPart>
        </mc:Choice>
        <mc:Fallback>
          <p:pic>
            <p:nvPicPr>
              <p:cNvPr id="3" name="Ink 2">
                <a:extLst>
                  <a:ext uri="{FF2B5EF4-FFF2-40B4-BE49-F238E27FC236}">
                    <a16:creationId xmlns:a16="http://schemas.microsoft.com/office/drawing/2014/main" id="{BD78D0EC-27D3-4148-ADAA-2A495C12FE89}"/>
                  </a:ext>
                </a:extLst>
              </p:cNvPr>
              <p:cNvPicPr/>
              <p:nvPr/>
            </p:nvPicPr>
            <p:blipFill>
              <a:blip r:embed="rId4"/>
              <a:stretch>
                <a:fillRect/>
              </a:stretch>
            </p:blipFill>
            <p:spPr>
              <a:xfrm>
                <a:off x="2590023" y="3228916"/>
                <a:ext cx="933480" cy="153000"/>
              </a:xfrm>
              <a:prstGeom prst="rect">
                <a:avLst/>
              </a:prstGeom>
            </p:spPr>
          </p:pic>
        </mc:Fallback>
      </mc:AlternateContent>
      <p:grpSp>
        <p:nvGrpSpPr>
          <p:cNvPr id="40" name="Group 39">
            <a:extLst>
              <a:ext uri="{FF2B5EF4-FFF2-40B4-BE49-F238E27FC236}">
                <a16:creationId xmlns:a16="http://schemas.microsoft.com/office/drawing/2014/main" id="{AA2E8E7D-5424-468F-9648-1AAD63B9EDD9}"/>
              </a:ext>
            </a:extLst>
          </p:cNvPr>
          <p:cNvGrpSpPr/>
          <p:nvPr/>
        </p:nvGrpSpPr>
        <p:grpSpPr>
          <a:xfrm>
            <a:off x="2498583" y="1888276"/>
            <a:ext cx="853560" cy="735840"/>
            <a:chOff x="2498583" y="1888276"/>
            <a:chExt cx="853560" cy="73584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E027FCF0-3C9E-4A00-AC2D-2B3B5CECD6DF}"/>
                    </a:ext>
                  </a:extLst>
                </p14:cNvPr>
                <p14:cNvContentPartPr/>
                <p14:nvPr/>
              </p14:nvContentPartPr>
              <p14:xfrm>
                <a:off x="2498583" y="1928236"/>
                <a:ext cx="86400" cy="547560"/>
              </p14:xfrm>
            </p:contentPart>
          </mc:Choice>
          <mc:Fallback>
            <p:pic>
              <p:nvPicPr>
                <p:cNvPr id="5" name="Ink 4">
                  <a:extLst>
                    <a:ext uri="{FF2B5EF4-FFF2-40B4-BE49-F238E27FC236}">
                      <a16:creationId xmlns:a16="http://schemas.microsoft.com/office/drawing/2014/main" id="{E027FCF0-3C9E-4A00-AC2D-2B3B5CECD6DF}"/>
                    </a:ext>
                  </a:extLst>
                </p:cNvPr>
                <p:cNvPicPr/>
                <p:nvPr/>
              </p:nvPicPr>
              <p:blipFill>
                <a:blip r:embed="rId6"/>
                <a:stretch>
                  <a:fillRect/>
                </a:stretch>
              </p:blipFill>
              <p:spPr>
                <a:xfrm>
                  <a:off x="2489583" y="1919236"/>
                  <a:ext cx="10404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4" name="Ink 33">
                  <a:extLst>
                    <a:ext uri="{FF2B5EF4-FFF2-40B4-BE49-F238E27FC236}">
                      <a16:creationId xmlns:a16="http://schemas.microsoft.com/office/drawing/2014/main" id="{C096500E-2219-48D0-9FE8-A0124A26A8F7}"/>
                    </a:ext>
                  </a:extLst>
                </p14:cNvPr>
                <p14:cNvContentPartPr/>
                <p14:nvPr/>
              </p14:nvContentPartPr>
              <p14:xfrm>
                <a:off x="2543223" y="2287516"/>
                <a:ext cx="332640" cy="336600"/>
              </p14:xfrm>
            </p:contentPart>
          </mc:Choice>
          <mc:Fallback>
            <p:pic>
              <p:nvPicPr>
                <p:cNvPr id="34" name="Ink 33">
                  <a:extLst>
                    <a:ext uri="{FF2B5EF4-FFF2-40B4-BE49-F238E27FC236}">
                      <a16:creationId xmlns:a16="http://schemas.microsoft.com/office/drawing/2014/main" id="{C096500E-2219-48D0-9FE8-A0124A26A8F7}"/>
                    </a:ext>
                  </a:extLst>
                </p:cNvPr>
                <p:cNvPicPr/>
                <p:nvPr/>
              </p:nvPicPr>
              <p:blipFill>
                <a:blip r:embed="rId8"/>
                <a:stretch>
                  <a:fillRect/>
                </a:stretch>
              </p:blipFill>
              <p:spPr>
                <a:xfrm>
                  <a:off x="2534223" y="2278876"/>
                  <a:ext cx="3502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6" name="Ink 35">
                  <a:extLst>
                    <a:ext uri="{FF2B5EF4-FFF2-40B4-BE49-F238E27FC236}">
                      <a16:creationId xmlns:a16="http://schemas.microsoft.com/office/drawing/2014/main" id="{590D98F9-A934-4A51-B396-D2966675FA7A}"/>
                    </a:ext>
                  </a:extLst>
                </p14:cNvPr>
                <p14:cNvContentPartPr/>
                <p14:nvPr/>
              </p14:nvContentPartPr>
              <p14:xfrm>
                <a:off x="3085023" y="1888276"/>
                <a:ext cx="41760" cy="546480"/>
              </p14:xfrm>
            </p:contentPart>
          </mc:Choice>
          <mc:Fallback>
            <p:pic>
              <p:nvPicPr>
                <p:cNvPr id="36" name="Ink 35">
                  <a:extLst>
                    <a:ext uri="{FF2B5EF4-FFF2-40B4-BE49-F238E27FC236}">
                      <a16:creationId xmlns:a16="http://schemas.microsoft.com/office/drawing/2014/main" id="{590D98F9-A934-4A51-B396-D2966675FA7A}"/>
                    </a:ext>
                  </a:extLst>
                </p:cNvPr>
                <p:cNvPicPr/>
                <p:nvPr/>
              </p:nvPicPr>
              <p:blipFill>
                <a:blip r:embed="rId10"/>
                <a:stretch>
                  <a:fillRect/>
                </a:stretch>
              </p:blipFill>
              <p:spPr>
                <a:xfrm>
                  <a:off x="3076383" y="1879276"/>
                  <a:ext cx="5940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8" name="Ink 37">
                  <a:extLst>
                    <a:ext uri="{FF2B5EF4-FFF2-40B4-BE49-F238E27FC236}">
                      <a16:creationId xmlns:a16="http://schemas.microsoft.com/office/drawing/2014/main" id="{356A4F53-8C4E-4CD5-93C1-759774DB27CC}"/>
                    </a:ext>
                  </a:extLst>
                </p14:cNvPr>
                <p14:cNvContentPartPr/>
                <p14:nvPr/>
              </p14:nvContentPartPr>
              <p14:xfrm>
                <a:off x="3033543" y="2282836"/>
                <a:ext cx="318600" cy="218160"/>
              </p14:xfrm>
            </p:contentPart>
          </mc:Choice>
          <mc:Fallback>
            <p:pic>
              <p:nvPicPr>
                <p:cNvPr id="38" name="Ink 37">
                  <a:extLst>
                    <a:ext uri="{FF2B5EF4-FFF2-40B4-BE49-F238E27FC236}">
                      <a16:creationId xmlns:a16="http://schemas.microsoft.com/office/drawing/2014/main" id="{356A4F53-8C4E-4CD5-93C1-759774DB27CC}"/>
                    </a:ext>
                  </a:extLst>
                </p:cNvPr>
                <p:cNvPicPr/>
                <p:nvPr/>
              </p:nvPicPr>
              <p:blipFill>
                <a:blip r:embed="rId12"/>
                <a:stretch>
                  <a:fillRect/>
                </a:stretch>
              </p:blipFill>
              <p:spPr>
                <a:xfrm>
                  <a:off x="3024543" y="2274196"/>
                  <a:ext cx="336240" cy="235800"/>
                </a:xfrm>
                <a:prstGeom prst="rect">
                  <a:avLst/>
                </a:prstGeom>
              </p:spPr>
            </p:pic>
          </mc:Fallback>
        </mc:AlternateContent>
      </p:grpSp>
    </p:spTree>
    <p:extLst>
      <p:ext uri="{BB962C8B-B14F-4D97-AF65-F5344CB8AC3E}">
        <p14:creationId xmlns:p14="http://schemas.microsoft.com/office/powerpoint/2010/main" val="38892690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616559"/>
            <a:ext cx="17308" cy="1294047"/>
          </a:xfrm>
          <a:prstGeom prst="curvedConnector3">
            <a:avLst>
              <a:gd name="adj1" fmla="val -132077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1971721"/>
            <a:ext cx="49244" cy="2551787"/>
          </a:xfrm>
          <a:prstGeom prst="curvedConnector3">
            <a:avLst>
              <a:gd name="adj1" fmla="val -82361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348609"/>
            <a:ext cx="39756" cy="3807498"/>
          </a:xfrm>
          <a:prstGeom prst="curvedConnector3">
            <a:avLst>
              <a:gd name="adj1" fmla="val -150244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254929"/>
            <a:ext cx="2667779" cy="179685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272236"/>
            <a:ext cx="398443" cy="1529492"/>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4978680"/>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33" name="Curved Connector 32"/>
          <p:cNvCxnSpPr>
            <a:stCxn id="13" idx="2"/>
            <a:endCxn id="15" idx="4"/>
          </p:cNvCxnSpPr>
          <p:nvPr/>
        </p:nvCxnSpPr>
        <p:spPr>
          <a:xfrm rot="5400000" flipH="1" flipV="1">
            <a:off x="4759713" y="2598596"/>
            <a:ext cx="31936" cy="1280729"/>
          </a:xfrm>
          <a:prstGeom prst="curvedConnector3">
            <a:avLst>
              <a:gd name="adj1" fmla="val -715807"/>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292730"/>
            <a:ext cx="39756" cy="3884640"/>
          </a:xfrm>
          <a:prstGeom prst="curvedConnector3">
            <a:avLst>
              <a:gd name="adj1" fmla="val -1354050"/>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254928"/>
            <a:ext cx="590873" cy="145180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254928"/>
            <a:ext cx="3326770" cy="190226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7306237" y="1270056"/>
            <a:ext cx="39756" cy="3866116"/>
          </a:xfrm>
          <a:prstGeom prst="curvedConnector3">
            <a:avLst>
              <a:gd name="adj1" fmla="val -1316953"/>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5393057" y="3222993"/>
            <a:ext cx="345376" cy="175882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5393058" y="3222992"/>
            <a:ext cx="2277515" cy="18080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57" name="TextBox 56"/>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87820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228600"/>
            <a:ext cx="5126038" cy="609600"/>
          </a:xfrm>
        </p:spPr>
        <p:txBody>
          <a:bodyPr>
            <a:normAutofit/>
          </a:bodyPr>
          <a:lstStyle/>
          <a:p>
            <a:pPr eaLnBrk="1" hangingPunct="1"/>
            <a:r>
              <a:rPr lang="en-US" altLang="en-US">
                <a:solidFill>
                  <a:srgbClr val="002060"/>
                </a:solidFill>
              </a:rPr>
              <a:t>Data Structures</a:t>
            </a:r>
          </a:p>
        </p:txBody>
      </p:sp>
      <p:sp>
        <p:nvSpPr>
          <p:cNvPr id="10243" name="Rectangle 3"/>
          <p:cNvSpPr>
            <a:spLocks noGrp="1" noChangeArrowheads="1"/>
          </p:cNvSpPr>
          <p:nvPr>
            <p:ph idx="1"/>
          </p:nvPr>
        </p:nvSpPr>
        <p:spPr/>
        <p:txBody>
          <a:bodyPr/>
          <a:lstStyle/>
          <a:p>
            <a:pPr eaLnBrk="1" hangingPunct="1"/>
            <a:r>
              <a:rPr lang="en-US" altLang="en-US" dirty="0"/>
              <a:t>Data matrix</a:t>
            </a:r>
          </a:p>
          <a:p>
            <a:pPr lvl="1" eaLnBrk="1" hangingPunct="1"/>
            <a:r>
              <a:rPr lang="en-US" altLang="en-US" dirty="0"/>
              <a:t>(two modes)</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Dissimilarity matrix</a:t>
            </a:r>
          </a:p>
          <a:p>
            <a:pPr lvl="1" eaLnBrk="1" hangingPunct="1"/>
            <a:r>
              <a:rPr lang="en-US" altLang="en-US" dirty="0"/>
              <a:t>(one mode)</a:t>
            </a:r>
          </a:p>
        </p:txBody>
      </p:sp>
      <p:graphicFrame>
        <p:nvGraphicFramePr>
          <p:cNvPr id="10244" name="Object 4"/>
          <p:cNvGraphicFramePr>
            <a:graphicFrameLocks noChangeAspect="1"/>
          </p:cNvGraphicFramePr>
          <p:nvPr/>
        </p:nvGraphicFramePr>
        <p:xfrm>
          <a:off x="5943600" y="1295400"/>
          <a:ext cx="3124200" cy="2058988"/>
        </p:xfrm>
        <a:graphic>
          <a:graphicData uri="http://schemas.openxmlformats.org/presentationml/2006/ole">
            <mc:AlternateContent xmlns:mc="http://schemas.openxmlformats.org/markup-compatibility/2006">
              <mc:Choice xmlns:v="urn:schemas-microsoft-com:vml" Requires="v">
                <p:oleObj spid="_x0000_s1032" name="Equation" r:id="rId3" imgW="1778000" imgH="1244600" progId="Equation.3">
                  <p:embed/>
                </p:oleObj>
              </mc:Choice>
              <mc:Fallback>
                <p:oleObj name="Equation" r:id="rId3" imgW="1778000" imgH="1244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295400"/>
                        <a:ext cx="3124200" cy="205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nvGraphicFramePr>
        <p:xfrm>
          <a:off x="5943600" y="3886200"/>
          <a:ext cx="3429000" cy="1970088"/>
        </p:xfrm>
        <a:graphic>
          <a:graphicData uri="http://schemas.openxmlformats.org/presentationml/2006/ole">
            <mc:AlternateContent xmlns:mc="http://schemas.openxmlformats.org/markup-compatibility/2006">
              <mc:Choice xmlns:v="urn:schemas-microsoft-com:vml" Requires="v">
                <p:oleObj spid="_x0000_s1033" name="Equation" r:id="rId5" imgW="1828800" imgH="1143000" progId="Equation.3">
                  <p:embed/>
                </p:oleObj>
              </mc:Choice>
              <mc:Fallback>
                <p:oleObj name="Equation" r:id="rId5" imgW="1828800" imgH="1143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886200"/>
                        <a:ext cx="3429000"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3542899"/>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62979" y="906508"/>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2</a:t>
              </a:r>
              <a:r>
                <a:rPr lang="en-IN" sz="1600" b="1" dirty="0"/>
                <a:t>}</a:t>
              </a:r>
            </a:p>
            <a:p>
              <a:pPr algn="ctr"/>
              <a:r>
                <a:rPr lang="en-IN" sz="1600" dirty="0"/>
                <a:t>E=20</a:t>
              </a:r>
            </a:p>
          </p:txBody>
        </p:sp>
      </p:grpSp>
      <p:grpSp>
        <p:nvGrpSpPr>
          <p:cNvPr id="8" name="Group 7"/>
          <p:cNvGrpSpPr/>
          <p:nvPr/>
        </p:nvGrpSpPr>
        <p:grpSpPr>
          <a:xfrm>
            <a:off x="2465816" y="2623588"/>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3759863" y="2606280"/>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5017603" y="2574344"/>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mc:AlternateContent xmlns:mc="http://schemas.openxmlformats.org/markup-compatibility/2006" xmlns:a14="http://schemas.microsoft.com/office/drawing/2010/main">
        <mc:Choice Requires="a14">
          <p:sp>
            <p:nvSpPr>
              <p:cNvPr id="17" name="TextBox 16"/>
              <p:cNvSpPr txBox="1"/>
              <p:nvPr/>
            </p:nvSpPr>
            <p:spPr>
              <a:xfrm>
                <a:off x="7670573" y="1262768"/>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17" name="TextBox 16"/>
              <p:cNvSpPr txBox="1">
                <a:spLocks noRot="1" noChangeAspect="1" noMove="1" noResize="1" noEditPoints="1" noAdjustHandles="1" noChangeArrowheads="1" noChangeShapeType="1" noTextEdit="1"/>
              </p:cNvSpPr>
              <p:nvPr/>
            </p:nvSpPr>
            <p:spPr>
              <a:xfrm>
                <a:off x="7670573" y="1262768"/>
                <a:ext cx="2714461" cy="369332"/>
              </a:xfrm>
              <a:prstGeom prst="rect">
                <a:avLst/>
              </a:prstGeom>
              <a:blipFill rotWithShape="0">
                <a:blip r:embed="rId2"/>
                <a:stretch>
                  <a:fillRect l="-1794" t="-8197" b="-24590"/>
                </a:stretch>
              </a:blipFill>
            </p:spPr>
            <p:txBody>
              <a:bodyPr/>
              <a:lstStyle/>
              <a:p>
                <a:r>
                  <a:rPr lang="en-IN">
                    <a:noFill/>
                  </a:rPr>
                  <a:t> </a:t>
                </a:r>
              </a:p>
            </p:txBody>
          </p:sp>
        </mc:Fallback>
      </mc:AlternateContent>
      <p:grpSp>
        <p:nvGrpSpPr>
          <p:cNvPr id="18" name="Group 17"/>
          <p:cNvGrpSpPr/>
          <p:nvPr/>
        </p:nvGrpSpPr>
        <p:grpSpPr>
          <a:xfrm>
            <a:off x="6273314" y="2583832"/>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7644503" y="2566524"/>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8860730" y="2534588"/>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3146001" y="4706737"/>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5339990" y="4981818"/>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3146002" y="1447435"/>
            <a:ext cx="2330427" cy="12711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4440048" y="1555157"/>
            <a:ext cx="1151896" cy="114611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5416046" y="1555157"/>
            <a:ext cx="345376" cy="10191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5874871" y="1555157"/>
            <a:ext cx="796886" cy="10286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66732" y="1499533"/>
            <a:ext cx="1703840" cy="121904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6043164" y="1460165"/>
            <a:ext cx="2984638" cy="11780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3502628" y="2616559"/>
            <a:ext cx="17308" cy="1294047"/>
          </a:xfrm>
          <a:prstGeom prst="curvedConnector3">
            <a:avLst>
              <a:gd name="adj1" fmla="val -132077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4115530" y="1971721"/>
            <a:ext cx="49244" cy="2551787"/>
          </a:xfrm>
          <a:prstGeom prst="curvedConnector3">
            <a:avLst>
              <a:gd name="adj1" fmla="val -823617"/>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4748130" y="1348609"/>
            <a:ext cx="39756" cy="3807498"/>
          </a:xfrm>
          <a:prstGeom prst="curvedConnector3">
            <a:avLst>
              <a:gd name="adj1" fmla="val -150244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24417" y="3254929"/>
            <a:ext cx="2667779" cy="1796856"/>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2864260" y="3272236"/>
            <a:ext cx="398443" cy="1529492"/>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472061" y="4978680"/>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E=9</a:t>
              </a:r>
            </a:p>
          </p:txBody>
        </p:sp>
      </p:grpSp>
      <p:cxnSp>
        <p:nvCxnSpPr>
          <p:cNvPr id="33" name="Curved Connector 32"/>
          <p:cNvCxnSpPr>
            <a:stCxn id="13" idx="2"/>
            <a:endCxn id="15" idx="4"/>
          </p:cNvCxnSpPr>
          <p:nvPr/>
        </p:nvCxnSpPr>
        <p:spPr>
          <a:xfrm rot="5400000" flipH="1" flipV="1">
            <a:off x="4759713" y="2598596"/>
            <a:ext cx="31936" cy="1280729"/>
          </a:xfrm>
          <a:prstGeom prst="curvedConnector3">
            <a:avLst>
              <a:gd name="adj1" fmla="val -715807"/>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6080748" y="1292730"/>
            <a:ext cx="39756" cy="3884640"/>
          </a:xfrm>
          <a:prstGeom prst="curvedConnector3">
            <a:avLst>
              <a:gd name="adj1" fmla="val -1354050"/>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3544445" y="3254928"/>
            <a:ext cx="590873" cy="145180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4158306" y="3254928"/>
            <a:ext cx="3326770" cy="190226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7306237" y="1270056"/>
            <a:ext cx="39756" cy="3866116"/>
          </a:xfrm>
          <a:prstGeom prst="curvedConnector3">
            <a:avLst>
              <a:gd name="adj1" fmla="val -1316953"/>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5393057" y="3222993"/>
            <a:ext cx="345376" cy="175882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5393058" y="3222992"/>
            <a:ext cx="2277515" cy="18080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4"/>
          </p:cNvCxnSpPr>
          <p:nvPr/>
        </p:nvCxnSpPr>
        <p:spPr>
          <a:xfrm flipH="1">
            <a:off x="3942887" y="3232481"/>
            <a:ext cx="2728870" cy="1746199"/>
          </a:xfrm>
          <a:prstGeom prst="line">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4"/>
            <a:endCxn id="31" idx="0"/>
          </p:cNvCxnSpPr>
          <p:nvPr/>
        </p:nvCxnSpPr>
        <p:spPr>
          <a:xfrm flipH="1">
            <a:off x="5738433" y="3232481"/>
            <a:ext cx="933324" cy="1749337"/>
          </a:xfrm>
          <a:prstGeom prst="line">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9" idx="4"/>
            <a:endCxn id="22" idx="4"/>
          </p:cNvCxnSpPr>
          <p:nvPr/>
        </p:nvCxnSpPr>
        <p:spPr>
          <a:xfrm rot="5400000" flipH="1" flipV="1">
            <a:off x="7348697" y="2538232"/>
            <a:ext cx="17308" cy="1371189"/>
          </a:xfrm>
          <a:prstGeom prst="curvedConnector3">
            <a:avLst>
              <a:gd name="adj1" fmla="val -1320777"/>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9" idx="4"/>
            <a:endCxn id="25" idx="4"/>
          </p:cNvCxnSpPr>
          <p:nvPr/>
        </p:nvCxnSpPr>
        <p:spPr>
          <a:xfrm rot="5400000" flipH="1" flipV="1">
            <a:off x="7940843" y="1914150"/>
            <a:ext cx="49244" cy="2587416"/>
          </a:xfrm>
          <a:prstGeom prst="curvedConnector3">
            <a:avLst>
              <a:gd name="adj1" fmla="val -673867"/>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2"/>
            <a:endCxn id="25" idx="4"/>
          </p:cNvCxnSpPr>
          <p:nvPr/>
        </p:nvCxnSpPr>
        <p:spPr>
          <a:xfrm rot="5400000" flipH="1" flipV="1">
            <a:off x="8623597" y="2579596"/>
            <a:ext cx="31936" cy="1239216"/>
          </a:xfrm>
          <a:prstGeom prst="curvedConnector3">
            <a:avLst>
              <a:gd name="adj1" fmla="val -715807"/>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2"/>
            <a:endCxn id="28" idx="6"/>
          </p:cNvCxnSpPr>
          <p:nvPr/>
        </p:nvCxnSpPr>
        <p:spPr>
          <a:xfrm flipH="1">
            <a:off x="3942887" y="3215173"/>
            <a:ext cx="4077070" cy="1815889"/>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4"/>
            <a:endCxn id="43" idx="0"/>
          </p:cNvCxnSpPr>
          <p:nvPr/>
        </p:nvCxnSpPr>
        <p:spPr>
          <a:xfrm flipH="1">
            <a:off x="7870504" y="3215173"/>
            <a:ext cx="172442" cy="1763507"/>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6" idx="2"/>
            <a:endCxn id="43" idx="7"/>
          </p:cNvCxnSpPr>
          <p:nvPr/>
        </p:nvCxnSpPr>
        <p:spPr>
          <a:xfrm flipH="1">
            <a:off x="8152246" y="3183237"/>
            <a:ext cx="1083938" cy="1890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2"/>
          </p:cNvCxnSpPr>
          <p:nvPr/>
        </p:nvCxnSpPr>
        <p:spPr>
          <a:xfrm flipH="1">
            <a:off x="6043164" y="3183237"/>
            <a:ext cx="3193020" cy="1890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28" idx="4"/>
            <a:endCxn id="31" idx="4"/>
          </p:cNvCxnSpPr>
          <p:nvPr/>
        </p:nvCxnSpPr>
        <p:spPr>
          <a:xfrm rot="16200000" flipH="1">
            <a:off x="4503899" y="4395931"/>
            <a:ext cx="275081" cy="2193989"/>
          </a:xfrm>
          <a:prstGeom prst="curvedConnector3">
            <a:avLst>
              <a:gd name="adj1" fmla="val 183103"/>
            </a:avLst>
          </a:prstGeom>
          <a:ln>
            <a:solidFill>
              <a:srgbClr val="6D98EF"/>
            </a:solidFill>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29" idx="2"/>
            <a:endCxn id="43" idx="4"/>
          </p:cNvCxnSpPr>
          <p:nvPr/>
        </p:nvCxnSpPr>
        <p:spPr>
          <a:xfrm rot="16200000" flipH="1">
            <a:off x="5560009" y="3316832"/>
            <a:ext cx="271943" cy="4349049"/>
          </a:xfrm>
          <a:prstGeom prst="curvedConnector3">
            <a:avLst>
              <a:gd name="adj1" fmla="val 276259"/>
            </a:avLst>
          </a:prstGeom>
          <a:ln>
            <a:solidFill>
              <a:srgbClr val="6D98EF"/>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2" idx="2"/>
            <a:endCxn id="43" idx="4"/>
          </p:cNvCxnSpPr>
          <p:nvPr/>
        </p:nvCxnSpPr>
        <p:spPr>
          <a:xfrm rot="5400000" flipH="1" flipV="1">
            <a:off x="6791405" y="4551368"/>
            <a:ext cx="3138" cy="2155059"/>
          </a:xfrm>
          <a:prstGeom prst="curvedConnector3">
            <a:avLst>
              <a:gd name="adj1" fmla="val -7284895"/>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747057" y="1230832"/>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46774" y="1074385"/>
            <a:ext cx="1584088" cy="369332"/>
          </a:xfrm>
          <a:prstGeom prst="rect">
            <a:avLst/>
          </a:prstGeom>
          <a:noFill/>
        </p:spPr>
        <p:txBody>
          <a:bodyPr wrap="none" rtlCol="0">
            <a:spAutoFit/>
          </a:bodyPr>
          <a:lstStyle/>
          <a:p>
            <a:r>
              <a:rPr lang="en-IN" dirty="0"/>
              <a:t>Initial </a:t>
            </a:r>
            <a:r>
              <a:rPr lang="en-IN" dirty="0" err="1"/>
              <a:t>Medoids</a:t>
            </a:r>
            <a:endParaRPr lang="en-IN" dirty="0"/>
          </a:p>
        </p:txBody>
      </p:sp>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77" name="TextBox 76"/>
          <p:cNvSpPr txBox="1"/>
          <p:nvPr/>
        </p:nvSpPr>
        <p:spPr>
          <a:xfrm>
            <a:off x="7763635" y="1626158"/>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mc:AlternateContent xmlns:mc="http://schemas.openxmlformats.org/markup-compatibility/2006">
        <mc:Choice xmlns:p14="http://schemas.microsoft.com/office/powerpoint/2010/main" Requires="p14">
          <p:contentPart p14:bwMode="auto" r:id="rId3">
            <p14:nvContentPartPr>
              <p14:cNvPr id="38" name="Ink 37">
                <a:extLst>
                  <a:ext uri="{FF2B5EF4-FFF2-40B4-BE49-F238E27FC236}">
                    <a16:creationId xmlns:a16="http://schemas.microsoft.com/office/drawing/2014/main" id="{6574552B-3FF7-40B8-85E0-EE399731D87F}"/>
                  </a:ext>
                </a:extLst>
              </p14:cNvPr>
              <p14:cNvContentPartPr/>
              <p14:nvPr/>
            </p14:nvContentPartPr>
            <p14:xfrm>
              <a:off x="5599623" y="1578316"/>
              <a:ext cx="356760" cy="60480"/>
            </p14:xfrm>
          </p:contentPart>
        </mc:Choice>
        <mc:Fallback>
          <p:pic>
            <p:nvPicPr>
              <p:cNvPr id="38" name="Ink 37">
                <a:extLst>
                  <a:ext uri="{FF2B5EF4-FFF2-40B4-BE49-F238E27FC236}">
                    <a16:creationId xmlns:a16="http://schemas.microsoft.com/office/drawing/2014/main" id="{6574552B-3FF7-40B8-85E0-EE399731D87F}"/>
                  </a:ext>
                </a:extLst>
              </p:cNvPr>
              <p:cNvPicPr/>
              <p:nvPr/>
            </p:nvPicPr>
            <p:blipFill>
              <a:blip r:embed="rId4"/>
              <a:stretch>
                <a:fillRect/>
              </a:stretch>
            </p:blipFill>
            <p:spPr>
              <a:xfrm>
                <a:off x="5590983" y="1569316"/>
                <a:ext cx="37440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1" name="Ink 50">
                <a:extLst>
                  <a:ext uri="{FF2B5EF4-FFF2-40B4-BE49-F238E27FC236}">
                    <a16:creationId xmlns:a16="http://schemas.microsoft.com/office/drawing/2014/main" id="{F29A5047-E321-4CE4-9B2E-E70E8130AA07}"/>
                  </a:ext>
                </a:extLst>
              </p14:cNvPr>
              <p14:cNvContentPartPr/>
              <p14:nvPr/>
            </p14:nvContentPartPr>
            <p14:xfrm>
              <a:off x="5222703" y="5250676"/>
              <a:ext cx="360" cy="360"/>
            </p14:xfrm>
          </p:contentPart>
        </mc:Choice>
        <mc:Fallback>
          <p:pic>
            <p:nvPicPr>
              <p:cNvPr id="51" name="Ink 50">
                <a:extLst>
                  <a:ext uri="{FF2B5EF4-FFF2-40B4-BE49-F238E27FC236}">
                    <a16:creationId xmlns:a16="http://schemas.microsoft.com/office/drawing/2014/main" id="{F29A5047-E321-4CE4-9B2E-E70E8130AA07}"/>
                  </a:ext>
                </a:extLst>
              </p:cNvPr>
              <p:cNvPicPr/>
              <p:nvPr/>
            </p:nvPicPr>
            <p:blipFill>
              <a:blip r:embed="rId6"/>
              <a:stretch>
                <a:fillRect/>
              </a:stretch>
            </p:blipFill>
            <p:spPr>
              <a:xfrm>
                <a:off x="5214063" y="5242036"/>
                <a:ext cx="18000" cy="18000"/>
              </a:xfrm>
              <a:prstGeom prst="rect">
                <a:avLst/>
              </a:prstGeom>
            </p:spPr>
          </p:pic>
        </mc:Fallback>
      </mc:AlternateContent>
    </p:spTree>
    <p:extLst>
      <p:ext uri="{BB962C8B-B14F-4D97-AF65-F5344CB8AC3E}">
        <p14:creationId xmlns:p14="http://schemas.microsoft.com/office/powerpoint/2010/main" val="40991420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80400" cy="533400"/>
          </a:xfrm>
        </p:spPr>
        <p:txBody>
          <a:bodyPr/>
          <a:lstStyle/>
          <a:p>
            <a:r>
              <a:rPr lang="en-IN" sz="2800" dirty="0">
                <a:solidFill>
                  <a:srgbClr val="002060"/>
                </a:solidFill>
              </a:rPr>
              <a:t>PAM or K-</a:t>
            </a:r>
            <a:r>
              <a:rPr lang="en-IN" sz="2800" dirty="0" err="1">
                <a:solidFill>
                  <a:srgbClr val="002060"/>
                </a:solidFill>
              </a:rPr>
              <a:t>Medoids</a:t>
            </a:r>
            <a:r>
              <a:rPr lang="en-IN" sz="2800" dirty="0">
                <a:solidFill>
                  <a:srgbClr val="002060"/>
                </a:solidFill>
              </a:rPr>
              <a:t> : Different View</a:t>
            </a:r>
            <a:endParaRPr lang="en-IN" sz="2800" dirty="0"/>
          </a:p>
        </p:txBody>
      </p:sp>
      <p:sp>
        <p:nvSpPr>
          <p:cNvPr id="3" name="TextBox 2"/>
          <p:cNvSpPr txBox="1"/>
          <p:nvPr/>
        </p:nvSpPr>
        <p:spPr>
          <a:xfrm>
            <a:off x="2209800" y="3886201"/>
            <a:ext cx="7670800" cy="954107"/>
          </a:xfrm>
          <a:prstGeom prst="rect">
            <a:avLst/>
          </a:prstGeom>
          <a:noFill/>
        </p:spPr>
        <p:txBody>
          <a:bodyPr wrap="square" rtlCol="0">
            <a:spAutoFit/>
          </a:bodyPr>
          <a:lstStyle/>
          <a:p>
            <a:pPr algn="ctr"/>
            <a:r>
              <a:rPr lang="en-IN" sz="2800" dirty="0">
                <a:solidFill>
                  <a:srgbClr val="CC3300"/>
                </a:solidFill>
              </a:rPr>
              <a:t>Goal is to search in the graph for a node with minimum cost</a:t>
            </a:r>
          </a:p>
        </p:txBody>
      </p:sp>
      <p:grpSp>
        <p:nvGrpSpPr>
          <p:cNvPr id="4" name="Group 3"/>
          <p:cNvGrpSpPr/>
          <p:nvPr/>
        </p:nvGrpSpPr>
        <p:grpSpPr>
          <a:xfrm>
            <a:off x="2514601" y="2057400"/>
            <a:ext cx="4324261" cy="1114490"/>
            <a:chOff x="1760968" y="3976265"/>
            <a:chExt cx="4324261" cy="1114490"/>
          </a:xfrm>
        </p:grpSpPr>
        <p:sp>
          <p:nvSpPr>
            <p:cNvPr id="5" name="TextBox 4"/>
            <p:cNvSpPr txBox="1"/>
            <p:nvPr/>
          </p:nvSpPr>
          <p:spPr>
            <a:xfrm>
              <a:off x="1760968" y="3976265"/>
              <a:ext cx="4324261" cy="369332"/>
            </a:xfrm>
            <a:prstGeom prst="rect">
              <a:avLst/>
            </a:prstGeom>
            <a:noFill/>
          </p:spPr>
          <p:txBody>
            <a:bodyPr wrap="none" rtlCol="0">
              <a:spAutoFit/>
            </a:bodyPr>
            <a:lstStyle/>
            <a:p>
              <a:pPr marL="285750" indent="-285750">
                <a:buFont typeface="Arial" panose="020B0604020202020204" pitchFamily="34" charset="0"/>
                <a:buChar char="•"/>
              </a:pPr>
              <a:r>
                <a:rPr lang="en-IN" dirty="0"/>
                <a:t>Total possibilities for a node=2*3=k*(n-k)</a:t>
              </a:r>
            </a:p>
          </p:txBody>
        </p:sp>
        <p:sp>
          <p:nvSpPr>
            <p:cNvPr id="6" name="TextBox 5"/>
            <p:cNvSpPr txBox="1"/>
            <p:nvPr/>
          </p:nvSpPr>
          <p:spPr>
            <a:xfrm>
              <a:off x="1768402" y="4340423"/>
              <a:ext cx="2791533" cy="369332"/>
            </a:xfrm>
            <a:prstGeom prst="rect">
              <a:avLst/>
            </a:prstGeom>
            <a:noFill/>
          </p:spPr>
          <p:txBody>
            <a:bodyPr wrap="none" rtlCol="0">
              <a:spAutoFit/>
            </a:bodyPr>
            <a:lstStyle/>
            <a:p>
              <a:pPr marL="285750" indent="-285750">
                <a:buFont typeface="Arial" panose="020B0604020202020204" pitchFamily="34" charset="0"/>
                <a:buChar char="•"/>
              </a:pPr>
              <a:r>
                <a:rPr lang="en-IN" dirty="0"/>
                <a:t>Cost to compute </a:t>
              </a:r>
              <a:r>
                <a:rPr lang="en-IN" dirty="0">
                  <a:solidFill>
                    <a:srgbClr val="C00000"/>
                  </a:solidFill>
                </a:rPr>
                <a:t>E</a:t>
              </a:r>
              <a:r>
                <a:rPr lang="en-IN" dirty="0"/>
                <a:t>= (n-k)</a:t>
              </a:r>
            </a:p>
          </p:txBody>
        </p:sp>
        <p:sp>
          <p:nvSpPr>
            <p:cNvPr id="7" name="TextBox 6"/>
            <p:cNvSpPr txBox="1"/>
            <p:nvPr/>
          </p:nvSpPr>
          <p:spPr>
            <a:xfrm>
              <a:off x="1776762" y="4721423"/>
              <a:ext cx="3917419" cy="369332"/>
            </a:xfrm>
            <a:prstGeom prst="rect">
              <a:avLst/>
            </a:prstGeom>
            <a:noFill/>
          </p:spPr>
          <p:txBody>
            <a:bodyPr wrap="none" rtlCol="0">
              <a:spAutoFit/>
            </a:bodyPr>
            <a:lstStyle/>
            <a:p>
              <a:pPr marL="285750" indent="-285750">
                <a:buFont typeface="Arial" panose="020B0604020202020204" pitchFamily="34" charset="0"/>
                <a:buChar char="•"/>
              </a:pPr>
              <a:r>
                <a:rPr lang="en-IN" dirty="0"/>
                <a:t>Total cost for each node is = k*(n-k)</a:t>
              </a:r>
              <a:r>
                <a:rPr lang="en-IN" baseline="30000" dirty="0"/>
                <a:t>2</a:t>
              </a:r>
              <a:r>
                <a:rPr lang="en-IN" dirty="0"/>
                <a:t> </a:t>
              </a:r>
            </a:p>
          </p:txBody>
        </p:sp>
      </p:grpSp>
    </p:spTree>
    <p:extLst>
      <p:ext uri="{BB962C8B-B14F-4D97-AF65-F5344CB8AC3E}">
        <p14:creationId xmlns:p14="http://schemas.microsoft.com/office/powerpoint/2010/main" val="35258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a:xfrm>
            <a:off x="1752600" y="76200"/>
            <a:ext cx="7848600" cy="762000"/>
          </a:xfrm>
        </p:spPr>
        <p:txBody>
          <a:bodyPr/>
          <a:lstStyle/>
          <a:p>
            <a:pPr eaLnBrk="1" hangingPunct="1"/>
            <a:r>
              <a:rPr lang="en-US" altLang="ko-KR" sz="2800" dirty="0">
                <a:solidFill>
                  <a:srgbClr val="002060"/>
                </a:solidFill>
                <a:ea typeface="Gulim" pitchFamily="34" charset="-127"/>
              </a:rPr>
              <a:t>What Is the Problem with PAM?</a:t>
            </a:r>
            <a:endParaRPr lang="en-US" altLang="en-US" sz="2800" dirty="0">
              <a:solidFill>
                <a:srgbClr val="002060"/>
              </a:solidFill>
              <a:ea typeface="Gulim" pitchFamily="34" charset="-127"/>
            </a:endParaRPr>
          </a:p>
        </p:txBody>
      </p:sp>
      <p:sp>
        <p:nvSpPr>
          <p:cNvPr id="69635" name="Rectangle 1027"/>
          <p:cNvSpPr>
            <a:spLocks noGrp="1" noChangeArrowheads="1"/>
          </p:cNvSpPr>
          <p:nvPr>
            <p:ph idx="1"/>
          </p:nvPr>
        </p:nvSpPr>
        <p:spPr>
          <a:xfrm>
            <a:off x="1905000" y="1295400"/>
            <a:ext cx="8305800" cy="4724400"/>
          </a:xfrm>
        </p:spPr>
        <p:txBody>
          <a:bodyPr/>
          <a:lstStyle/>
          <a:p>
            <a:pPr algn="just" eaLnBrk="1" hangingPunct="1">
              <a:lnSpc>
                <a:spcPct val="200000"/>
              </a:lnSpc>
            </a:pPr>
            <a:r>
              <a:rPr lang="en-US" altLang="ko-KR" sz="1800" dirty="0">
                <a:ea typeface="Gulim" pitchFamily="34" charset="-127"/>
              </a:rPr>
              <a:t>PAM is more robust than k-means in the presence of noise and outliers because a </a:t>
            </a:r>
            <a:r>
              <a:rPr lang="en-US" altLang="ko-KR" sz="1800" dirty="0" err="1">
                <a:ea typeface="Gulim" pitchFamily="34" charset="-127"/>
              </a:rPr>
              <a:t>medoid</a:t>
            </a:r>
            <a:r>
              <a:rPr lang="en-US" altLang="ko-KR" sz="1800" dirty="0">
                <a:ea typeface="Gulim" pitchFamily="34" charset="-127"/>
              </a:rPr>
              <a:t> is less influenced by outliers or other extreme values than a mean.</a:t>
            </a:r>
          </a:p>
          <a:p>
            <a:pPr algn="just" eaLnBrk="1" hangingPunct="1">
              <a:lnSpc>
                <a:spcPct val="200000"/>
              </a:lnSpc>
            </a:pPr>
            <a:r>
              <a:rPr lang="en-US" altLang="ko-KR" sz="1800" dirty="0">
                <a:ea typeface="Gulim" pitchFamily="34" charset="-127"/>
              </a:rPr>
              <a:t>PAM works efficiently for small data sets but does not </a:t>
            </a:r>
            <a:r>
              <a:rPr lang="en-US" altLang="ko-KR" sz="1800" b="1" dirty="0">
                <a:ea typeface="Gulim" pitchFamily="34" charset="-127"/>
              </a:rPr>
              <a:t>scale well</a:t>
            </a:r>
            <a:r>
              <a:rPr lang="en-US" altLang="ko-KR" sz="1800" dirty="0">
                <a:ea typeface="Gulim" pitchFamily="34" charset="-127"/>
              </a:rPr>
              <a:t> for large data sets.</a:t>
            </a:r>
          </a:p>
          <a:p>
            <a:pPr lvl="1" algn="just" eaLnBrk="1" hangingPunct="1">
              <a:lnSpc>
                <a:spcPct val="200000"/>
              </a:lnSpc>
            </a:pPr>
            <a:r>
              <a:rPr lang="en-US" altLang="ko-KR" sz="1800" dirty="0">
                <a:ea typeface="Gulim" pitchFamily="34" charset="-127"/>
              </a:rPr>
              <a:t>O(k(n-k)</a:t>
            </a:r>
            <a:r>
              <a:rPr lang="en-US" altLang="ko-KR" sz="1800" baseline="30000" dirty="0">
                <a:ea typeface="Gulim" pitchFamily="34" charset="-127"/>
              </a:rPr>
              <a:t>2</a:t>
            </a:r>
            <a:r>
              <a:rPr lang="en-US" altLang="ko-KR" sz="1800" dirty="0">
                <a:ea typeface="Gulim" pitchFamily="34" charset="-127"/>
              </a:rPr>
              <a:t> ) for each iteration; where n is # of data, k is # of clusters.</a:t>
            </a:r>
          </a:p>
          <a:p>
            <a:pPr algn="just" eaLnBrk="1" hangingPunct="1">
              <a:lnSpc>
                <a:spcPct val="200000"/>
              </a:lnSpc>
              <a:spcBef>
                <a:spcPct val="50000"/>
              </a:spcBef>
              <a:buClrTx/>
              <a:buSzTx/>
              <a:buFont typeface="Wingdings" pitchFamily="2" charset="2"/>
              <a:buChar char="è"/>
            </a:pPr>
            <a:r>
              <a:rPr lang="en-US" altLang="ko-KR" sz="1800" dirty="0">
                <a:ea typeface="Gulim" pitchFamily="34" charset="-127"/>
                <a:sym typeface="Wingdings" pitchFamily="2" charset="2"/>
              </a:rPr>
              <a:t>Sampling based method, CLARA (Clustering </a:t>
            </a:r>
            <a:r>
              <a:rPr lang="en-US" altLang="ko-KR" sz="1800" dirty="0" err="1">
                <a:ea typeface="Gulim" pitchFamily="34" charset="-127"/>
                <a:sym typeface="Wingdings" pitchFamily="2" charset="2"/>
              </a:rPr>
              <a:t>LARge</a:t>
            </a:r>
            <a:r>
              <a:rPr lang="en-US" altLang="ko-KR" sz="1800" dirty="0">
                <a:ea typeface="Gulim" pitchFamily="34" charset="-127"/>
                <a:sym typeface="Wingdings" pitchFamily="2" charset="2"/>
              </a:rPr>
              <a:t> Applications)</a:t>
            </a:r>
          </a:p>
        </p:txBody>
      </p:sp>
    </p:spTree>
    <p:extLst>
      <p:ext uri="{BB962C8B-B14F-4D97-AF65-F5344CB8AC3E}">
        <p14:creationId xmlns:p14="http://schemas.microsoft.com/office/powerpoint/2010/main" val="14350206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52600" y="228600"/>
            <a:ext cx="8458200" cy="609600"/>
          </a:xfrm>
        </p:spPr>
        <p:txBody>
          <a:bodyPr/>
          <a:lstStyle/>
          <a:p>
            <a:pPr eaLnBrk="1" hangingPunct="1"/>
            <a:r>
              <a:rPr lang="en-US" altLang="en-US" sz="2800" i="1" dirty="0">
                <a:solidFill>
                  <a:srgbClr val="002060"/>
                </a:solidFill>
              </a:rPr>
              <a:t>CLARA</a:t>
            </a:r>
            <a:r>
              <a:rPr lang="en-US" altLang="en-US" sz="2800" dirty="0">
                <a:solidFill>
                  <a:srgbClr val="002060"/>
                </a:solidFill>
              </a:rPr>
              <a:t> (Clustering Large Applications)</a:t>
            </a:r>
            <a:endParaRPr lang="en-US" altLang="en-US" sz="2000" dirty="0">
              <a:solidFill>
                <a:srgbClr val="002060"/>
              </a:solidFill>
            </a:endParaRPr>
          </a:p>
        </p:txBody>
      </p:sp>
      <p:sp>
        <p:nvSpPr>
          <p:cNvPr id="70659" name="Rectangle 3"/>
          <p:cNvSpPr>
            <a:spLocks noGrp="1" noChangeArrowheads="1"/>
          </p:cNvSpPr>
          <p:nvPr>
            <p:ph idx="1"/>
          </p:nvPr>
        </p:nvSpPr>
        <p:spPr>
          <a:xfrm>
            <a:off x="1905000" y="1219200"/>
            <a:ext cx="8305800" cy="4724400"/>
          </a:xfrm>
        </p:spPr>
        <p:txBody>
          <a:bodyPr>
            <a:normAutofit lnSpcReduction="10000"/>
          </a:bodyPr>
          <a:lstStyle/>
          <a:p>
            <a:pPr algn="just" eaLnBrk="1" hangingPunct="1">
              <a:lnSpc>
                <a:spcPct val="200000"/>
              </a:lnSpc>
            </a:pPr>
            <a:r>
              <a:rPr lang="en-US" altLang="en-US" sz="1800" i="1" dirty="0"/>
              <a:t>CLARA</a:t>
            </a:r>
            <a:r>
              <a:rPr lang="en-US" altLang="en-US" sz="1800" dirty="0"/>
              <a:t> (Kaufmann and </a:t>
            </a:r>
            <a:r>
              <a:rPr lang="en-US" altLang="en-US" sz="1800" dirty="0" err="1"/>
              <a:t>Rousseeuw</a:t>
            </a:r>
            <a:r>
              <a:rPr lang="en-US" altLang="en-US" sz="1800" dirty="0"/>
              <a:t> in 1990)</a:t>
            </a:r>
          </a:p>
          <a:p>
            <a:pPr algn="just" eaLnBrk="1" hangingPunct="1">
              <a:lnSpc>
                <a:spcPct val="200000"/>
              </a:lnSpc>
            </a:pPr>
            <a:r>
              <a:rPr lang="en-US" altLang="en-US" sz="1800" dirty="0"/>
              <a:t>It draws </a:t>
            </a:r>
            <a:r>
              <a:rPr lang="en-US" altLang="en-US" sz="1800" i="1" dirty="0"/>
              <a:t>multiple samples</a:t>
            </a:r>
            <a:r>
              <a:rPr lang="en-US" altLang="en-US" sz="1800" dirty="0"/>
              <a:t> of the data set, applies </a:t>
            </a:r>
            <a:r>
              <a:rPr lang="en-US" altLang="en-US" sz="1800" i="1" dirty="0"/>
              <a:t>PAM</a:t>
            </a:r>
            <a:r>
              <a:rPr lang="en-US" altLang="en-US" sz="1800" dirty="0"/>
              <a:t> on each sample, and gives the best clustering as the output.</a:t>
            </a:r>
          </a:p>
          <a:p>
            <a:pPr algn="just" eaLnBrk="1" hangingPunct="1">
              <a:lnSpc>
                <a:spcPct val="200000"/>
              </a:lnSpc>
            </a:pPr>
            <a:r>
              <a:rPr lang="en-US" altLang="en-US" sz="1800" u="sng" dirty="0"/>
              <a:t>Strength</a:t>
            </a:r>
            <a:r>
              <a:rPr lang="en-US" altLang="en-US" sz="1800" dirty="0"/>
              <a:t>: deals with larger data sets than </a:t>
            </a:r>
            <a:r>
              <a:rPr lang="en-US" altLang="en-US" sz="1800" i="1" dirty="0"/>
              <a:t>PAM.</a:t>
            </a:r>
            <a:endParaRPr lang="en-US" altLang="en-US" sz="1800" dirty="0"/>
          </a:p>
          <a:p>
            <a:pPr algn="just" eaLnBrk="1" hangingPunct="1">
              <a:lnSpc>
                <a:spcPct val="200000"/>
              </a:lnSpc>
            </a:pPr>
            <a:r>
              <a:rPr lang="en-US" altLang="en-US" sz="1800" u="sng" dirty="0"/>
              <a:t>Weakness:</a:t>
            </a:r>
            <a:endParaRPr lang="en-US" altLang="en-US" sz="1800" dirty="0"/>
          </a:p>
          <a:p>
            <a:pPr lvl="1" algn="just" eaLnBrk="1" hangingPunct="1">
              <a:lnSpc>
                <a:spcPct val="200000"/>
              </a:lnSpc>
            </a:pPr>
            <a:r>
              <a:rPr lang="en-US" altLang="en-US" sz="1800" dirty="0"/>
              <a:t>Efficiency depends on the sample size.</a:t>
            </a:r>
          </a:p>
          <a:p>
            <a:pPr lvl="1" algn="just" eaLnBrk="1" hangingPunct="1">
              <a:lnSpc>
                <a:spcPct val="200000"/>
              </a:lnSpc>
            </a:pPr>
            <a:r>
              <a:rPr lang="en-US" altLang="en-US" sz="1800" dirty="0"/>
              <a:t>A good clustering based on samples will not necessarily represent a good clustering of the whole data set if the sample is biased.</a:t>
            </a:r>
          </a:p>
        </p:txBody>
      </p:sp>
    </p:spTree>
    <p:extLst>
      <p:ext uri="{BB962C8B-B14F-4D97-AF65-F5344CB8AC3E}">
        <p14:creationId xmlns:p14="http://schemas.microsoft.com/office/powerpoint/2010/main" val="21103299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sp>
        <p:nvSpPr>
          <p:cNvPr id="3" name="Content Placeholder 2"/>
          <p:cNvSpPr>
            <a:spLocks noGrp="1"/>
          </p:cNvSpPr>
          <p:nvPr>
            <p:ph idx="1"/>
          </p:nvPr>
        </p:nvSpPr>
        <p:spPr>
          <a:xfrm>
            <a:off x="1935163" y="1143000"/>
            <a:ext cx="8351837" cy="5181600"/>
          </a:xfrm>
        </p:spPr>
        <p:txBody>
          <a:bodyPr/>
          <a:lstStyle/>
          <a:p>
            <a:pPr algn="just">
              <a:lnSpc>
                <a:spcPct val="250000"/>
              </a:lnSpc>
            </a:pPr>
            <a:r>
              <a:rPr lang="en-IN" sz="1800" i="1" dirty="0"/>
              <a:t>CLARA draws  a sample of </a:t>
            </a:r>
            <a:r>
              <a:rPr lang="en-IN" sz="1800" dirty="0"/>
              <a:t>the dataset and applies PAM on the sample in order to find the </a:t>
            </a:r>
            <a:r>
              <a:rPr lang="en-IN" sz="1800" dirty="0" err="1"/>
              <a:t>medoids</a:t>
            </a:r>
            <a:r>
              <a:rPr lang="en-IN" sz="1800" dirty="0"/>
              <a:t>.</a:t>
            </a:r>
          </a:p>
          <a:p>
            <a:pPr algn="just">
              <a:lnSpc>
                <a:spcPct val="250000"/>
              </a:lnSpc>
            </a:pPr>
            <a:r>
              <a:rPr lang="en-IN" sz="1800" dirty="0"/>
              <a:t>If the sample is best representative of the entire dataset then the </a:t>
            </a:r>
            <a:r>
              <a:rPr lang="en-IN" sz="1800" dirty="0" err="1"/>
              <a:t>medoids</a:t>
            </a:r>
            <a:r>
              <a:rPr lang="en-IN" sz="1800" dirty="0"/>
              <a:t> of the sample should approximate the </a:t>
            </a:r>
            <a:r>
              <a:rPr lang="en-IN" sz="1800" dirty="0" err="1"/>
              <a:t>medoids</a:t>
            </a:r>
            <a:r>
              <a:rPr lang="en-IN" sz="1800" dirty="0"/>
              <a:t> of the entire dataset. </a:t>
            </a:r>
          </a:p>
          <a:p>
            <a:pPr algn="just">
              <a:lnSpc>
                <a:spcPct val="250000"/>
              </a:lnSpc>
            </a:pPr>
            <a:r>
              <a:rPr lang="en-IN" sz="1800" dirty="0" err="1"/>
              <a:t>Medoids</a:t>
            </a:r>
            <a:r>
              <a:rPr lang="en-IN" sz="1800" dirty="0"/>
              <a:t> are chosen from the sample. </a:t>
            </a:r>
          </a:p>
          <a:p>
            <a:pPr lvl="1" algn="just">
              <a:lnSpc>
                <a:spcPct val="250000"/>
              </a:lnSpc>
            </a:pPr>
            <a:r>
              <a:rPr lang="en-IN" sz="1400" dirty="0"/>
              <a:t>Note that the algorithm cannot find the best solution if one of the best k-</a:t>
            </a:r>
            <a:r>
              <a:rPr lang="en-IN" sz="1400" dirty="0" err="1"/>
              <a:t>medoids</a:t>
            </a:r>
            <a:r>
              <a:rPr lang="en-IN" sz="1400" dirty="0"/>
              <a:t> is not among the selected sample. </a:t>
            </a:r>
          </a:p>
        </p:txBody>
      </p:sp>
    </p:spTree>
    <p:extLst>
      <p:ext uri="{BB962C8B-B14F-4D97-AF65-F5344CB8AC3E}">
        <p14:creationId xmlns:p14="http://schemas.microsoft.com/office/powerpoint/2010/main" val="160456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sp>
        <p:nvSpPr>
          <p:cNvPr id="74" name="object 7"/>
          <p:cNvSpPr txBox="1"/>
          <p:nvPr/>
        </p:nvSpPr>
        <p:spPr>
          <a:xfrm>
            <a:off x="10399776" y="5503928"/>
            <a:ext cx="182118" cy="211073"/>
          </a:xfrm>
          <a:prstGeom prst="rect">
            <a:avLst/>
          </a:prstGeom>
        </p:spPr>
        <p:txBody>
          <a:bodyPr wrap="square" lIns="0" tIns="0" rIns="0" bIns="0" rtlCol="0">
            <a:noAutofit/>
          </a:bodyPr>
          <a:lstStyle/>
          <a:p>
            <a:pPr marL="25400">
              <a:lnSpc>
                <a:spcPts val="1000"/>
              </a:lnSpc>
            </a:pPr>
            <a:endParaRPr sz="1000"/>
          </a:p>
        </p:txBody>
      </p:sp>
      <p:grpSp>
        <p:nvGrpSpPr>
          <p:cNvPr id="83" name="Group 82"/>
          <p:cNvGrpSpPr/>
          <p:nvPr/>
        </p:nvGrpSpPr>
        <p:grpSpPr>
          <a:xfrm>
            <a:off x="3657600" y="1312127"/>
            <a:ext cx="4608576" cy="4403598"/>
            <a:chOff x="4267200" y="1276351"/>
            <a:chExt cx="4608576" cy="4403598"/>
          </a:xfrm>
        </p:grpSpPr>
        <p:sp>
          <p:nvSpPr>
            <p:cNvPr id="5" name="object 30"/>
            <p:cNvSpPr/>
            <p:nvPr/>
          </p:nvSpPr>
          <p:spPr>
            <a:xfrm>
              <a:off x="6283452" y="5356099"/>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6" name="object 31"/>
            <p:cNvSpPr/>
            <p:nvPr/>
          </p:nvSpPr>
          <p:spPr>
            <a:xfrm>
              <a:off x="5778246" y="5356099"/>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7" name="object 32"/>
            <p:cNvSpPr/>
            <p:nvPr/>
          </p:nvSpPr>
          <p:spPr>
            <a:xfrm>
              <a:off x="5635752" y="3124201"/>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7"/>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8" name="object 33"/>
            <p:cNvSpPr/>
            <p:nvPr/>
          </p:nvSpPr>
          <p:spPr>
            <a:xfrm>
              <a:off x="5995416" y="3339847"/>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9" name="object 34"/>
            <p:cNvSpPr/>
            <p:nvPr/>
          </p:nvSpPr>
          <p:spPr>
            <a:xfrm>
              <a:off x="5778246" y="35554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0" name="object 35"/>
            <p:cNvSpPr/>
            <p:nvPr/>
          </p:nvSpPr>
          <p:spPr>
            <a:xfrm>
              <a:off x="5419344" y="3411475"/>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7"/>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1" name="object 36"/>
            <p:cNvSpPr/>
            <p:nvPr/>
          </p:nvSpPr>
          <p:spPr>
            <a:xfrm>
              <a:off x="6138672" y="3555493"/>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12" name="object 37"/>
            <p:cNvSpPr/>
            <p:nvPr/>
          </p:nvSpPr>
          <p:spPr>
            <a:xfrm>
              <a:off x="5923026" y="3771901"/>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3" name="object 38"/>
            <p:cNvSpPr/>
            <p:nvPr/>
          </p:nvSpPr>
          <p:spPr>
            <a:xfrm>
              <a:off x="5203698" y="3843529"/>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14" name="object 39"/>
            <p:cNvSpPr/>
            <p:nvPr/>
          </p:nvSpPr>
          <p:spPr>
            <a:xfrm>
              <a:off x="5346192" y="370027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5" name="object 40"/>
            <p:cNvSpPr/>
            <p:nvPr/>
          </p:nvSpPr>
          <p:spPr>
            <a:xfrm>
              <a:off x="5419344" y="398754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6" name="object 41"/>
            <p:cNvSpPr/>
            <p:nvPr/>
          </p:nvSpPr>
          <p:spPr>
            <a:xfrm>
              <a:off x="4988052" y="35554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7" name="object 42"/>
            <p:cNvSpPr/>
            <p:nvPr/>
          </p:nvSpPr>
          <p:spPr>
            <a:xfrm>
              <a:off x="6211824" y="3266695"/>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18" name="object 43"/>
            <p:cNvSpPr/>
            <p:nvPr/>
          </p:nvSpPr>
          <p:spPr>
            <a:xfrm>
              <a:off x="5995416" y="42031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9" name="object 44"/>
            <p:cNvSpPr/>
            <p:nvPr/>
          </p:nvSpPr>
          <p:spPr>
            <a:xfrm>
              <a:off x="6499098" y="3843529"/>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20" name="object 45"/>
            <p:cNvSpPr/>
            <p:nvPr/>
          </p:nvSpPr>
          <p:spPr>
            <a:xfrm>
              <a:off x="6934200" y="3065527"/>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21" name="object 46"/>
            <p:cNvSpPr/>
            <p:nvPr/>
          </p:nvSpPr>
          <p:spPr>
            <a:xfrm>
              <a:off x="7651242" y="3484627"/>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22" name="object 47"/>
            <p:cNvSpPr/>
            <p:nvPr/>
          </p:nvSpPr>
          <p:spPr>
            <a:xfrm>
              <a:off x="6934200" y="3496819"/>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3" name="object 48"/>
            <p:cNvSpPr/>
            <p:nvPr/>
          </p:nvSpPr>
          <p:spPr>
            <a:xfrm>
              <a:off x="6714744" y="3195829"/>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24" name="object 49"/>
            <p:cNvSpPr/>
            <p:nvPr/>
          </p:nvSpPr>
          <p:spPr>
            <a:xfrm>
              <a:off x="7437120" y="3496819"/>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5" name="object 50"/>
            <p:cNvSpPr/>
            <p:nvPr/>
          </p:nvSpPr>
          <p:spPr>
            <a:xfrm>
              <a:off x="7219950" y="370027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6"/>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6" name="object 51"/>
            <p:cNvSpPr/>
            <p:nvPr/>
          </p:nvSpPr>
          <p:spPr>
            <a:xfrm>
              <a:off x="7219950" y="4059175"/>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7" name="object 52"/>
            <p:cNvSpPr/>
            <p:nvPr/>
          </p:nvSpPr>
          <p:spPr>
            <a:xfrm>
              <a:off x="7365492" y="392887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8" name="object 53"/>
            <p:cNvSpPr/>
            <p:nvPr/>
          </p:nvSpPr>
          <p:spPr>
            <a:xfrm>
              <a:off x="7435596" y="370027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9" name="object 54"/>
            <p:cNvSpPr/>
            <p:nvPr/>
          </p:nvSpPr>
          <p:spPr>
            <a:xfrm>
              <a:off x="6714744" y="3484627"/>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30" name="object 55"/>
            <p:cNvSpPr/>
            <p:nvPr/>
          </p:nvSpPr>
          <p:spPr>
            <a:xfrm>
              <a:off x="7507224" y="3266695"/>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31" name="object 56"/>
            <p:cNvSpPr/>
            <p:nvPr/>
          </p:nvSpPr>
          <p:spPr>
            <a:xfrm>
              <a:off x="7652766" y="37840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2" name="object 57"/>
            <p:cNvSpPr/>
            <p:nvPr/>
          </p:nvSpPr>
          <p:spPr>
            <a:xfrm>
              <a:off x="4843272" y="3843529"/>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33" name="object 58"/>
            <p:cNvSpPr/>
            <p:nvPr/>
          </p:nvSpPr>
          <p:spPr>
            <a:xfrm>
              <a:off x="5058918" y="4059175"/>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4" name="object 59"/>
            <p:cNvSpPr/>
            <p:nvPr/>
          </p:nvSpPr>
          <p:spPr>
            <a:xfrm>
              <a:off x="4914900" y="4419601"/>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35" name="object 60"/>
            <p:cNvSpPr/>
            <p:nvPr/>
          </p:nvSpPr>
          <p:spPr>
            <a:xfrm>
              <a:off x="4698492" y="4274821"/>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6" name="object 61"/>
            <p:cNvSpPr/>
            <p:nvPr/>
          </p:nvSpPr>
          <p:spPr>
            <a:xfrm>
              <a:off x="5417820" y="44196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7" name="object 62"/>
            <p:cNvSpPr/>
            <p:nvPr/>
          </p:nvSpPr>
          <p:spPr>
            <a:xfrm>
              <a:off x="5058918" y="463524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8" name="object 63"/>
            <p:cNvSpPr/>
            <p:nvPr/>
          </p:nvSpPr>
          <p:spPr>
            <a:xfrm>
              <a:off x="4626102" y="4706875"/>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39" name="object 64"/>
            <p:cNvSpPr/>
            <p:nvPr/>
          </p:nvSpPr>
          <p:spPr>
            <a:xfrm>
              <a:off x="4914900" y="48508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40" name="object 65"/>
            <p:cNvSpPr/>
            <p:nvPr/>
          </p:nvSpPr>
          <p:spPr>
            <a:xfrm>
              <a:off x="4482846" y="44196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1" name="object 66"/>
            <p:cNvSpPr/>
            <p:nvPr/>
          </p:nvSpPr>
          <p:spPr>
            <a:xfrm>
              <a:off x="5203698" y="4850893"/>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42" name="object 67"/>
            <p:cNvSpPr/>
            <p:nvPr/>
          </p:nvSpPr>
          <p:spPr>
            <a:xfrm>
              <a:off x="5419344" y="463524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3" name="object 68"/>
            <p:cNvSpPr/>
            <p:nvPr/>
          </p:nvSpPr>
          <p:spPr>
            <a:xfrm>
              <a:off x="6283452" y="42031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44" name="object 69"/>
            <p:cNvSpPr/>
            <p:nvPr/>
          </p:nvSpPr>
          <p:spPr>
            <a:xfrm>
              <a:off x="6716268" y="4563619"/>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5" name="object 70"/>
            <p:cNvSpPr/>
            <p:nvPr/>
          </p:nvSpPr>
          <p:spPr>
            <a:xfrm>
              <a:off x="6570726" y="48508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46" name="object 71"/>
            <p:cNvSpPr/>
            <p:nvPr/>
          </p:nvSpPr>
          <p:spPr>
            <a:xfrm>
              <a:off x="6354318" y="50673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7" name="object 72"/>
            <p:cNvSpPr/>
            <p:nvPr/>
          </p:nvSpPr>
          <p:spPr>
            <a:xfrm>
              <a:off x="6500622" y="5211319"/>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48" name="object 73"/>
            <p:cNvSpPr/>
            <p:nvPr/>
          </p:nvSpPr>
          <p:spPr>
            <a:xfrm>
              <a:off x="7003542" y="4780027"/>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49" name="object 74"/>
            <p:cNvSpPr/>
            <p:nvPr/>
          </p:nvSpPr>
          <p:spPr>
            <a:xfrm>
              <a:off x="6787896" y="499567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0" name="object 75"/>
            <p:cNvSpPr/>
            <p:nvPr/>
          </p:nvSpPr>
          <p:spPr>
            <a:xfrm>
              <a:off x="6068568" y="4780027"/>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51" name="object 76"/>
            <p:cNvSpPr/>
            <p:nvPr/>
          </p:nvSpPr>
          <p:spPr>
            <a:xfrm>
              <a:off x="7076694" y="44196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2" name="object 77"/>
            <p:cNvSpPr/>
            <p:nvPr/>
          </p:nvSpPr>
          <p:spPr>
            <a:xfrm>
              <a:off x="6932676" y="5211319"/>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53" name="object 78"/>
            <p:cNvSpPr/>
            <p:nvPr/>
          </p:nvSpPr>
          <p:spPr>
            <a:xfrm>
              <a:off x="7219950" y="5067301"/>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54" name="object 79"/>
            <p:cNvSpPr/>
            <p:nvPr/>
          </p:nvSpPr>
          <p:spPr>
            <a:xfrm>
              <a:off x="7651242" y="4419601"/>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5" name="object 80"/>
            <p:cNvSpPr/>
            <p:nvPr/>
          </p:nvSpPr>
          <p:spPr>
            <a:xfrm>
              <a:off x="5490972" y="4995673"/>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6" name="object 81"/>
            <p:cNvSpPr/>
            <p:nvPr/>
          </p:nvSpPr>
          <p:spPr>
            <a:xfrm>
              <a:off x="8443722" y="4706875"/>
              <a:ext cx="142494" cy="142494"/>
            </a:xfrm>
            <a:custGeom>
              <a:avLst/>
              <a:gdLst/>
              <a:ahLst/>
              <a:cxnLst/>
              <a:rect l="l" t="t" r="r" b="b"/>
              <a:pathLst>
                <a:path w="142494"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020" y="141003"/>
                  </a:lnTo>
                  <a:lnTo>
                    <a:pt x="99445" y="136736"/>
                  </a:lnTo>
                  <a:lnTo>
                    <a:pt x="111594" y="129999"/>
                  </a:lnTo>
                  <a:lnTo>
                    <a:pt x="122162" y="121100"/>
                  </a:lnTo>
                  <a:lnTo>
                    <a:pt x="130841" y="110345"/>
                  </a:lnTo>
                  <a:lnTo>
                    <a:pt x="137325" y="98042"/>
                  </a:lnTo>
                  <a:lnTo>
                    <a:pt x="141305" y="84497"/>
                  </a:lnTo>
                  <a:lnTo>
                    <a:pt x="142494" y="71628"/>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7" name="object 82"/>
            <p:cNvSpPr/>
            <p:nvPr/>
          </p:nvSpPr>
          <p:spPr>
            <a:xfrm>
              <a:off x="8154924" y="4203193"/>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8" name="object 83"/>
            <p:cNvSpPr/>
            <p:nvPr/>
          </p:nvSpPr>
          <p:spPr>
            <a:xfrm>
              <a:off x="7867650" y="499567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6"/>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59" name="object 84"/>
            <p:cNvSpPr/>
            <p:nvPr/>
          </p:nvSpPr>
          <p:spPr>
            <a:xfrm>
              <a:off x="4267200" y="2871218"/>
              <a:ext cx="4608576" cy="2808731"/>
            </a:xfrm>
            <a:custGeom>
              <a:avLst/>
              <a:gdLst/>
              <a:ahLst/>
              <a:cxnLst/>
              <a:rect l="l" t="t" r="r" b="b"/>
              <a:pathLst>
                <a:path w="4608576" h="2808731">
                  <a:moveTo>
                    <a:pt x="0" y="0"/>
                  </a:moveTo>
                  <a:lnTo>
                    <a:pt x="0" y="2808731"/>
                  </a:lnTo>
                  <a:lnTo>
                    <a:pt x="4608576" y="2808731"/>
                  </a:lnTo>
                  <a:lnTo>
                    <a:pt x="4608576" y="0"/>
                  </a:lnTo>
                  <a:lnTo>
                    <a:pt x="0" y="0"/>
                  </a:lnTo>
                  <a:close/>
                </a:path>
              </a:pathLst>
            </a:custGeom>
            <a:ln w="9525">
              <a:solidFill>
                <a:srgbClr val="000000"/>
              </a:solidFill>
            </a:ln>
          </p:spPr>
          <p:txBody>
            <a:bodyPr wrap="square" lIns="0" tIns="0" rIns="0" bIns="0" rtlCol="0">
              <a:noAutofit/>
            </a:bodyPr>
            <a:lstStyle/>
            <a:p>
              <a:endParaRPr/>
            </a:p>
          </p:txBody>
        </p:sp>
        <p:sp>
          <p:nvSpPr>
            <p:cNvPr id="60" name="object 25"/>
            <p:cNvSpPr/>
            <p:nvPr/>
          </p:nvSpPr>
          <p:spPr>
            <a:xfrm>
              <a:off x="6515100" y="1997203"/>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61" name="object 24"/>
            <p:cNvSpPr/>
            <p:nvPr/>
          </p:nvSpPr>
          <p:spPr>
            <a:xfrm>
              <a:off x="6659118" y="2355343"/>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62" name="object 23"/>
            <p:cNvSpPr/>
            <p:nvPr/>
          </p:nvSpPr>
          <p:spPr>
            <a:xfrm>
              <a:off x="6154674" y="2355343"/>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63" name="object 22"/>
            <p:cNvSpPr/>
            <p:nvPr/>
          </p:nvSpPr>
          <p:spPr>
            <a:xfrm>
              <a:off x="6802374" y="1997203"/>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64" name="object 21"/>
            <p:cNvSpPr/>
            <p:nvPr/>
          </p:nvSpPr>
          <p:spPr>
            <a:xfrm>
              <a:off x="6443472" y="2284477"/>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65" name="object 20"/>
            <p:cNvSpPr/>
            <p:nvPr/>
          </p:nvSpPr>
          <p:spPr>
            <a:xfrm>
              <a:off x="7091172" y="2139697"/>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66" name="object 19"/>
            <p:cNvSpPr/>
            <p:nvPr/>
          </p:nvSpPr>
          <p:spPr>
            <a:xfrm>
              <a:off x="6083046" y="2139697"/>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67" name="object 16"/>
            <p:cNvSpPr/>
            <p:nvPr/>
          </p:nvSpPr>
          <p:spPr>
            <a:xfrm>
              <a:off x="6125718" y="1276351"/>
              <a:ext cx="936498" cy="360425"/>
            </a:xfrm>
            <a:custGeom>
              <a:avLst/>
              <a:gdLst/>
              <a:ahLst/>
              <a:cxnLst/>
              <a:rect l="l" t="t" r="r" b="b"/>
              <a:pathLst>
                <a:path w="936498" h="360425">
                  <a:moveTo>
                    <a:pt x="0" y="0"/>
                  </a:moveTo>
                  <a:lnTo>
                    <a:pt x="0" y="360425"/>
                  </a:lnTo>
                  <a:lnTo>
                    <a:pt x="936498" y="360425"/>
                  </a:lnTo>
                  <a:lnTo>
                    <a:pt x="936498" y="0"/>
                  </a:lnTo>
                  <a:lnTo>
                    <a:pt x="0" y="0"/>
                  </a:lnTo>
                  <a:close/>
                </a:path>
              </a:pathLst>
            </a:custGeom>
            <a:ln w="25400">
              <a:solidFill>
                <a:srgbClr val="983300"/>
              </a:solidFill>
            </a:ln>
          </p:spPr>
          <p:txBody>
            <a:bodyPr wrap="square" lIns="0" tIns="0" rIns="0" bIns="0" rtlCol="0">
              <a:noAutofit/>
            </a:bodyPr>
            <a:lstStyle/>
            <a:p>
              <a:endParaRPr/>
            </a:p>
          </p:txBody>
        </p:sp>
        <p:sp>
          <p:nvSpPr>
            <p:cNvPr id="68" name="object 17"/>
            <p:cNvSpPr/>
            <p:nvPr/>
          </p:nvSpPr>
          <p:spPr>
            <a:xfrm>
              <a:off x="6581648" y="1648969"/>
              <a:ext cx="25400" cy="190500"/>
            </a:xfrm>
            <a:custGeom>
              <a:avLst/>
              <a:gdLst/>
              <a:ahLst/>
              <a:cxnLst/>
              <a:rect l="l" t="t" r="r" b="b"/>
              <a:pathLst>
                <a:path w="25400" h="190500">
                  <a:moveTo>
                    <a:pt x="0" y="0"/>
                  </a:moveTo>
                  <a:lnTo>
                    <a:pt x="0" y="190499"/>
                  </a:lnTo>
                  <a:lnTo>
                    <a:pt x="25400" y="190499"/>
                  </a:lnTo>
                  <a:lnTo>
                    <a:pt x="25400" y="0"/>
                  </a:lnTo>
                  <a:lnTo>
                    <a:pt x="0" y="0"/>
                  </a:lnTo>
                  <a:close/>
                </a:path>
              </a:pathLst>
            </a:custGeom>
            <a:solidFill>
              <a:srgbClr val="CC3300"/>
            </a:solidFill>
          </p:spPr>
          <p:txBody>
            <a:bodyPr wrap="square" lIns="0" tIns="0" rIns="0" bIns="0" rtlCol="0">
              <a:noAutofit/>
            </a:bodyPr>
            <a:lstStyle/>
            <a:p>
              <a:endParaRPr/>
            </a:p>
          </p:txBody>
        </p:sp>
        <p:sp>
          <p:nvSpPr>
            <p:cNvPr id="69" name="object 18"/>
            <p:cNvSpPr/>
            <p:nvPr/>
          </p:nvSpPr>
          <p:spPr>
            <a:xfrm>
              <a:off x="6581648" y="1648969"/>
              <a:ext cx="25400" cy="190500"/>
            </a:xfrm>
            <a:custGeom>
              <a:avLst/>
              <a:gdLst/>
              <a:ahLst/>
              <a:cxnLst/>
              <a:rect l="l" t="t" r="r" b="b"/>
              <a:pathLst>
                <a:path w="25400" h="190500">
                  <a:moveTo>
                    <a:pt x="0" y="0"/>
                  </a:moveTo>
                  <a:lnTo>
                    <a:pt x="0" y="190499"/>
                  </a:lnTo>
                  <a:lnTo>
                    <a:pt x="25400" y="190499"/>
                  </a:lnTo>
                  <a:lnTo>
                    <a:pt x="25400" y="0"/>
                  </a:lnTo>
                  <a:lnTo>
                    <a:pt x="0" y="0"/>
                  </a:lnTo>
                  <a:close/>
                </a:path>
              </a:pathLst>
            </a:custGeom>
            <a:solidFill>
              <a:srgbClr val="CC3300"/>
            </a:solidFill>
          </p:spPr>
          <p:txBody>
            <a:bodyPr wrap="square" lIns="0" tIns="0" rIns="0" bIns="0" rtlCol="0">
              <a:noAutofit/>
            </a:bodyPr>
            <a:lstStyle/>
            <a:p>
              <a:endParaRPr/>
            </a:p>
          </p:txBody>
        </p:sp>
        <p:sp>
          <p:nvSpPr>
            <p:cNvPr id="70" name="object 13"/>
            <p:cNvSpPr txBox="1"/>
            <p:nvPr/>
          </p:nvSpPr>
          <p:spPr>
            <a:xfrm>
              <a:off x="5018746" y="1923355"/>
              <a:ext cx="847511" cy="254000"/>
            </a:xfrm>
            <a:prstGeom prst="rect">
              <a:avLst/>
            </a:prstGeom>
          </p:spPr>
          <p:txBody>
            <a:bodyPr wrap="square" lIns="0" tIns="0" rIns="0" bIns="0" rtlCol="0">
              <a:noAutofit/>
            </a:bodyPr>
            <a:lstStyle/>
            <a:p>
              <a:pPr marL="12700">
                <a:lnSpc>
                  <a:spcPts val="1939"/>
                </a:lnSpc>
                <a:spcBef>
                  <a:spcPts val="97"/>
                </a:spcBef>
              </a:pPr>
              <a:r>
                <a:rPr b="1" dirty="0">
                  <a:solidFill>
                    <a:srgbClr val="640064"/>
                  </a:solidFill>
                  <a:latin typeface="Arial"/>
                  <a:cs typeface="Arial"/>
                </a:rPr>
                <a:t>sample</a:t>
              </a:r>
              <a:endParaRPr dirty="0">
                <a:latin typeface="Arial"/>
                <a:cs typeface="Arial"/>
              </a:endParaRPr>
            </a:p>
          </p:txBody>
        </p:sp>
        <p:sp>
          <p:nvSpPr>
            <p:cNvPr id="71" name="object 11"/>
            <p:cNvSpPr txBox="1"/>
            <p:nvPr/>
          </p:nvSpPr>
          <p:spPr>
            <a:xfrm>
              <a:off x="4267200" y="2906269"/>
              <a:ext cx="4608576" cy="2597657"/>
            </a:xfrm>
            <a:prstGeom prst="rect">
              <a:avLst/>
            </a:prstGeom>
          </p:spPr>
          <p:txBody>
            <a:bodyPr wrap="square" lIns="0" tIns="0" rIns="0" bIns="0" rtlCol="0">
              <a:noAutofit/>
            </a:bodyPr>
            <a:lstStyle/>
            <a:p>
              <a:pPr marL="25400">
                <a:lnSpc>
                  <a:spcPts val="1000"/>
                </a:lnSpc>
              </a:pPr>
              <a:endParaRPr sz="1000"/>
            </a:p>
          </p:txBody>
        </p:sp>
        <p:sp>
          <p:nvSpPr>
            <p:cNvPr id="75" name="object 5"/>
            <p:cNvSpPr txBox="1"/>
            <p:nvPr/>
          </p:nvSpPr>
          <p:spPr>
            <a:xfrm>
              <a:off x="6125718" y="1276351"/>
              <a:ext cx="936498" cy="360425"/>
            </a:xfrm>
            <a:prstGeom prst="rect">
              <a:avLst/>
            </a:prstGeom>
          </p:spPr>
          <p:txBody>
            <a:bodyPr wrap="square" lIns="0" tIns="0" rIns="0" bIns="0" rtlCol="0">
              <a:noAutofit/>
            </a:bodyPr>
            <a:lstStyle/>
            <a:p>
              <a:pPr marL="214883">
                <a:lnSpc>
                  <a:spcPct val="95825"/>
                </a:lnSpc>
                <a:spcBef>
                  <a:spcPts val="400"/>
                </a:spcBef>
              </a:pPr>
              <a:r>
                <a:rPr b="1" dirty="0">
                  <a:latin typeface="Arial"/>
                  <a:cs typeface="Arial"/>
                </a:rPr>
                <a:t>PAM</a:t>
              </a:r>
              <a:endParaRPr>
                <a:latin typeface="Arial"/>
                <a:cs typeface="Arial"/>
              </a:endParaRPr>
            </a:p>
          </p:txBody>
        </p:sp>
        <p:sp>
          <p:nvSpPr>
            <p:cNvPr id="76" name="object 4"/>
            <p:cNvSpPr txBox="1"/>
            <p:nvPr/>
          </p:nvSpPr>
          <p:spPr>
            <a:xfrm>
              <a:off x="6125718" y="1636777"/>
              <a:ext cx="468629" cy="202692"/>
            </a:xfrm>
            <a:prstGeom prst="rect">
              <a:avLst/>
            </a:prstGeom>
          </p:spPr>
          <p:txBody>
            <a:bodyPr wrap="square" lIns="0" tIns="0" rIns="0" bIns="0" rtlCol="0">
              <a:noAutofit/>
            </a:bodyPr>
            <a:lstStyle/>
            <a:p>
              <a:pPr marL="25400">
                <a:lnSpc>
                  <a:spcPts val="1000"/>
                </a:lnSpc>
              </a:pPr>
              <a:endParaRPr sz="1000"/>
            </a:p>
          </p:txBody>
        </p:sp>
        <p:sp>
          <p:nvSpPr>
            <p:cNvPr id="77" name="object 3"/>
            <p:cNvSpPr txBox="1"/>
            <p:nvPr/>
          </p:nvSpPr>
          <p:spPr>
            <a:xfrm>
              <a:off x="6594348" y="1636777"/>
              <a:ext cx="467868" cy="202692"/>
            </a:xfrm>
            <a:prstGeom prst="rect">
              <a:avLst/>
            </a:prstGeom>
          </p:spPr>
          <p:txBody>
            <a:bodyPr wrap="square" lIns="0" tIns="0" rIns="0" bIns="0" rtlCol="0">
              <a:noAutofit/>
            </a:bodyPr>
            <a:lstStyle/>
            <a:p>
              <a:pPr marL="25400">
                <a:lnSpc>
                  <a:spcPts val="1000"/>
                </a:lnSpc>
              </a:pPr>
              <a:endParaRPr sz="1000"/>
            </a:p>
          </p:txBody>
        </p:sp>
        <p:sp>
          <p:nvSpPr>
            <p:cNvPr id="78" name="Oval 77"/>
            <p:cNvSpPr/>
            <p:nvPr/>
          </p:nvSpPr>
          <p:spPr bwMode="auto">
            <a:xfrm>
              <a:off x="5800003" y="1828800"/>
              <a:ext cx="1707221" cy="827531"/>
            </a:xfrm>
            <a:prstGeom prst="ellipse">
              <a:avLst/>
            </a:prstGeom>
            <a:noFill/>
            <a:ln>
              <a:solidFill>
                <a:srgbClr val="A4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cxnSp>
          <p:nvCxnSpPr>
            <p:cNvPr id="80" name="Straight Connector 79"/>
            <p:cNvCxnSpPr/>
            <p:nvPr/>
          </p:nvCxnSpPr>
          <p:spPr bwMode="auto">
            <a:xfrm flipV="1">
              <a:off x="4269251" y="2240160"/>
              <a:ext cx="1532803" cy="62948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78" idx="6"/>
            </p:cNvCxnSpPr>
            <p:nvPr/>
          </p:nvCxnSpPr>
          <p:spPr bwMode="auto">
            <a:xfrm>
              <a:off x="7507224" y="2242566"/>
              <a:ext cx="1368552" cy="62865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382453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grpSp>
        <p:nvGrpSpPr>
          <p:cNvPr id="119" name="Group 118"/>
          <p:cNvGrpSpPr/>
          <p:nvPr/>
        </p:nvGrpSpPr>
        <p:grpSpPr>
          <a:xfrm>
            <a:off x="5867400" y="1271924"/>
            <a:ext cx="4608576" cy="5052676"/>
            <a:chOff x="4343400" y="1271924"/>
            <a:chExt cx="4608576" cy="5052676"/>
          </a:xfrm>
        </p:grpSpPr>
        <p:sp>
          <p:nvSpPr>
            <p:cNvPr id="3" name="object 69"/>
            <p:cNvSpPr/>
            <p:nvPr/>
          </p:nvSpPr>
          <p:spPr>
            <a:xfrm>
              <a:off x="4702302" y="54604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 name="object 70"/>
            <p:cNvSpPr/>
            <p:nvPr/>
          </p:nvSpPr>
          <p:spPr>
            <a:xfrm>
              <a:off x="4991100" y="56052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 name="object 71"/>
            <p:cNvSpPr/>
            <p:nvPr/>
          </p:nvSpPr>
          <p:spPr>
            <a:xfrm>
              <a:off x="5280660" y="5605273"/>
              <a:ext cx="142494" cy="142494"/>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6" name="object 72"/>
            <p:cNvSpPr/>
            <p:nvPr/>
          </p:nvSpPr>
          <p:spPr>
            <a:xfrm>
              <a:off x="6646926" y="56052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7" name="object 73"/>
            <p:cNvSpPr/>
            <p:nvPr/>
          </p:nvSpPr>
          <p:spPr>
            <a:xfrm>
              <a:off x="6431280" y="5820919"/>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8" name="object 74"/>
            <p:cNvSpPr/>
            <p:nvPr/>
          </p:nvSpPr>
          <p:spPr>
            <a:xfrm>
              <a:off x="7080504" y="5533645"/>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9" name="object 75"/>
            <p:cNvSpPr/>
            <p:nvPr/>
          </p:nvSpPr>
          <p:spPr>
            <a:xfrm>
              <a:off x="6864858" y="574929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0" name="object 76"/>
            <p:cNvSpPr/>
            <p:nvPr/>
          </p:nvSpPr>
          <p:spPr>
            <a:xfrm>
              <a:off x="6359652" y="610971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1" name="object 77"/>
            <p:cNvSpPr/>
            <p:nvPr/>
          </p:nvSpPr>
          <p:spPr>
            <a:xfrm>
              <a:off x="6577584" y="5965699"/>
              <a:ext cx="142494" cy="142493"/>
            </a:xfrm>
            <a:custGeom>
              <a:avLst/>
              <a:gdLst/>
              <a:ahLst/>
              <a:cxnLst/>
              <a:rect l="l" t="t" r="r" b="b"/>
              <a:pathLst>
                <a:path w="142494" h="142494">
                  <a:moveTo>
                    <a:pt x="70866" y="0"/>
                  </a:moveTo>
                  <a:lnTo>
                    <a:pt x="56548" y="1476"/>
                  </a:lnTo>
                  <a:lnTo>
                    <a:pt x="43186" y="5710"/>
                  </a:lnTo>
                  <a:lnTo>
                    <a:pt x="31082" y="12409"/>
                  </a:lnTo>
                  <a:lnTo>
                    <a:pt x="20539" y="21280"/>
                  </a:lnTo>
                  <a:lnTo>
                    <a:pt x="11857" y="32029"/>
                  </a:lnTo>
                  <a:lnTo>
                    <a:pt x="5340" y="44364"/>
                  </a:lnTo>
                  <a:lnTo>
                    <a:pt x="1289" y="57992"/>
                  </a:lnTo>
                  <a:lnTo>
                    <a:pt x="0" y="71628"/>
                  </a:lnTo>
                  <a:lnTo>
                    <a:pt x="1490" y="86020"/>
                  </a:lnTo>
                  <a:lnTo>
                    <a:pt x="5757" y="99445"/>
                  </a:lnTo>
                  <a:lnTo>
                    <a:pt x="12494" y="111594"/>
                  </a:lnTo>
                  <a:lnTo>
                    <a:pt x="21393" y="122162"/>
                  </a:lnTo>
                  <a:lnTo>
                    <a:pt x="32148" y="130841"/>
                  </a:lnTo>
                  <a:lnTo>
                    <a:pt x="44451" y="137325"/>
                  </a:lnTo>
                  <a:lnTo>
                    <a:pt x="57996" y="141305"/>
                  </a:lnTo>
                  <a:lnTo>
                    <a:pt x="70866" y="142494"/>
                  </a:lnTo>
                  <a:lnTo>
                    <a:pt x="85436" y="141019"/>
                  </a:lnTo>
                  <a:lnTo>
                    <a:pt x="98988" y="136795"/>
                  </a:lnTo>
                  <a:lnTo>
                    <a:pt x="111227" y="130125"/>
                  </a:lnTo>
                  <a:lnTo>
                    <a:pt x="121861" y="121311"/>
                  </a:lnTo>
                  <a:lnTo>
                    <a:pt x="130597" y="110655"/>
                  </a:lnTo>
                  <a:lnTo>
                    <a:pt x="137142" y="98458"/>
                  </a:lnTo>
                  <a:lnTo>
                    <a:pt x="141203" y="85024"/>
                  </a:lnTo>
                  <a:lnTo>
                    <a:pt x="142494" y="71628"/>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2" name="object 78"/>
            <p:cNvSpPr/>
            <p:nvPr/>
          </p:nvSpPr>
          <p:spPr>
            <a:xfrm>
              <a:off x="6145530" y="5533645"/>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13" name="object 79"/>
            <p:cNvSpPr/>
            <p:nvPr/>
          </p:nvSpPr>
          <p:spPr>
            <a:xfrm>
              <a:off x="7008876" y="5965699"/>
              <a:ext cx="143255" cy="142493"/>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4" name="object 80"/>
            <p:cNvSpPr/>
            <p:nvPr/>
          </p:nvSpPr>
          <p:spPr>
            <a:xfrm>
              <a:off x="7296150" y="5820919"/>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5" name="object 81"/>
            <p:cNvSpPr/>
            <p:nvPr/>
          </p:nvSpPr>
          <p:spPr>
            <a:xfrm>
              <a:off x="5567934" y="574929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6" name="object 82"/>
            <p:cNvSpPr/>
            <p:nvPr/>
          </p:nvSpPr>
          <p:spPr>
            <a:xfrm>
              <a:off x="8520684" y="5460493"/>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7" name="object 83"/>
            <p:cNvSpPr/>
            <p:nvPr/>
          </p:nvSpPr>
          <p:spPr>
            <a:xfrm>
              <a:off x="7943850" y="574929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18" name="object 84"/>
            <p:cNvSpPr/>
            <p:nvPr/>
          </p:nvSpPr>
          <p:spPr>
            <a:xfrm>
              <a:off x="5855208" y="6109717"/>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19" name="object 85"/>
            <p:cNvSpPr/>
            <p:nvPr/>
          </p:nvSpPr>
          <p:spPr>
            <a:xfrm>
              <a:off x="5711952" y="4022599"/>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0" name="object 86"/>
            <p:cNvSpPr/>
            <p:nvPr/>
          </p:nvSpPr>
          <p:spPr>
            <a:xfrm>
              <a:off x="6072378" y="4238245"/>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1" name="object 87"/>
            <p:cNvSpPr/>
            <p:nvPr/>
          </p:nvSpPr>
          <p:spPr>
            <a:xfrm>
              <a:off x="5855208" y="445389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2" name="object 88"/>
            <p:cNvSpPr/>
            <p:nvPr/>
          </p:nvSpPr>
          <p:spPr>
            <a:xfrm>
              <a:off x="5496306" y="4309873"/>
              <a:ext cx="142494" cy="142494"/>
            </a:xfrm>
            <a:custGeom>
              <a:avLst/>
              <a:gdLst/>
              <a:ahLst/>
              <a:cxnLst/>
              <a:rect l="l" t="t" r="r" b="b"/>
              <a:pathLst>
                <a:path w="142494"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020" y="141003"/>
                  </a:lnTo>
                  <a:lnTo>
                    <a:pt x="99445" y="136736"/>
                  </a:lnTo>
                  <a:lnTo>
                    <a:pt x="111594" y="129999"/>
                  </a:lnTo>
                  <a:lnTo>
                    <a:pt x="122162" y="121100"/>
                  </a:lnTo>
                  <a:lnTo>
                    <a:pt x="130841" y="110345"/>
                  </a:lnTo>
                  <a:lnTo>
                    <a:pt x="137325" y="98042"/>
                  </a:lnTo>
                  <a:lnTo>
                    <a:pt x="141305" y="84497"/>
                  </a:lnTo>
                  <a:lnTo>
                    <a:pt x="142494" y="71628"/>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23" name="object 89"/>
            <p:cNvSpPr/>
            <p:nvPr/>
          </p:nvSpPr>
          <p:spPr>
            <a:xfrm>
              <a:off x="6215634" y="445389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24" name="object 90"/>
            <p:cNvSpPr/>
            <p:nvPr/>
          </p:nvSpPr>
          <p:spPr>
            <a:xfrm>
              <a:off x="5999226" y="4670299"/>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5" name="object 91"/>
            <p:cNvSpPr/>
            <p:nvPr/>
          </p:nvSpPr>
          <p:spPr>
            <a:xfrm>
              <a:off x="5280660" y="4741927"/>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26" name="object 92"/>
            <p:cNvSpPr/>
            <p:nvPr/>
          </p:nvSpPr>
          <p:spPr>
            <a:xfrm>
              <a:off x="5423154" y="459867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7" name="object 93"/>
            <p:cNvSpPr/>
            <p:nvPr/>
          </p:nvSpPr>
          <p:spPr>
            <a:xfrm>
              <a:off x="5496306" y="4885945"/>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28" name="object 94"/>
            <p:cNvSpPr/>
            <p:nvPr/>
          </p:nvSpPr>
          <p:spPr>
            <a:xfrm>
              <a:off x="5064252" y="445389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29" name="object 95"/>
            <p:cNvSpPr/>
            <p:nvPr/>
          </p:nvSpPr>
          <p:spPr>
            <a:xfrm>
              <a:off x="6288024" y="41650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0" name="object 96"/>
            <p:cNvSpPr/>
            <p:nvPr/>
          </p:nvSpPr>
          <p:spPr>
            <a:xfrm>
              <a:off x="6072378" y="49575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1" name="object 97"/>
            <p:cNvSpPr/>
            <p:nvPr/>
          </p:nvSpPr>
          <p:spPr>
            <a:xfrm>
              <a:off x="6576060" y="4741927"/>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32" name="object 98"/>
            <p:cNvSpPr/>
            <p:nvPr/>
          </p:nvSpPr>
          <p:spPr>
            <a:xfrm>
              <a:off x="7010400" y="3963925"/>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33" name="object 99"/>
            <p:cNvSpPr/>
            <p:nvPr/>
          </p:nvSpPr>
          <p:spPr>
            <a:xfrm>
              <a:off x="7728204" y="4383025"/>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34" name="object 100"/>
            <p:cNvSpPr/>
            <p:nvPr/>
          </p:nvSpPr>
          <p:spPr>
            <a:xfrm>
              <a:off x="7010400" y="4395217"/>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5" name="object 101"/>
            <p:cNvSpPr/>
            <p:nvPr/>
          </p:nvSpPr>
          <p:spPr>
            <a:xfrm>
              <a:off x="6791706" y="4094227"/>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36" name="object 102"/>
            <p:cNvSpPr/>
            <p:nvPr/>
          </p:nvSpPr>
          <p:spPr>
            <a:xfrm>
              <a:off x="7514082" y="4395217"/>
              <a:ext cx="142494" cy="143256"/>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37" name="object 103"/>
            <p:cNvSpPr/>
            <p:nvPr/>
          </p:nvSpPr>
          <p:spPr>
            <a:xfrm>
              <a:off x="7296150" y="459867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8" name="object 104"/>
            <p:cNvSpPr/>
            <p:nvPr/>
          </p:nvSpPr>
          <p:spPr>
            <a:xfrm>
              <a:off x="7296150" y="49575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39" name="object 105"/>
            <p:cNvSpPr/>
            <p:nvPr/>
          </p:nvSpPr>
          <p:spPr>
            <a:xfrm>
              <a:off x="7442454" y="482727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6"/>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0" name="object 106"/>
            <p:cNvSpPr/>
            <p:nvPr/>
          </p:nvSpPr>
          <p:spPr>
            <a:xfrm>
              <a:off x="7512558" y="4598671"/>
              <a:ext cx="142494" cy="143256"/>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6"/>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41" name="object 107"/>
            <p:cNvSpPr/>
            <p:nvPr/>
          </p:nvSpPr>
          <p:spPr>
            <a:xfrm>
              <a:off x="6791706" y="4383025"/>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42" name="object 108"/>
            <p:cNvSpPr/>
            <p:nvPr/>
          </p:nvSpPr>
          <p:spPr>
            <a:xfrm>
              <a:off x="7583424" y="4165093"/>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3" name="object 109"/>
            <p:cNvSpPr/>
            <p:nvPr/>
          </p:nvSpPr>
          <p:spPr>
            <a:xfrm>
              <a:off x="7729728" y="4682491"/>
              <a:ext cx="143255" cy="143256"/>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4" name="object 110"/>
            <p:cNvSpPr/>
            <p:nvPr/>
          </p:nvSpPr>
          <p:spPr>
            <a:xfrm>
              <a:off x="4920234" y="4741927"/>
              <a:ext cx="142494" cy="142494"/>
            </a:xfrm>
            <a:custGeom>
              <a:avLst/>
              <a:gdLst/>
              <a:ahLst/>
              <a:cxnLst/>
              <a:rect l="l" t="t" r="r" b="b"/>
              <a:pathLst>
                <a:path w="142494" h="142494">
                  <a:moveTo>
                    <a:pt x="70866" y="0"/>
                  </a:moveTo>
                  <a:lnTo>
                    <a:pt x="56473" y="1490"/>
                  </a:lnTo>
                  <a:lnTo>
                    <a:pt x="43048" y="5757"/>
                  </a:lnTo>
                  <a:lnTo>
                    <a:pt x="30899" y="12494"/>
                  </a:lnTo>
                  <a:lnTo>
                    <a:pt x="20331" y="21393"/>
                  </a:lnTo>
                  <a:lnTo>
                    <a:pt x="11652" y="32148"/>
                  </a:lnTo>
                  <a:lnTo>
                    <a:pt x="5168" y="44451"/>
                  </a:lnTo>
                  <a:lnTo>
                    <a:pt x="1188" y="57996"/>
                  </a:lnTo>
                  <a:lnTo>
                    <a:pt x="0" y="70866"/>
                  </a:lnTo>
                  <a:lnTo>
                    <a:pt x="1474" y="85436"/>
                  </a:lnTo>
                  <a:lnTo>
                    <a:pt x="5698" y="98988"/>
                  </a:lnTo>
                  <a:lnTo>
                    <a:pt x="12368" y="111227"/>
                  </a:lnTo>
                  <a:lnTo>
                    <a:pt x="21182" y="121861"/>
                  </a:lnTo>
                  <a:lnTo>
                    <a:pt x="31838" y="130597"/>
                  </a:lnTo>
                  <a:lnTo>
                    <a:pt x="44035" y="137142"/>
                  </a:lnTo>
                  <a:lnTo>
                    <a:pt x="57469" y="141203"/>
                  </a:lnTo>
                  <a:lnTo>
                    <a:pt x="70866" y="142494"/>
                  </a:lnTo>
                  <a:lnTo>
                    <a:pt x="85362" y="141032"/>
                  </a:lnTo>
                  <a:lnTo>
                    <a:pt x="98851" y="136841"/>
                  </a:lnTo>
                  <a:lnTo>
                    <a:pt x="111044" y="130208"/>
                  </a:lnTo>
                  <a:lnTo>
                    <a:pt x="121655" y="121422"/>
                  </a:lnTo>
                  <a:lnTo>
                    <a:pt x="130393" y="110771"/>
                  </a:lnTo>
                  <a:lnTo>
                    <a:pt x="136971" y="98543"/>
                  </a:lnTo>
                  <a:lnTo>
                    <a:pt x="141100" y="85027"/>
                  </a:lnTo>
                  <a:lnTo>
                    <a:pt x="142494" y="70866"/>
                  </a:lnTo>
                  <a:lnTo>
                    <a:pt x="141017" y="56548"/>
                  </a:lnTo>
                  <a:lnTo>
                    <a:pt x="136783" y="43186"/>
                  </a:lnTo>
                  <a:lnTo>
                    <a:pt x="130084" y="31082"/>
                  </a:lnTo>
                  <a:lnTo>
                    <a:pt x="121213" y="20539"/>
                  </a:lnTo>
                  <a:lnTo>
                    <a:pt x="110464" y="11857"/>
                  </a:lnTo>
                  <a:lnTo>
                    <a:pt x="98129" y="5340"/>
                  </a:lnTo>
                  <a:lnTo>
                    <a:pt x="84501" y="1289"/>
                  </a:lnTo>
                  <a:lnTo>
                    <a:pt x="70866" y="0"/>
                  </a:lnTo>
                  <a:close/>
                </a:path>
              </a:pathLst>
            </a:custGeom>
            <a:solidFill>
              <a:srgbClr val="727BA2"/>
            </a:solidFill>
          </p:spPr>
          <p:txBody>
            <a:bodyPr wrap="square" lIns="0" tIns="0" rIns="0" bIns="0" rtlCol="0">
              <a:noAutofit/>
            </a:bodyPr>
            <a:lstStyle/>
            <a:p>
              <a:endParaRPr/>
            </a:p>
          </p:txBody>
        </p:sp>
        <p:sp>
          <p:nvSpPr>
            <p:cNvPr id="45" name="object 111"/>
            <p:cNvSpPr/>
            <p:nvPr/>
          </p:nvSpPr>
          <p:spPr>
            <a:xfrm>
              <a:off x="5135880" y="4957573"/>
              <a:ext cx="142494" cy="142494"/>
            </a:xfrm>
            <a:custGeom>
              <a:avLst/>
              <a:gdLst/>
              <a:ahLst/>
              <a:cxnLst/>
              <a:rect l="l" t="t" r="r" b="b"/>
              <a:pathLst>
                <a:path w="142494"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020" y="141003"/>
                  </a:lnTo>
                  <a:lnTo>
                    <a:pt x="99445" y="136736"/>
                  </a:lnTo>
                  <a:lnTo>
                    <a:pt x="111594" y="129999"/>
                  </a:lnTo>
                  <a:lnTo>
                    <a:pt x="122162" y="121100"/>
                  </a:lnTo>
                  <a:lnTo>
                    <a:pt x="130841" y="110345"/>
                  </a:lnTo>
                  <a:lnTo>
                    <a:pt x="137325" y="98042"/>
                  </a:lnTo>
                  <a:lnTo>
                    <a:pt x="141305" y="84497"/>
                  </a:lnTo>
                  <a:lnTo>
                    <a:pt x="142494" y="71628"/>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46" name="object 112"/>
            <p:cNvSpPr/>
            <p:nvPr/>
          </p:nvSpPr>
          <p:spPr>
            <a:xfrm>
              <a:off x="4991100" y="5173219"/>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47" name="object 113"/>
            <p:cNvSpPr/>
            <p:nvPr/>
          </p:nvSpPr>
          <p:spPr>
            <a:xfrm>
              <a:off x="4775454" y="5029201"/>
              <a:ext cx="143255" cy="142494"/>
            </a:xfrm>
            <a:custGeom>
              <a:avLst/>
              <a:gdLst/>
              <a:ahLst/>
              <a:cxnLst/>
              <a:rect l="l" t="t" r="r" b="b"/>
              <a:pathLst>
                <a:path w="143255"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6124" y="141032"/>
                  </a:lnTo>
                  <a:lnTo>
                    <a:pt x="99613" y="136841"/>
                  </a:lnTo>
                  <a:lnTo>
                    <a:pt x="111806" y="130208"/>
                  </a:lnTo>
                  <a:lnTo>
                    <a:pt x="122417" y="121422"/>
                  </a:lnTo>
                  <a:lnTo>
                    <a:pt x="131155" y="110771"/>
                  </a:lnTo>
                  <a:lnTo>
                    <a:pt x="137733" y="98543"/>
                  </a:lnTo>
                  <a:lnTo>
                    <a:pt x="141862" y="85027"/>
                  </a:lnTo>
                  <a:lnTo>
                    <a:pt x="143255" y="70866"/>
                  </a:lnTo>
                  <a:lnTo>
                    <a:pt x="141779" y="56548"/>
                  </a:lnTo>
                  <a:lnTo>
                    <a:pt x="137545" y="43186"/>
                  </a:lnTo>
                  <a:lnTo>
                    <a:pt x="130846" y="31082"/>
                  </a:lnTo>
                  <a:lnTo>
                    <a:pt x="121975" y="20539"/>
                  </a:lnTo>
                  <a:lnTo>
                    <a:pt x="111226" y="11857"/>
                  </a:lnTo>
                  <a:lnTo>
                    <a:pt x="98891" y="5340"/>
                  </a:lnTo>
                  <a:lnTo>
                    <a:pt x="85263" y="1289"/>
                  </a:lnTo>
                  <a:lnTo>
                    <a:pt x="71627" y="0"/>
                  </a:lnTo>
                  <a:close/>
                </a:path>
              </a:pathLst>
            </a:custGeom>
            <a:solidFill>
              <a:srgbClr val="727BA2"/>
            </a:solidFill>
          </p:spPr>
          <p:txBody>
            <a:bodyPr wrap="square" lIns="0" tIns="0" rIns="0" bIns="0" rtlCol="0">
              <a:noAutofit/>
            </a:bodyPr>
            <a:lstStyle/>
            <a:p>
              <a:endParaRPr/>
            </a:p>
          </p:txBody>
        </p:sp>
        <p:sp>
          <p:nvSpPr>
            <p:cNvPr id="48" name="object 114"/>
            <p:cNvSpPr/>
            <p:nvPr/>
          </p:nvSpPr>
          <p:spPr>
            <a:xfrm>
              <a:off x="5494782" y="5173219"/>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49" name="object 115"/>
            <p:cNvSpPr/>
            <p:nvPr/>
          </p:nvSpPr>
          <p:spPr>
            <a:xfrm>
              <a:off x="5135880" y="5389627"/>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50" name="object 116"/>
            <p:cNvSpPr/>
            <p:nvPr/>
          </p:nvSpPr>
          <p:spPr>
            <a:xfrm>
              <a:off x="4559808" y="5173219"/>
              <a:ext cx="142494" cy="143255"/>
            </a:xfrm>
            <a:custGeom>
              <a:avLst/>
              <a:gdLst/>
              <a:ahLst/>
              <a:cxnLst/>
              <a:rect l="l" t="t" r="r" b="b"/>
              <a:pathLst>
                <a:path w="142494" h="143255">
                  <a:moveTo>
                    <a:pt x="70866" y="0"/>
                  </a:moveTo>
                  <a:lnTo>
                    <a:pt x="56548" y="1476"/>
                  </a:lnTo>
                  <a:lnTo>
                    <a:pt x="43186" y="5710"/>
                  </a:lnTo>
                  <a:lnTo>
                    <a:pt x="31082" y="12409"/>
                  </a:lnTo>
                  <a:lnTo>
                    <a:pt x="20539" y="21280"/>
                  </a:lnTo>
                  <a:lnTo>
                    <a:pt x="11857" y="32029"/>
                  </a:lnTo>
                  <a:lnTo>
                    <a:pt x="5340" y="44364"/>
                  </a:lnTo>
                  <a:lnTo>
                    <a:pt x="1289" y="57992"/>
                  </a:lnTo>
                  <a:lnTo>
                    <a:pt x="0" y="71627"/>
                  </a:lnTo>
                  <a:lnTo>
                    <a:pt x="1474" y="86198"/>
                  </a:lnTo>
                  <a:lnTo>
                    <a:pt x="5698" y="99750"/>
                  </a:lnTo>
                  <a:lnTo>
                    <a:pt x="12368" y="111989"/>
                  </a:lnTo>
                  <a:lnTo>
                    <a:pt x="21182" y="122623"/>
                  </a:lnTo>
                  <a:lnTo>
                    <a:pt x="31838" y="131359"/>
                  </a:lnTo>
                  <a:lnTo>
                    <a:pt x="44035" y="137904"/>
                  </a:lnTo>
                  <a:lnTo>
                    <a:pt x="57469" y="141965"/>
                  </a:lnTo>
                  <a:lnTo>
                    <a:pt x="70866" y="143255"/>
                  </a:lnTo>
                  <a:lnTo>
                    <a:pt x="85362" y="141794"/>
                  </a:lnTo>
                  <a:lnTo>
                    <a:pt x="98851" y="137603"/>
                  </a:lnTo>
                  <a:lnTo>
                    <a:pt x="111044" y="130970"/>
                  </a:lnTo>
                  <a:lnTo>
                    <a:pt x="121655" y="122184"/>
                  </a:lnTo>
                  <a:lnTo>
                    <a:pt x="130393" y="111533"/>
                  </a:lnTo>
                  <a:lnTo>
                    <a:pt x="136971" y="99305"/>
                  </a:lnTo>
                  <a:lnTo>
                    <a:pt x="141100" y="85789"/>
                  </a:lnTo>
                  <a:lnTo>
                    <a:pt x="142494" y="71627"/>
                  </a:lnTo>
                  <a:lnTo>
                    <a:pt x="141032" y="57131"/>
                  </a:lnTo>
                  <a:lnTo>
                    <a:pt x="136841" y="43642"/>
                  </a:lnTo>
                  <a:lnTo>
                    <a:pt x="130208" y="31449"/>
                  </a:lnTo>
                  <a:lnTo>
                    <a:pt x="121422" y="20838"/>
                  </a:lnTo>
                  <a:lnTo>
                    <a:pt x="110771" y="12100"/>
                  </a:lnTo>
                  <a:lnTo>
                    <a:pt x="98543" y="5522"/>
                  </a:lnTo>
                  <a:lnTo>
                    <a:pt x="85027" y="1393"/>
                  </a:lnTo>
                  <a:lnTo>
                    <a:pt x="70866" y="0"/>
                  </a:lnTo>
                  <a:close/>
                </a:path>
              </a:pathLst>
            </a:custGeom>
            <a:solidFill>
              <a:srgbClr val="727BA2"/>
            </a:solidFill>
          </p:spPr>
          <p:txBody>
            <a:bodyPr wrap="square" lIns="0" tIns="0" rIns="0" bIns="0" rtlCol="0">
              <a:noAutofit/>
            </a:bodyPr>
            <a:lstStyle/>
            <a:p>
              <a:endParaRPr/>
            </a:p>
          </p:txBody>
        </p:sp>
        <p:sp>
          <p:nvSpPr>
            <p:cNvPr id="51" name="object 117"/>
            <p:cNvSpPr/>
            <p:nvPr/>
          </p:nvSpPr>
          <p:spPr>
            <a:xfrm>
              <a:off x="5496306" y="5389627"/>
              <a:ext cx="142494" cy="142494"/>
            </a:xfrm>
            <a:custGeom>
              <a:avLst/>
              <a:gdLst/>
              <a:ahLst/>
              <a:cxnLst/>
              <a:rect l="l" t="t" r="r" b="b"/>
              <a:pathLst>
                <a:path w="142494" h="142494">
                  <a:moveTo>
                    <a:pt x="71627" y="0"/>
                  </a:moveTo>
                  <a:lnTo>
                    <a:pt x="57057" y="1474"/>
                  </a:lnTo>
                  <a:lnTo>
                    <a:pt x="43505" y="5698"/>
                  </a:lnTo>
                  <a:lnTo>
                    <a:pt x="31266" y="12368"/>
                  </a:lnTo>
                  <a:lnTo>
                    <a:pt x="20632" y="21182"/>
                  </a:lnTo>
                  <a:lnTo>
                    <a:pt x="11896" y="31838"/>
                  </a:lnTo>
                  <a:lnTo>
                    <a:pt x="5351" y="44035"/>
                  </a:lnTo>
                  <a:lnTo>
                    <a:pt x="1290" y="57469"/>
                  </a:lnTo>
                  <a:lnTo>
                    <a:pt x="0" y="70866"/>
                  </a:lnTo>
                  <a:lnTo>
                    <a:pt x="1461" y="85362"/>
                  </a:lnTo>
                  <a:lnTo>
                    <a:pt x="5652" y="98851"/>
                  </a:lnTo>
                  <a:lnTo>
                    <a:pt x="12285" y="111044"/>
                  </a:lnTo>
                  <a:lnTo>
                    <a:pt x="21071" y="121655"/>
                  </a:lnTo>
                  <a:lnTo>
                    <a:pt x="31722" y="130393"/>
                  </a:lnTo>
                  <a:lnTo>
                    <a:pt x="43950" y="136971"/>
                  </a:lnTo>
                  <a:lnTo>
                    <a:pt x="57466" y="141100"/>
                  </a:lnTo>
                  <a:lnTo>
                    <a:pt x="71627" y="142494"/>
                  </a:lnTo>
                  <a:lnTo>
                    <a:pt x="85945" y="141017"/>
                  </a:lnTo>
                  <a:lnTo>
                    <a:pt x="99307" y="136783"/>
                  </a:lnTo>
                  <a:lnTo>
                    <a:pt x="111411" y="130084"/>
                  </a:lnTo>
                  <a:lnTo>
                    <a:pt x="121954" y="121213"/>
                  </a:lnTo>
                  <a:lnTo>
                    <a:pt x="130636" y="110464"/>
                  </a:lnTo>
                  <a:lnTo>
                    <a:pt x="137153" y="98129"/>
                  </a:lnTo>
                  <a:lnTo>
                    <a:pt x="141204" y="84501"/>
                  </a:lnTo>
                  <a:lnTo>
                    <a:pt x="142494" y="70866"/>
                  </a:lnTo>
                  <a:lnTo>
                    <a:pt x="141003" y="56473"/>
                  </a:lnTo>
                  <a:lnTo>
                    <a:pt x="136736" y="43048"/>
                  </a:lnTo>
                  <a:lnTo>
                    <a:pt x="129999" y="30899"/>
                  </a:lnTo>
                  <a:lnTo>
                    <a:pt x="121100" y="20331"/>
                  </a:lnTo>
                  <a:lnTo>
                    <a:pt x="110345" y="11652"/>
                  </a:lnTo>
                  <a:lnTo>
                    <a:pt x="98042" y="5168"/>
                  </a:lnTo>
                  <a:lnTo>
                    <a:pt x="84497" y="1188"/>
                  </a:lnTo>
                  <a:lnTo>
                    <a:pt x="71627" y="0"/>
                  </a:lnTo>
                  <a:close/>
                </a:path>
              </a:pathLst>
            </a:custGeom>
            <a:solidFill>
              <a:srgbClr val="727BA2"/>
            </a:solidFill>
          </p:spPr>
          <p:txBody>
            <a:bodyPr wrap="square" lIns="0" tIns="0" rIns="0" bIns="0" rtlCol="0">
              <a:noAutofit/>
            </a:bodyPr>
            <a:lstStyle/>
            <a:p>
              <a:endParaRPr/>
            </a:p>
          </p:txBody>
        </p:sp>
        <p:sp>
          <p:nvSpPr>
            <p:cNvPr id="52" name="object 118"/>
            <p:cNvSpPr/>
            <p:nvPr/>
          </p:nvSpPr>
          <p:spPr>
            <a:xfrm>
              <a:off x="6359652" y="49575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3" name="object 119"/>
            <p:cNvSpPr/>
            <p:nvPr/>
          </p:nvSpPr>
          <p:spPr>
            <a:xfrm>
              <a:off x="6793230" y="5317999"/>
              <a:ext cx="142494" cy="142494"/>
            </a:xfrm>
            <a:custGeom>
              <a:avLst/>
              <a:gdLst/>
              <a:ahLst/>
              <a:cxnLst/>
              <a:rect l="l" t="t" r="r" b="b"/>
              <a:pathLst>
                <a:path w="142494"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020" y="141003"/>
                  </a:lnTo>
                  <a:lnTo>
                    <a:pt x="99445" y="136736"/>
                  </a:lnTo>
                  <a:lnTo>
                    <a:pt x="111594" y="129999"/>
                  </a:lnTo>
                  <a:lnTo>
                    <a:pt x="122162" y="121100"/>
                  </a:lnTo>
                  <a:lnTo>
                    <a:pt x="130841" y="110345"/>
                  </a:lnTo>
                  <a:lnTo>
                    <a:pt x="137325" y="98042"/>
                  </a:lnTo>
                  <a:lnTo>
                    <a:pt x="141305" y="84497"/>
                  </a:lnTo>
                  <a:lnTo>
                    <a:pt x="142494" y="71628"/>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4" name="object 120"/>
            <p:cNvSpPr/>
            <p:nvPr/>
          </p:nvSpPr>
          <p:spPr>
            <a:xfrm>
              <a:off x="7153656" y="5173219"/>
              <a:ext cx="142494" cy="143255"/>
            </a:xfrm>
            <a:custGeom>
              <a:avLst/>
              <a:gdLst/>
              <a:ahLst/>
              <a:cxnLst/>
              <a:rect l="l" t="t" r="r" b="b"/>
              <a:pathLst>
                <a:path w="142494"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5945" y="141779"/>
                  </a:lnTo>
                  <a:lnTo>
                    <a:pt x="99307" y="137545"/>
                  </a:lnTo>
                  <a:lnTo>
                    <a:pt x="111411" y="130846"/>
                  </a:lnTo>
                  <a:lnTo>
                    <a:pt x="121954" y="121975"/>
                  </a:lnTo>
                  <a:lnTo>
                    <a:pt x="130636" y="111226"/>
                  </a:lnTo>
                  <a:lnTo>
                    <a:pt x="137153" y="98891"/>
                  </a:lnTo>
                  <a:lnTo>
                    <a:pt x="141204" y="85263"/>
                  </a:lnTo>
                  <a:lnTo>
                    <a:pt x="142494" y="71627"/>
                  </a:lnTo>
                  <a:lnTo>
                    <a:pt x="141019" y="57057"/>
                  </a:lnTo>
                  <a:lnTo>
                    <a:pt x="136795" y="43505"/>
                  </a:lnTo>
                  <a:lnTo>
                    <a:pt x="130125" y="31266"/>
                  </a:lnTo>
                  <a:lnTo>
                    <a:pt x="121311" y="20632"/>
                  </a:lnTo>
                  <a:lnTo>
                    <a:pt x="110655" y="11896"/>
                  </a:lnTo>
                  <a:lnTo>
                    <a:pt x="98458" y="5351"/>
                  </a:lnTo>
                  <a:lnTo>
                    <a:pt x="85024" y="1290"/>
                  </a:lnTo>
                  <a:lnTo>
                    <a:pt x="71627" y="0"/>
                  </a:lnTo>
                  <a:close/>
                </a:path>
              </a:pathLst>
            </a:custGeom>
            <a:solidFill>
              <a:srgbClr val="727BA2"/>
            </a:solidFill>
          </p:spPr>
          <p:txBody>
            <a:bodyPr wrap="square" lIns="0" tIns="0" rIns="0" bIns="0" rtlCol="0">
              <a:noAutofit/>
            </a:bodyPr>
            <a:lstStyle/>
            <a:p>
              <a:endParaRPr/>
            </a:p>
          </p:txBody>
        </p:sp>
        <p:sp>
          <p:nvSpPr>
            <p:cNvPr id="55" name="object 121"/>
            <p:cNvSpPr/>
            <p:nvPr/>
          </p:nvSpPr>
          <p:spPr>
            <a:xfrm>
              <a:off x="7728204" y="5173219"/>
              <a:ext cx="143255" cy="143255"/>
            </a:xfrm>
            <a:custGeom>
              <a:avLst/>
              <a:gdLst/>
              <a:ahLst/>
              <a:cxnLst/>
              <a:rect l="l" t="t" r="r" b="b"/>
              <a:pathLst>
                <a:path w="143255" h="143255">
                  <a:moveTo>
                    <a:pt x="71627" y="0"/>
                  </a:moveTo>
                  <a:lnTo>
                    <a:pt x="57131" y="1461"/>
                  </a:lnTo>
                  <a:lnTo>
                    <a:pt x="43642" y="5652"/>
                  </a:lnTo>
                  <a:lnTo>
                    <a:pt x="31449" y="12285"/>
                  </a:lnTo>
                  <a:lnTo>
                    <a:pt x="20838" y="21071"/>
                  </a:lnTo>
                  <a:lnTo>
                    <a:pt x="12100" y="31722"/>
                  </a:lnTo>
                  <a:lnTo>
                    <a:pt x="5522" y="43950"/>
                  </a:lnTo>
                  <a:lnTo>
                    <a:pt x="1393" y="57466"/>
                  </a:lnTo>
                  <a:lnTo>
                    <a:pt x="0" y="71627"/>
                  </a:lnTo>
                  <a:lnTo>
                    <a:pt x="1461" y="86124"/>
                  </a:lnTo>
                  <a:lnTo>
                    <a:pt x="5652" y="99613"/>
                  </a:lnTo>
                  <a:lnTo>
                    <a:pt x="12285" y="111806"/>
                  </a:lnTo>
                  <a:lnTo>
                    <a:pt x="21071" y="122417"/>
                  </a:lnTo>
                  <a:lnTo>
                    <a:pt x="31722" y="131155"/>
                  </a:lnTo>
                  <a:lnTo>
                    <a:pt x="43950" y="137733"/>
                  </a:lnTo>
                  <a:lnTo>
                    <a:pt x="57466" y="141862"/>
                  </a:lnTo>
                  <a:lnTo>
                    <a:pt x="71627" y="143255"/>
                  </a:lnTo>
                  <a:lnTo>
                    <a:pt x="86124" y="141794"/>
                  </a:lnTo>
                  <a:lnTo>
                    <a:pt x="99613" y="137603"/>
                  </a:lnTo>
                  <a:lnTo>
                    <a:pt x="111806" y="130970"/>
                  </a:lnTo>
                  <a:lnTo>
                    <a:pt x="122417" y="122184"/>
                  </a:lnTo>
                  <a:lnTo>
                    <a:pt x="131155" y="111533"/>
                  </a:lnTo>
                  <a:lnTo>
                    <a:pt x="137733" y="99305"/>
                  </a:lnTo>
                  <a:lnTo>
                    <a:pt x="141862" y="85789"/>
                  </a:lnTo>
                  <a:lnTo>
                    <a:pt x="143255" y="71627"/>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6" name="object 122"/>
            <p:cNvSpPr/>
            <p:nvPr/>
          </p:nvSpPr>
          <p:spPr>
            <a:xfrm>
              <a:off x="8231124" y="4957573"/>
              <a:ext cx="143255" cy="142494"/>
            </a:xfrm>
            <a:custGeom>
              <a:avLst/>
              <a:gdLst/>
              <a:ahLst/>
              <a:cxnLst/>
              <a:rect l="l" t="t" r="r" b="b"/>
              <a:pathLst>
                <a:path w="143255" h="142494">
                  <a:moveTo>
                    <a:pt x="71627" y="0"/>
                  </a:moveTo>
                  <a:lnTo>
                    <a:pt x="57131" y="1461"/>
                  </a:lnTo>
                  <a:lnTo>
                    <a:pt x="43642" y="5652"/>
                  </a:lnTo>
                  <a:lnTo>
                    <a:pt x="31449" y="12285"/>
                  </a:lnTo>
                  <a:lnTo>
                    <a:pt x="20838" y="21071"/>
                  </a:lnTo>
                  <a:lnTo>
                    <a:pt x="12100" y="31722"/>
                  </a:lnTo>
                  <a:lnTo>
                    <a:pt x="5522" y="43950"/>
                  </a:lnTo>
                  <a:lnTo>
                    <a:pt x="1393" y="57466"/>
                  </a:lnTo>
                  <a:lnTo>
                    <a:pt x="0" y="71628"/>
                  </a:lnTo>
                  <a:lnTo>
                    <a:pt x="1476" y="85945"/>
                  </a:lnTo>
                  <a:lnTo>
                    <a:pt x="5710" y="99307"/>
                  </a:lnTo>
                  <a:lnTo>
                    <a:pt x="12409" y="111411"/>
                  </a:lnTo>
                  <a:lnTo>
                    <a:pt x="21280" y="121954"/>
                  </a:lnTo>
                  <a:lnTo>
                    <a:pt x="32029" y="130636"/>
                  </a:lnTo>
                  <a:lnTo>
                    <a:pt x="44364" y="137153"/>
                  </a:lnTo>
                  <a:lnTo>
                    <a:pt x="57992" y="141204"/>
                  </a:lnTo>
                  <a:lnTo>
                    <a:pt x="71627" y="142494"/>
                  </a:lnTo>
                  <a:lnTo>
                    <a:pt x="86198" y="141019"/>
                  </a:lnTo>
                  <a:lnTo>
                    <a:pt x="99750" y="136795"/>
                  </a:lnTo>
                  <a:lnTo>
                    <a:pt x="111989" y="130125"/>
                  </a:lnTo>
                  <a:lnTo>
                    <a:pt x="122623" y="121311"/>
                  </a:lnTo>
                  <a:lnTo>
                    <a:pt x="131359" y="110655"/>
                  </a:lnTo>
                  <a:lnTo>
                    <a:pt x="137904" y="98458"/>
                  </a:lnTo>
                  <a:lnTo>
                    <a:pt x="141965" y="85024"/>
                  </a:lnTo>
                  <a:lnTo>
                    <a:pt x="143255" y="71628"/>
                  </a:lnTo>
                  <a:lnTo>
                    <a:pt x="141794" y="57131"/>
                  </a:lnTo>
                  <a:lnTo>
                    <a:pt x="137603" y="43642"/>
                  </a:lnTo>
                  <a:lnTo>
                    <a:pt x="130970" y="31449"/>
                  </a:lnTo>
                  <a:lnTo>
                    <a:pt x="122184" y="20838"/>
                  </a:lnTo>
                  <a:lnTo>
                    <a:pt x="111533" y="12100"/>
                  </a:lnTo>
                  <a:lnTo>
                    <a:pt x="99305" y="5522"/>
                  </a:lnTo>
                  <a:lnTo>
                    <a:pt x="85789" y="1393"/>
                  </a:lnTo>
                  <a:lnTo>
                    <a:pt x="71627" y="0"/>
                  </a:lnTo>
                  <a:close/>
                </a:path>
              </a:pathLst>
            </a:custGeom>
            <a:solidFill>
              <a:srgbClr val="727BA2"/>
            </a:solidFill>
          </p:spPr>
          <p:txBody>
            <a:bodyPr wrap="square" lIns="0" tIns="0" rIns="0" bIns="0" rtlCol="0">
              <a:noAutofit/>
            </a:bodyPr>
            <a:lstStyle/>
            <a:p>
              <a:endParaRPr/>
            </a:p>
          </p:txBody>
        </p:sp>
        <p:sp>
          <p:nvSpPr>
            <p:cNvPr id="57" name="object 123"/>
            <p:cNvSpPr/>
            <p:nvPr/>
          </p:nvSpPr>
          <p:spPr>
            <a:xfrm>
              <a:off x="4343400" y="3804667"/>
              <a:ext cx="4608576" cy="2519933"/>
            </a:xfrm>
            <a:custGeom>
              <a:avLst/>
              <a:gdLst/>
              <a:ahLst/>
              <a:cxnLst/>
              <a:rect l="l" t="t" r="r" b="b"/>
              <a:pathLst>
                <a:path w="4608576" h="2519933">
                  <a:moveTo>
                    <a:pt x="0" y="0"/>
                  </a:moveTo>
                  <a:lnTo>
                    <a:pt x="0" y="2519933"/>
                  </a:lnTo>
                  <a:lnTo>
                    <a:pt x="4608576" y="2519933"/>
                  </a:lnTo>
                  <a:lnTo>
                    <a:pt x="4608576" y="0"/>
                  </a:lnTo>
                  <a:lnTo>
                    <a:pt x="0" y="0"/>
                  </a:lnTo>
                  <a:close/>
                </a:path>
              </a:pathLst>
            </a:custGeom>
            <a:ln w="9525">
              <a:solidFill>
                <a:srgbClr val="000000"/>
              </a:solidFill>
            </a:ln>
          </p:spPr>
          <p:txBody>
            <a:bodyPr wrap="square" lIns="0" tIns="0" rIns="0" bIns="0" rtlCol="0">
              <a:noAutofit/>
            </a:bodyPr>
            <a:lstStyle/>
            <a:p>
              <a:endParaRPr/>
            </a:p>
          </p:txBody>
        </p:sp>
        <p:sp>
          <p:nvSpPr>
            <p:cNvPr id="58" name="object 64"/>
            <p:cNvSpPr/>
            <p:nvPr/>
          </p:nvSpPr>
          <p:spPr>
            <a:xfrm>
              <a:off x="5291328" y="2983993"/>
              <a:ext cx="84581" cy="89153"/>
            </a:xfrm>
            <a:custGeom>
              <a:avLst/>
              <a:gdLst/>
              <a:ahLst/>
              <a:cxnLst/>
              <a:rect l="l" t="t" r="r" b="b"/>
              <a:pathLst>
                <a:path w="84581" h="89153">
                  <a:moveTo>
                    <a:pt x="41910" y="0"/>
                  </a:moveTo>
                  <a:lnTo>
                    <a:pt x="28361" y="2409"/>
                  </a:lnTo>
                  <a:lnTo>
                    <a:pt x="16596" y="9128"/>
                  </a:lnTo>
                  <a:lnTo>
                    <a:pt x="7420" y="19390"/>
                  </a:lnTo>
                  <a:lnTo>
                    <a:pt x="1640" y="32427"/>
                  </a:lnTo>
                  <a:lnTo>
                    <a:pt x="0" y="44957"/>
                  </a:lnTo>
                  <a:lnTo>
                    <a:pt x="2346" y="59476"/>
                  </a:lnTo>
                  <a:lnTo>
                    <a:pt x="8833" y="71973"/>
                  </a:lnTo>
                  <a:lnTo>
                    <a:pt x="18632" y="81619"/>
                  </a:lnTo>
                  <a:lnTo>
                    <a:pt x="30913" y="87586"/>
                  </a:lnTo>
                  <a:lnTo>
                    <a:pt x="41910" y="89153"/>
                  </a:lnTo>
                  <a:lnTo>
                    <a:pt x="55845" y="86748"/>
                  </a:lnTo>
                  <a:lnTo>
                    <a:pt x="67841" y="80071"/>
                  </a:lnTo>
                  <a:lnTo>
                    <a:pt x="77130" y="69929"/>
                  </a:lnTo>
                  <a:lnTo>
                    <a:pt x="82944" y="57130"/>
                  </a:lnTo>
                  <a:lnTo>
                    <a:pt x="84581" y="44957"/>
                  </a:lnTo>
                  <a:lnTo>
                    <a:pt x="82307" y="30297"/>
                  </a:lnTo>
                  <a:lnTo>
                    <a:pt x="75981" y="17728"/>
                  </a:lnTo>
                  <a:lnTo>
                    <a:pt x="66352" y="7996"/>
                  </a:lnTo>
                  <a:lnTo>
                    <a:pt x="54165" y="1850"/>
                  </a:lnTo>
                  <a:lnTo>
                    <a:pt x="41910" y="0"/>
                  </a:lnTo>
                  <a:close/>
                </a:path>
              </a:pathLst>
            </a:custGeom>
            <a:solidFill>
              <a:srgbClr val="727BA2"/>
            </a:solidFill>
          </p:spPr>
          <p:txBody>
            <a:bodyPr wrap="square" lIns="0" tIns="0" rIns="0" bIns="0" rtlCol="0">
              <a:noAutofit/>
            </a:bodyPr>
            <a:lstStyle/>
            <a:p>
              <a:endParaRPr/>
            </a:p>
          </p:txBody>
        </p:sp>
        <p:sp>
          <p:nvSpPr>
            <p:cNvPr id="59" name="object 63"/>
            <p:cNvSpPr/>
            <p:nvPr/>
          </p:nvSpPr>
          <p:spPr>
            <a:xfrm>
              <a:off x="5377434" y="3208021"/>
              <a:ext cx="83820" cy="89153"/>
            </a:xfrm>
            <a:custGeom>
              <a:avLst/>
              <a:gdLst/>
              <a:ahLst/>
              <a:cxnLst/>
              <a:rect l="l" t="t" r="r" b="b"/>
              <a:pathLst>
                <a:path w="83820" h="89153">
                  <a:moveTo>
                    <a:pt x="41910" y="0"/>
                  </a:moveTo>
                  <a:lnTo>
                    <a:pt x="27946" y="2445"/>
                  </a:lnTo>
                  <a:lnTo>
                    <a:pt x="16079" y="9231"/>
                  </a:lnTo>
                  <a:lnTo>
                    <a:pt x="7012" y="19526"/>
                  </a:lnTo>
                  <a:lnTo>
                    <a:pt x="1451" y="32503"/>
                  </a:lnTo>
                  <a:lnTo>
                    <a:pt x="0" y="44196"/>
                  </a:lnTo>
                  <a:lnTo>
                    <a:pt x="2228" y="58972"/>
                  </a:lnTo>
                  <a:lnTo>
                    <a:pt x="8455" y="71616"/>
                  </a:lnTo>
                  <a:lnTo>
                    <a:pt x="17996" y="81361"/>
                  </a:lnTo>
                  <a:lnTo>
                    <a:pt x="30165" y="87440"/>
                  </a:lnTo>
                  <a:lnTo>
                    <a:pt x="41910" y="89153"/>
                  </a:lnTo>
                  <a:lnTo>
                    <a:pt x="55458" y="86744"/>
                  </a:lnTo>
                  <a:lnTo>
                    <a:pt x="67223" y="80025"/>
                  </a:lnTo>
                  <a:lnTo>
                    <a:pt x="76399" y="69763"/>
                  </a:lnTo>
                  <a:lnTo>
                    <a:pt x="82179" y="56726"/>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60" name="object 62"/>
            <p:cNvSpPr/>
            <p:nvPr/>
          </p:nvSpPr>
          <p:spPr>
            <a:xfrm>
              <a:off x="5078730" y="3208021"/>
              <a:ext cx="83820" cy="89153"/>
            </a:xfrm>
            <a:custGeom>
              <a:avLst/>
              <a:gdLst/>
              <a:ahLst/>
              <a:cxnLst/>
              <a:rect l="l" t="t" r="r" b="b"/>
              <a:pathLst>
                <a:path w="83820" h="89153">
                  <a:moveTo>
                    <a:pt x="41910" y="0"/>
                  </a:moveTo>
                  <a:lnTo>
                    <a:pt x="28245" y="2445"/>
                  </a:lnTo>
                  <a:lnTo>
                    <a:pt x="16403" y="9231"/>
                  </a:lnTo>
                  <a:lnTo>
                    <a:pt x="7213" y="19526"/>
                  </a:lnTo>
                  <a:lnTo>
                    <a:pt x="1504" y="32503"/>
                  </a:lnTo>
                  <a:lnTo>
                    <a:pt x="0" y="44196"/>
                  </a:lnTo>
                  <a:lnTo>
                    <a:pt x="2305" y="58972"/>
                  </a:lnTo>
                  <a:lnTo>
                    <a:pt x="8684" y="71616"/>
                  </a:lnTo>
                  <a:lnTo>
                    <a:pt x="18330" y="81361"/>
                  </a:lnTo>
                  <a:lnTo>
                    <a:pt x="30436" y="87440"/>
                  </a:lnTo>
                  <a:lnTo>
                    <a:pt x="41910" y="89153"/>
                  </a:lnTo>
                  <a:lnTo>
                    <a:pt x="55755" y="86744"/>
                  </a:lnTo>
                  <a:lnTo>
                    <a:pt x="67548" y="80025"/>
                  </a:lnTo>
                  <a:lnTo>
                    <a:pt x="76604" y="69763"/>
                  </a:lnTo>
                  <a:lnTo>
                    <a:pt x="82236" y="56726"/>
                  </a:lnTo>
                  <a:lnTo>
                    <a:pt x="83820" y="44196"/>
                  </a:lnTo>
                  <a:lnTo>
                    <a:pt x="81552" y="29677"/>
                  </a:lnTo>
                  <a:lnTo>
                    <a:pt x="75218" y="17180"/>
                  </a:lnTo>
                  <a:lnTo>
                    <a:pt x="65522" y="7534"/>
                  </a:lnTo>
                  <a:lnTo>
                    <a:pt x="53170" y="1567"/>
                  </a:lnTo>
                  <a:lnTo>
                    <a:pt x="41910" y="0"/>
                  </a:lnTo>
                  <a:close/>
                </a:path>
              </a:pathLst>
            </a:custGeom>
            <a:solidFill>
              <a:srgbClr val="727BA2"/>
            </a:solidFill>
          </p:spPr>
          <p:txBody>
            <a:bodyPr wrap="square" lIns="0" tIns="0" rIns="0" bIns="0" rtlCol="0">
              <a:noAutofit/>
            </a:bodyPr>
            <a:lstStyle/>
            <a:p>
              <a:endParaRPr/>
            </a:p>
          </p:txBody>
        </p:sp>
        <p:sp>
          <p:nvSpPr>
            <p:cNvPr id="61" name="object 61"/>
            <p:cNvSpPr/>
            <p:nvPr/>
          </p:nvSpPr>
          <p:spPr>
            <a:xfrm>
              <a:off x="5461254" y="2983993"/>
              <a:ext cx="83820" cy="89153"/>
            </a:xfrm>
            <a:custGeom>
              <a:avLst/>
              <a:gdLst/>
              <a:ahLst/>
              <a:cxnLst/>
              <a:rect l="l" t="t" r="r" b="b"/>
              <a:pathLst>
                <a:path w="83820" h="89153">
                  <a:moveTo>
                    <a:pt x="41910" y="0"/>
                  </a:moveTo>
                  <a:lnTo>
                    <a:pt x="28361" y="2409"/>
                  </a:lnTo>
                  <a:lnTo>
                    <a:pt x="16596" y="9128"/>
                  </a:lnTo>
                  <a:lnTo>
                    <a:pt x="7420" y="19390"/>
                  </a:lnTo>
                  <a:lnTo>
                    <a:pt x="1640" y="32427"/>
                  </a:lnTo>
                  <a:lnTo>
                    <a:pt x="0" y="44957"/>
                  </a:lnTo>
                  <a:lnTo>
                    <a:pt x="2346" y="59476"/>
                  </a:lnTo>
                  <a:lnTo>
                    <a:pt x="8833" y="71973"/>
                  </a:lnTo>
                  <a:lnTo>
                    <a:pt x="18632" y="81619"/>
                  </a:lnTo>
                  <a:lnTo>
                    <a:pt x="30913" y="87586"/>
                  </a:lnTo>
                  <a:lnTo>
                    <a:pt x="41910" y="89153"/>
                  </a:lnTo>
                  <a:lnTo>
                    <a:pt x="55873" y="86708"/>
                  </a:lnTo>
                  <a:lnTo>
                    <a:pt x="67740" y="79922"/>
                  </a:lnTo>
                  <a:lnTo>
                    <a:pt x="76807" y="69627"/>
                  </a:lnTo>
                  <a:lnTo>
                    <a:pt x="82368" y="56650"/>
                  </a:lnTo>
                  <a:lnTo>
                    <a:pt x="83820" y="44957"/>
                  </a:lnTo>
                  <a:lnTo>
                    <a:pt x="81591" y="30181"/>
                  </a:lnTo>
                  <a:lnTo>
                    <a:pt x="75364" y="17537"/>
                  </a:lnTo>
                  <a:lnTo>
                    <a:pt x="65823" y="7792"/>
                  </a:lnTo>
                  <a:lnTo>
                    <a:pt x="53654" y="1713"/>
                  </a:lnTo>
                  <a:lnTo>
                    <a:pt x="41910" y="0"/>
                  </a:lnTo>
                  <a:close/>
                </a:path>
              </a:pathLst>
            </a:custGeom>
            <a:solidFill>
              <a:srgbClr val="727BA2"/>
            </a:solidFill>
          </p:spPr>
          <p:txBody>
            <a:bodyPr wrap="square" lIns="0" tIns="0" rIns="0" bIns="0" rtlCol="0">
              <a:noAutofit/>
            </a:bodyPr>
            <a:lstStyle/>
            <a:p>
              <a:endParaRPr/>
            </a:p>
          </p:txBody>
        </p:sp>
        <p:sp>
          <p:nvSpPr>
            <p:cNvPr id="62" name="object 60"/>
            <p:cNvSpPr/>
            <p:nvPr/>
          </p:nvSpPr>
          <p:spPr>
            <a:xfrm>
              <a:off x="5250180" y="3163825"/>
              <a:ext cx="83820" cy="88392"/>
            </a:xfrm>
            <a:custGeom>
              <a:avLst/>
              <a:gdLst/>
              <a:ahLst/>
              <a:cxnLst/>
              <a:rect l="l" t="t" r="r" b="b"/>
              <a:pathLst>
                <a:path w="83820" h="88392">
                  <a:moveTo>
                    <a:pt x="41910" y="0"/>
                  </a:moveTo>
                  <a:lnTo>
                    <a:pt x="28245" y="2445"/>
                  </a:lnTo>
                  <a:lnTo>
                    <a:pt x="16403" y="9231"/>
                  </a:lnTo>
                  <a:lnTo>
                    <a:pt x="7213" y="19526"/>
                  </a:lnTo>
                  <a:lnTo>
                    <a:pt x="1504" y="32503"/>
                  </a:lnTo>
                  <a:lnTo>
                    <a:pt x="0" y="44196"/>
                  </a:lnTo>
                  <a:lnTo>
                    <a:pt x="2346" y="58714"/>
                  </a:lnTo>
                  <a:lnTo>
                    <a:pt x="8833" y="71211"/>
                  </a:lnTo>
                  <a:lnTo>
                    <a:pt x="18632" y="80857"/>
                  </a:lnTo>
                  <a:lnTo>
                    <a:pt x="30913" y="86824"/>
                  </a:lnTo>
                  <a:lnTo>
                    <a:pt x="41910" y="88392"/>
                  </a:lnTo>
                  <a:lnTo>
                    <a:pt x="55873" y="85946"/>
                  </a:lnTo>
                  <a:lnTo>
                    <a:pt x="67740" y="79160"/>
                  </a:lnTo>
                  <a:lnTo>
                    <a:pt x="76807" y="68865"/>
                  </a:lnTo>
                  <a:lnTo>
                    <a:pt x="82368" y="55888"/>
                  </a:lnTo>
                  <a:lnTo>
                    <a:pt x="83820" y="44196"/>
                  </a:lnTo>
                  <a:lnTo>
                    <a:pt x="81552" y="29677"/>
                  </a:lnTo>
                  <a:lnTo>
                    <a:pt x="75218" y="17180"/>
                  </a:lnTo>
                  <a:lnTo>
                    <a:pt x="65522" y="7534"/>
                  </a:lnTo>
                  <a:lnTo>
                    <a:pt x="53170" y="1567"/>
                  </a:lnTo>
                  <a:lnTo>
                    <a:pt x="41910" y="0"/>
                  </a:lnTo>
                  <a:close/>
                </a:path>
              </a:pathLst>
            </a:custGeom>
            <a:solidFill>
              <a:srgbClr val="727BA2"/>
            </a:solidFill>
          </p:spPr>
          <p:txBody>
            <a:bodyPr wrap="square" lIns="0" tIns="0" rIns="0" bIns="0" rtlCol="0">
              <a:noAutofit/>
            </a:bodyPr>
            <a:lstStyle/>
            <a:p>
              <a:endParaRPr/>
            </a:p>
          </p:txBody>
        </p:sp>
        <p:sp>
          <p:nvSpPr>
            <p:cNvPr id="63" name="object 59"/>
            <p:cNvSpPr/>
            <p:nvPr/>
          </p:nvSpPr>
          <p:spPr>
            <a:xfrm>
              <a:off x="5632704" y="3073147"/>
              <a:ext cx="83820" cy="89153"/>
            </a:xfrm>
            <a:custGeom>
              <a:avLst/>
              <a:gdLst/>
              <a:ahLst/>
              <a:cxnLst/>
              <a:rect l="l" t="t" r="r" b="b"/>
              <a:pathLst>
                <a:path w="83820" h="89153">
                  <a:moveTo>
                    <a:pt x="41910" y="0"/>
                  </a:moveTo>
                  <a:lnTo>
                    <a:pt x="28245" y="2445"/>
                  </a:lnTo>
                  <a:lnTo>
                    <a:pt x="16403" y="9231"/>
                  </a:lnTo>
                  <a:lnTo>
                    <a:pt x="7213" y="19526"/>
                  </a:lnTo>
                  <a:lnTo>
                    <a:pt x="1504" y="32503"/>
                  </a:lnTo>
                  <a:lnTo>
                    <a:pt x="0" y="44196"/>
                  </a:lnTo>
                  <a:lnTo>
                    <a:pt x="2305" y="58972"/>
                  </a:lnTo>
                  <a:lnTo>
                    <a:pt x="8684" y="71616"/>
                  </a:lnTo>
                  <a:lnTo>
                    <a:pt x="18330" y="81361"/>
                  </a:lnTo>
                  <a:lnTo>
                    <a:pt x="30436" y="87440"/>
                  </a:lnTo>
                  <a:lnTo>
                    <a:pt x="41910" y="89153"/>
                  </a:lnTo>
                  <a:lnTo>
                    <a:pt x="55755" y="86744"/>
                  </a:lnTo>
                  <a:lnTo>
                    <a:pt x="67548" y="80025"/>
                  </a:lnTo>
                  <a:lnTo>
                    <a:pt x="76604" y="69763"/>
                  </a:lnTo>
                  <a:lnTo>
                    <a:pt x="82236" y="56726"/>
                  </a:lnTo>
                  <a:lnTo>
                    <a:pt x="83820" y="44196"/>
                  </a:lnTo>
                  <a:lnTo>
                    <a:pt x="81552" y="29677"/>
                  </a:lnTo>
                  <a:lnTo>
                    <a:pt x="75218" y="17180"/>
                  </a:lnTo>
                  <a:lnTo>
                    <a:pt x="65522" y="7534"/>
                  </a:lnTo>
                  <a:lnTo>
                    <a:pt x="53170" y="1567"/>
                  </a:lnTo>
                  <a:lnTo>
                    <a:pt x="41910" y="0"/>
                  </a:lnTo>
                  <a:close/>
                </a:path>
              </a:pathLst>
            </a:custGeom>
            <a:solidFill>
              <a:srgbClr val="727BA2"/>
            </a:solidFill>
          </p:spPr>
          <p:txBody>
            <a:bodyPr wrap="square" lIns="0" tIns="0" rIns="0" bIns="0" rtlCol="0">
              <a:noAutofit/>
            </a:bodyPr>
            <a:lstStyle/>
            <a:p>
              <a:endParaRPr/>
            </a:p>
          </p:txBody>
        </p:sp>
        <p:sp>
          <p:nvSpPr>
            <p:cNvPr id="64" name="object 58"/>
            <p:cNvSpPr/>
            <p:nvPr/>
          </p:nvSpPr>
          <p:spPr>
            <a:xfrm>
              <a:off x="5037582" y="3073147"/>
              <a:ext cx="83820" cy="89153"/>
            </a:xfrm>
            <a:custGeom>
              <a:avLst/>
              <a:gdLst/>
              <a:ahLst/>
              <a:cxnLst/>
              <a:rect l="l" t="t" r="r" b="b"/>
              <a:pathLst>
                <a:path w="83820" h="89153">
                  <a:moveTo>
                    <a:pt x="41910" y="0"/>
                  </a:moveTo>
                  <a:lnTo>
                    <a:pt x="28245" y="2445"/>
                  </a:lnTo>
                  <a:lnTo>
                    <a:pt x="16403" y="9231"/>
                  </a:lnTo>
                  <a:lnTo>
                    <a:pt x="7213" y="19526"/>
                  </a:lnTo>
                  <a:lnTo>
                    <a:pt x="1504" y="32503"/>
                  </a:lnTo>
                  <a:lnTo>
                    <a:pt x="0" y="44196"/>
                  </a:lnTo>
                  <a:lnTo>
                    <a:pt x="2305" y="58972"/>
                  </a:lnTo>
                  <a:lnTo>
                    <a:pt x="8684" y="71616"/>
                  </a:lnTo>
                  <a:lnTo>
                    <a:pt x="18330" y="81361"/>
                  </a:lnTo>
                  <a:lnTo>
                    <a:pt x="30436" y="87440"/>
                  </a:lnTo>
                  <a:lnTo>
                    <a:pt x="41910" y="89153"/>
                  </a:lnTo>
                  <a:lnTo>
                    <a:pt x="55755" y="86744"/>
                  </a:lnTo>
                  <a:lnTo>
                    <a:pt x="67548" y="80025"/>
                  </a:lnTo>
                  <a:lnTo>
                    <a:pt x="76604" y="69763"/>
                  </a:lnTo>
                  <a:lnTo>
                    <a:pt x="82236" y="56726"/>
                  </a:lnTo>
                  <a:lnTo>
                    <a:pt x="83820" y="44196"/>
                  </a:lnTo>
                  <a:lnTo>
                    <a:pt x="81552" y="29677"/>
                  </a:lnTo>
                  <a:lnTo>
                    <a:pt x="75218" y="17180"/>
                  </a:lnTo>
                  <a:lnTo>
                    <a:pt x="65522" y="7534"/>
                  </a:lnTo>
                  <a:lnTo>
                    <a:pt x="53170" y="1567"/>
                  </a:lnTo>
                  <a:lnTo>
                    <a:pt x="41910" y="0"/>
                  </a:lnTo>
                  <a:close/>
                </a:path>
              </a:pathLst>
            </a:custGeom>
            <a:solidFill>
              <a:srgbClr val="727BA2"/>
            </a:solidFill>
          </p:spPr>
          <p:txBody>
            <a:bodyPr wrap="square" lIns="0" tIns="0" rIns="0" bIns="0" rtlCol="0">
              <a:noAutofit/>
            </a:bodyPr>
            <a:lstStyle/>
            <a:p>
              <a:endParaRPr/>
            </a:p>
          </p:txBody>
        </p:sp>
        <p:sp>
          <p:nvSpPr>
            <p:cNvPr id="65" name="object 54"/>
            <p:cNvSpPr/>
            <p:nvPr/>
          </p:nvSpPr>
          <p:spPr>
            <a:xfrm>
              <a:off x="4991100" y="2249425"/>
              <a:ext cx="720851" cy="360425"/>
            </a:xfrm>
            <a:custGeom>
              <a:avLst/>
              <a:gdLst/>
              <a:ahLst/>
              <a:cxnLst/>
              <a:rect l="l" t="t" r="r" b="b"/>
              <a:pathLst>
                <a:path w="720851" h="360425">
                  <a:moveTo>
                    <a:pt x="0" y="0"/>
                  </a:moveTo>
                  <a:lnTo>
                    <a:pt x="0" y="360425"/>
                  </a:lnTo>
                  <a:lnTo>
                    <a:pt x="720851" y="360425"/>
                  </a:lnTo>
                  <a:lnTo>
                    <a:pt x="720851" y="0"/>
                  </a:lnTo>
                  <a:lnTo>
                    <a:pt x="0" y="0"/>
                  </a:lnTo>
                  <a:close/>
                </a:path>
              </a:pathLst>
            </a:custGeom>
            <a:ln w="25399">
              <a:solidFill>
                <a:srgbClr val="983300"/>
              </a:solidFill>
            </a:ln>
          </p:spPr>
          <p:txBody>
            <a:bodyPr wrap="square" lIns="0" tIns="0" rIns="0" bIns="0" rtlCol="0">
              <a:noAutofit/>
            </a:bodyPr>
            <a:lstStyle/>
            <a:p>
              <a:endParaRPr/>
            </a:p>
          </p:txBody>
        </p:sp>
        <p:sp>
          <p:nvSpPr>
            <p:cNvPr id="66" name="object 55"/>
            <p:cNvSpPr/>
            <p:nvPr/>
          </p:nvSpPr>
          <p:spPr>
            <a:xfrm>
              <a:off x="5338826"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67" name="object 56"/>
            <p:cNvSpPr/>
            <p:nvPr/>
          </p:nvSpPr>
          <p:spPr>
            <a:xfrm>
              <a:off x="5338826"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68" name="object 57"/>
            <p:cNvSpPr/>
            <p:nvPr/>
          </p:nvSpPr>
          <p:spPr>
            <a:xfrm>
              <a:off x="5329428" y="2031493"/>
              <a:ext cx="76200" cy="220979"/>
            </a:xfrm>
            <a:custGeom>
              <a:avLst/>
              <a:gdLst/>
              <a:ahLst/>
              <a:cxnLst/>
              <a:rect l="l" t="t" r="r" b="b"/>
              <a:pathLst>
                <a:path w="76200" h="220979">
                  <a:moveTo>
                    <a:pt x="42672" y="76199"/>
                  </a:moveTo>
                  <a:lnTo>
                    <a:pt x="76200" y="76200"/>
                  </a:lnTo>
                  <a:lnTo>
                    <a:pt x="42672" y="64007"/>
                  </a:lnTo>
                  <a:lnTo>
                    <a:pt x="41910" y="60198"/>
                  </a:lnTo>
                  <a:lnTo>
                    <a:pt x="38100" y="58674"/>
                  </a:lnTo>
                  <a:lnTo>
                    <a:pt x="35051" y="60198"/>
                  </a:lnTo>
                  <a:lnTo>
                    <a:pt x="33527" y="64007"/>
                  </a:lnTo>
                  <a:lnTo>
                    <a:pt x="33527" y="216407"/>
                  </a:lnTo>
                  <a:lnTo>
                    <a:pt x="35051" y="219455"/>
                  </a:lnTo>
                  <a:lnTo>
                    <a:pt x="38100" y="220979"/>
                  </a:lnTo>
                  <a:lnTo>
                    <a:pt x="41910" y="219455"/>
                  </a:lnTo>
                  <a:lnTo>
                    <a:pt x="42672" y="216407"/>
                  </a:lnTo>
                  <a:lnTo>
                    <a:pt x="42672" y="76199"/>
                  </a:lnTo>
                  <a:close/>
                </a:path>
                <a:path w="76200" h="220979">
                  <a:moveTo>
                    <a:pt x="35051" y="60198"/>
                  </a:moveTo>
                  <a:lnTo>
                    <a:pt x="38100" y="58674"/>
                  </a:lnTo>
                  <a:lnTo>
                    <a:pt x="41910" y="60198"/>
                  </a:lnTo>
                  <a:lnTo>
                    <a:pt x="42672" y="64007"/>
                  </a:lnTo>
                  <a:lnTo>
                    <a:pt x="76200" y="76200"/>
                  </a:lnTo>
                  <a:lnTo>
                    <a:pt x="38100" y="0"/>
                  </a:lnTo>
                  <a:lnTo>
                    <a:pt x="0" y="76200"/>
                  </a:lnTo>
                  <a:lnTo>
                    <a:pt x="33528" y="76199"/>
                  </a:lnTo>
                  <a:lnTo>
                    <a:pt x="33527" y="64007"/>
                  </a:lnTo>
                  <a:lnTo>
                    <a:pt x="35051" y="60198"/>
                  </a:lnTo>
                  <a:close/>
                </a:path>
              </a:pathLst>
            </a:custGeom>
            <a:solidFill>
              <a:srgbClr val="000000"/>
            </a:solidFill>
          </p:spPr>
          <p:txBody>
            <a:bodyPr wrap="square" lIns="0" tIns="0" rIns="0" bIns="0" rtlCol="0">
              <a:noAutofit/>
            </a:bodyPr>
            <a:lstStyle/>
            <a:p>
              <a:endParaRPr/>
            </a:p>
          </p:txBody>
        </p:sp>
        <p:sp>
          <p:nvSpPr>
            <p:cNvPr id="69" name="object 53"/>
            <p:cNvSpPr/>
            <p:nvPr/>
          </p:nvSpPr>
          <p:spPr>
            <a:xfrm>
              <a:off x="6371082" y="2973325"/>
              <a:ext cx="83820" cy="88392"/>
            </a:xfrm>
            <a:custGeom>
              <a:avLst/>
              <a:gdLst/>
              <a:ahLst/>
              <a:cxnLst/>
              <a:rect l="l" t="t" r="r" b="b"/>
              <a:pathLst>
                <a:path w="83820" h="88392">
                  <a:moveTo>
                    <a:pt x="41909" y="0"/>
                  </a:moveTo>
                  <a:lnTo>
                    <a:pt x="28245" y="2445"/>
                  </a:lnTo>
                  <a:lnTo>
                    <a:pt x="16403" y="9231"/>
                  </a:lnTo>
                  <a:lnTo>
                    <a:pt x="7213" y="19526"/>
                  </a:lnTo>
                  <a:lnTo>
                    <a:pt x="1504" y="32503"/>
                  </a:lnTo>
                  <a:lnTo>
                    <a:pt x="0" y="44196"/>
                  </a:lnTo>
                  <a:lnTo>
                    <a:pt x="2346" y="58714"/>
                  </a:lnTo>
                  <a:lnTo>
                    <a:pt x="8833" y="71211"/>
                  </a:lnTo>
                  <a:lnTo>
                    <a:pt x="18632" y="80857"/>
                  </a:lnTo>
                  <a:lnTo>
                    <a:pt x="30913" y="86824"/>
                  </a:lnTo>
                  <a:lnTo>
                    <a:pt x="41909" y="88392"/>
                  </a:lnTo>
                  <a:lnTo>
                    <a:pt x="55873" y="85946"/>
                  </a:lnTo>
                  <a:lnTo>
                    <a:pt x="67740" y="79160"/>
                  </a:lnTo>
                  <a:lnTo>
                    <a:pt x="76807" y="68865"/>
                  </a:lnTo>
                  <a:lnTo>
                    <a:pt x="82368" y="55888"/>
                  </a:lnTo>
                  <a:lnTo>
                    <a:pt x="83820" y="44196"/>
                  </a:lnTo>
                  <a:lnTo>
                    <a:pt x="81552" y="29677"/>
                  </a:lnTo>
                  <a:lnTo>
                    <a:pt x="75218" y="17180"/>
                  </a:lnTo>
                  <a:lnTo>
                    <a:pt x="65522" y="7534"/>
                  </a:lnTo>
                  <a:lnTo>
                    <a:pt x="53170" y="1567"/>
                  </a:lnTo>
                  <a:lnTo>
                    <a:pt x="41909" y="0"/>
                  </a:lnTo>
                  <a:close/>
                </a:path>
              </a:pathLst>
            </a:custGeom>
            <a:solidFill>
              <a:srgbClr val="727BA2"/>
            </a:solidFill>
          </p:spPr>
          <p:txBody>
            <a:bodyPr wrap="square" lIns="0" tIns="0" rIns="0" bIns="0" rtlCol="0">
              <a:noAutofit/>
            </a:bodyPr>
            <a:lstStyle/>
            <a:p>
              <a:endParaRPr/>
            </a:p>
          </p:txBody>
        </p:sp>
        <p:sp>
          <p:nvSpPr>
            <p:cNvPr id="70" name="object 51"/>
            <p:cNvSpPr/>
            <p:nvPr/>
          </p:nvSpPr>
          <p:spPr>
            <a:xfrm>
              <a:off x="6456426" y="3196591"/>
              <a:ext cx="84581" cy="89153"/>
            </a:xfrm>
            <a:custGeom>
              <a:avLst/>
              <a:gdLst/>
              <a:ahLst/>
              <a:cxnLst/>
              <a:rect l="l" t="t" r="r" b="b"/>
              <a:pathLst>
                <a:path w="84581" h="89153">
                  <a:moveTo>
                    <a:pt x="42672" y="0"/>
                  </a:moveTo>
                  <a:lnTo>
                    <a:pt x="28852" y="2446"/>
                  </a:lnTo>
                  <a:lnTo>
                    <a:pt x="16932" y="9210"/>
                  </a:lnTo>
                  <a:lnTo>
                    <a:pt x="7657" y="19426"/>
                  </a:lnTo>
                  <a:lnTo>
                    <a:pt x="1775" y="32228"/>
                  </a:lnTo>
                  <a:lnTo>
                    <a:pt x="0" y="44957"/>
                  </a:lnTo>
                  <a:lnTo>
                    <a:pt x="2314" y="59359"/>
                  </a:lnTo>
                  <a:lnTo>
                    <a:pt x="8745" y="71780"/>
                  </a:lnTo>
                  <a:lnTo>
                    <a:pt x="18527" y="81414"/>
                  </a:lnTo>
                  <a:lnTo>
                    <a:pt x="30891" y="87452"/>
                  </a:lnTo>
                  <a:lnTo>
                    <a:pt x="42672" y="89153"/>
                  </a:lnTo>
                  <a:lnTo>
                    <a:pt x="56336" y="86708"/>
                  </a:lnTo>
                  <a:lnTo>
                    <a:pt x="68178" y="79922"/>
                  </a:lnTo>
                  <a:lnTo>
                    <a:pt x="77368" y="69627"/>
                  </a:lnTo>
                  <a:lnTo>
                    <a:pt x="83077" y="56650"/>
                  </a:lnTo>
                  <a:lnTo>
                    <a:pt x="84581" y="44957"/>
                  </a:lnTo>
                  <a:lnTo>
                    <a:pt x="82276" y="30478"/>
                  </a:lnTo>
                  <a:lnTo>
                    <a:pt x="75897" y="17862"/>
                  </a:lnTo>
                  <a:lnTo>
                    <a:pt x="66251" y="7997"/>
                  </a:lnTo>
                  <a:lnTo>
                    <a:pt x="54145" y="1770"/>
                  </a:lnTo>
                  <a:lnTo>
                    <a:pt x="42672" y="0"/>
                  </a:lnTo>
                  <a:close/>
                </a:path>
              </a:pathLst>
            </a:custGeom>
            <a:solidFill>
              <a:srgbClr val="727BA2"/>
            </a:solidFill>
          </p:spPr>
          <p:txBody>
            <a:bodyPr wrap="square" lIns="0" tIns="0" rIns="0" bIns="0" rtlCol="0">
              <a:noAutofit/>
            </a:bodyPr>
            <a:lstStyle/>
            <a:p>
              <a:endParaRPr/>
            </a:p>
          </p:txBody>
        </p:sp>
        <p:sp>
          <p:nvSpPr>
            <p:cNvPr id="71" name="object 52"/>
            <p:cNvSpPr/>
            <p:nvPr/>
          </p:nvSpPr>
          <p:spPr>
            <a:xfrm>
              <a:off x="6329934" y="3152395"/>
              <a:ext cx="83820" cy="89153"/>
            </a:xfrm>
            <a:custGeom>
              <a:avLst/>
              <a:gdLst/>
              <a:ahLst/>
              <a:cxnLst/>
              <a:rect l="l" t="t" r="r" b="b"/>
              <a:pathLst>
                <a:path w="83820" h="89153">
                  <a:moveTo>
                    <a:pt x="41910" y="0"/>
                  </a:moveTo>
                  <a:lnTo>
                    <a:pt x="27946" y="2445"/>
                  </a:lnTo>
                  <a:lnTo>
                    <a:pt x="16079" y="9231"/>
                  </a:lnTo>
                  <a:lnTo>
                    <a:pt x="7012" y="19526"/>
                  </a:lnTo>
                  <a:lnTo>
                    <a:pt x="1451" y="32503"/>
                  </a:lnTo>
                  <a:lnTo>
                    <a:pt x="0" y="44196"/>
                  </a:lnTo>
                  <a:lnTo>
                    <a:pt x="2228" y="58972"/>
                  </a:lnTo>
                  <a:lnTo>
                    <a:pt x="8455" y="71616"/>
                  </a:lnTo>
                  <a:lnTo>
                    <a:pt x="17996" y="81361"/>
                  </a:lnTo>
                  <a:lnTo>
                    <a:pt x="30165" y="87440"/>
                  </a:lnTo>
                  <a:lnTo>
                    <a:pt x="41910" y="89153"/>
                  </a:lnTo>
                  <a:lnTo>
                    <a:pt x="55458" y="86744"/>
                  </a:lnTo>
                  <a:lnTo>
                    <a:pt x="67223" y="80025"/>
                  </a:lnTo>
                  <a:lnTo>
                    <a:pt x="76399" y="69763"/>
                  </a:lnTo>
                  <a:lnTo>
                    <a:pt x="82179" y="56726"/>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72" name="object 50"/>
            <p:cNvSpPr/>
            <p:nvPr/>
          </p:nvSpPr>
          <p:spPr>
            <a:xfrm>
              <a:off x="6158484" y="3196591"/>
              <a:ext cx="83820" cy="89153"/>
            </a:xfrm>
            <a:custGeom>
              <a:avLst/>
              <a:gdLst/>
              <a:ahLst/>
              <a:cxnLst/>
              <a:rect l="l" t="t" r="r" b="b"/>
              <a:pathLst>
                <a:path w="83820" h="89153">
                  <a:moveTo>
                    <a:pt x="41910" y="0"/>
                  </a:moveTo>
                  <a:lnTo>
                    <a:pt x="28064" y="2487"/>
                  </a:lnTo>
                  <a:lnTo>
                    <a:pt x="16271" y="9357"/>
                  </a:lnTo>
                  <a:lnTo>
                    <a:pt x="7215" y="19724"/>
                  </a:lnTo>
                  <a:lnTo>
                    <a:pt x="1583" y="32698"/>
                  </a:lnTo>
                  <a:lnTo>
                    <a:pt x="0" y="44957"/>
                  </a:lnTo>
                  <a:lnTo>
                    <a:pt x="2267" y="59476"/>
                  </a:lnTo>
                  <a:lnTo>
                    <a:pt x="8601" y="71973"/>
                  </a:lnTo>
                  <a:lnTo>
                    <a:pt x="18297" y="81619"/>
                  </a:lnTo>
                  <a:lnTo>
                    <a:pt x="30649" y="87586"/>
                  </a:lnTo>
                  <a:lnTo>
                    <a:pt x="41910" y="89153"/>
                  </a:lnTo>
                  <a:lnTo>
                    <a:pt x="55574" y="86708"/>
                  </a:lnTo>
                  <a:lnTo>
                    <a:pt x="67416" y="79922"/>
                  </a:lnTo>
                  <a:lnTo>
                    <a:pt x="76606" y="69627"/>
                  </a:lnTo>
                  <a:lnTo>
                    <a:pt x="82315" y="56650"/>
                  </a:lnTo>
                  <a:lnTo>
                    <a:pt x="83820" y="44957"/>
                  </a:lnTo>
                  <a:lnTo>
                    <a:pt x="81514" y="30478"/>
                  </a:lnTo>
                  <a:lnTo>
                    <a:pt x="75135" y="17862"/>
                  </a:lnTo>
                  <a:lnTo>
                    <a:pt x="65489" y="7997"/>
                  </a:lnTo>
                  <a:lnTo>
                    <a:pt x="53383" y="1770"/>
                  </a:lnTo>
                  <a:lnTo>
                    <a:pt x="41910" y="0"/>
                  </a:lnTo>
                  <a:close/>
                </a:path>
              </a:pathLst>
            </a:custGeom>
            <a:solidFill>
              <a:srgbClr val="727BA2"/>
            </a:solidFill>
          </p:spPr>
          <p:txBody>
            <a:bodyPr wrap="square" lIns="0" tIns="0" rIns="0" bIns="0" rtlCol="0">
              <a:noAutofit/>
            </a:bodyPr>
            <a:lstStyle/>
            <a:p>
              <a:endParaRPr/>
            </a:p>
          </p:txBody>
        </p:sp>
        <p:sp>
          <p:nvSpPr>
            <p:cNvPr id="73" name="object 49"/>
            <p:cNvSpPr/>
            <p:nvPr/>
          </p:nvSpPr>
          <p:spPr>
            <a:xfrm>
              <a:off x="6541008" y="2973325"/>
              <a:ext cx="83820" cy="88392"/>
            </a:xfrm>
            <a:custGeom>
              <a:avLst/>
              <a:gdLst/>
              <a:ahLst/>
              <a:cxnLst/>
              <a:rect l="l" t="t" r="r" b="b"/>
              <a:pathLst>
                <a:path w="83820" h="88392">
                  <a:moveTo>
                    <a:pt x="41910" y="0"/>
                  </a:moveTo>
                  <a:lnTo>
                    <a:pt x="27946" y="2445"/>
                  </a:lnTo>
                  <a:lnTo>
                    <a:pt x="16079" y="9231"/>
                  </a:lnTo>
                  <a:lnTo>
                    <a:pt x="7012" y="19526"/>
                  </a:lnTo>
                  <a:lnTo>
                    <a:pt x="1451" y="32503"/>
                  </a:lnTo>
                  <a:lnTo>
                    <a:pt x="0" y="44196"/>
                  </a:lnTo>
                  <a:lnTo>
                    <a:pt x="2267" y="58714"/>
                  </a:lnTo>
                  <a:lnTo>
                    <a:pt x="8601" y="71211"/>
                  </a:lnTo>
                  <a:lnTo>
                    <a:pt x="18297" y="80857"/>
                  </a:lnTo>
                  <a:lnTo>
                    <a:pt x="30649" y="86824"/>
                  </a:lnTo>
                  <a:lnTo>
                    <a:pt x="41910" y="88392"/>
                  </a:lnTo>
                  <a:lnTo>
                    <a:pt x="55574" y="85946"/>
                  </a:lnTo>
                  <a:lnTo>
                    <a:pt x="67416" y="79160"/>
                  </a:lnTo>
                  <a:lnTo>
                    <a:pt x="76606" y="68865"/>
                  </a:lnTo>
                  <a:lnTo>
                    <a:pt x="82315" y="55888"/>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74" name="object 48"/>
            <p:cNvSpPr/>
            <p:nvPr/>
          </p:nvSpPr>
          <p:spPr>
            <a:xfrm>
              <a:off x="6712458" y="3061717"/>
              <a:ext cx="83820" cy="89153"/>
            </a:xfrm>
            <a:custGeom>
              <a:avLst/>
              <a:gdLst/>
              <a:ahLst/>
              <a:cxnLst/>
              <a:rect l="l" t="t" r="r" b="b"/>
              <a:pathLst>
                <a:path w="83820" h="89153">
                  <a:moveTo>
                    <a:pt x="41910" y="0"/>
                  </a:moveTo>
                  <a:lnTo>
                    <a:pt x="28064" y="2487"/>
                  </a:lnTo>
                  <a:lnTo>
                    <a:pt x="16271" y="9357"/>
                  </a:lnTo>
                  <a:lnTo>
                    <a:pt x="7215" y="19724"/>
                  </a:lnTo>
                  <a:lnTo>
                    <a:pt x="1583" y="32698"/>
                  </a:lnTo>
                  <a:lnTo>
                    <a:pt x="0" y="44957"/>
                  </a:lnTo>
                  <a:lnTo>
                    <a:pt x="2267" y="59476"/>
                  </a:lnTo>
                  <a:lnTo>
                    <a:pt x="8601" y="71973"/>
                  </a:lnTo>
                  <a:lnTo>
                    <a:pt x="18297" y="81619"/>
                  </a:lnTo>
                  <a:lnTo>
                    <a:pt x="30649" y="87586"/>
                  </a:lnTo>
                  <a:lnTo>
                    <a:pt x="41910" y="89153"/>
                  </a:lnTo>
                  <a:lnTo>
                    <a:pt x="55574" y="86708"/>
                  </a:lnTo>
                  <a:lnTo>
                    <a:pt x="67416" y="79922"/>
                  </a:lnTo>
                  <a:lnTo>
                    <a:pt x="76606" y="69627"/>
                  </a:lnTo>
                  <a:lnTo>
                    <a:pt x="82315" y="56650"/>
                  </a:lnTo>
                  <a:lnTo>
                    <a:pt x="83820" y="44957"/>
                  </a:lnTo>
                  <a:lnTo>
                    <a:pt x="81514" y="30478"/>
                  </a:lnTo>
                  <a:lnTo>
                    <a:pt x="75135" y="17862"/>
                  </a:lnTo>
                  <a:lnTo>
                    <a:pt x="65489" y="7997"/>
                  </a:lnTo>
                  <a:lnTo>
                    <a:pt x="53383" y="1770"/>
                  </a:lnTo>
                  <a:lnTo>
                    <a:pt x="41910" y="0"/>
                  </a:lnTo>
                  <a:close/>
                </a:path>
              </a:pathLst>
            </a:custGeom>
            <a:solidFill>
              <a:srgbClr val="727BA2"/>
            </a:solidFill>
          </p:spPr>
          <p:txBody>
            <a:bodyPr wrap="square" lIns="0" tIns="0" rIns="0" bIns="0" rtlCol="0">
              <a:noAutofit/>
            </a:bodyPr>
            <a:lstStyle/>
            <a:p>
              <a:endParaRPr/>
            </a:p>
          </p:txBody>
        </p:sp>
        <p:sp>
          <p:nvSpPr>
            <p:cNvPr id="75" name="object 47"/>
            <p:cNvSpPr/>
            <p:nvPr/>
          </p:nvSpPr>
          <p:spPr>
            <a:xfrm>
              <a:off x="6116574" y="3061717"/>
              <a:ext cx="84581" cy="89153"/>
            </a:xfrm>
            <a:custGeom>
              <a:avLst/>
              <a:gdLst/>
              <a:ahLst/>
              <a:cxnLst/>
              <a:rect l="l" t="t" r="r" b="b"/>
              <a:pathLst>
                <a:path w="84581" h="89153">
                  <a:moveTo>
                    <a:pt x="42672" y="0"/>
                  </a:moveTo>
                  <a:lnTo>
                    <a:pt x="28852" y="2446"/>
                  </a:lnTo>
                  <a:lnTo>
                    <a:pt x="16932" y="9210"/>
                  </a:lnTo>
                  <a:lnTo>
                    <a:pt x="7657" y="19426"/>
                  </a:lnTo>
                  <a:lnTo>
                    <a:pt x="1775" y="32228"/>
                  </a:lnTo>
                  <a:lnTo>
                    <a:pt x="0" y="44957"/>
                  </a:lnTo>
                  <a:lnTo>
                    <a:pt x="2314" y="59359"/>
                  </a:lnTo>
                  <a:lnTo>
                    <a:pt x="8745" y="71780"/>
                  </a:lnTo>
                  <a:lnTo>
                    <a:pt x="18527" y="81414"/>
                  </a:lnTo>
                  <a:lnTo>
                    <a:pt x="30891" y="87452"/>
                  </a:lnTo>
                  <a:lnTo>
                    <a:pt x="42672" y="89153"/>
                  </a:lnTo>
                  <a:lnTo>
                    <a:pt x="56336" y="86708"/>
                  </a:lnTo>
                  <a:lnTo>
                    <a:pt x="68178" y="79922"/>
                  </a:lnTo>
                  <a:lnTo>
                    <a:pt x="77368" y="69627"/>
                  </a:lnTo>
                  <a:lnTo>
                    <a:pt x="83077" y="56650"/>
                  </a:lnTo>
                  <a:lnTo>
                    <a:pt x="84581" y="44957"/>
                  </a:lnTo>
                  <a:lnTo>
                    <a:pt x="82276" y="30478"/>
                  </a:lnTo>
                  <a:lnTo>
                    <a:pt x="75897" y="17862"/>
                  </a:lnTo>
                  <a:lnTo>
                    <a:pt x="66251" y="7997"/>
                  </a:lnTo>
                  <a:lnTo>
                    <a:pt x="54145" y="1770"/>
                  </a:lnTo>
                  <a:lnTo>
                    <a:pt x="42672" y="0"/>
                  </a:lnTo>
                  <a:close/>
                </a:path>
              </a:pathLst>
            </a:custGeom>
            <a:solidFill>
              <a:srgbClr val="727BA2"/>
            </a:solidFill>
          </p:spPr>
          <p:txBody>
            <a:bodyPr wrap="square" lIns="0" tIns="0" rIns="0" bIns="0" rtlCol="0">
              <a:noAutofit/>
            </a:bodyPr>
            <a:lstStyle/>
            <a:p>
              <a:endParaRPr/>
            </a:p>
          </p:txBody>
        </p:sp>
        <p:sp>
          <p:nvSpPr>
            <p:cNvPr id="76" name="object 46"/>
            <p:cNvSpPr/>
            <p:nvPr/>
          </p:nvSpPr>
          <p:spPr>
            <a:xfrm>
              <a:off x="8026908" y="2973325"/>
              <a:ext cx="83820" cy="88392"/>
            </a:xfrm>
            <a:custGeom>
              <a:avLst/>
              <a:gdLst/>
              <a:ahLst/>
              <a:cxnLst/>
              <a:rect l="l" t="t" r="r" b="b"/>
              <a:pathLst>
                <a:path w="83820" h="88392">
                  <a:moveTo>
                    <a:pt x="41910" y="0"/>
                  </a:moveTo>
                  <a:lnTo>
                    <a:pt x="27946" y="2445"/>
                  </a:lnTo>
                  <a:lnTo>
                    <a:pt x="16079" y="9231"/>
                  </a:lnTo>
                  <a:lnTo>
                    <a:pt x="7012" y="19526"/>
                  </a:lnTo>
                  <a:lnTo>
                    <a:pt x="1451" y="32503"/>
                  </a:lnTo>
                  <a:lnTo>
                    <a:pt x="0" y="44196"/>
                  </a:lnTo>
                  <a:lnTo>
                    <a:pt x="2267" y="58714"/>
                  </a:lnTo>
                  <a:lnTo>
                    <a:pt x="8601" y="71211"/>
                  </a:lnTo>
                  <a:lnTo>
                    <a:pt x="18297" y="80857"/>
                  </a:lnTo>
                  <a:lnTo>
                    <a:pt x="30649" y="86824"/>
                  </a:lnTo>
                  <a:lnTo>
                    <a:pt x="41910" y="88392"/>
                  </a:lnTo>
                  <a:lnTo>
                    <a:pt x="55574" y="85946"/>
                  </a:lnTo>
                  <a:lnTo>
                    <a:pt x="67416" y="79160"/>
                  </a:lnTo>
                  <a:lnTo>
                    <a:pt x="76606" y="68865"/>
                  </a:lnTo>
                  <a:lnTo>
                    <a:pt x="82315" y="55888"/>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77" name="object 44"/>
            <p:cNvSpPr/>
            <p:nvPr/>
          </p:nvSpPr>
          <p:spPr>
            <a:xfrm>
              <a:off x="8112252" y="3196591"/>
              <a:ext cx="84581" cy="89153"/>
            </a:xfrm>
            <a:custGeom>
              <a:avLst/>
              <a:gdLst/>
              <a:ahLst/>
              <a:cxnLst/>
              <a:rect l="l" t="t" r="r" b="b"/>
              <a:pathLst>
                <a:path w="84581" h="89153">
                  <a:moveTo>
                    <a:pt x="41909" y="0"/>
                  </a:moveTo>
                  <a:lnTo>
                    <a:pt x="28361" y="2487"/>
                  </a:lnTo>
                  <a:lnTo>
                    <a:pt x="16596" y="9357"/>
                  </a:lnTo>
                  <a:lnTo>
                    <a:pt x="7420" y="19724"/>
                  </a:lnTo>
                  <a:lnTo>
                    <a:pt x="1640" y="32698"/>
                  </a:lnTo>
                  <a:lnTo>
                    <a:pt x="0" y="44957"/>
                  </a:lnTo>
                  <a:lnTo>
                    <a:pt x="2346" y="59476"/>
                  </a:lnTo>
                  <a:lnTo>
                    <a:pt x="8833" y="71973"/>
                  </a:lnTo>
                  <a:lnTo>
                    <a:pt x="18632" y="81619"/>
                  </a:lnTo>
                  <a:lnTo>
                    <a:pt x="30913" y="87586"/>
                  </a:lnTo>
                  <a:lnTo>
                    <a:pt x="41909" y="89153"/>
                  </a:lnTo>
                  <a:lnTo>
                    <a:pt x="55845" y="86748"/>
                  </a:lnTo>
                  <a:lnTo>
                    <a:pt x="67841" y="80071"/>
                  </a:lnTo>
                  <a:lnTo>
                    <a:pt x="77130" y="69929"/>
                  </a:lnTo>
                  <a:lnTo>
                    <a:pt x="82944" y="57130"/>
                  </a:lnTo>
                  <a:lnTo>
                    <a:pt x="84581" y="44957"/>
                  </a:lnTo>
                  <a:lnTo>
                    <a:pt x="82307" y="30593"/>
                  </a:lnTo>
                  <a:lnTo>
                    <a:pt x="75981" y="18054"/>
                  </a:lnTo>
                  <a:lnTo>
                    <a:pt x="66352" y="8205"/>
                  </a:lnTo>
                  <a:lnTo>
                    <a:pt x="54165" y="1911"/>
                  </a:lnTo>
                  <a:lnTo>
                    <a:pt x="41909" y="0"/>
                  </a:lnTo>
                  <a:close/>
                </a:path>
              </a:pathLst>
            </a:custGeom>
            <a:solidFill>
              <a:srgbClr val="727BA2"/>
            </a:solidFill>
          </p:spPr>
          <p:txBody>
            <a:bodyPr wrap="square" lIns="0" tIns="0" rIns="0" bIns="0" rtlCol="0">
              <a:noAutofit/>
            </a:bodyPr>
            <a:lstStyle/>
            <a:p>
              <a:endParaRPr/>
            </a:p>
          </p:txBody>
        </p:sp>
        <p:sp>
          <p:nvSpPr>
            <p:cNvPr id="78" name="object 45"/>
            <p:cNvSpPr/>
            <p:nvPr/>
          </p:nvSpPr>
          <p:spPr>
            <a:xfrm>
              <a:off x="7985760" y="3152395"/>
              <a:ext cx="83820" cy="89153"/>
            </a:xfrm>
            <a:custGeom>
              <a:avLst/>
              <a:gdLst/>
              <a:ahLst/>
              <a:cxnLst/>
              <a:rect l="l" t="t" r="r" b="b"/>
              <a:pathLst>
                <a:path w="83820" h="89153">
                  <a:moveTo>
                    <a:pt x="41910" y="0"/>
                  </a:moveTo>
                  <a:lnTo>
                    <a:pt x="27946" y="2445"/>
                  </a:lnTo>
                  <a:lnTo>
                    <a:pt x="16079" y="9231"/>
                  </a:lnTo>
                  <a:lnTo>
                    <a:pt x="7012" y="19526"/>
                  </a:lnTo>
                  <a:lnTo>
                    <a:pt x="1451" y="32503"/>
                  </a:lnTo>
                  <a:lnTo>
                    <a:pt x="0" y="44196"/>
                  </a:lnTo>
                  <a:lnTo>
                    <a:pt x="2228" y="58972"/>
                  </a:lnTo>
                  <a:lnTo>
                    <a:pt x="8455" y="71616"/>
                  </a:lnTo>
                  <a:lnTo>
                    <a:pt x="17996" y="81361"/>
                  </a:lnTo>
                  <a:lnTo>
                    <a:pt x="30165" y="87440"/>
                  </a:lnTo>
                  <a:lnTo>
                    <a:pt x="41910" y="89153"/>
                  </a:lnTo>
                  <a:lnTo>
                    <a:pt x="55458" y="86744"/>
                  </a:lnTo>
                  <a:lnTo>
                    <a:pt x="67223" y="80025"/>
                  </a:lnTo>
                  <a:lnTo>
                    <a:pt x="76399" y="69763"/>
                  </a:lnTo>
                  <a:lnTo>
                    <a:pt x="82179" y="56726"/>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79" name="object 43"/>
            <p:cNvSpPr/>
            <p:nvPr/>
          </p:nvSpPr>
          <p:spPr>
            <a:xfrm>
              <a:off x="7814310" y="3196591"/>
              <a:ext cx="83820" cy="89153"/>
            </a:xfrm>
            <a:custGeom>
              <a:avLst/>
              <a:gdLst/>
              <a:ahLst/>
              <a:cxnLst/>
              <a:rect l="l" t="t" r="r" b="b"/>
              <a:pathLst>
                <a:path w="83820" h="89153">
                  <a:moveTo>
                    <a:pt x="41910" y="0"/>
                  </a:moveTo>
                  <a:lnTo>
                    <a:pt x="28064" y="2487"/>
                  </a:lnTo>
                  <a:lnTo>
                    <a:pt x="16271" y="9357"/>
                  </a:lnTo>
                  <a:lnTo>
                    <a:pt x="7215" y="19724"/>
                  </a:lnTo>
                  <a:lnTo>
                    <a:pt x="1583" y="32698"/>
                  </a:lnTo>
                  <a:lnTo>
                    <a:pt x="0" y="44957"/>
                  </a:lnTo>
                  <a:lnTo>
                    <a:pt x="2267" y="59476"/>
                  </a:lnTo>
                  <a:lnTo>
                    <a:pt x="8601" y="71973"/>
                  </a:lnTo>
                  <a:lnTo>
                    <a:pt x="18297" y="81619"/>
                  </a:lnTo>
                  <a:lnTo>
                    <a:pt x="30649" y="87586"/>
                  </a:lnTo>
                  <a:lnTo>
                    <a:pt x="41910" y="89153"/>
                  </a:lnTo>
                  <a:lnTo>
                    <a:pt x="55574" y="86708"/>
                  </a:lnTo>
                  <a:lnTo>
                    <a:pt x="67416" y="79922"/>
                  </a:lnTo>
                  <a:lnTo>
                    <a:pt x="76606" y="69627"/>
                  </a:lnTo>
                  <a:lnTo>
                    <a:pt x="82315" y="56650"/>
                  </a:lnTo>
                  <a:lnTo>
                    <a:pt x="83820" y="44957"/>
                  </a:lnTo>
                  <a:lnTo>
                    <a:pt x="81514" y="30478"/>
                  </a:lnTo>
                  <a:lnTo>
                    <a:pt x="75135" y="17862"/>
                  </a:lnTo>
                  <a:lnTo>
                    <a:pt x="65489" y="7997"/>
                  </a:lnTo>
                  <a:lnTo>
                    <a:pt x="53383" y="1770"/>
                  </a:lnTo>
                  <a:lnTo>
                    <a:pt x="41910" y="0"/>
                  </a:lnTo>
                  <a:close/>
                </a:path>
              </a:pathLst>
            </a:custGeom>
            <a:solidFill>
              <a:srgbClr val="727BA2"/>
            </a:solidFill>
          </p:spPr>
          <p:txBody>
            <a:bodyPr wrap="square" lIns="0" tIns="0" rIns="0" bIns="0" rtlCol="0">
              <a:noAutofit/>
            </a:bodyPr>
            <a:lstStyle/>
            <a:p>
              <a:endParaRPr/>
            </a:p>
          </p:txBody>
        </p:sp>
        <p:sp>
          <p:nvSpPr>
            <p:cNvPr id="80" name="object 42"/>
            <p:cNvSpPr/>
            <p:nvPr/>
          </p:nvSpPr>
          <p:spPr>
            <a:xfrm>
              <a:off x="8196834" y="2973325"/>
              <a:ext cx="83820" cy="88392"/>
            </a:xfrm>
            <a:custGeom>
              <a:avLst/>
              <a:gdLst/>
              <a:ahLst/>
              <a:cxnLst/>
              <a:rect l="l" t="t" r="r" b="b"/>
              <a:pathLst>
                <a:path w="83820" h="88392">
                  <a:moveTo>
                    <a:pt x="41910" y="0"/>
                  </a:moveTo>
                  <a:lnTo>
                    <a:pt x="27946" y="2445"/>
                  </a:lnTo>
                  <a:lnTo>
                    <a:pt x="16079" y="9231"/>
                  </a:lnTo>
                  <a:lnTo>
                    <a:pt x="7012" y="19526"/>
                  </a:lnTo>
                  <a:lnTo>
                    <a:pt x="1451" y="32503"/>
                  </a:lnTo>
                  <a:lnTo>
                    <a:pt x="0" y="44196"/>
                  </a:lnTo>
                  <a:lnTo>
                    <a:pt x="2267" y="58714"/>
                  </a:lnTo>
                  <a:lnTo>
                    <a:pt x="8601" y="71211"/>
                  </a:lnTo>
                  <a:lnTo>
                    <a:pt x="18297" y="80857"/>
                  </a:lnTo>
                  <a:lnTo>
                    <a:pt x="30649" y="86824"/>
                  </a:lnTo>
                  <a:lnTo>
                    <a:pt x="41910" y="88392"/>
                  </a:lnTo>
                  <a:lnTo>
                    <a:pt x="55574" y="85946"/>
                  </a:lnTo>
                  <a:lnTo>
                    <a:pt x="67416" y="79160"/>
                  </a:lnTo>
                  <a:lnTo>
                    <a:pt x="76606" y="68865"/>
                  </a:lnTo>
                  <a:lnTo>
                    <a:pt x="82315" y="55888"/>
                  </a:lnTo>
                  <a:lnTo>
                    <a:pt x="83820" y="44196"/>
                  </a:lnTo>
                  <a:lnTo>
                    <a:pt x="81473" y="29677"/>
                  </a:lnTo>
                  <a:lnTo>
                    <a:pt x="74986" y="17180"/>
                  </a:lnTo>
                  <a:lnTo>
                    <a:pt x="65187" y="7534"/>
                  </a:lnTo>
                  <a:lnTo>
                    <a:pt x="52906" y="1567"/>
                  </a:lnTo>
                  <a:lnTo>
                    <a:pt x="41910" y="0"/>
                  </a:lnTo>
                  <a:close/>
                </a:path>
              </a:pathLst>
            </a:custGeom>
            <a:solidFill>
              <a:srgbClr val="727BA2"/>
            </a:solidFill>
          </p:spPr>
          <p:txBody>
            <a:bodyPr wrap="square" lIns="0" tIns="0" rIns="0" bIns="0" rtlCol="0">
              <a:noAutofit/>
            </a:bodyPr>
            <a:lstStyle/>
            <a:p>
              <a:endParaRPr/>
            </a:p>
          </p:txBody>
        </p:sp>
        <p:sp>
          <p:nvSpPr>
            <p:cNvPr id="81" name="object 41"/>
            <p:cNvSpPr/>
            <p:nvPr/>
          </p:nvSpPr>
          <p:spPr>
            <a:xfrm>
              <a:off x="8368284" y="3061717"/>
              <a:ext cx="83820" cy="89153"/>
            </a:xfrm>
            <a:custGeom>
              <a:avLst/>
              <a:gdLst/>
              <a:ahLst/>
              <a:cxnLst/>
              <a:rect l="l" t="t" r="r" b="b"/>
              <a:pathLst>
                <a:path w="83820" h="89153">
                  <a:moveTo>
                    <a:pt x="41910" y="0"/>
                  </a:moveTo>
                  <a:lnTo>
                    <a:pt x="28064" y="2487"/>
                  </a:lnTo>
                  <a:lnTo>
                    <a:pt x="16271" y="9357"/>
                  </a:lnTo>
                  <a:lnTo>
                    <a:pt x="7215" y="19724"/>
                  </a:lnTo>
                  <a:lnTo>
                    <a:pt x="1583" y="32698"/>
                  </a:lnTo>
                  <a:lnTo>
                    <a:pt x="0" y="44957"/>
                  </a:lnTo>
                  <a:lnTo>
                    <a:pt x="2267" y="59476"/>
                  </a:lnTo>
                  <a:lnTo>
                    <a:pt x="8601" y="71973"/>
                  </a:lnTo>
                  <a:lnTo>
                    <a:pt x="18297" y="81619"/>
                  </a:lnTo>
                  <a:lnTo>
                    <a:pt x="30649" y="87586"/>
                  </a:lnTo>
                  <a:lnTo>
                    <a:pt x="41910" y="89153"/>
                  </a:lnTo>
                  <a:lnTo>
                    <a:pt x="55574" y="86708"/>
                  </a:lnTo>
                  <a:lnTo>
                    <a:pt x="67416" y="79922"/>
                  </a:lnTo>
                  <a:lnTo>
                    <a:pt x="76606" y="69627"/>
                  </a:lnTo>
                  <a:lnTo>
                    <a:pt x="82315" y="56650"/>
                  </a:lnTo>
                  <a:lnTo>
                    <a:pt x="83820" y="44957"/>
                  </a:lnTo>
                  <a:lnTo>
                    <a:pt x="81514" y="30478"/>
                  </a:lnTo>
                  <a:lnTo>
                    <a:pt x="75135" y="17862"/>
                  </a:lnTo>
                  <a:lnTo>
                    <a:pt x="65489" y="7997"/>
                  </a:lnTo>
                  <a:lnTo>
                    <a:pt x="53383" y="1770"/>
                  </a:lnTo>
                  <a:lnTo>
                    <a:pt x="41910" y="0"/>
                  </a:lnTo>
                  <a:close/>
                </a:path>
              </a:pathLst>
            </a:custGeom>
            <a:solidFill>
              <a:srgbClr val="727BA2"/>
            </a:solidFill>
          </p:spPr>
          <p:txBody>
            <a:bodyPr wrap="square" lIns="0" tIns="0" rIns="0" bIns="0" rtlCol="0">
              <a:noAutofit/>
            </a:bodyPr>
            <a:lstStyle/>
            <a:p>
              <a:endParaRPr/>
            </a:p>
          </p:txBody>
        </p:sp>
        <p:sp>
          <p:nvSpPr>
            <p:cNvPr id="82" name="object 40"/>
            <p:cNvSpPr/>
            <p:nvPr/>
          </p:nvSpPr>
          <p:spPr>
            <a:xfrm>
              <a:off x="7772400" y="3061717"/>
              <a:ext cx="84581" cy="89153"/>
            </a:xfrm>
            <a:custGeom>
              <a:avLst/>
              <a:gdLst/>
              <a:ahLst/>
              <a:cxnLst/>
              <a:rect l="l" t="t" r="r" b="b"/>
              <a:pathLst>
                <a:path w="84581" h="89153">
                  <a:moveTo>
                    <a:pt x="42672" y="0"/>
                  </a:moveTo>
                  <a:lnTo>
                    <a:pt x="28852" y="2446"/>
                  </a:lnTo>
                  <a:lnTo>
                    <a:pt x="16932" y="9210"/>
                  </a:lnTo>
                  <a:lnTo>
                    <a:pt x="7657" y="19426"/>
                  </a:lnTo>
                  <a:lnTo>
                    <a:pt x="1775" y="32228"/>
                  </a:lnTo>
                  <a:lnTo>
                    <a:pt x="0" y="44957"/>
                  </a:lnTo>
                  <a:lnTo>
                    <a:pt x="2314" y="59359"/>
                  </a:lnTo>
                  <a:lnTo>
                    <a:pt x="8745" y="71780"/>
                  </a:lnTo>
                  <a:lnTo>
                    <a:pt x="18527" y="81414"/>
                  </a:lnTo>
                  <a:lnTo>
                    <a:pt x="30891" y="87452"/>
                  </a:lnTo>
                  <a:lnTo>
                    <a:pt x="42672" y="89153"/>
                  </a:lnTo>
                  <a:lnTo>
                    <a:pt x="56336" y="86708"/>
                  </a:lnTo>
                  <a:lnTo>
                    <a:pt x="68178" y="79922"/>
                  </a:lnTo>
                  <a:lnTo>
                    <a:pt x="77368" y="69627"/>
                  </a:lnTo>
                  <a:lnTo>
                    <a:pt x="83077" y="56650"/>
                  </a:lnTo>
                  <a:lnTo>
                    <a:pt x="84581" y="44957"/>
                  </a:lnTo>
                  <a:lnTo>
                    <a:pt x="82276" y="30478"/>
                  </a:lnTo>
                  <a:lnTo>
                    <a:pt x="75897" y="17862"/>
                  </a:lnTo>
                  <a:lnTo>
                    <a:pt x="66251" y="7997"/>
                  </a:lnTo>
                  <a:lnTo>
                    <a:pt x="54145" y="1770"/>
                  </a:lnTo>
                  <a:lnTo>
                    <a:pt x="42672" y="0"/>
                  </a:lnTo>
                  <a:close/>
                </a:path>
              </a:pathLst>
            </a:custGeom>
            <a:solidFill>
              <a:srgbClr val="727BA2"/>
            </a:solidFill>
          </p:spPr>
          <p:txBody>
            <a:bodyPr wrap="square" lIns="0" tIns="0" rIns="0" bIns="0" rtlCol="0">
              <a:noAutofit/>
            </a:bodyPr>
            <a:lstStyle/>
            <a:p>
              <a:endParaRPr/>
            </a:p>
          </p:txBody>
        </p:sp>
        <p:sp>
          <p:nvSpPr>
            <p:cNvPr id="83" name="object 36"/>
            <p:cNvSpPr/>
            <p:nvPr/>
          </p:nvSpPr>
          <p:spPr>
            <a:xfrm>
              <a:off x="6099810" y="2249425"/>
              <a:ext cx="720090" cy="360425"/>
            </a:xfrm>
            <a:custGeom>
              <a:avLst/>
              <a:gdLst/>
              <a:ahLst/>
              <a:cxnLst/>
              <a:rect l="l" t="t" r="r" b="b"/>
              <a:pathLst>
                <a:path w="720090" h="360425">
                  <a:moveTo>
                    <a:pt x="0" y="0"/>
                  </a:moveTo>
                  <a:lnTo>
                    <a:pt x="0" y="360425"/>
                  </a:lnTo>
                  <a:lnTo>
                    <a:pt x="720090" y="360425"/>
                  </a:lnTo>
                  <a:lnTo>
                    <a:pt x="720090" y="0"/>
                  </a:lnTo>
                  <a:lnTo>
                    <a:pt x="0" y="0"/>
                  </a:lnTo>
                  <a:close/>
                </a:path>
              </a:pathLst>
            </a:custGeom>
            <a:ln w="25399">
              <a:solidFill>
                <a:srgbClr val="983300"/>
              </a:solidFill>
            </a:ln>
          </p:spPr>
          <p:txBody>
            <a:bodyPr wrap="square" lIns="0" tIns="0" rIns="0" bIns="0" rtlCol="0">
              <a:noAutofit/>
            </a:bodyPr>
            <a:lstStyle/>
            <a:p>
              <a:endParaRPr/>
            </a:p>
          </p:txBody>
        </p:sp>
        <p:sp>
          <p:nvSpPr>
            <p:cNvPr id="84" name="object 37"/>
            <p:cNvSpPr/>
            <p:nvPr/>
          </p:nvSpPr>
          <p:spPr>
            <a:xfrm>
              <a:off x="6433058"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85" name="object 38"/>
            <p:cNvSpPr/>
            <p:nvPr/>
          </p:nvSpPr>
          <p:spPr>
            <a:xfrm>
              <a:off x="6433058"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86" name="object 39"/>
            <p:cNvSpPr/>
            <p:nvPr/>
          </p:nvSpPr>
          <p:spPr>
            <a:xfrm>
              <a:off x="6396228" y="2017776"/>
              <a:ext cx="76200" cy="220218"/>
            </a:xfrm>
            <a:custGeom>
              <a:avLst/>
              <a:gdLst/>
              <a:ahLst/>
              <a:cxnLst/>
              <a:rect l="l" t="t" r="r" b="b"/>
              <a:pathLst>
                <a:path w="76200" h="220218">
                  <a:moveTo>
                    <a:pt x="42672" y="76199"/>
                  </a:moveTo>
                  <a:lnTo>
                    <a:pt x="76200" y="76200"/>
                  </a:lnTo>
                  <a:lnTo>
                    <a:pt x="42672" y="63246"/>
                  </a:lnTo>
                  <a:lnTo>
                    <a:pt x="41909" y="59436"/>
                  </a:lnTo>
                  <a:lnTo>
                    <a:pt x="38100" y="58674"/>
                  </a:lnTo>
                  <a:lnTo>
                    <a:pt x="35051" y="59436"/>
                  </a:lnTo>
                  <a:lnTo>
                    <a:pt x="33527" y="63246"/>
                  </a:lnTo>
                  <a:lnTo>
                    <a:pt x="33527" y="215646"/>
                  </a:lnTo>
                  <a:lnTo>
                    <a:pt x="35051" y="218694"/>
                  </a:lnTo>
                  <a:lnTo>
                    <a:pt x="38100" y="220218"/>
                  </a:lnTo>
                  <a:lnTo>
                    <a:pt x="41909" y="218694"/>
                  </a:lnTo>
                  <a:lnTo>
                    <a:pt x="42672" y="215646"/>
                  </a:lnTo>
                  <a:lnTo>
                    <a:pt x="42672" y="76199"/>
                  </a:lnTo>
                  <a:close/>
                </a:path>
                <a:path w="76200" h="220218">
                  <a:moveTo>
                    <a:pt x="35051" y="59436"/>
                  </a:moveTo>
                  <a:lnTo>
                    <a:pt x="38100" y="58674"/>
                  </a:lnTo>
                  <a:lnTo>
                    <a:pt x="41909" y="59436"/>
                  </a:lnTo>
                  <a:lnTo>
                    <a:pt x="42672" y="63246"/>
                  </a:lnTo>
                  <a:lnTo>
                    <a:pt x="76200" y="76200"/>
                  </a:lnTo>
                  <a:lnTo>
                    <a:pt x="38100" y="0"/>
                  </a:lnTo>
                  <a:lnTo>
                    <a:pt x="0" y="76200"/>
                  </a:lnTo>
                  <a:lnTo>
                    <a:pt x="33528" y="76199"/>
                  </a:lnTo>
                  <a:lnTo>
                    <a:pt x="33527" y="63246"/>
                  </a:lnTo>
                  <a:lnTo>
                    <a:pt x="35051" y="59436"/>
                  </a:lnTo>
                  <a:close/>
                </a:path>
              </a:pathLst>
            </a:custGeom>
            <a:solidFill>
              <a:srgbClr val="000000"/>
            </a:solidFill>
          </p:spPr>
          <p:txBody>
            <a:bodyPr wrap="square" lIns="0" tIns="0" rIns="0" bIns="0" rtlCol="0">
              <a:noAutofit/>
            </a:bodyPr>
            <a:lstStyle/>
            <a:p>
              <a:endParaRPr/>
            </a:p>
          </p:txBody>
        </p:sp>
        <p:sp>
          <p:nvSpPr>
            <p:cNvPr id="87" name="object 32"/>
            <p:cNvSpPr/>
            <p:nvPr/>
          </p:nvSpPr>
          <p:spPr>
            <a:xfrm>
              <a:off x="7770876" y="2249425"/>
              <a:ext cx="720851" cy="360425"/>
            </a:xfrm>
            <a:custGeom>
              <a:avLst/>
              <a:gdLst/>
              <a:ahLst/>
              <a:cxnLst/>
              <a:rect l="l" t="t" r="r" b="b"/>
              <a:pathLst>
                <a:path w="720851" h="360425">
                  <a:moveTo>
                    <a:pt x="0" y="0"/>
                  </a:moveTo>
                  <a:lnTo>
                    <a:pt x="0" y="360425"/>
                  </a:lnTo>
                  <a:lnTo>
                    <a:pt x="720851" y="360425"/>
                  </a:lnTo>
                  <a:lnTo>
                    <a:pt x="720851" y="0"/>
                  </a:lnTo>
                  <a:lnTo>
                    <a:pt x="0" y="0"/>
                  </a:lnTo>
                  <a:close/>
                </a:path>
              </a:pathLst>
            </a:custGeom>
            <a:ln w="25399">
              <a:solidFill>
                <a:srgbClr val="983300"/>
              </a:solidFill>
            </a:ln>
          </p:spPr>
          <p:txBody>
            <a:bodyPr wrap="square" lIns="0" tIns="0" rIns="0" bIns="0" rtlCol="0">
              <a:noAutofit/>
            </a:bodyPr>
            <a:lstStyle/>
            <a:p>
              <a:endParaRPr/>
            </a:p>
          </p:txBody>
        </p:sp>
        <p:sp>
          <p:nvSpPr>
            <p:cNvPr id="88" name="object 33"/>
            <p:cNvSpPr/>
            <p:nvPr/>
          </p:nvSpPr>
          <p:spPr>
            <a:xfrm>
              <a:off x="8090408"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89" name="object 34"/>
            <p:cNvSpPr/>
            <p:nvPr/>
          </p:nvSpPr>
          <p:spPr>
            <a:xfrm>
              <a:off x="8090408" y="2609851"/>
              <a:ext cx="25400" cy="274320"/>
            </a:xfrm>
            <a:custGeom>
              <a:avLst/>
              <a:gdLst/>
              <a:ahLst/>
              <a:cxnLst/>
              <a:rect l="l" t="t" r="r" b="b"/>
              <a:pathLst>
                <a:path w="25400" h="274320">
                  <a:moveTo>
                    <a:pt x="0" y="0"/>
                  </a:moveTo>
                  <a:lnTo>
                    <a:pt x="0" y="274320"/>
                  </a:lnTo>
                  <a:lnTo>
                    <a:pt x="25400" y="274320"/>
                  </a:lnTo>
                  <a:lnTo>
                    <a:pt x="25400" y="0"/>
                  </a:lnTo>
                  <a:lnTo>
                    <a:pt x="0" y="0"/>
                  </a:lnTo>
                  <a:close/>
                </a:path>
              </a:pathLst>
            </a:custGeom>
            <a:solidFill>
              <a:srgbClr val="CC3300"/>
            </a:solidFill>
          </p:spPr>
          <p:txBody>
            <a:bodyPr wrap="square" lIns="0" tIns="0" rIns="0" bIns="0" rtlCol="0">
              <a:noAutofit/>
            </a:bodyPr>
            <a:lstStyle/>
            <a:p>
              <a:endParaRPr/>
            </a:p>
          </p:txBody>
        </p:sp>
        <p:sp>
          <p:nvSpPr>
            <p:cNvPr id="90" name="object 35"/>
            <p:cNvSpPr/>
            <p:nvPr/>
          </p:nvSpPr>
          <p:spPr>
            <a:xfrm>
              <a:off x="8081010" y="2003299"/>
              <a:ext cx="76200" cy="220218"/>
            </a:xfrm>
            <a:custGeom>
              <a:avLst/>
              <a:gdLst/>
              <a:ahLst/>
              <a:cxnLst/>
              <a:rect l="l" t="t" r="r" b="b"/>
              <a:pathLst>
                <a:path w="76200" h="220218">
                  <a:moveTo>
                    <a:pt x="42672" y="76199"/>
                  </a:moveTo>
                  <a:lnTo>
                    <a:pt x="76200" y="76200"/>
                  </a:lnTo>
                  <a:lnTo>
                    <a:pt x="42672" y="63246"/>
                  </a:lnTo>
                  <a:lnTo>
                    <a:pt x="41148" y="60198"/>
                  </a:lnTo>
                  <a:lnTo>
                    <a:pt x="38100" y="58674"/>
                  </a:lnTo>
                  <a:lnTo>
                    <a:pt x="34290" y="60198"/>
                  </a:lnTo>
                  <a:lnTo>
                    <a:pt x="32766" y="63246"/>
                  </a:lnTo>
                  <a:lnTo>
                    <a:pt x="32766" y="215646"/>
                  </a:lnTo>
                  <a:lnTo>
                    <a:pt x="34290" y="219456"/>
                  </a:lnTo>
                  <a:lnTo>
                    <a:pt x="38100" y="220218"/>
                  </a:lnTo>
                  <a:lnTo>
                    <a:pt x="41148" y="219456"/>
                  </a:lnTo>
                  <a:lnTo>
                    <a:pt x="42672" y="215646"/>
                  </a:lnTo>
                  <a:lnTo>
                    <a:pt x="42672" y="76199"/>
                  </a:lnTo>
                  <a:close/>
                </a:path>
                <a:path w="76200" h="220218">
                  <a:moveTo>
                    <a:pt x="34290" y="60198"/>
                  </a:moveTo>
                  <a:lnTo>
                    <a:pt x="38100" y="58674"/>
                  </a:lnTo>
                  <a:lnTo>
                    <a:pt x="41148" y="60198"/>
                  </a:lnTo>
                  <a:lnTo>
                    <a:pt x="42672" y="63246"/>
                  </a:lnTo>
                  <a:lnTo>
                    <a:pt x="76200" y="76200"/>
                  </a:lnTo>
                  <a:lnTo>
                    <a:pt x="38100" y="0"/>
                  </a:lnTo>
                  <a:lnTo>
                    <a:pt x="0" y="76200"/>
                  </a:lnTo>
                  <a:lnTo>
                    <a:pt x="32766" y="76199"/>
                  </a:lnTo>
                  <a:lnTo>
                    <a:pt x="32766" y="63246"/>
                  </a:lnTo>
                  <a:lnTo>
                    <a:pt x="34290" y="60198"/>
                  </a:lnTo>
                  <a:close/>
                </a:path>
              </a:pathLst>
            </a:custGeom>
            <a:solidFill>
              <a:srgbClr val="000000"/>
            </a:solidFill>
          </p:spPr>
          <p:txBody>
            <a:bodyPr wrap="square" lIns="0" tIns="0" rIns="0" bIns="0" rtlCol="0">
              <a:noAutofit/>
            </a:bodyPr>
            <a:lstStyle/>
            <a:p>
              <a:endParaRPr/>
            </a:p>
          </p:txBody>
        </p:sp>
        <p:sp>
          <p:nvSpPr>
            <p:cNvPr id="91" name="object 27"/>
            <p:cNvSpPr txBox="1"/>
            <p:nvPr/>
          </p:nvSpPr>
          <p:spPr>
            <a:xfrm>
              <a:off x="5461515" y="1271924"/>
              <a:ext cx="2336366" cy="202946"/>
            </a:xfrm>
            <a:prstGeom prst="rect">
              <a:avLst/>
            </a:prstGeom>
          </p:spPr>
          <p:txBody>
            <a:bodyPr wrap="square" lIns="0" tIns="0" rIns="0" bIns="0" rtlCol="0">
              <a:noAutofit/>
            </a:bodyPr>
            <a:lstStyle/>
            <a:p>
              <a:pPr marL="12700">
                <a:lnSpc>
                  <a:spcPts val="1555"/>
                </a:lnSpc>
                <a:spcBef>
                  <a:spcPts val="77"/>
                </a:spcBef>
              </a:pPr>
              <a:r>
                <a:rPr sz="1400" b="1" dirty="0">
                  <a:solidFill>
                    <a:srgbClr val="CC3300"/>
                  </a:solidFill>
                  <a:latin typeface="Century Gothic"/>
                  <a:cs typeface="Century Gothic"/>
                </a:rPr>
                <a:t>Choose</a:t>
              </a:r>
              <a:r>
                <a:rPr sz="1400" b="1" spc="-52" dirty="0">
                  <a:solidFill>
                    <a:srgbClr val="CC3300"/>
                  </a:solidFill>
                  <a:latin typeface="Century Gothic"/>
                  <a:cs typeface="Century Gothic"/>
                </a:rPr>
                <a:t> </a:t>
              </a:r>
              <a:r>
                <a:rPr sz="1400" b="1" spc="4" dirty="0">
                  <a:solidFill>
                    <a:srgbClr val="CC3300"/>
                  </a:solidFill>
                  <a:latin typeface="Century Gothic"/>
                  <a:cs typeface="Century Gothic"/>
                </a:rPr>
                <a:t>t</a:t>
              </a:r>
              <a:r>
                <a:rPr sz="1400" b="1" dirty="0">
                  <a:solidFill>
                    <a:srgbClr val="CC3300"/>
                  </a:solidFill>
                  <a:latin typeface="Century Gothic"/>
                  <a:cs typeface="Century Gothic"/>
                </a:rPr>
                <a:t>he</a:t>
              </a:r>
              <a:r>
                <a:rPr sz="1400" b="1" spc="-17" dirty="0">
                  <a:solidFill>
                    <a:srgbClr val="CC3300"/>
                  </a:solidFill>
                  <a:latin typeface="Century Gothic"/>
                  <a:cs typeface="Century Gothic"/>
                </a:rPr>
                <a:t> </a:t>
              </a:r>
              <a:r>
                <a:rPr sz="1400" b="1" dirty="0">
                  <a:solidFill>
                    <a:srgbClr val="CC3300"/>
                  </a:solidFill>
                  <a:latin typeface="Century Gothic"/>
                  <a:cs typeface="Century Gothic"/>
                </a:rPr>
                <a:t>best</a:t>
              </a:r>
              <a:r>
                <a:rPr sz="1400" b="1" spc="-28" dirty="0">
                  <a:solidFill>
                    <a:srgbClr val="CC3300"/>
                  </a:solidFill>
                  <a:latin typeface="Century Gothic"/>
                  <a:cs typeface="Century Gothic"/>
                </a:rPr>
                <a:t> </a:t>
              </a:r>
              <a:r>
                <a:rPr sz="1400" b="1" dirty="0">
                  <a:solidFill>
                    <a:srgbClr val="CC3300"/>
                  </a:solidFill>
                  <a:latin typeface="Century Gothic"/>
                  <a:cs typeface="Century Gothic"/>
                </a:rPr>
                <a:t>clus</a:t>
              </a:r>
              <a:r>
                <a:rPr sz="1400" b="1" spc="4" dirty="0">
                  <a:solidFill>
                    <a:srgbClr val="CC3300"/>
                  </a:solidFill>
                  <a:latin typeface="Century Gothic"/>
                  <a:cs typeface="Century Gothic"/>
                </a:rPr>
                <a:t>t</a:t>
              </a:r>
              <a:r>
                <a:rPr sz="1400" b="1" dirty="0">
                  <a:solidFill>
                    <a:srgbClr val="CC3300"/>
                  </a:solidFill>
                  <a:latin typeface="Century Gothic"/>
                  <a:cs typeface="Century Gothic"/>
                </a:rPr>
                <a:t>eri</a:t>
              </a:r>
              <a:r>
                <a:rPr sz="1400" b="1" spc="4" dirty="0">
                  <a:solidFill>
                    <a:srgbClr val="CC3300"/>
                  </a:solidFill>
                  <a:latin typeface="Century Gothic"/>
                  <a:cs typeface="Century Gothic"/>
                </a:rPr>
                <a:t>n</a:t>
              </a:r>
              <a:r>
                <a:rPr sz="1400" b="1" dirty="0">
                  <a:solidFill>
                    <a:srgbClr val="CC3300"/>
                  </a:solidFill>
                  <a:latin typeface="Century Gothic"/>
                  <a:cs typeface="Century Gothic"/>
                </a:rPr>
                <a:t>g</a:t>
              </a:r>
              <a:endParaRPr sz="1400">
                <a:latin typeface="Century Gothic"/>
                <a:cs typeface="Century Gothic"/>
              </a:endParaRPr>
            </a:p>
          </p:txBody>
        </p:sp>
        <p:sp>
          <p:nvSpPr>
            <p:cNvPr id="92" name="object 26"/>
            <p:cNvSpPr txBox="1"/>
            <p:nvPr/>
          </p:nvSpPr>
          <p:spPr>
            <a:xfrm>
              <a:off x="4999736" y="1773313"/>
              <a:ext cx="720328" cy="202946"/>
            </a:xfrm>
            <a:prstGeom prst="rect">
              <a:avLst/>
            </a:prstGeom>
          </p:spPr>
          <p:txBody>
            <a:bodyPr wrap="square" lIns="0" tIns="0" rIns="0" bIns="0" rtlCol="0">
              <a:noAutofit/>
            </a:bodyPr>
            <a:lstStyle/>
            <a:p>
              <a:pPr marL="12700">
                <a:lnSpc>
                  <a:spcPts val="1555"/>
                </a:lnSpc>
                <a:spcBef>
                  <a:spcPts val="77"/>
                </a:spcBef>
              </a:pPr>
              <a:r>
                <a:rPr sz="1400" b="1" dirty="0">
                  <a:latin typeface="Century Gothic"/>
                  <a:cs typeface="Century Gothic"/>
                </a:rPr>
                <a:t>Clusters</a:t>
              </a:r>
              <a:endParaRPr sz="1400">
                <a:latin typeface="Century Gothic"/>
                <a:cs typeface="Century Gothic"/>
              </a:endParaRPr>
            </a:p>
          </p:txBody>
        </p:sp>
        <p:sp>
          <p:nvSpPr>
            <p:cNvPr id="93" name="object 25"/>
            <p:cNvSpPr txBox="1"/>
            <p:nvPr/>
          </p:nvSpPr>
          <p:spPr>
            <a:xfrm>
              <a:off x="6121400" y="1776368"/>
              <a:ext cx="720328" cy="202946"/>
            </a:xfrm>
            <a:prstGeom prst="rect">
              <a:avLst/>
            </a:prstGeom>
          </p:spPr>
          <p:txBody>
            <a:bodyPr wrap="square" lIns="0" tIns="0" rIns="0" bIns="0" rtlCol="0">
              <a:noAutofit/>
            </a:bodyPr>
            <a:lstStyle/>
            <a:p>
              <a:pPr marL="12700">
                <a:lnSpc>
                  <a:spcPts val="1555"/>
                </a:lnSpc>
                <a:spcBef>
                  <a:spcPts val="77"/>
                </a:spcBef>
              </a:pPr>
              <a:r>
                <a:rPr sz="1400" b="1" dirty="0">
                  <a:latin typeface="Century Gothic"/>
                  <a:cs typeface="Century Gothic"/>
                </a:rPr>
                <a:t>Clusters</a:t>
              </a:r>
              <a:endParaRPr sz="1400">
                <a:latin typeface="Century Gothic"/>
                <a:cs typeface="Century Gothic"/>
              </a:endParaRPr>
            </a:p>
          </p:txBody>
        </p:sp>
        <p:sp>
          <p:nvSpPr>
            <p:cNvPr id="94" name="object 24"/>
            <p:cNvSpPr txBox="1"/>
            <p:nvPr/>
          </p:nvSpPr>
          <p:spPr>
            <a:xfrm>
              <a:off x="7792072" y="1776368"/>
              <a:ext cx="720328" cy="202946"/>
            </a:xfrm>
            <a:prstGeom prst="rect">
              <a:avLst/>
            </a:prstGeom>
          </p:spPr>
          <p:txBody>
            <a:bodyPr wrap="square" lIns="0" tIns="0" rIns="0" bIns="0" rtlCol="0">
              <a:noAutofit/>
            </a:bodyPr>
            <a:lstStyle/>
            <a:p>
              <a:pPr marL="12700">
                <a:lnSpc>
                  <a:spcPts val="1555"/>
                </a:lnSpc>
                <a:spcBef>
                  <a:spcPts val="77"/>
                </a:spcBef>
              </a:pPr>
              <a:r>
                <a:rPr sz="1400" b="1" dirty="0">
                  <a:latin typeface="Century Gothic"/>
                  <a:cs typeface="Century Gothic"/>
                </a:rPr>
                <a:t>Clusters</a:t>
              </a:r>
              <a:endParaRPr sz="1400">
                <a:latin typeface="Century Gothic"/>
                <a:cs typeface="Century Gothic"/>
              </a:endParaRPr>
            </a:p>
          </p:txBody>
        </p:sp>
        <p:sp>
          <p:nvSpPr>
            <p:cNvPr id="95" name="object 22"/>
            <p:cNvSpPr txBox="1"/>
            <p:nvPr/>
          </p:nvSpPr>
          <p:spPr>
            <a:xfrm>
              <a:off x="7108952" y="2959029"/>
              <a:ext cx="288290" cy="254000"/>
            </a:xfrm>
            <a:prstGeom prst="rect">
              <a:avLst/>
            </a:prstGeom>
          </p:spPr>
          <p:txBody>
            <a:bodyPr wrap="square" lIns="0" tIns="0" rIns="0" bIns="0" rtlCol="0">
              <a:noAutofit/>
            </a:bodyPr>
            <a:lstStyle/>
            <a:p>
              <a:pPr marL="12700">
                <a:lnSpc>
                  <a:spcPts val="1939"/>
                </a:lnSpc>
                <a:spcBef>
                  <a:spcPts val="97"/>
                </a:spcBef>
              </a:pPr>
              <a:r>
                <a:rPr b="1" dirty="0">
                  <a:latin typeface="Arial"/>
                  <a:cs typeface="Arial"/>
                </a:rPr>
                <a:t>…</a:t>
              </a:r>
              <a:endParaRPr>
                <a:latin typeface="Arial"/>
                <a:cs typeface="Arial"/>
              </a:endParaRPr>
            </a:p>
          </p:txBody>
        </p:sp>
        <p:sp>
          <p:nvSpPr>
            <p:cNvPr id="96" name="object 21"/>
            <p:cNvSpPr txBox="1"/>
            <p:nvPr/>
          </p:nvSpPr>
          <p:spPr>
            <a:xfrm>
              <a:off x="4880102" y="3443661"/>
              <a:ext cx="939674" cy="302791"/>
            </a:xfrm>
            <a:prstGeom prst="rect">
              <a:avLst/>
            </a:prstGeom>
          </p:spPr>
          <p:txBody>
            <a:bodyPr wrap="square" lIns="0" tIns="0" rIns="0" bIns="0" rtlCol="0">
              <a:noAutofit/>
            </a:bodyPr>
            <a:lstStyle/>
            <a:p>
              <a:pPr marL="12700">
                <a:lnSpc>
                  <a:spcPts val="2315"/>
                </a:lnSpc>
                <a:spcBef>
                  <a:spcPts val="115"/>
                </a:spcBef>
              </a:pPr>
              <a:r>
                <a:rPr sz="2700" b="1" baseline="9662" dirty="0">
                  <a:solidFill>
                    <a:srgbClr val="640064"/>
                  </a:solidFill>
                  <a:latin typeface="Arial"/>
                  <a:cs typeface="Arial"/>
                </a:rPr>
                <a:t>sample</a:t>
              </a:r>
              <a:r>
                <a:rPr b="1" baseline="-9662" dirty="0">
                  <a:solidFill>
                    <a:srgbClr val="640064"/>
                  </a:solidFill>
                  <a:latin typeface="Arial"/>
                  <a:cs typeface="Arial"/>
                </a:rPr>
                <a:t>1</a:t>
              </a:r>
              <a:endParaRPr sz="1200" dirty="0">
                <a:latin typeface="Arial"/>
                <a:cs typeface="Arial"/>
              </a:endParaRPr>
            </a:p>
          </p:txBody>
        </p:sp>
        <p:sp>
          <p:nvSpPr>
            <p:cNvPr id="97" name="object 20"/>
            <p:cNvSpPr txBox="1"/>
            <p:nvPr/>
          </p:nvSpPr>
          <p:spPr>
            <a:xfrm>
              <a:off x="6007100" y="3443661"/>
              <a:ext cx="939674" cy="302791"/>
            </a:xfrm>
            <a:prstGeom prst="rect">
              <a:avLst/>
            </a:prstGeom>
          </p:spPr>
          <p:txBody>
            <a:bodyPr wrap="square" lIns="0" tIns="0" rIns="0" bIns="0" rtlCol="0">
              <a:noAutofit/>
            </a:bodyPr>
            <a:lstStyle/>
            <a:p>
              <a:pPr marL="12700">
                <a:lnSpc>
                  <a:spcPts val="2315"/>
                </a:lnSpc>
                <a:spcBef>
                  <a:spcPts val="115"/>
                </a:spcBef>
              </a:pPr>
              <a:r>
                <a:rPr sz="2700" b="1" baseline="9662" dirty="0">
                  <a:solidFill>
                    <a:srgbClr val="640064"/>
                  </a:solidFill>
                  <a:latin typeface="Arial"/>
                  <a:cs typeface="Arial"/>
                </a:rPr>
                <a:t>sample</a:t>
              </a:r>
              <a:r>
                <a:rPr b="1" baseline="-9662" dirty="0">
                  <a:solidFill>
                    <a:srgbClr val="640064"/>
                  </a:solidFill>
                  <a:latin typeface="Arial"/>
                  <a:cs typeface="Arial"/>
                </a:rPr>
                <a:t>2</a:t>
              </a:r>
              <a:endParaRPr sz="1200">
                <a:latin typeface="Arial"/>
                <a:cs typeface="Arial"/>
              </a:endParaRPr>
            </a:p>
          </p:txBody>
        </p:sp>
        <p:sp>
          <p:nvSpPr>
            <p:cNvPr id="98" name="object 19"/>
            <p:cNvSpPr txBox="1"/>
            <p:nvPr/>
          </p:nvSpPr>
          <p:spPr>
            <a:xfrm>
              <a:off x="7696200" y="3443661"/>
              <a:ext cx="990424" cy="302791"/>
            </a:xfrm>
            <a:prstGeom prst="rect">
              <a:avLst/>
            </a:prstGeom>
          </p:spPr>
          <p:txBody>
            <a:bodyPr wrap="square" lIns="0" tIns="0" rIns="0" bIns="0" rtlCol="0">
              <a:noAutofit/>
            </a:bodyPr>
            <a:lstStyle/>
            <a:p>
              <a:pPr marL="12700">
                <a:lnSpc>
                  <a:spcPts val="2315"/>
                </a:lnSpc>
                <a:spcBef>
                  <a:spcPts val="115"/>
                </a:spcBef>
              </a:pPr>
              <a:r>
                <a:rPr sz="2700" b="1" baseline="9662" dirty="0">
                  <a:solidFill>
                    <a:srgbClr val="640064"/>
                  </a:solidFill>
                  <a:latin typeface="Arial"/>
                  <a:cs typeface="Arial"/>
                </a:rPr>
                <a:t>sample</a:t>
              </a:r>
              <a:r>
                <a:rPr b="1" baseline="-9662" dirty="0">
                  <a:solidFill>
                    <a:srgbClr val="640064"/>
                  </a:solidFill>
                  <a:latin typeface="Arial"/>
                  <a:cs typeface="Arial"/>
                </a:rPr>
                <a:t>m</a:t>
              </a:r>
              <a:endParaRPr sz="1200" dirty="0">
                <a:latin typeface="Arial"/>
                <a:cs typeface="Arial"/>
              </a:endParaRPr>
            </a:p>
          </p:txBody>
        </p:sp>
        <p:sp>
          <p:nvSpPr>
            <p:cNvPr id="99" name="object 17"/>
            <p:cNvSpPr txBox="1"/>
            <p:nvPr/>
          </p:nvSpPr>
          <p:spPr>
            <a:xfrm>
              <a:off x="4343400" y="3804667"/>
              <a:ext cx="4608576" cy="1778507"/>
            </a:xfrm>
            <a:prstGeom prst="rect">
              <a:avLst/>
            </a:prstGeom>
          </p:spPr>
          <p:txBody>
            <a:bodyPr wrap="square" lIns="0" tIns="0" rIns="0" bIns="0" rtlCol="0">
              <a:noAutofit/>
            </a:bodyPr>
            <a:lstStyle/>
            <a:p>
              <a:pPr marL="25400">
                <a:lnSpc>
                  <a:spcPts val="1000"/>
                </a:lnSpc>
              </a:pPr>
              <a:endParaRPr sz="1000"/>
            </a:p>
          </p:txBody>
        </p:sp>
        <p:sp>
          <p:nvSpPr>
            <p:cNvPr id="100" name="object 15"/>
            <p:cNvSpPr txBox="1"/>
            <p:nvPr/>
          </p:nvSpPr>
          <p:spPr>
            <a:xfrm>
              <a:off x="4343400" y="5583175"/>
              <a:ext cx="4359402" cy="571500"/>
            </a:xfrm>
            <a:prstGeom prst="rect">
              <a:avLst/>
            </a:prstGeom>
          </p:spPr>
          <p:txBody>
            <a:bodyPr wrap="square" lIns="0" tIns="0" rIns="0" bIns="0" rtlCol="0">
              <a:noAutofit/>
            </a:bodyPr>
            <a:lstStyle/>
            <a:p>
              <a:pPr marL="25400">
                <a:lnSpc>
                  <a:spcPts val="1000"/>
                </a:lnSpc>
              </a:pPr>
              <a:endParaRPr sz="1000"/>
            </a:p>
          </p:txBody>
        </p:sp>
        <p:sp>
          <p:nvSpPr>
            <p:cNvPr id="101" name="object 14"/>
            <p:cNvSpPr txBox="1"/>
            <p:nvPr/>
          </p:nvSpPr>
          <p:spPr>
            <a:xfrm>
              <a:off x="8702802" y="5583175"/>
              <a:ext cx="249174" cy="571500"/>
            </a:xfrm>
            <a:prstGeom prst="rect">
              <a:avLst/>
            </a:prstGeom>
          </p:spPr>
          <p:txBody>
            <a:bodyPr wrap="square" lIns="0" tIns="0" rIns="0" bIns="0" rtlCol="0">
              <a:noAutofit/>
            </a:bodyPr>
            <a:lstStyle/>
            <a:p>
              <a:pPr marL="25400">
                <a:lnSpc>
                  <a:spcPts val="1000"/>
                </a:lnSpc>
              </a:pPr>
              <a:endParaRPr sz="1000"/>
            </a:p>
          </p:txBody>
        </p:sp>
        <p:sp>
          <p:nvSpPr>
            <p:cNvPr id="102" name="object 12"/>
            <p:cNvSpPr txBox="1"/>
            <p:nvPr/>
          </p:nvSpPr>
          <p:spPr>
            <a:xfrm>
              <a:off x="4343400" y="6154675"/>
              <a:ext cx="4608576" cy="169925"/>
            </a:xfrm>
            <a:prstGeom prst="rect">
              <a:avLst/>
            </a:prstGeom>
          </p:spPr>
          <p:txBody>
            <a:bodyPr wrap="square" lIns="0" tIns="0" rIns="0" bIns="0" rtlCol="0">
              <a:noAutofit/>
            </a:bodyPr>
            <a:lstStyle/>
            <a:p>
              <a:pPr marL="25400">
                <a:lnSpc>
                  <a:spcPts val="1000"/>
                </a:lnSpc>
              </a:pPr>
              <a:endParaRPr sz="1000"/>
            </a:p>
          </p:txBody>
        </p:sp>
        <p:sp>
          <p:nvSpPr>
            <p:cNvPr id="103" name="object 11"/>
            <p:cNvSpPr txBox="1"/>
            <p:nvPr/>
          </p:nvSpPr>
          <p:spPr>
            <a:xfrm>
              <a:off x="7770876" y="2249425"/>
              <a:ext cx="720851" cy="360425"/>
            </a:xfrm>
            <a:prstGeom prst="rect">
              <a:avLst/>
            </a:prstGeom>
          </p:spPr>
          <p:txBody>
            <a:bodyPr wrap="square" lIns="0" tIns="0" rIns="0" bIns="0" rtlCol="0">
              <a:noAutofit/>
            </a:bodyPr>
            <a:lstStyle/>
            <a:p>
              <a:pPr marL="106679">
                <a:lnSpc>
                  <a:spcPct val="95825"/>
                </a:lnSpc>
                <a:spcBef>
                  <a:spcPts val="390"/>
                </a:spcBef>
              </a:pPr>
              <a:r>
                <a:rPr b="1" dirty="0">
                  <a:latin typeface="Arial"/>
                  <a:cs typeface="Arial"/>
                </a:rPr>
                <a:t>PAM</a:t>
              </a:r>
              <a:endParaRPr>
                <a:latin typeface="Arial"/>
                <a:cs typeface="Arial"/>
              </a:endParaRPr>
            </a:p>
          </p:txBody>
        </p:sp>
        <p:sp>
          <p:nvSpPr>
            <p:cNvPr id="104" name="object 10"/>
            <p:cNvSpPr txBox="1"/>
            <p:nvPr/>
          </p:nvSpPr>
          <p:spPr>
            <a:xfrm>
              <a:off x="7770876" y="2609851"/>
              <a:ext cx="332231" cy="274320"/>
            </a:xfrm>
            <a:prstGeom prst="rect">
              <a:avLst/>
            </a:prstGeom>
          </p:spPr>
          <p:txBody>
            <a:bodyPr wrap="square" lIns="0" tIns="0" rIns="0" bIns="0" rtlCol="0">
              <a:noAutofit/>
            </a:bodyPr>
            <a:lstStyle/>
            <a:p>
              <a:pPr marL="25400">
                <a:lnSpc>
                  <a:spcPts val="1000"/>
                </a:lnSpc>
              </a:pPr>
              <a:endParaRPr sz="1000"/>
            </a:p>
          </p:txBody>
        </p:sp>
        <p:sp>
          <p:nvSpPr>
            <p:cNvPr id="105" name="object 9"/>
            <p:cNvSpPr txBox="1"/>
            <p:nvPr/>
          </p:nvSpPr>
          <p:spPr>
            <a:xfrm>
              <a:off x="8103108" y="2609851"/>
              <a:ext cx="388620" cy="274320"/>
            </a:xfrm>
            <a:prstGeom prst="rect">
              <a:avLst/>
            </a:prstGeom>
          </p:spPr>
          <p:txBody>
            <a:bodyPr wrap="square" lIns="0" tIns="0" rIns="0" bIns="0" rtlCol="0">
              <a:noAutofit/>
            </a:bodyPr>
            <a:lstStyle/>
            <a:p>
              <a:pPr marL="25400">
                <a:lnSpc>
                  <a:spcPts val="1000"/>
                </a:lnSpc>
              </a:pPr>
              <a:endParaRPr sz="1000"/>
            </a:p>
          </p:txBody>
        </p:sp>
        <p:sp>
          <p:nvSpPr>
            <p:cNvPr id="106" name="object 8"/>
            <p:cNvSpPr txBox="1"/>
            <p:nvPr/>
          </p:nvSpPr>
          <p:spPr>
            <a:xfrm>
              <a:off x="6099810" y="2249425"/>
              <a:ext cx="720090" cy="360425"/>
            </a:xfrm>
            <a:prstGeom prst="rect">
              <a:avLst/>
            </a:prstGeom>
          </p:spPr>
          <p:txBody>
            <a:bodyPr wrap="square" lIns="0" tIns="0" rIns="0" bIns="0" rtlCol="0">
              <a:noAutofit/>
            </a:bodyPr>
            <a:lstStyle/>
            <a:p>
              <a:pPr marL="105918">
                <a:lnSpc>
                  <a:spcPct val="95825"/>
                </a:lnSpc>
                <a:spcBef>
                  <a:spcPts val="390"/>
                </a:spcBef>
              </a:pPr>
              <a:r>
                <a:rPr b="1" dirty="0">
                  <a:latin typeface="Arial"/>
                  <a:cs typeface="Arial"/>
                </a:rPr>
                <a:t>PAM</a:t>
              </a:r>
              <a:endParaRPr>
                <a:latin typeface="Arial"/>
                <a:cs typeface="Arial"/>
              </a:endParaRPr>
            </a:p>
          </p:txBody>
        </p:sp>
        <p:sp>
          <p:nvSpPr>
            <p:cNvPr id="107" name="object 7"/>
            <p:cNvSpPr txBox="1"/>
            <p:nvPr/>
          </p:nvSpPr>
          <p:spPr>
            <a:xfrm>
              <a:off x="6099810" y="2609851"/>
              <a:ext cx="345948" cy="274320"/>
            </a:xfrm>
            <a:prstGeom prst="rect">
              <a:avLst/>
            </a:prstGeom>
          </p:spPr>
          <p:txBody>
            <a:bodyPr wrap="square" lIns="0" tIns="0" rIns="0" bIns="0" rtlCol="0">
              <a:noAutofit/>
            </a:bodyPr>
            <a:lstStyle/>
            <a:p>
              <a:pPr marL="25400">
                <a:lnSpc>
                  <a:spcPts val="1000"/>
                </a:lnSpc>
              </a:pPr>
              <a:endParaRPr sz="1000"/>
            </a:p>
          </p:txBody>
        </p:sp>
        <p:sp>
          <p:nvSpPr>
            <p:cNvPr id="108" name="object 6"/>
            <p:cNvSpPr txBox="1"/>
            <p:nvPr/>
          </p:nvSpPr>
          <p:spPr>
            <a:xfrm>
              <a:off x="6445758" y="2609851"/>
              <a:ext cx="374142" cy="274320"/>
            </a:xfrm>
            <a:prstGeom prst="rect">
              <a:avLst/>
            </a:prstGeom>
          </p:spPr>
          <p:txBody>
            <a:bodyPr wrap="square" lIns="0" tIns="0" rIns="0" bIns="0" rtlCol="0">
              <a:noAutofit/>
            </a:bodyPr>
            <a:lstStyle/>
            <a:p>
              <a:pPr marL="25400">
                <a:lnSpc>
                  <a:spcPts val="1000"/>
                </a:lnSpc>
              </a:pPr>
              <a:endParaRPr sz="1000"/>
            </a:p>
          </p:txBody>
        </p:sp>
        <p:sp>
          <p:nvSpPr>
            <p:cNvPr id="109" name="object 5"/>
            <p:cNvSpPr txBox="1"/>
            <p:nvPr/>
          </p:nvSpPr>
          <p:spPr>
            <a:xfrm>
              <a:off x="4991100" y="2249425"/>
              <a:ext cx="720851" cy="360425"/>
            </a:xfrm>
            <a:prstGeom prst="rect">
              <a:avLst/>
            </a:prstGeom>
          </p:spPr>
          <p:txBody>
            <a:bodyPr wrap="square" lIns="0" tIns="0" rIns="0" bIns="0" rtlCol="0">
              <a:noAutofit/>
            </a:bodyPr>
            <a:lstStyle/>
            <a:p>
              <a:pPr marL="106679">
                <a:lnSpc>
                  <a:spcPct val="95825"/>
                </a:lnSpc>
                <a:spcBef>
                  <a:spcPts val="390"/>
                </a:spcBef>
              </a:pPr>
              <a:r>
                <a:rPr b="1" dirty="0">
                  <a:latin typeface="Arial"/>
                  <a:cs typeface="Arial"/>
                </a:rPr>
                <a:t>PAM</a:t>
              </a:r>
              <a:endParaRPr>
                <a:latin typeface="Arial"/>
                <a:cs typeface="Arial"/>
              </a:endParaRPr>
            </a:p>
          </p:txBody>
        </p:sp>
        <p:sp>
          <p:nvSpPr>
            <p:cNvPr id="110" name="object 4"/>
            <p:cNvSpPr txBox="1"/>
            <p:nvPr/>
          </p:nvSpPr>
          <p:spPr>
            <a:xfrm>
              <a:off x="4991100" y="2609851"/>
              <a:ext cx="360425" cy="274320"/>
            </a:xfrm>
            <a:prstGeom prst="rect">
              <a:avLst/>
            </a:prstGeom>
          </p:spPr>
          <p:txBody>
            <a:bodyPr wrap="square" lIns="0" tIns="0" rIns="0" bIns="0" rtlCol="0">
              <a:noAutofit/>
            </a:bodyPr>
            <a:lstStyle/>
            <a:p>
              <a:pPr marL="25400">
                <a:lnSpc>
                  <a:spcPts val="1000"/>
                </a:lnSpc>
              </a:pPr>
              <a:endParaRPr sz="1000"/>
            </a:p>
          </p:txBody>
        </p:sp>
        <p:sp>
          <p:nvSpPr>
            <p:cNvPr id="111" name="object 3"/>
            <p:cNvSpPr txBox="1"/>
            <p:nvPr/>
          </p:nvSpPr>
          <p:spPr>
            <a:xfrm>
              <a:off x="5351526" y="2609851"/>
              <a:ext cx="360425" cy="274320"/>
            </a:xfrm>
            <a:prstGeom prst="rect">
              <a:avLst/>
            </a:prstGeom>
          </p:spPr>
          <p:txBody>
            <a:bodyPr wrap="square" lIns="0" tIns="0" rIns="0" bIns="0" rtlCol="0">
              <a:noAutofit/>
            </a:bodyPr>
            <a:lstStyle/>
            <a:p>
              <a:pPr marL="25400">
                <a:lnSpc>
                  <a:spcPts val="1000"/>
                </a:lnSpc>
              </a:pPr>
              <a:endParaRPr sz="1000"/>
            </a:p>
          </p:txBody>
        </p:sp>
        <p:sp>
          <p:nvSpPr>
            <p:cNvPr id="112" name="Oval 111"/>
            <p:cNvSpPr/>
            <p:nvPr/>
          </p:nvSpPr>
          <p:spPr bwMode="auto">
            <a:xfrm>
              <a:off x="5970374" y="2891255"/>
              <a:ext cx="939674" cy="559490"/>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sp>
          <p:nvSpPr>
            <p:cNvPr id="113" name="Oval 112"/>
            <p:cNvSpPr/>
            <p:nvPr/>
          </p:nvSpPr>
          <p:spPr bwMode="auto">
            <a:xfrm>
              <a:off x="4882618" y="2889578"/>
              <a:ext cx="939674" cy="559490"/>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sp>
          <p:nvSpPr>
            <p:cNvPr id="114" name="Oval 113"/>
            <p:cNvSpPr/>
            <p:nvPr/>
          </p:nvSpPr>
          <p:spPr bwMode="auto">
            <a:xfrm>
              <a:off x="7692139" y="2885826"/>
              <a:ext cx="939674" cy="559490"/>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1400" b="1">
                <a:solidFill>
                  <a:schemeClr val="tx1"/>
                </a:solidFill>
                <a:latin typeface="Arial" charset="0"/>
              </a:endParaRPr>
            </a:p>
          </p:txBody>
        </p:sp>
        <p:cxnSp>
          <p:nvCxnSpPr>
            <p:cNvPr id="116" name="Straight Connector 115"/>
            <p:cNvCxnSpPr>
              <a:endCxn id="113" idx="2"/>
            </p:cNvCxnSpPr>
            <p:nvPr/>
          </p:nvCxnSpPr>
          <p:spPr bwMode="auto">
            <a:xfrm flipV="1">
              <a:off x="4343400" y="3169323"/>
              <a:ext cx="539218" cy="63534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4" idx="6"/>
            </p:cNvCxnSpPr>
            <p:nvPr/>
          </p:nvCxnSpPr>
          <p:spPr bwMode="auto">
            <a:xfrm flipH="1" flipV="1">
              <a:off x="8631813" y="3165571"/>
              <a:ext cx="293621" cy="6374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1707942" y="1529555"/>
            <a:ext cx="3978202" cy="4708981"/>
          </a:xfrm>
          <a:prstGeom prst="rect">
            <a:avLst/>
          </a:prstGeom>
          <a:noFill/>
        </p:spPr>
        <p:txBody>
          <a:bodyPr wrap="square" rtlCol="0">
            <a:spAutoFit/>
          </a:bodyPr>
          <a:lstStyle/>
          <a:p>
            <a:pPr marL="285750" indent="-285750" algn="just">
              <a:lnSpc>
                <a:spcPct val="250000"/>
              </a:lnSpc>
              <a:buClr>
                <a:srgbClr val="0070C0"/>
              </a:buClr>
              <a:buFont typeface="Wingdings" panose="05000000000000000000" pitchFamily="2" charset="2"/>
              <a:buChar char="v"/>
            </a:pPr>
            <a:r>
              <a:rPr lang="en-IN" sz="1600" dirty="0"/>
              <a:t>To improve the approximation, </a:t>
            </a:r>
            <a:r>
              <a:rPr lang="en-IN" sz="1600" dirty="0" err="1"/>
              <a:t>multiplesamples</a:t>
            </a:r>
            <a:r>
              <a:rPr lang="en-IN" sz="1600" dirty="0"/>
              <a:t> are drawn and the best clustering is returned as the output.</a:t>
            </a:r>
          </a:p>
          <a:p>
            <a:pPr marL="285750" indent="-285750" algn="just">
              <a:lnSpc>
                <a:spcPct val="250000"/>
              </a:lnSpc>
              <a:buClr>
                <a:srgbClr val="0070C0"/>
              </a:buClr>
              <a:buFont typeface="Wingdings" panose="05000000000000000000" pitchFamily="2" charset="2"/>
              <a:buChar char="v"/>
            </a:pPr>
            <a:r>
              <a:rPr lang="en-IN" sz="1600" dirty="0"/>
              <a:t>The clustering accuracy is measured  by the average dissimilarity of all objects in the entire dataset.</a:t>
            </a:r>
          </a:p>
          <a:p>
            <a:pPr marL="742950" lvl="1" indent="-285750" algn="just">
              <a:lnSpc>
                <a:spcPct val="250000"/>
              </a:lnSpc>
              <a:buClr>
                <a:srgbClr val="0070C0"/>
              </a:buClr>
              <a:buFont typeface="Wingdings" panose="05000000000000000000" pitchFamily="2" charset="2"/>
              <a:buChar char="v"/>
            </a:pPr>
            <a:r>
              <a:rPr lang="en-IN" sz="1200" dirty="0"/>
              <a:t>Experiments show that 5 samples of size     40+2k give satisfactory results</a:t>
            </a:r>
          </a:p>
        </p:txBody>
      </p:sp>
    </p:spTree>
    <p:extLst>
      <p:ext uri="{BB962C8B-B14F-4D97-AF65-F5344CB8AC3E}">
        <p14:creationId xmlns:p14="http://schemas.microsoft.com/office/powerpoint/2010/main" val="122808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sp>
        <p:nvSpPr>
          <p:cNvPr id="4" name="Content Placeholder 3"/>
          <p:cNvSpPr>
            <a:spLocks noGrp="1"/>
          </p:cNvSpPr>
          <p:nvPr>
            <p:ph idx="1"/>
          </p:nvPr>
        </p:nvSpPr>
        <p:spPr/>
        <p:txBody>
          <a:bodyPr/>
          <a:lstStyle/>
          <a:p>
            <a:pPr algn="just">
              <a:lnSpc>
                <a:spcPct val="200000"/>
              </a:lnSpc>
            </a:pPr>
            <a:r>
              <a:rPr lang="en-IN" sz="2000" dirty="0"/>
              <a:t>For </a:t>
            </a:r>
            <a:r>
              <a:rPr lang="en-IN" sz="2000" dirty="0" err="1"/>
              <a:t>i</a:t>
            </a:r>
            <a:r>
              <a:rPr lang="en-IN" sz="2000" dirty="0"/>
              <a:t>= 1 to 5, repeat the following steps</a:t>
            </a:r>
          </a:p>
          <a:p>
            <a:pPr lvl="1" algn="just">
              <a:lnSpc>
                <a:spcPct val="200000"/>
              </a:lnSpc>
            </a:pPr>
            <a:r>
              <a:rPr lang="en-IN" sz="1600" dirty="0"/>
              <a:t>Draw a sample of 40 + 2k objects randomly from the entire data set,  and call Al-</a:t>
            </a:r>
            <a:r>
              <a:rPr lang="en-IN" sz="1600" dirty="0" err="1"/>
              <a:t>gorithm</a:t>
            </a:r>
            <a:r>
              <a:rPr lang="en-IN" sz="1600" dirty="0"/>
              <a:t> PAM to find k </a:t>
            </a:r>
            <a:r>
              <a:rPr lang="en-IN" sz="1600" dirty="0" err="1"/>
              <a:t>medoids</a:t>
            </a:r>
            <a:r>
              <a:rPr lang="en-IN" sz="1600" dirty="0"/>
              <a:t> of the sample.</a:t>
            </a:r>
          </a:p>
          <a:p>
            <a:pPr lvl="1" algn="just">
              <a:lnSpc>
                <a:spcPct val="200000"/>
              </a:lnSpc>
            </a:pPr>
            <a:r>
              <a:rPr lang="en-IN" sz="1600" dirty="0"/>
              <a:t>For each object in the entire data set, determine which of the k </a:t>
            </a:r>
            <a:r>
              <a:rPr lang="en-IN" sz="1600" dirty="0" err="1"/>
              <a:t>medoids</a:t>
            </a:r>
            <a:r>
              <a:rPr lang="en-IN" sz="1600" dirty="0"/>
              <a:t> is the    most similar to it.</a:t>
            </a:r>
          </a:p>
          <a:p>
            <a:pPr lvl="1" algn="just">
              <a:lnSpc>
                <a:spcPct val="200000"/>
              </a:lnSpc>
            </a:pPr>
            <a:r>
              <a:rPr lang="en-IN" sz="1600" dirty="0"/>
              <a:t>Calculate the average dissimilarity ON THE ENTIRE DATASET of the clustering obtained in the previous step. If this value is less than the current minimum, use  this value as the current minimum, and retain the k </a:t>
            </a:r>
            <a:r>
              <a:rPr lang="en-IN" sz="1600" dirty="0" err="1"/>
              <a:t>medoids</a:t>
            </a:r>
            <a:r>
              <a:rPr lang="en-IN" sz="1600" dirty="0"/>
              <a:t> found in Step (1) as  the best set of </a:t>
            </a:r>
            <a:r>
              <a:rPr lang="en-IN" sz="1600" dirty="0" err="1"/>
              <a:t>medoids</a:t>
            </a:r>
            <a:r>
              <a:rPr lang="en-IN" sz="1600" dirty="0"/>
              <a:t> obtained so far.</a:t>
            </a:r>
          </a:p>
        </p:txBody>
      </p:sp>
    </p:spTree>
    <p:extLst>
      <p:ext uri="{BB962C8B-B14F-4D97-AF65-F5344CB8AC3E}">
        <p14:creationId xmlns:p14="http://schemas.microsoft.com/office/powerpoint/2010/main" val="125420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80400" cy="533400"/>
          </a:xfrm>
        </p:spPr>
        <p:txBody>
          <a:bodyPr/>
          <a:lstStyle/>
          <a:p>
            <a:r>
              <a:rPr lang="en-US" altLang="en-US" sz="2800" i="1" dirty="0">
                <a:solidFill>
                  <a:srgbClr val="002060"/>
                </a:solidFill>
              </a:rPr>
              <a:t>CLARA</a:t>
            </a:r>
            <a:r>
              <a:rPr lang="en-US" altLang="en-US" sz="2800" dirty="0">
                <a:solidFill>
                  <a:srgbClr val="002060"/>
                </a:solidFill>
              </a:rPr>
              <a:t> (Clustering Large Applications)</a:t>
            </a:r>
            <a:endParaRPr lang="en-IN" sz="2800" dirty="0"/>
          </a:p>
        </p:txBody>
      </p:sp>
      <p:sp>
        <p:nvSpPr>
          <p:cNvPr id="3" name="object 9"/>
          <p:cNvSpPr txBox="1"/>
          <p:nvPr/>
        </p:nvSpPr>
        <p:spPr>
          <a:xfrm>
            <a:off x="2133600" y="1219200"/>
            <a:ext cx="7632700" cy="5181600"/>
          </a:xfrm>
          <a:prstGeom prst="rect">
            <a:avLst/>
          </a:prstGeom>
        </p:spPr>
        <p:txBody>
          <a:bodyPr wrap="square" lIns="0" tIns="0" rIns="0" bIns="0" rtlCol="0">
            <a:noAutofit/>
          </a:bodyPr>
          <a:lstStyle/>
          <a:p>
            <a:pPr marL="355600" indent="-342900" algn="just">
              <a:lnSpc>
                <a:spcPct val="150000"/>
              </a:lnSpc>
              <a:spcBef>
                <a:spcPts val="110"/>
              </a:spcBef>
              <a:buClr>
                <a:srgbClr val="0070C0"/>
              </a:buClr>
              <a:buFont typeface="Wingdings" panose="05000000000000000000" pitchFamily="2" charset="2"/>
              <a:buChar char="q"/>
            </a:pPr>
            <a:r>
              <a:rPr dirty="0">
                <a:cs typeface="Century Gothic"/>
              </a:rPr>
              <a:t>Complexity of each  Iteration is:</a:t>
            </a:r>
            <a:r>
              <a:rPr spc="551" dirty="0">
                <a:cs typeface="Century Gothic"/>
              </a:rPr>
              <a:t> </a:t>
            </a:r>
            <a:r>
              <a:rPr dirty="0">
                <a:solidFill>
                  <a:srgbClr val="006FBF"/>
                </a:solidFill>
                <a:cs typeface="Century Gothic"/>
              </a:rPr>
              <a:t>0(k</a:t>
            </a:r>
            <a:r>
              <a:rPr lang="en-IN" dirty="0">
                <a:solidFill>
                  <a:srgbClr val="006FBF"/>
                </a:solidFill>
                <a:cs typeface="Century Gothic"/>
              </a:rPr>
              <a:t>(40+k)</a:t>
            </a:r>
            <a:r>
              <a:rPr baseline="25095" dirty="0">
                <a:solidFill>
                  <a:srgbClr val="006FBF"/>
                </a:solidFill>
                <a:cs typeface="Century Gothic"/>
              </a:rPr>
              <a:t>2</a:t>
            </a:r>
            <a:r>
              <a:rPr spc="-7" baseline="25095" dirty="0">
                <a:solidFill>
                  <a:srgbClr val="006FBF"/>
                </a:solidFill>
                <a:cs typeface="Century Gothic"/>
              </a:rPr>
              <a:t> </a:t>
            </a:r>
            <a:r>
              <a:rPr dirty="0">
                <a:solidFill>
                  <a:srgbClr val="006FBF"/>
                </a:solidFill>
                <a:cs typeface="Century Gothic"/>
              </a:rPr>
              <a:t>+</a:t>
            </a:r>
            <a:r>
              <a:rPr spc="-1" dirty="0">
                <a:solidFill>
                  <a:srgbClr val="006FBF"/>
                </a:solidFill>
                <a:cs typeface="Century Gothic"/>
              </a:rPr>
              <a:t> </a:t>
            </a:r>
            <a:r>
              <a:rPr dirty="0">
                <a:solidFill>
                  <a:srgbClr val="006FBF"/>
                </a:solidFill>
                <a:cs typeface="Century Gothic"/>
              </a:rPr>
              <a:t>k(n-k))</a:t>
            </a:r>
            <a:endParaRPr lang="en-IN" dirty="0">
              <a:solidFill>
                <a:srgbClr val="006FBF"/>
              </a:solidFill>
              <a:cs typeface="Century Gothic"/>
            </a:endParaRPr>
          </a:p>
          <a:p>
            <a:pPr marL="812800" lvl="1" indent="-342900" algn="just">
              <a:lnSpc>
                <a:spcPct val="150000"/>
              </a:lnSpc>
              <a:spcBef>
                <a:spcPts val="110"/>
              </a:spcBef>
              <a:buFont typeface="Wingdings" panose="05000000000000000000" pitchFamily="2" charset="2"/>
              <a:buChar char="q"/>
            </a:pPr>
            <a:r>
              <a:rPr spc="-4" dirty="0">
                <a:solidFill>
                  <a:srgbClr val="640064"/>
                </a:solidFill>
                <a:cs typeface="Century Gothic"/>
              </a:rPr>
              <a:t>s</a:t>
            </a:r>
            <a:r>
              <a:rPr dirty="0">
                <a:cs typeface="Century Gothic"/>
              </a:rPr>
              <a:t>: the size of the sample</a:t>
            </a:r>
            <a:endParaRPr lang="en-IN" dirty="0">
              <a:cs typeface="Century Gothic"/>
            </a:endParaRPr>
          </a:p>
          <a:p>
            <a:pPr marL="812800" lvl="1" indent="-342900" algn="just">
              <a:lnSpc>
                <a:spcPct val="150000"/>
              </a:lnSpc>
              <a:spcBef>
                <a:spcPts val="110"/>
              </a:spcBef>
              <a:buFont typeface="Wingdings" panose="05000000000000000000" pitchFamily="2" charset="2"/>
              <a:buChar char="q"/>
            </a:pPr>
            <a:r>
              <a:rPr dirty="0">
                <a:solidFill>
                  <a:srgbClr val="640064"/>
                </a:solidFill>
                <a:cs typeface="Century Gothic"/>
              </a:rPr>
              <a:t>k</a:t>
            </a:r>
            <a:r>
              <a:rPr dirty="0">
                <a:cs typeface="Century Gothic"/>
              </a:rPr>
              <a:t>: numb</a:t>
            </a:r>
            <a:r>
              <a:rPr spc="4" dirty="0">
                <a:cs typeface="Century Gothic"/>
              </a:rPr>
              <a:t>e</a:t>
            </a:r>
            <a:r>
              <a:rPr dirty="0">
                <a:cs typeface="Century Gothic"/>
              </a:rPr>
              <a:t>r of clusters</a:t>
            </a:r>
            <a:endParaRPr lang="en-IN" dirty="0">
              <a:cs typeface="Century Gothic"/>
            </a:endParaRPr>
          </a:p>
          <a:p>
            <a:pPr marL="812800" lvl="1" indent="-342900" algn="just">
              <a:lnSpc>
                <a:spcPct val="150000"/>
              </a:lnSpc>
              <a:spcBef>
                <a:spcPts val="110"/>
              </a:spcBef>
              <a:buFont typeface="Wingdings" panose="05000000000000000000" pitchFamily="2" charset="2"/>
              <a:buChar char="q"/>
            </a:pPr>
            <a:r>
              <a:rPr dirty="0">
                <a:solidFill>
                  <a:srgbClr val="640064"/>
                </a:solidFill>
                <a:cs typeface="Century Gothic"/>
              </a:rPr>
              <a:t>n</a:t>
            </a:r>
            <a:r>
              <a:rPr dirty="0">
                <a:cs typeface="Century Gothic"/>
              </a:rPr>
              <a:t>: number of objects</a:t>
            </a:r>
            <a:endParaRPr lang="en-IN" dirty="0">
              <a:cs typeface="Century Gothic"/>
            </a:endParaRPr>
          </a:p>
          <a:p>
            <a:pPr marL="14224" marR="38614" algn="just">
              <a:lnSpc>
                <a:spcPct val="150000"/>
              </a:lnSpc>
              <a:spcBef>
                <a:spcPts val="544"/>
              </a:spcBef>
            </a:pPr>
            <a:endParaRPr lang="en-IN" dirty="0">
              <a:cs typeface="Century Gothic"/>
            </a:endParaRPr>
          </a:p>
          <a:p>
            <a:pPr marL="298450" indent="-285750" algn="just">
              <a:lnSpc>
                <a:spcPct val="150000"/>
              </a:lnSpc>
              <a:spcBef>
                <a:spcPts val="109"/>
              </a:spcBef>
              <a:buFont typeface="Wingdings" panose="05000000000000000000" pitchFamily="2" charset="2"/>
              <a:buChar char="q"/>
            </a:pPr>
            <a:r>
              <a:rPr lang="en-IN" sz="1600" spc="-4" dirty="0">
                <a:solidFill>
                  <a:srgbClr val="006FBF"/>
                </a:solidFill>
                <a:cs typeface="Century Gothic"/>
              </a:rPr>
              <a:t>PA</a:t>
            </a:r>
            <a:r>
              <a:rPr lang="en-IN" sz="1600" dirty="0">
                <a:solidFill>
                  <a:srgbClr val="006FBF"/>
                </a:solidFill>
                <a:cs typeface="Century Gothic"/>
              </a:rPr>
              <a:t>M</a:t>
            </a:r>
            <a:r>
              <a:rPr lang="en-IN" sz="1600" spc="-43" dirty="0">
                <a:solidFill>
                  <a:srgbClr val="006FBF"/>
                </a:solidFill>
                <a:cs typeface="Century Gothic"/>
              </a:rPr>
              <a:t> </a:t>
            </a:r>
            <a:r>
              <a:rPr lang="en-IN" sz="1600" dirty="0">
                <a:cs typeface="Century Gothic"/>
              </a:rPr>
              <a:t>finds the best k </a:t>
            </a:r>
            <a:r>
              <a:rPr lang="en-IN" sz="1600" dirty="0" err="1">
                <a:cs typeface="Century Gothic"/>
              </a:rPr>
              <a:t>medoids</a:t>
            </a:r>
            <a:r>
              <a:rPr lang="en-IN" sz="1600" spc="-63" dirty="0">
                <a:cs typeface="Century Gothic"/>
              </a:rPr>
              <a:t> </a:t>
            </a:r>
            <a:r>
              <a:rPr lang="en-IN" sz="1600" dirty="0">
                <a:cs typeface="Century Gothic"/>
              </a:rPr>
              <a:t>amo</a:t>
            </a:r>
            <a:r>
              <a:rPr lang="en-IN" sz="1600" spc="9" dirty="0">
                <a:cs typeface="Century Gothic"/>
              </a:rPr>
              <a:t>n</a:t>
            </a:r>
            <a:r>
              <a:rPr lang="en-IN" sz="1600" dirty="0">
                <a:cs typeface="Century Gothic"/>
              </a:rPr>
              <a:t>g</a:t>
            </a:r>
            <a:r>
              <a:rPr lang="en-IN" sz="1600" spc="-57" dirty="0">
                <a:cs typeface="Century Gothic"/>
              </a:rPr>
              <a:t> </a:t>
            </a:r>
            <a:r>
              <a:rPr lang="en-IN" sz="1600" dirty="0">
                <a:cs typeface="Century Gothic"/>
              </a:rPr>
              <a:t>a</a:t>
            </a:r>
            <a:r>
              <a:rPr lang="en-IN" sz="1600" spc="-13" dirty="0">
                <a:cs typeface="Century Gothic"/>
              </a:rPr>
              <a:t> </a:t>
            </a:r>
            <a:r>
              <a:rPr lang="en-IN" sz="1600" dirty="0">
                <a:cs typeface="Century Gothic"/>
              </a:rPr>
              <a:t>g</a:t>
            </a:r>
            <a:r>
              <a:rPr lang="en-IN" sz="1600" spc="9" dirty="0">
                <a:cs typeface="Century Gothic"/>
              </a:rPr>
              <a:t>i</a:t>
            </a:r>
            <a:r>
              <a:rPr lang="en-IN" sz="1600" dirty="0">
                <a:cs typeface="Century Gothic"/>
              </a:rPr>
              <a:t>ven data,</a:t>
            </a:r>
            <a:r>
              <a:rPr lang="en-IN" sz="1600" spc="-53" dirty="0">
                <a:cs typeface="Century Gothic"/>
              </a:rPr>
              <a:t> </a:t>
            </a:r>
            <a:r>
              <a:rPr lang="en-IN" sz="1600" dirty="0">
                <a:cs typeface="Century Gothic"/>
              </a:rPr>
              <a:t>and</a:t>
            </a:r>
            <a:r>
              <a:rPr lang="en-IN" sz="1600" spc="-39" dirty="0">
                <a:cs typeface="Century Gothic"/>
              </a:rPr>
              <a:t> </a:t>
            </a:r>
            <a:r>
              <a:rPr lang="en-IN" sz="1600" dirty="0">
                <a:solidFill>
                  <a:srgbClr val="006FBF"/>
                </a:solidFill>
                <a:cs typeface="Century Gothic"/>
              </a:rPr>
              <a:t>CLARA </a:t>
            </a:r>
            <a:r>
              <a:rPr lang="en-IN" sz="2400" baseline="-1359" dirty="0">
                <a:cs typeface="Century Gothic"/>
              </a:rPr>
              <a:t>finds the best k </a:t>
            </a:r>
            <a:r>
              <a:rPr lang="en-IN" sz="2400" baseline="-1359" dirty="0" err="1">
                <a:cs typeface="Century Gothic"/>
              </a:rPr>
              <a:t>medoids</a:t>
            </a:r>
            <a:r>
              <a:rPr lang="en-IN" sz="2400" spc="-83" baseline="-1359" dirty="0">
                <a:cs typeface="Century Gothic"/>
              </a:rPr>
              <a:t> </a:t>
            </a:r>
            <a:r>
              <a:rPr lang="en-IN" sz="2400" baseline="-1359" dirty="0">
                <a:cs typeface="Century Gothic"/>
              </a:rPr>
              <a:t>among the selected samples.</a:t>
            </a:r>
          </a:p>
          <a:p>
            <a:pPr marL="12725" marR="38061" algn="just">
              <a:lnSpc>
                <a:spcPct val="150000"/>
              </a:lnSpc>
              <a:spcBef>
                <a:spcPts val="11"/>
              </a:spcBef>
            </a:pPr>
            <a:endParaRPr lang="en-IN" sz="2400" baseline="-1359" dirty="0">
              <a:cs typeface="Century Gothic"/>
            </a:endParaRPr>
          </a:p>
          <a:p>
            <a:pPr marL="298450" marR="31677" indent="-285750" algn="just">
              <a:lnSpc>
                <a:spcPct val="150000"/>
              </a:lnSpc>
              <a:spcBef>
                <a:spcPts val="109"/>
              </a:spcBef>
              <a:buFont typeface="Wingdings" panose="05000000000000000000" pitchFamily="2" charset="2"/>
              <a:buChar char="q"/>
            </a:pPr>
            <a:r>
              <a:rPr lang="en-IN" sz="1600" dirty="0">
                <a:solidFill>
                  <a:srgbClr val="006FBF"/>
                </a:solidFill>
                <a:cs typeface="Century Gothic"/>
              </a:rPr>
              <a:t>Problems</a:t>
            </a:r>
          </a:p>
          <a:p>
            <a:pPr marL="755650" marR="31677" lvl="1" indent="-285750" algn="just">
              <a:lnSpc>
                <a:spcPct val="150000"/>
              </a:lnSpc>
              <a:spcBef>
                <a:spcPts val="109"/>
              </a:spcBef>
              <a:buFont typeface="Wingdings" panose="05000000000000000000" pitchFamily="2" charset="2"/>
              <a:buChar char="q"/>
            </a:pPr>
            <a:r>
              <a:rPr lang="en-IN" sz="1600" dirty="0">
                <a:cs typeface="Century Gothic"/>
              </a:rPr>
              <a:t>The best k </a:t>
            </a:r>
            <a:r>
              <a:rPr lang="en-IN" sz="1600" dirty="0" err="1">
                <a:cs typeface="Century Gothic"/>
              </a:rPr>
              <a:t>medoids</a:t>
            </a:r>
            <a:r>
              <a:rPr lang="en-IN" sz="1600" dirty="0">
                <a:cs typeface="Century Gothic"/>
              </a:rPr>
              <a:t> may n</a:t>
            </a:r>
            <a:r>
              <a:rPr lang="en-IN" sz="1600" spc="9" dirty="0">
                <a:cs typeface="Century Gothic"/>
              </a:rPr>
              <a:t>o</a:t>
            </a:r>
            <a:r>
              <a:rPr lang="en-IN" sz="1600" dirty="0">
                <a:cs typeface="Century Gothic"/>
              </a:rPr>
              <a:t>t be selected during the sampling process, in this case, CL</a:t>
            </a:r>
            <a:r>
              <a:rPr lang="en-IN" sz="1600" spc="-9" dirty="0">
                <a:cs typeface="Century Gothic"/>
              </a:rPr>
              <a:t>A</a:t>
            </a:r>
            <a:r>
              <a:rPr lang="en-IN" sz="1600" dirty="0">
                <a:cs typeface="Century Gothic"/>
              </a:rPr>
              <a:t>RA w</a:t>
            </a:r>
            <a:r>
              <a:rPr lang="en-IN" sz="1600" spc="-9" dirty="0">
                <a:cs typeface="Century Gothic"/>
              </a:rPr>
              <a:t>i</a:t>
            </a:r>
            <a:r>
              <a:rPr lang="en-IN" sz="1600" dirty="0">
                <a:cs typeface="Century Gothic"/>
              </a:rPr>
              <a:t>ll</a:t>
            </a:r>
            <a:r>
              <a:rPr lang="en-IN" sz="1600" spc="-4" dirty="0">
                <a:cs typeface="Century Gothic"/>
              </a:rPr>
              <a:t> </a:t>
            </a:r>
            <a:r>
              <a:rPr lang="en-IN" sz="1600" dirty="0">
                <a:cs typeface="Century Gothic"/>
              </a:rPr>
              <a:t>never find the best c</a:t>
            </a:r>
            <a:r>
              <a:rPr lang="en-IN" sz="1600" spc="-9" dirty="0">
                <a:cs typeface="Century Gothic"/>
              </a:rPr>
              <a:t>l</a:t>
            </a:r>
            <a:r>
              <a:rPr lang="en-IN" sz="1600" dirty="0">
                <a:cs typeface="Century Gothic"/>
              </a:rPr>
              <a:t>ustering.</a:t>
            </a:r>
          </a:p>
          <a:p>
            <a:pPr marL="755650" marR="31677" lvl="1" indent="-285750" algn="just">
              <a:lnSpc>
                <a:spcPct val="150000"/>
              </a:lnSpc>
              <a:spcBef>
                <a:spcPts val="109"/>
              </a:spcBef>
              <a:buFont typeface="Wingdings" panose="05000000000000000000" pitchFamily="2" charset="2"/>
              <a:buChar char="q"/>
            </a:pPr>
            <a:r>
              <a:rPr lang="en-IN" sz="1600" dirty="0">
                <a:cs typeface="Century Gothic"/>
              </a:rPr>
              <a:t>If the sampling is biased we cannot have</a:t>
            </a:r>
            <a:r>
              <a:rPr lang="en-IN" sz="1600" spc="-4" dirty="0">
                <a:cs typeface="Century Gothic"/>
              </a:rPr>
              <a:t> </a:t>
            </a:r>
            <a:r>
              <a:rPr lang="en-IN" sz="1600" dirty="0">
                <a:cs typeface="Century Gothic"/>
              </a:rPr>
              <a:t>a good c</a:t>
            </a:r>
            <a:r>
              <a:rPr lang="en-IN" sz="1600" spc="-9" dirty="0">
                <a:cs typeface="Century Gothic"/>
              </a:rPr>
              <a:t>l</a:t>
            </a:r>
            <a:r>
              <a:rPr lang="en-IN" sz="1600" dirty="0">
                <a:cs typeface="Century Gothic"/>
              </a:rPr>
              <a:t>ustering.</a:t>
            </a:r>
          </a:p>
        </p:txBody>
      </p:sp>
    </p:spTree>
    <p:extLst>
      <p:ext uri="{BB962C8B-B14F-4D97-AF65-F5344CB8AC3E}">
        <p14:creationId xmlns:p14="http://schemas.microsoft.com/office/powerpoint/2010/main" val="13977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80400" cy="533400"/>
          </a:xfrm>
        </p:spPr>
        <p:txBody>
          <a:bodyPr/>
          <a:lstStyle/>
          <a:p>
            <a:r>
              <a:rPr lang="en-IN" sz="2800" i="1" dirty="0">
                <a:solidFill>
                  <a:srgbClr val="002060"/>
                </a:solidFill>
              </a:rPr>
              <a:t>PAM or K-</a:t>
            </a:r>
            <a:r>
              <a:rPr lang="en-IN" sz="2800" i="1" dirty="0" err="1">
                <a:solidFill>
                  <a:srgbClr val="002060"/>
                </a:solidFill>
              </a:rPr>
              <a:t>Medoids</a:t>
            </a:r>
            <a:r>
              <a:rPr lang="en-IN" sz="2800" i="1" dirty="0">
                <a:solidFill>
                  <a:srgbClr val="002060"/>
                </a:solidFill>
              </a:rPr>
              <a:t> </a:t>
            </a:r>
            <a:r>
              <a:rPr lang="en-IN" sz="2800" dirty="0">
                <a:solidFill>
                  <a:srgbClr val="002060"/>
                </a:solidFill>
              </a:rPr>
              <a:t>: Different View</a:t>
            </a:r>
            <a:endParaRPr lang="en-IN" sz="2800" dirty="0"/>
          </a:p>
        </p:txBody>
      </p:sp>
      <p:grpSp>
        <p:nvGrpSpPr>
          <p:cNvPr id="5" name="Group 4"/>
          <p:cNvGrpSpPr/>
          <p:nvPr/>
        </p:nvGrpSpPr>
        <p:grpSpPr>
          <a:xfrm>
            <a:off x="2465816" y="1143442"/>
            <a:ext cx="7191800" cy="4723959"/>
            <a:chOff x="941816" y="1143441"/>
            <a:chExt cx="7191800" cy="4723959"/>
          </a:xfrm>
        </p:grpSpPr>
        <p:grpSp>
          <p:nvGrpSpPr>
            <p:cNvPr id="7" name="Group 6"/>
            <p:cNvGrpSpPr/>
            <p:nvPr/>
          </p:nvGrpSpPr>
          <p:grpSpPr>
            <a:xfrm>
              <a:off x="3838979" y="1143441"/>
              <a:ext cx="796886" cy="648649"/>
              <a:chOff x="1475657" y="260070"/>
              <a:chExt cx="796886" cy="648649"/>
            </a:xfrm>
          </p:grpSpPr>
          <p:sp>
            <p:nvSpPr>
              <p:cNvPr id="4" name="Oval 3"/>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6" name="TextBox 5"/>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aseline="-25000" dirty="0"/>
                  <a:t>2</a:t>
                </a:r>
                <a:r>
                  <a:rPr lang="en-IN" sz="1600" b="1" dirty="0"/>
                  <a:t>,0</a:t>
                </a:r>
                <a:r>
                  <a:rPr lang="en-IN" sz="1600" baseline="-25000" dirty="0"/>
                  <a:t>3</a:t>
                </a:r>
                <a:r>
                  <a:rPr lang="en-IN" sz="1600" b="1" dirty="0"/>
                  <a:t>}</a:t>
                </a:r>
              </a:p>
              <a:p>
                <a:pPr algn="ctr"/>
                <a:r>
                  <a:rPr lang="en-IN" sz="1600" dirty="0"/>
                  <a:t>E=20</a:t>
                </a:r>
              </a:p>
            </p:txBody>
          </p:sp>
        </p:grpSp>
        <p:grpSp>
          <p:nvGrpSpPr>
            <p:cNvPr id="8" name="Group 7"/>
            <p:cNvGrpSpPr/>
            <p:nvPr/>
          </p:nvGrpSpPr>
          <p:grpSpPr>
            <a:xfrm>
              <a:off x="941816" y="2860521"/>
              <a:ext cx="796886" cy="648649"/>
              <a:chOff x="1475657" y="260070"/>
              <a:chExt cx="796886" cy="648649"/>
            </a:xfrm>
          </p:grpSpPr>
          <p:sp>
            <p:nvSpPr>
              <p:cNvPr id="9" name="Oval 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0" name="TextBox 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1</a:t>
                </a:r>
                <a:r>
                  <a:rPr lang="en-IN" sz="1600" b="1" dirty="0"/>
                  <a:t>}</a:t>
                </a:r>
              </a:p>
              <a:p>
                <a:pPr algn="ctr"/>
                <a:r>
                  <a:rPr lang="en-IN" sz="1600" dirty="0"/>
                  <a:t>E=30</a:t>
                </a:r>
              </a:p>
            </p:txBody>
          </p:sp>
        </p:grpSp>
        <p:grpSp>
          <p:nvGrpSpPr>
            <p:cNvPr id="11" name="Group 10"/>
            <p:cNvGrpSpPr/>
            <p:nvPr/>
          </p:nvGrpSpPr>
          <p:grpSpPr>
            <a:xfrm>
              <a:off x="2235863" y="2843213"/>
              <a:ext cx="796886" cy="648649"/>
              <a:chOff x="1475657" y="260070"/>
              <a:chExt cx="796886" cy="648649"/>
            </a:xfrm>
          </p:grpSpPr>
          <p:sp>
            <p:nvSpPr>
              <p:cNvPr id="12" name="Oval 1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3" name="TextBox 1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4</a:t>
                </a:r>
                <a:r>
                  <a:rPr lang="en-IN" sz="1600" b="1" dirty="0"/>
                  <a:t>}</a:t>
                </a:r>
              </a:p>
              <a:p>
                <a:pPr algn="ctr"/>
                <a:r>
                  <a:rPr lang="en-IN" sz="1600" dirty="0"/>
                  <a:t>E=10</a:t>
                </a:r>
              </a:p>
            </p:txBody>
          </p:sp>
        </p:grpSp>
        <p:grpSp>
          <p:nvGrpSpPr>
            <p:cNvPr id="14" name="Group 13"/>
            <p:cNvGrpSpPr/>
            <p:nvPr/>
          </p:nvGrpSpPr>
          <p:grpSpPr>
            <a:xfrm>
              <a:off x="3493603" y="2811277"/>
              <a:ext cx="796886" cy="648649"/>
              <a:chOff x="1475657" y="260070"/>
              <a:chExt cx="796886" cy="648649"/>
            </a:xfrm>
          </p:grpSpPr>
          <p:sp>
            <p:nvSpPr>
              <p:cNvPr id="15" name="Oval 1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16" name="TextBox 1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3</a:t>
                </a:r>
                <a:r>
                  <a:rPr lang="en-IN" sz="1600" b="1" dirty="0"/>
                  <a:t>,0</a:t>
                </a:r>
                <a:r>
                  <a:rPr lang="en-IN" sz="1600" b="1" baseline="-25000" dirty="0"/>
                  <a:t>5</a:t>
                </a:r>
                <a:r>
                  <a:rPr lang="en-IN" sz="1600" b="1" dirty="0"/>
                  <a:t>}</a:t>
                </a:r>
              </a:p>
              <a:p>
                <a:pPr algn="ctr"/>
                <a:r>
                  <a:rPr lang="en-IN" sz="1600" dirty="0"/>
                  <a:t>E=12</a:t>
                </a:r>
              </a:p>
            </p:txBody>
          </p:sp>
        </p:grpSp>
        <p:grpSp>
          <p:nvGrpSpPr>
            <p:cNvPr id="18" name="Group 17"/>
            <p:cNvGrpSpPr/>
            <p:nvPr/>
          </p:nvGrpSpPr>
          <p:grpSpPr>
            <a:xfrm>
              <a:off x="4749314" y="2820765"/>
              <a:ext cx="796886" cy="648649"/>
              <a:chOff x="1475657" y="260070"/>
              <a:chExt cx="796886" cy="648649"/>
            </a:xfrm>
          </p:grpSpPr>
          <p:sp>
            <p:nvSpPr>
              <p:cNvPr id="19" name="Oval 18"/>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0" name="TextBox 19"/>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2</a:t>
                </a:r>
                <a:r>
                  <a:rPr lang="en-IN" sz="1600" b="1" dirty="0"/>
                  <a:t>}</a:t>
                </a:r>
              </a:p>
              <a:p>
                <a:pPr algn="ctr"/>
                <a:r>
                  <a:rPr lang="en-IN" sz="1600" dirty="0"/>
                  <a:t>E=19</a:t>
                </a:r>
              </a:p>
            </p:txBody>
          </p:sp>
        </p:grpSp>
        <p:grpSp>
          <p:nvGrpSpPr>
            <p:cNvPr id="21" name="Group 20"/>
            <p:cNvGrpSpPr/>
            <p:nvPr/>
          </p:nvGrpSpPr>
          <p:grpSpPr>
            <a:xfrm>
              <a:off x="6120503" y="2803457"/>
              <a:ext cx="796886" cy="648649"/>
              <a:chOff x="1475657" y="260070"/>
              <a:chExt cx="796886" cy="648649"/>
            </a:xfrm>
          </p:grpSpPr>
          <p:sp>
            <p:nvSpPr>
              <p:cNvPr id="22" name="Oval 21"/>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3" name="TextBox 22"/>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2</a:t>
                </a:r>
                <a:r>
                  <a:rPr lang="en-IN" sz="1600" b="1" dirty="0"/>
                  <a:t>}</a:t>
                </a:r>
              </a:p>
              <a:p>
                <a:pPr algn="ctr"/>
                <a:r>
                  <a:rPr lang="en-IN" sz="1600" dirty="0"/>
                  <a:t>E=33</a:t>
                </a:r>
              </a:p>
            </p:txBody>
          </p:sp>
        </p:grpSp>
        <p:grpSp>
          <p:nvGrpSpPr>
            <p:cNvPr id="24" name="Group 23"/>
            <p:cNvGrpSpPr/>
            <p:nvPr/>
          </p:nvGrpSpPr>
          <p:grpSpPr>
            <a:xfrm>
              <a:off x="7336730" y="2771521"/>
              <a:ext cx="796886" cy="648649"/>
              <a:chOff x="1475657" y="260070"/>
              <a:chExt cx="796886" cy="648649"/>
            </a:xfrm>
          </p:grpSpPr>
          <p:sp>
            <p:nvSpPr>
              <p:cNvPr id="25" name="Oval 24"/>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6" name="TextBox 25"/>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5</a:t>
                </a:r>
                <a:r>
                  <a:rPr lang="en-IN" sz="1600" b="1" dirty="0"/>
                  <a:t>,0</a:t>
                </a:r>
                <a:r>
                  <a:rPr lang="en-IN" sz="1600" b="1" baseline="-25000" dirty="0"/>
                  <a:t>2</a:t>
                </a:r>
                <a:r>
                  <a:rPr lang="en-IN" sz="1600" b="1" dirty="0"/>
                  <a:t>}</a:t>
                </a:r>
              </a:p>
              <a:p>
                <a:pPr algn="ctr"/>
                <a:r>
                  <a:rPr lang="en-IN" sz="1600" dirty="0"/>
                  <a:t>E=14</a:t>
                </a:r>
              </a:p>
            </p:txBody>
          </p:sp>
        </p:grpSp>
        <p:grpSp>
          <p:nvGrpSpPr>
            <p:cNvPr id="27" name="Group 26"/>
            <p:cNvGrpSpPr/>
            <p:nvPr/>
          </p:nvGrpSpPr>
          <p:grpSpPr>
            <a:xfrm>
              <a:off x="1622001" y="4943670"/>
              <a:ext cx="796886" cy="648649"/>
              <a:chOff x="1475657" y="260070"/>
              <a:chExt cx="796886" cy="648649"/>
            </a:xfrm>
          </p:grpSpPr>
          <p:sp>
            <p:nvSpPr>
              <p:cNvPr id="28" name="Oval 27"/>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29" name="TextBox 28"/>
              <p:cNvSpPr txBox="1"/>
              <p:nvPr/>
            </p:nvSpPr>
            <p:spPr>
              <a:xfrm>
                <a:off x="1488672"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4</a:t>
                </a:r>
                <a:r>
                  <a:rPr lang="en-IN" sz="1600" b="1" dirty="0"/>
                  <a:t>}</a:t>
                </a:r>
              </a:p>
              <a:p>
                <a:pPr algn="ctr"/>
                <a:r>
                  <a:rPr lang="en-IN" sz="1600" dirty="0"/>
                  <a:t>E=26</a:t>
                </a:r>
              </a:p>
            </p:txBody>
          </p:sp>
        </p:grpSp>
        <p:grpSp>
          <p:nvGrpSpPr>
            <p:cNvPr id="30" name="Group 29"/>
            <p:cNvGrpSpPr/>
            <p:nvPr/>
          </p:nvGrpSpPr>
          <p:grpSpPr>
            <a:xfrm>
              <a:off x="3815990" y="5218751"/>
              <a:ext cx="796886" cy="648649"/>
              <a:chOff x="1475657" y="260070"/>
              <a:chExt cx="796886" cy="648649"/>
            </a:xfrm>
          </p:grpSpPr>
          <p:sp>
            <p:nvSpPr>
              <p:cNvPr id="31" name="Oval 30"/>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32" name="TextBox 31"/>
              <p:cNvSpPr txBox="1"/>
              <p:nvPr/>
            </p:nvSpPr>
            <p:spPr>
              <a:xfrm>
                <a:off x="1488673" y="323944"/>
                <a:ext cx="724878" cy="584775"/>
              </a:xfrm>
              <a:prstGeom prst="rect">
                <a:avLst/>
              </a:prstGeom>
              <a:noFill/>
            </p:spPr>
            <p:txBody>
              <a:bodyPr wrap="none" rtlCol="0">
                <a:spAutoFit/>
              </a:bodyPr>
              <a:lstStyle/>
              <a:p>
                <a:pPr algn="ctr"/>
                <a:r>
                  <a:rPr lang="en-IN" sz="1600" b="1" dirty="0"/>
                  <a:t>{0</a:t>
                </a:r>
                <a:r>
                  <a:rPr lang="en-IN" sz="1600" b="1" baseline="-25000" dirty="0"/>
                  <a:t>1</a:t>
                </a:r>
                <a:r>
                  <a:rPr lang="en-IN" sz="1600" b="1" dirty="0"/>
                  <a:t>,0</a:t>
                </a:r>
                <a:r>
                  <a:rPr lang="en-IN" sz="1600" b="1" baseline="-25000" dirty="0"/>
                  <a:t>5</a:t>
                </a:r>
                <a:r>
                  <a:rPr lang="en-IN" sz="1600" b="1" dirty="0"/>
                  <a:t>}</a:t>
                </a:r>
              </a:p>
              <a:p>
                <a:pPr algn="ctr"/>
                <a:r>
                  <a:rPr lang="en-IN" sz="1600" dirty="0"/>
                  <a:t>E=17</a:t>
                </a:r>
              </a:p>
            </p:txBody>
          </p:sp>
        </p:grpSp>
        <p:cxnSp>
          <p:nvCxnSpPr>
            <p:cNvPr id="37" name="Straight Connector 36"/>
            <p:cNvCxnSpPr>
              <a:endCxn id="9" idx="7"/>
            </p:cNvCxnSpPr>
            <p:nvPr/>
          </p:nvCxnSpPr>
          <p:spPr>
            <a:xfrm flipH="1">
              <a:off x="1622001" y="1684368"/>
              <a:ext cx="2330427" cy="12711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7"/>
            </p:cNvCxnSpPr>
            <p:nvPr/>
          </p:nvCxnSpPr>
          <p:spPr>
            <a:xfrm flipH="1">
              <a:off x="2916048" y="1792090"/>
              <a:ext cx="1151896" cy="11461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4"/>
              <a:endCxn id="15" idx="0"/>
            </p:cNvCxnSpPr>
            <p:nvPr/>
          </p:nvCxnSpPr>
          <p:spPr>
            <a:xfrm flipH="1">
              <a:off x="3892046" y="1792090"/>
              <a:ext cx="345376" cy="10191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0"/>
            </p:cNvCxnSpPr>
            <p:nvPr/>
          </p:nvCxnSpPr>
          <p:spPr>
            <a:xfrm>
              <a:off x="4350871" y="1792090"/>
              <a:ext cx="796886" cy="10286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42732" y="1736466"/>
              <a:ext cx="1703840" cy="1219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4519164" y="1697098"/>
              <a:ext cx="2984638" cy="117805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9" idx="4"/>
              <a:endCxn id="12" idx="4"/>
            </p:cNvCxnSpPr>
            <p:nvPr/>
          </p:nvCxnSpPr>
          <p:spPr>
            <a:xfrm rot="5400000" flipH="1" flipV="1">
              <a:off x="1978628" y="2853492"/>
              <a:ext cx="17308" cy="1294047"/>
            </a:xfrm>
            <a:prstGeom prst="curvedConnector3">
              <a:avLst>
                <a:gd name="adj1" fmla="val -132077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 idx="4"/>
              <a:endCxn id="15" idx="4"/>
            </p:cNvCxnSpPr>
            <p:nvPr/>
          </p:nvCxnSpPr>
          <p:spPr>
            <a:xfrm rot="5400000" flipH="1" flipV="1">
              <a:off x="2591530" y="2208654"/>
              <a:ext cx="49244" cy="2551787"/>
            </a:xfrm>
            <a:prstGeom prst="curvedConnector3">
              <a:avLst>
                <a:gd name="adj1" fmla="val -82361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 idx="4"/>
              <a:endCxn id="19" idx="4"/>
            </p:cNvCxnSpPr>
            <p:nvPr/>
          </p:nvCxnSpPr>
          <p:spPr>
            <a:xfrm rot="5400000" flipH="1" flipV="1">
              <a:off x="3224130" y="1585543"/>
              <a:ext cx="39756" cy="3807498"/>
            </a:xfrm>
            <a:prstGeom prst="curvedConnector3">
              <a:avLst>
                <a:gd name="adj1" fmla="val -150244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300416" y="3491863"/>
              <a:ext cx="2667779" cy="17968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9" idx="4"/>
              <a:endCxn id="28" idx="1"/>
            </p:cNvCxnSpPr>
            <p:nvPr/>
          </p:nvCxnSpPr>
          <p:spPr>
            <a:xfrm>
              <a:off x="1340259" y="3509170"/>
              <a:ext cx="398443" cy="15294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948061" y="5215613"/>
              <a:ext cx="796886" cy="648649"/>
              <a:chOff x="1475657" y="260070"/>
              <a:chExt cx="796886" cy="648649"/>
            </a:xfrm>
          </p:grpSpPr>
          <p:sp>
            <p:nvSpPr>
              <p:cNvPr id="43" name="Oval 42"/>
              <p:cNvSpPr/>
              <p:nvPr/>
            </p:nvSpPr>
            <p:spPr>
              <a:xfrm>
                <a:off x="1475657" y="260070"/>
                <a:ext cx="796886" cy="648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baseline="-25000" dirty="0">
                  <a:solidFill>
                    <a:schemeClr val="tx1"/>
                  </a:solidFill>
                </a:endParaRPr>
              </a:p>
            </p:txBody>
          </p:sp>
          <p:sp>
            <p:nvSpPr>
              <p:cNvPr id="44" name="TextBox 43"/>
              <p:cNvSpPr txBox="1"/>
              <p:nvPr/>
            </p:nvSpPr>
            <p:spPr>
              <a:xfrm>
                <a:off x="1488672" y="323944"/>
                <a:ext cx="724877" cy="584775"/>
              </a:xfrm>
              <a:prstGeom prst="rect">
                <a:avLst/>
              </a:prstGeom>
              <a:noFill/>
            </p:spPr>
            <p:txBody>
              <a:bodyPr wrap="none" rtlCol="0">
                <a:spAutoFit/>
              </a:bodyPr>
              <a:lstStyle/>
              <a:p>
                <a:pPr algn="ctr"/>
                <a:r>
                  <a:rPr lang="en-IN" sz="1600" b="1" dirty="0"/>
                  <a:t>{0</a:t>
                </a:r>
                <a:r>
                  <a:rPr lang="en-IN" sz="1600" b="1" baseline="-25000" dirty="0"/>
                  <a:t>4</a:t>
                </a:r>
                <a:r>
                  <a:rPr lang="en-IN" sz="1600" b="1" dirty="0"/>
                  <a:t>,0</a:t>
                </a:r>
                <a:r>
                  <a:rPr lang="en-IN" sz="1600" b="1" baseline="-25000" dirty="0"/>
                  <a:t>5</a:t>
                </a:r>
                <a:r>
                  <a:rPr lang="en-IN" sz="1600" b="1" dirty="0"/>
                  <a:t>}</a:t>
                </a:r>
              </a:p>
              <a:p>
                <a:pPr algn="ctr"/>
                <a:r>
                  <a:rPr lang="en-IN" sz="1600" dirty="0"/>
                  <a:t>E=21</a:t>
                </a:r>
              </a:p>
            </p:txBody>
          </p:sp>
        </p:grpSp>
        <p:cxnSp>
          <p:nvCxnSpPr>
            <p:cNvPr id="33" name="Curved Connector 32"/>
            <p:cNvCxnSpPr>
              <a:stCxn id="13" idx="2"/>
              <a:endCxn id="15" idx="4"/>
            </p:cNvCxnSpPr>
            <p:nvPr/>
          </p:nvCxnSpPr>
          <p:spPr>
            <a:xfrm rot="5400000" flipH="1" flipV="1">
              <a:off x="3235713" y="2835529"/>
              <a:ext cx="31936" cy="1280729"/>
            </a:xfrm>
            <a:prstGeom prst="curvedConnector3">
              <a:avLst>
                <a:gd name="adj1" fmla="val -71580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4"/>
              <a:endCxn id="22" idx="4"/>
            </p:cNvCxnSpPr>
            <p:nvPr/>
          </p:nvCxnSpPr>
          <p:spPr>
            <a:xfrm rot="5400000" flipH="1" flipV="1">
              <a:off x="4556748" y="1529664"/>
              <a:ext cx="39756" cy="3884640"/>
            </a:xfrm>
            <a:prstGeom prst="curvedConnector3">
              <a:avLst>
                <a:gd name="adj1" fmla="val -135405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8" idx="0"/>
            </p:cNvCxnSpPr>
            <p:nvPr/>
          </p:nvCxnSpPr>
          <p:spPr>
            <a:xfrm flipH="1">
              <a:off x="2020444" y="3491862"/>
              <a:ext cx="590873" cy="1451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4"/>
            </p:cNvCxnSpPr>
            <p:nvPr/>
          </p:nvCxnSpPr>
          <p:spPr>
            <a:xfrm>
              <a:off x="2634306" y="3491862"/>
              <a:ext cx="3326770" cy="19022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16" idx="2"/>
              <a:endCxn id="25" idx="4"/>
            </p:cNvCxnSpPr>
            <p:nvPr/>
          </p:nvCxnSpPr>
          <p:spPr>
            <a:xfrm rot="5400000" flipH="1" flipV="1">
              <a:off x="5782237" y="1506990"/>
              <a:ext cx="39756" cy="3866116"/>
            </a:xfrm>
            <a:prstGeom prst="curvedConnector3">
              <a:avLst>
                <a:gd name="adj1" fmla="val -131695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31" idx="0"/>
            </p:cNvCxnSpPr>
            <p:nvPr/>
          </p:nvCxnSpPr>
          <p:spPr>
            <a:xfrm>
              <a:off x="3869057" y="3459926"/>
              <a:ext cx="345376" cy="17588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 idx="2"/>
            </p:cNvCxnSpPr>
            <p:nvPr/>
          </p:nvCxnSpPr>
          <p:spPr>
            <a:xfrm>
              <a:off x="3869057" y="3459926"/>
              <a:ext cx="2277515" cy="18080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9" idx="4"/>
            </p:cNvCxnSpPr>
            <p:nvPr/>
          </p:nvCxnSpPr>
          <p:spPr>
            <a:xfrm flipH="1">
              <a:off x="2418887" y="3469414"/>
              <a:ext cx="2728870" cy="1746199"/>
            </a:xfrm>
            <a:prstGeom prst="line">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4"/>
              <a:endCxn id="31" idx="0"/>
            </p:cNvCxnSpPr>
            <p:nvPr/>
          </p:nvCxnSpPr>
          <p:spPr>
            <a:xfrm flipH="1">
              <a:off x="4214433" y="3469414"/>
              <a:ext cx="933324" cy="1749337"/>
            </a:xfrm>
            <a:prstGeom prst="line">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9" idx="4"/>
              <a:endCxn id="22" idx="4"/>
            </p:cNvCxnSpPr>
            <p:nvPr/>
          </p:nvCxnSpPr>
          <p:spPr>
            <a:xfrm rot="5400000" flipH="1" flipV="1">
              <a:off x="5824697" y="2775165"/>
              <a:ext cx="17308" cy="1371189"/>
            </a:xfrm>
            <a:prstGeom prst="curvedConnector3">
              <a:avLst>
                <a:gd name="adj1" fmla="val -1320777"/>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9" idx="4"/>
              <a:endCxn id="25" idx="4"/>
            </p:cNvCxnSpPr>
            <p:nvPr/>
          </p:nvCxnSpPr>
          <p:spPr>
            <a:xfrm rot="5400000" flipH="1" flipV="1">
              <a:off x="6416843" y="2151084"/>
              <a:ext cx="49244" cy="2587416"/>
            </a:xfrm>
            <a:prstGeom prst="curvedConnector3">
              <a:avLst>
                <a:gd name="adj1" fmla="val -673867"/>
              </a:avLst>
            </a:prstGeom>
            <a:ln>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2"/>
              <a:endCxn id="25" idx="4"/>
            </p:cNvCxnSpPr>
            <p:nvPr/>
          </p:nvCxnSpPr>
          <p:spPr>
            <a:xfrm rot="5400000" flipH="1" flipV="1">
              <a:off x="7099597" y="2816530"/>
              <a:ext cx="31936" cy="1239216"/>
            </a:xfrm>
            <a:prstGeom prst="curvedConnector3">
              <a:avLst>
                <a:gd name="adj1" fmla="val -71580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2"/>
              <a:endCxn id="28" idx="6"/>
            </p:cNvCxnSpPr>
            <p:nvPr/>
          </p:nvCxnSpPr>
          <p:spPr>
            <a:xfrm flipH="1">
              <a:off x="2418887" y="3452106"/>
              <a:ext cx="4077070" cy="18158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4"/>
              <a:endCxn id="43" idx="0"/>
            </p:cNvCxnSpPr>
            <p:nvPr/>
          </p:nvCxnSpPr>
          <p:spPr>
            <a:xfrm flipH="1">
              <a:off x="6346504" y="3452106"/>
              <a:ext cx="172442" cy="176350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6" idx="2"/>
              <a:endCxn id="43" idx="7"/>
            </p:cNvCxnSpPr>
            <p:nvPr/>
          </p:nvCxnSpPr>
          <p:spPr>
            <a:xfrm flipH="1">
              <a:off x="6628246" y="3420170"/>
              <a:ext cx="1083938" cy="18904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6" idx="2"/>
            </p:cNvCxnSpPr>
            <p:nvPr/>
          </p:nvCxnSpPr>
          <p:spPr>
            <a:xfrm flipH="1">
              <a:off x="4519164" y="3420170"/>
              <a:ext cx="3193020" cy="18904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28" idx="4"/>
              <a:endCxn id="31" idx="4"/>
            </p:cNvCxnSpPr>
            <p:nvPr/>
          </p:nvCxnSpPr>
          <p:spPr>
            <a:xfrm rot="16200000" flipH="1">
              <a:off x="2979898" y="4632864"/>
              <a:ext cx="275081" cy="2193989"/>
            </a:xfrm>
            <a:prstGeom prst="curvedConnector3">
              <a:avLst>
                <a:gd name="adj1" fmla="val 18310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29" idx="2"/>
              <a:endCxn id="43" idx="4"/>
            </p:cNvCxnSpPr>
            <p:nvPr/>
          </p:nvCxnSpPr>
          <p:spPr>
            <a:xfrm rot="16200000" flipH="1">
              <a:off x="4036008" y="3553765"/>
              <a:ext cx="271943" cy="4349049"/>
            </a:xfrm>
            <a:prstGeom prst="curvedConnector3">
              <a:avLst>
                <a:gd name="adj1" fmla="val 276259"/>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2" idx="2"/>
              <a:endCxn id="43" idx="4"/>
            </p:cNvCxnSpPr>
            <p:nvPr/>
          </p:nvCxnSpPr>
          <p:spPr>
            <a:xfrm rot="5400000" flipH="1" flipV="1">
              <a:off x="5267405" y="4788301"/>
              <a:ext cx="3138" cy="2155059"/>
            </a:xfrm>
            <a:prstGeom prst="curvedConnector3">
              <a:avLst>
                <a:gd name="adj1" fmla="val -7284895"/>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3223057" y="1467766"/>
              <a:ext cx="61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822774" y="1311319"/>
              <a:ext cx="1584088" cy="369332"/>
            </a:xfrm>
            <a:prstGeom prst="rect">
              <a:avLst/>
            </a:prstGeom>
            <a:noFill/>
          </p:spPr>
          <p:txBody>
            <a:bodyPr wrap="none" rtlCol="0">
              <a:spAutoFit/>
            </a:bodyPr>
            <a:lstStyle/>
            <a:p>
              <a:r>
                <a:rPr lang="en-IN" dirty="0"/>
                <a:t>Initial </a:t>
              </a:r>
              <a:r>
                <a:rPr lang="en-IN" dirty="0" err="1"/>
                <a:t>Medoids</a:t>
              </a:r>
              <a:endParaRPr lang="en-IN" dirty="0"/>
            </a:p>
          </p:txBody>
        </p:sp>
      </p:grpSp>
      <mc:AlternateContent xmlns:mc="http://schemas.openxmlformats.org/markup-compatibility/2006" xmlns:a14="http://schemas.microsoft.com/office/drawing/2010/main">
        <mc:Choice Requires="a14">
          <p:sp>
            <p:nvSpPr>
              <p:cNvPr id="78" name="TextBox 77"/>
              <p:cNvSpPr txBox="1"/>
              <p:nvPr/>
            </p:nvSpPr>
            <p:spPr>
              <a:xfrm>
                <a:off x="7670573" y="1143000"/>
                <a:ext cx="2714461" cy="369332"/>
              </a:xfrm>
              <a:prstGeom prst="rect">
                <a:avLst/>
              </a:prstGeom>
              <a:noFill/>
            </p:spPr>
            <p:txBody>
              <a:bodyPr wrap="none" rtlCol="0">
                <a:spAutoFit/>
              </a:bodyPr>
              <a:lstStyle/>
              <a:p>
                <a:r>
                  <a:rPr lang="en-IN" dirty="0"/>
                  <a:t>Dataset=</a:t>
                </a:r>
                <a14:m>
                  <m:oMath xmlns:m="http://schemas.openxmlformats.org/officeDocument/2006/math">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0</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3</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4</m:t>
                            </m:r>
                          </m:sub>
                        </m:sSub>
                        <m:r>
                          <a:rPr lang="en-IN" i="1">
                            <a:latin typeface="Cambria Math"/>
                          </a:rPr>
                          <m:t>,</m:t>
                        </m:r>
                        <m:sSub>
                          <m:sSubPr>
                            <m:ctrlPr>
                              <a:rPr lang="en-IN" i="1">
                                <a:latin typeface="Cambria Math" panose="02040503050406030204" pitchFamily="18" charset="0"/>
                              </a:rPr>
                            </m:ctrlPr>
                          </m:sSubPr>
                          <m:e>
                            <m:r>
                              <a:rPr lang="en-IN" i="1">
                                <a:latin typeface="Cambria Math"/>
                              </a:rPr>
                              <m:t>0</m:t>
                            </m:r>
                          </m:e>
                          <m:sub>
                            <m:r>
                              <a:rPr lang="en-IN" i="1">
                                <a:latin typeface="Cambria Math"/>
                              </a:rPr>
                              <m:t>5</m:t>
                            </m:r>
                          </m:sub>
                        </m:sSub>
                      </m:e>
                    </m:d>
                  </m:oMath>
                </a14:m>
                <a:endParaRPr lang="en-IN" dirty="0"/>
              </a:p>
            </p:txBody>
          </p:sp>
        </mc:Choice>
        <mc:Fallback xmlns="">
          <p:sp>
            <p:nvSpPr>
              <p:cNvPr id="78" name="TextBox 77"/>
              <p:cNvSpPr txBox="1">
                <a:spLocks noRot="1" noChangeAspect="1" noMove="1" noResize="1" noEditPoints="1" noAdjustHandles="1" noChangeArrowheads="1" noChangeShapeType="1" noTextEdit="1"/>
              </p:cNvSpPr>
              <p:nvPr/>
            </p:nvSpPr>
            <p:spPr>
              <a:xfrm>
                <a:off x="7670573" y="1143000"/>
                <a:ext cx="2714461" cy="369332"/>
              </a:xfrm>
              <a:prstGeom prst="rect">
                <a:avLst/>
              </a:prstGeom>
              <a:blipFill rotWithShape="0">
                <a:blip r:embed="rId2"/>
                <a:stretch>
                  <a:fillRect l="-1794" t="-10000" b="-25000"/>
                </a:stretch>
              </a:blipFill>
            </p:spPr>
            <p:txBody>
              <a:bodyPr/>
              <a:lstStyle/>
              <a:p>
                <a:r>
                  <a:rPr lang="en-IN">
                    <a:noFill/>
                  </a:rPr>
                  <a:t> </a:t>
                </a:r>
              </a:p>
            </p:txBody>
          </p:sp>
        </mc:Fallback>
      </mc:AlternateContent>
      <p:sp>
        <p:nvSpPr>
          <p:cNvPr id="80" name="TextBox 79"/>
          <p:cNvSpPr txBox="1"/>
          <p:nvPr/>
        </p:nvSpPr>
        <p:spPr>
          <a:xfrm>
            <a:off x="7763635" y="1506390"/>
            <a:ext cx="2251065" cy="923330"/>
          </a:xfrm>
          <a:prstGeom prst="rect">
            <a:avLst/>
          </a:prstGeom>
          <a:noFill/>
        </p:spPr>
        <p:txBody>
          <a:bodyPr wrap="none" rtlCol="0">
            <a:spAutoFit/>
          </a:bodyPr>
          <a:lstStyle/>
          <a:p>
            <a:pPr algn="ctr">
              <a:lnSpc>
                <a:spcPct val="150000"/>
              </a:lnSpc>
            </a:pPr>
            <a:r>
              <a:rPr lang="en-IN" dirty="0">
                <a:solidFill>
                  <a:srgbClr val="1C5A61"/>
                </a:solidFill>
              </a:rPr>
              <a:t>No. of patterns (n) = 5</a:t>
            </a:r>
          </a:p>
          <a:p>
            <a:pPr algn="ctr">
              <a:lnSpc>
                <a:spcPct val="150000"/>
              </a:lnSpc>
            </a:pPr>
            <a:r>
              <a:rPr lang="en-IN" dirty="0">
                <a:solidFill>
                  <a:srgbClr val="1C5A61"/>
                </a:solidFill>
              </a:rPr>
              <a:t>No. of clusters (k) =2</a:t>
            </a:r>
          </a:p>
        </p:txBody>
      </p:sp>
    </p:spTree>
    <p:extLst>
      <p:ext uri="{BB962C8B-B14F-4D97-AF65-F5344CB8AC3E}">
        <p14:creationId xmlns:p14="http://schemas.microsoft.com/office/powerpoint/2010/main" val="274506085"/>
      </p:ext>
    </p:extLst>
  </p:cSld>
  <p:clrMapOvr>
    <a:masterClrMapping/>
  </p:clrMapOvr>
</p:sld>
</file>

<file path=ppt/theme/theme1.xml><?xml version="1.0" encoding="utf-8"?>
<a:theme xmlns:a="http://schemas.openxmlformats.org/drawingml/2006/main" name="Murthy">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rthy" id="{5756FA2B-AD86-464B-A5F7-C36AFC2EC70D}" vid="{1327A5FB-9300-4C94-B780-1C65E40DE1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Murthy</Template>
  <TotalTime>398</TotalTime>
  <Words>5450</Words>
  <Application>Microsoft Office PowerPoint</Application>
  <PresentationFormat>Widescreen</PresentationFormat>
  <Paragraphs>1296</Paragraphs>
  <Slides>107</Slides>
  <Notes>5</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5</vt:i4>
      </vt:variant>
      <vt:variant>
        <vt:lpstr>Slide Titles</vt:lpstr>
      </vt:variant>
      <vt:variant>
        <vt:i4>107</vt:i4>
      </vt:variant>
    </vt:vector>
  </HeadingPairs>
  <TitlesOfParts>
    <vt:vector size="122" baseType="lpstr">
      <vt:lpstr>PMingLiU</vt:lpstr>
      <vt:lpstr>Arial</vt:lpstr>
      <vt:lpstr>Calibri</vt:lpstr>
      <vt:lpstr>Cambria Math</vt:lpstr>
      <vt:lpstr>Century Gothic</vt:lpstr>
      <vt:lpstr>Monotype Sorts</vt:lpstr>
      <vt:lpstr>Tahoma</vt:lpstr>
      <vt:lpstr>Times New Roman</vt:lpstr>
      <vt:lpstr>Wingdings</vt:lpstr>
      <vt:lpstr>Murthy</vt:lpstr>
      <vt:lpstr>Equation</vt:lpstr>
      <vt:lpstr>Document</vt:lpstr>
      <vt:lpstr>VISIO</vt:lpstr>
      <vt:lpstr>Bitmap Image</vt:lpstr>
      <vt:lpstr>Worksheet</vt:lpstr>
      <vt:lpstr>Cluster Analysis: Basic Concepts  and Algorithms</vt:lpstr>
      <vt:lpstr>Outline</vt:lpstr>
      <vt:lpstr>Introduction</vt:lpstr>
      <vt:lpstr>What is Cluster Analysis?</vt:lpstr>
      <vt:lpstr>Quality: What Is Good Clustering?</vt:lpstr>
      <vt:lpstr>Measure the Quality of Clustering</vt:lpstr>
      <vt:lpstr>Notion of a Cluster can be Ambiguous</vt:lpstr>
      <vt:lpstr>PowerPoint Presentation</vt:lpstr>
      <vt:lpstr>Data Structures</vt:lpstr>
      <vt:lpstr>Type of data in clustering analysis</vt:lpstr>
      <vt:lpstr>Interval-valued variables</vt:lpstr>
      <vt:lpstr>Similarity and Dissimilarity Between Objects</vt:lpstr>
      <vt:lpstr>Similarity and Dissimilarity Between Objects</vt:lpstr>
      <vt:lpstr>Binary Variables</vt:lpstr>
      <vt:lpstr>Dissimilarity between Binary Variables</vt:lpstr>
      <vt:lpstr>Nominal Variables</vt:lpstr>
      <vt:lpstr>Ordinal Variables</vt:lpstr>
      <vt:lpstr>Ratio-Scaled Variables</vt:lpstr>
      <vt:lpstr>Variables of Mixed Types</vt:lpstr>
      <vt:lpstr>Vector Objects</vt:lpstr>
      <vt:lpstr>Types of clusters</vt:lpstr>
      <vt:lpstr>Types of Clusters</vt:lpstr>
      <vt:lpstr>Types of Clusters: Well-Separated</vt:lpstr>
      <vt:lpstr>Types of Clusters: Center-Based</vt:lpstr>
      <vt:lpstr>Types of Clusters: Contiguity-Based</vt:lpstr>
      <vt:lpstr>Types of Clusters: Density-Based</vt:lpstr>
      <vt:lpstr>Types of Clusters: Conceptual Clusters</vt:lpstr>
      <vt:lpstr>Types of Clusters: Objective Function</vt:lpstr>
      <vt:lpstr>Types of Clusters: Objective Function …</vt:lpstr>
      <vt:lpstr>Clustering techniques</vt:lpstr>
      <vt:lpstr>Types of Clustering</vt:lpstr>
      <vt:lpstr>Partitional Clustering</vt:lpstr>
      <vt:lpstr>Hierarchical Clustering</vt:lpstr>
      <vt:lpstr>Density based Clustering</vt:lpstr>
      <vt:lpstr>Clustering Algorithms</vt:lpstr>
      <vt:lpstr>Partitional Clustering</vt:lpstr>
      <vt:lpstr>Partitional Clustering</vt:lpstr>
      <vt:lpstr>K-means Clustering</vt:lpstr>
      <vt:lpstr>K-means Clustering – Details</vt:lpstr>
      <vt:lpstr>Evaluating K-means Clusters</vt:lpstr>
      <vt:lpstr>Two different K-means Clusterings</vt:lpstr>
      <vt:lpstr>Importance of Choosing Initial Centroids (Case i)</vt:lpstr>
      <vt:lpstr>Importance of Choosing Initial Centroids (Case i)</vt:lpstr>
      <vt:lpstr>Importance of Choosing Initial Centroids (Case ii)</vt:lpstr>
      <vt:lpstr>Importance of Choosing Initial Centroids (Case ii)</vt:lpstr>
      <vt:lpstr>Problems with Selecting Initial Points</vt:lpstr>
      <vt:lpstr>10 Clusters Example (Good Clusters)</vt:lpstr>
      <vt:lpstr>10 Clusters Example (Good Clusters)</vt:lpstr>
      <vt:lpstr>10 Clusters Example  (Bad Clusters)</vt:lpstr>
      <vt:lpstr>10 Clusters Example  (Bad Clusters)</vt:lpstr>
      <vt:lpstr>Solutions to Initial Centroids Problem</vt:lpstr>
      <vt:lpstr>Pre-processing and Post-processing</vt:lpstr>
      <vt:lpstr>Bisecting K-means</vt:lpstr>
      <vt:lpstr>Bisecting K-means Example</vt:lpstr>
      <vt:lpstr>Limitations of K-means</vt:lpstr>
      <vt:lpstr>Limitations of K-means: Differing Sizes</vt:lpstr>
      <vt:lpstr>Limitations of K-means: Differing Density</vt:lpstr>
      <vt:lpstr>Limitations of K-means: Non-globular Shapes</vt:lpstr>
      <vt:lpstr>bv</vt:lpstr>
      <vt:lpstr>Overcoming K-means Limitations</vt:lpstr>
      <vt:lpstr>Overcoming K-means Limitations</vt:lpstr>
      <vt:lpstr>Overcoming K-means Limitations</vt:lpstr>
      <vt:lpstr>Limitations of K-means: Outlier Problem </vt:lpstr>
      <vt:lpstr>The K-Medoids Clustering Method</vt:lpstr>
      <vt:lpstr>PAM (Partitioning Around Medoids)</vt:lpstr>
      <vt:lpstr>PowerPoint Presentation</vt:lpstr>
      <vt:lpstr>Total swapping Cost (TCih)</vt:lpstr>
      <vt:lpstr>Sum of Squared Error (SSE)</vt:lpstr>
      <vt:lpstr>Case (i) : Computation of Cjih</vt:lpstr>
      <vt:lpstr>PowerPoint Presentation</vt:lpstr>
      <vt:lpstr>Case (ii) : Computation of Cjih</vt:lpstr>
      <vt:lpstr>Case (iii) : Computation of Cjih</vt:lpstr>
      <vt:lpstr>Case (iv) : Computation of Cjih</vt:lpstr>
      <vt:lpstr>PAM Clustering:</vt:lpstr>
      <vt:lpstr>PAM or K-Medoids:  Example</vt:lpstr>
      <vt:lpstr>PowerPoint Presentation</vt:lpstr>
      <vt:lpstr>PowerPoint Presentation</vt:lpstr>
      <vt:lpstr>PowerPoint Presentation</vt:lpstr>
      <vt:lpstr>PowerPoint Presentation</vt:lpstr>
      <vt:lpstr>PowerPoint Presentation</vt:lpstr>
      <vt:lpstr>PowerPoint Presentation</vt:lpstr>
      <vt:lpstr>PAM or K-Medoids : Different View</vt:lpstr>
      <vt:lpstr>PowerPoint Presentation</vt:lpstr>
      <vt:lpstr>PAM or K-Medoids : Different View</vt:lpstr>
      <vt:lpstr>PAM or K-Medoids : Different View</vt:lpstr>
      <vt:lpstr>PAM or K-Medoids : Different View</vt:lpstr>
      <vt:lpstr>PAM or K-Medoids : Different View</vt:lpstr>
      <vt:lpstr>PAM or K-Medoids : Different View</vt:lpstr>
      <vt:lpstr>PAM or K-Medoids : Different View</vt:lpstr>
      <vt:lpstr>PAM or K-Medoids : Different View</vt:lpstr>
      <vt:lpstr>PAM or K-Medoids : Different View</vt:lpstr>
      <vt:lpstr>What Is the Problem with PAM?</vt:lpstr>
      <vt:lpstr>CLARA (Clustering Large Applications)</vt:lpstr>
      <vt:lpstr>CLARA (Clustering Large Applications)</vt:lpstr>
      <vt:lpstr>CLARA (Clustering Large Applications)</vt:lpstr>
      <vt:lpstr>CLARA (Clustering Large Applications)</vt:lpstr>
      <vt:lpstr>CLARA (Clustering Large Applications)</vt:lpstr>
      <vt:lpstr>CLARA (Clustering Large Applications)</vt:lpstr>
      <vt:lpstr>PAM or K-Medoids : Different View</vt:lpstr>
      <vt:lpstr>CLARA: Different View</vt:lpstr>
      <vt:lpstr>CLARA: Different View</vt:lpstr>
      <vt:lpstr>CLARA: Different View</vt:lpstr>
      <vt:lpstr>CLARANS (“Randomized” CLARA)</vt:lpstr>
      <vt:lpstr>CLARA: Different View</vt:lpstr>
      <vt:lpstr>CLARA: Different View</vt:lpstr>
      <vt:lpstr>CLARANS</vt:lpstr>
      <vt:lpstr>CLARANS Properties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KRMurthy</dc:creator>
  <cp:lastModifiedBy>MANASVI SHARMA</cp:lastModifiedBy>
  <cp:revision>3</cp:revision>
  <dcterms:created xsi:type="dcterms:W3CDTF">2014-11-07T07:26:38Z</dcterms:created>
  <dcterms:modified xsi:type="dcterms:W3CDTF">2022-03-11T06:50:01Z</dcterms:modified>
</cp:coreProperties>
</file>