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70" r:id="rId11"/>
    <p:sldId id="269" r:id="rId12"/>
    <p:sldId id="267" r:id="rId13"/>
    <p:sldId id="268" r:id="rId14"/>
    <p:sldId id="271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9A32"/>
    <a:srgbClr val="E49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4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4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2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0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4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8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5B30-7E87-45FE-AA9E-3D3BE736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2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E5B5B30-7E87-45FE-AA9E-3D3BE736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213B-8F37-4E70-9241-83A27F499B6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2303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dincell.uk/resources/dna-structure-for-primary-school-children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993EAE-5769-4D35-A236-8E1FFA4D1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72" y="1101514"/>
            <a:ext cx="10744197" cy="25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D6BFFE-1E43-4517-B070-5A1257F5D932}"/>
              </a:ext>
            </a:extLst>
          </p:cNvPr>
          <p:cNvSpPr/>
          <p:nvPr/>
        </p:nvSpPr>
        <p:spPr>
          <a:xfrm>
            <a:off x="1116621" y="101598"/>
            <a:ext cx="4242779" cy="66548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Package ABC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C701F8-A94B-46C1-8393-540326BD2EB2}"/>
              </a:ext>
            </a:extLst>
          </p:cNvPr>
          <p:cNvGrpSpPr/>
          <p:nvPr/>
        </p:nvGrpSpPr>
        <p:grpSpPr>
          <a:xfrm>
            <a:off x="1476999" y="4447594"/>
            <a:ext cx="3436776" cy="1927209"/>
            <a:chOff x="5786531" y="3982524"/>
            <a:chExt cx="3436776" cy="19272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BAFF54-BA0D-437D-9989-E4C7337B7790}"/>
                </a:ext>
              </a:extLst>
            </p:cNvPr>
            <p:cNvSpPr/>
            <p:nvPr/>
          </p:nvSpPr>
          <p:spPr>
            <a:xfrm>
              <a:off x="5786531" y="3982524"/>
              <a:ext cx="3436776" cy="192720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889D5F-8394-4335-BC34-7990EFDA2F95}"/>
                </a:ext>
              </a:extLst>
            </p:cNvPr>
            <p:cNvSpPr/>
            <p:nvPr/>
          </p:nvSpPr>
          <p:spPr>
            <a:xfrm>
              <a:off x="6364675" y="4505575"/>
              <a:ext cx="2435644" cy="1173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9418528-609A-4054-AACC-E43BB2EA930C}"/>
              </a:ext>
            </a:extLst>
          </p:cNvPr>
          <p:cNvSpPr/>
          <p:nvPr/>
        </p:nvSpPr>
        <p:spPr>
          <a:xfrm>
            <a:off x="1476999" y="483197"/>
            <a:ext cx="3436775" cy="176842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758939-64D7-4003-92B1-4ABAFCCA333D}"/>
              </a:ext>
            </a:extLst>
          </p:cNvPr>
          <p:cNvSpPr/>
          <p:nvPr/>
        </p:nvSpPr>
        <p:spPr>
          <a:xfrm>
            <a:off x="2055143" y="905527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Method1()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7608C-B5CF-410D-BEC1-DC167B57E6F2}"/>
              </a:ext>
            </a:extLst>
          </p:cNvPr>
          <p:cNvSpPr/>
          <p:nvPr/>
        </p:nvSpPr>
        <p:spPr>
          <a:xfrm>
            <a:off x="2055143" y="1367010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Method2()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D9B2C6-E1A0-429D-9560-BE79B29D2285}"/>
              </a:ext>
            </a:extLst>
          </p:cNvPr>
          <p:cNvGrpSpPr/>
          <p:nvPr/>
        </p:nvGrpSpPr>
        <p:grpSpPr>
          <a:xfrm>
            <a:off x="1476998" y="2581622"/>
            <a:ext cx="3436776" cy="1312844"/>
            <a:chOff x="6446932" y="2251624"/>
            <a:chExt cx="3436776" cy="13128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9302DA-A692-4FDE-A707-213CC397334F}"/>
                </a:ext>
              </a:extLst>
            </p:cNvPr>
            <p:cNvSpPr/>
            <p:nvPr/>
          </p:nvSpPr>
          <p:spPr>
            <a:xfrm>
              <a:off x="6446932" y="2251624"/>
              <a:ext cx="3436776" cy="1312844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6B2AA6-4599-4B75-8B3D-7A3B31D25FB9}"/>
                </a:ext>
              </a:extLst>
            </p:cNvPr>
            <p:cNvSpPr/>
            <p:nvPr/>
          </p:nvSpPr>
          <p:spPr>
            <a:xfrm>
              <a:off x="7025077" y="2755541"/>
              <a:ext cx="2435644" cy="5041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Method3()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2147124-B714-49D7-A5B7-9DBB05B0F14B}"/>
              </a:ext>
            </a:extLst>
          </p:cNvPr>
          <p:cNvSpPr/>
          <p:nvPr/>
        </p:nvSpPr>
        <p:spPr>
          <a:xfrm>
            <a:off x="6594551" y="109860"/>
            <a:ext cx="4242779" cy="66548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import ABC.* or import ABC.A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Package XYZ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8E3622-245F-4989-8956-C165396AAD48}"/>
              </a:ext>
            </a:extLst>
          </p:cNvPr>
          <p:cNvSpPr/>
          <p:nvPr/>
        </p:nvSpPr>
        <p:spPr>
          <a:xfrm>
            <a:off x="6997555" y="1469211"/>
            <a:ext cx="3436775" cy="176842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D64908-1607-4862-B5AF-F02425D3B6FE}"/>
              </a:ext>
            </a:extLst>
          </p:cNvPr>
          <p:cNvSpPr/>
          <p:nvPr/>
        </p:nvSpPr>
        <p:spPr>
          <a:xfrm>
            <a:off x="6997555" y="4086432"/>
            <a:ext cx="3436775" cy="176842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P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6212FDA-11AD-48DC-9E98-9512020FAE25}"/>
              </a:ext>
            </a:extLst>
          </p:cNvPr>
          <p:cNvSpPr/>
          <p:nvPr/>
        </p:nvSpPr>
        <p:spPr>
          <a:xfrm>
            <a:off x="3064933" y="152400"/>
            <a:ext cx="3640667" cy="152400"/>
          </a:xfrm>
          <a:custGeom>
            <a:avLst/>
            <a:gdLst>
              <a:gd name="connsiteX0" fmla="*/ 3640667 w 3640667"/>
              <a:gd name="connsiteY0" fmla="*/ 143933 h 152400"/>
              <a:gd name="connsiteX1" fmla="*/ 2895600 w 3640667"/>
              <a:gd name="connsiteY1" fmla="*/ 127000 h 152400"/>
              <a:gd name="connsiteX2" fmla="*/ 2827867 w 3640667"/>
              <a:gd name="connsiteY2" fmla="*/ 110067 h 152400"/>
              <a:gd name="connsiteX3" fmla="*/ 2734734 w 3640667"/>
              <a:gd name="connsiteY3" fmla="*/ 76200 h 152400"/>
              <a:gd name="connsiteX4" fmla="*/ 2658534 w 3640667"/>
              <a:gd name="connsiteY4" fmla="*/ 50800 h 152400"/>
              <a:gd name="connsiteX5" fmla="*/ 2582334 w 3640667"/>
              <a:gd name="connsiteY5" fmla="*/ 16933 h 152400"/>
              <a:gd name="connsiteX6" fmla="*/ 2480734 w 3640667"/>
              <a:gd name="connsiteY6" fmla="*/ 0 h 152400"/>
              <a:gd name="connsiteX7" fmla="*/ 2362200 w 3640667"/>
              <a:gd name="connsiteY7" fmla="*/ 8467 h 152400"/>
              <a:gd name="connsiteX8" fmla="*/ 2311400 w 3640667"/>
              <a:gd name="connsiteY8" fmla="*/ 25400 h 152400"/>
              <a:gd name="connsiteX9" fmla="*/ 2277534 w 3640667"/>
              <a:gd name="connsiteY9" fmla="*/ 33867 h 152400"/>
              <a:gd name="connsiteX10" fmla="*/ 2235200 w 3640667"/>
              <a:gd name="connsiteY10" fmla="*/ 50800 h 152400"/>
              <a:gd name="connsiteX11" fmla="*/ 2150534 w 3640667"/>
              <a:gd name="connsiteY11" fmla="*/ 67733 h 152400"/>
              <a:gd name="connsiteX12" fmla="*/ 1456267 w 3640667"/>
              <a:gd name="connsiteY12" fmla="*/ 50800 h 152400"/>
              <a:gd name="connsiteX13" fmla="*/ 1312334 w 3640667"/>
              <a:gd name="connsiteY13" fmla="*/ 42333 h 152400"/>
              <a:gd name="connsiteX14" fmla="*/ 965200 w 3640667"/>
              <a:gd name="connsiteY14" fmla="*/ 50800 h 152400"/>
              <a:gd name="connsiteX15" fmla="*/ 685800 w 3640667"/>
              <a:gd name="connsiteY15" fmla="*/ 84667 h 152400"/>
              <a:gd name="connsiteX16" fmla="*/ 550334 w 3640667"/>
              <a:gd name="connsiteY16" fmla="*/ 93133 h 152400"/>
              <a:gd name="connsiteX17" fmla="*/ 304800 w 3640667"/>
              <a:gd name="connsiteY17" fmla="*/ 135467 h 152400"/>
              <a:gd name="connsiteX18" fmla="*/ 0 w 3640667"/>
              <a:gd name="connsiteY18" fmla="*/ 13546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40667" h="152400">
                <a:moveTo>
                  <a:pt x="3640667" y="143933"/>
                </a:moveTo>
                <a:cubicBezTo>
                  <a:pt x="3267531" y="153262"/>
                  <a:pt x="3293043" y="162486"/>
                  <a:pt x="2895600" y="127000"/>
                </a:cubicBezTo>
                <a:cubicBezTo>
                  <a:pt x="2872420" y="124930"/>
                  <a:pt x="2850244" y="116461"/>
                  <a:pt x="2827867" y="110067"/>
                </a:cubicBezTo>
                <a:cubicBezTo>
                  <a:pt x="2764630" y="91999"/>
                  <a:pt x="2791953" y="96635"/>
                  <a:pt x="2734734" y="76200"/>
                </a:cubicBezTo>
                <a:cubicBezTo>
                  <a:pt x="2709520" y="67195"/>
                  <a:pt x="2682481" y="62773"/>
                  <a:pt x="2658534" y="50800"/>
                </a:cubicBezTo>
                <a:cubicBezTo>
                  <a:pt x="2629035" y="36051"/>
                  <a:pt x="2614757" y="27741"/>
                  <a:pt x="2582334" y="16933"/>
                </a:cubicBezTo>
                <a:cubicBezTo>
                  <a:pt x="2548776" y="5747"/>
                  <a:pt x="2516247" y="4439"/>
                  <a:pt x="2480734" y="0"/>
                </a:cubicBezTo>
                <a:cubicBezTo>
                  <a:pt x="2441223" y="2822"/>
                  <a:pt x="2401374" y="2591"/>
                  <a:pt x="2362200" y="8467"/>
                </a:cubicBezTo>
                <a:cubicBezTo>
                  <a:pt x="2344548" y="11115"/>
                  <a:pt x="2328496" y="20271"/>
                  <a:pt x="2311400" y="25400"/>
                </a:cubicBezTo>
                <a:cubicBezTo>
                  <a:pt x="2300255" y="28744"/>
                  <a:pt x="2288573" y="30187"/>
                  <a:pt x="2277534" y="33867"/>
                </a:cubicBezTo>
                <a:cubicBezTo>
                  <a:pt x="2263116" y="38673"/>
                  <a:pt x="2249885" y="46884"/>
                  <a:pt x="2235200" y="50800"/>
                </a:cubicBezTo>
                <a:cubicBezTo>
                  <a:pt x="2207391" y="58216"/>
                  <a:pt x="2178756" y="62089"/>
                  <a:pt x="2150534" y="67733"/>
                </a:cubicBezTo>
                <a:lnTo>
                  <a:pt x="1456267" y="50800"/>
                </a:lnTo>
                <a:cubicBezTo>
                  <a:pt x="1408228" y="49344"/>
                  <a:pt x="1360395" y="42333"/>
                  <a:pt x="1312334" y="42333"/>
                </a:cubicBezTo>
                <a:cubicBezTo>
                  <a:pt x="1196588" y="42333"/>
                  <a:pt x="1080911" y="47978"/>
                  <a:pt x="965200" y="50800"/>
                </a:cubicBezTo>
                <a:lnTo>
                  <a:pt x="685800" y="84667"/>
                </a:lnTo>
                <a:cubicBezTo>
                  <a:pt x="640790" y="89260"/>
                  <a:pt x="595255" y="87742"/>
                  <a:pt x="550334" y="93133"/>
                </a:cubicBezTo>
                <a:cubicBezTo>
                  <a:pt x="344489" y="117835"/>
                  <a:pt x="662034" y="116330"/>
                  <a:pt x="304800" y="135467"/>
                </a:cubicBezTo>
                <a:cubicBezTo>
                  <a:pt x="203345" y="140902"/>
                  <a:pt x="101600" y="135467"/>
                  <a:pt x="0" y="1354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B49959-6A41-4CDF-9BCD-1449EFC88F5A}"/>
              </a:ext>
            </a:extLst>
          </p:cNvPr>
          <p:cNvSpPr/>
          <p:nvPr/>
        </p:nvSpPr>
        <p:spPr>
          <a:xfrm>
            <a:off x="2971043" y="220133"/>
            <a:ext cx="220890" cy="186267"/>
          </a:xfrm>
          <a:custGeom>
            <a:avLst/>
            <a:gdLst>
              <a:gd name="connsiteX0" fmla="*/ 161624 w 220890"/>
              <a:gd name="connsiteY0" fmla="*/ 0 h 186267"/>
              <a:gd name="connsiteX1" fmla="*/ 119290 w 220890"/>
              <a:gd name="connsiteY1" fmla="*/ 25400 h 186267"/>
              <a:gd name="connsiteX2" fmla="*/ 68490 w 220890"/>
              <a:gd name="connsiteY2" fmla="*/ 59267 h 186267"/>
              <a:gd name="connsiteX3" fmla="*/ 26157 w 220890"/>
              <a:gd name="connsiteY3" fmla="*/ 67734 h 186267"/>
              <a:gd name="connsiteX4" fmla="*/ 757 w 220890"/>
              <a:gd name="connsiteY4" fmla="*/ 84667 h 186267"/>
              <a:gd name="connsiteX5" fmla="*/ 51557 w 220890"/>
              <a:gd name="connsiteY5" fmla="*/ 127000 h 186267"/>
              <a:gd name="connsiteX6" fmla="*/ 220890 w 220890"/>
              <a:gd name="connsiteY6" fmla="*/ 186267 h 1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890" h="186267">
                <a:moveTo>
                  <a:pt x="161624" y="0"/>
                </a:moveTo>
                <a:cubicBezTo>
                  <a:pt x="147513" y="8467"/>
                  <a:pt x="133174" y="16565"/>
                  <a:pt x="119290" y="25400"/>
                </a:cubicBezTo>
                <a:cubicBezTo>
                  <a:pt x="102120" y="36326"/>
                  <a:pt x="87017" y="50845"/>
                  <a:pt x="68490" y="59267"/>
                </a:cubicBezTo>
                <a:cubicBezTo>
                  <a:pt x="55389" y="65222"/>
                  <a:pt x="40268" y="64912"/>
                  <a:pt x="26157" y="67734"/>
                </a:cubicBezTo>
                <a:cubicBezTo>
                  <a:pt x="17690" y="73378"/>
                  <a:pt x="2430" y="74630"/>
                  <a:pt x="757" y="84667"/>
                </a:cubicBezTo>
                <a:cubicBezTo>
                  <a:pt x="-5807" y="124051"/>
                  <a:pt x="31907" y="119982"/>
                  <a:pt x="51557" y="127000"/>
                </a:cubicBezTo>
                <a:cubicBezTo>
                  <a:pt x="247624" y="197023"/>
                  <a:pt x="25643" y="127692"/>
                  <a:pt x="220890" y="1862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2402EF-3CBB-4F0B-9284-28814BE050FA}"/>
              </a:ext>
            </a:extLst>
          </p:cNvPr>
          <p:cNvSpPr/>
          <p:nvPr/>
        </p:nvSpPr>
        <p:spPr>
          <a:xfrm>
            <a:off x="1116621" y="101598"/>
            <a:ext cx="4242779" cy="66548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Package ABC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826375-B998-44B3-8A54-A57241FD06CF}"/>
              </a:ext>
            </a:extLst>
          </p:cNvPr>
          <p:cNvGrpSpPr/>
          <p:nvPr/>
        </p:nvGrpSpPr>
        <p:grpSpPr>
          <a:xfrm>
            <a:off x="1476999" y="4447594"/>
            <a:ext cx="3436776" cy="1927209"/>
            <a:chOff x="5786531" y="3982524"/>
            <a:chExt cx="3436776" cy="19272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6F5934-EFB0-48EC-B574-67BAF2C11379}"/>
                </a:ext>
              </a:extLst>
            </p:cNvPr>
            <p:cNvSpPr/>
            <p:nvPr/>
          </p:nvSpPr>
          <p:spPr>
            <a:xfrm>
              <a:off x="5786531" y="3982524"/>
              <a:ext cx="3436776" cy="192720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0AA2FA-CF59-4260-B6EB-51117F7C9AF0}"/>
                </a:ext>
              </a:extLst>
            </p:cNvPr>
            <p:cNvSpPr/>
            <p:nvPr/>
          </p:nvSpPr>
          <p:spPr>
            <a:xfrm>
              <a:off x="6364675" y="4505575"/>
              <a:ext cx="2435644" cy="1173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AFA8A76-FFD0-4EF6-B853-93B086F37C88}"/>
              </a:ext>
            </a:extLst>
          </p:cNvPr>
          <p:cNvSpPr/>
          <p:nvPr/>
        </p:nvSpPr>
        <p:spPr>
          <a:xfrm>
            <a:off x="1476999" y="483197"/>
            <a:ext cx="3436775" cy="16781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129B5B-433C-4C30-93CE-41A294C2758C}"/>
              </a:ext>
            </a:extLst>
          </p:cNvPr>
          <p:cNvSpPr/>
          <p:nvPr/>
        </p:nvSpPr>
        <p:spPr>
          <a:xfrm>
            <a:off x="2055143" y="905527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Method1()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12C698-6897-4D13-984B-AC8BA74F71E4}"/>
              </a:ext>
            </a:extLst>
          </p:cNvPr>
          <p:cNvSpPr/>
          <p:nvPr/>
        </p:nvSpPr>
        <p:spPr>
          <a:xfrm>
            <a:off x="2055143" y="1367010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Method2()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5C2BE8-D813-43E6-9079-70C3BED26DAF}"/>
              </a:ext>
            </a:extLst>
          </p:cNvPr>
          <p:cNvGrpSpPr/>
          <p:nvPr/>
        </p:nvGrpSpPr>
        <p:grpSpPr>
          <a:xfrm>
            <a:off x="1476999" y="2648070"/>
            <a:ext cx="3436776" cy="1312844"/>
            <a:chOff x="6446932" y="2251624"/>
            <a:chExt cx="3436776" cy="13128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484DA5-DF0B-408B-A3CC-9385C0050A4C}"/>
                </a:ext>
              </a:extLst>
            </p:cNvPr>
            <p:cNvSpPr/>
            <p:nvPr/>
          </p:nvSpPr>
          <p:spPr>
            <a:xfrm>
              <a:off x="6446932" y="2251624"/>
              <a:ext cx="3436776" cy="131284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Y Inherits Z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00A39B-5F04-407C-BBC7-729C82871664}"/>
                </a:ext>
              </a:extLst>
            </p:cNvPr>
            <p:cNvSpPr/>
            <p:nvPr/>
          </p:nvSpPr>
          <p:spPr>
            <a:xfrm>
              <a:off x="7025076" y="2587691"/>
              <a:ext cx="2435644" cy="44486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Method3()</a:t>
              </a: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507C499-A794-4C35-87A0-C5149903CA91}"/>
              </a:ext>
            </a:extLst>
          </p:cNvPr>
          <p:cNvSpPr/>
          <p:nvPr/>
        </p:nvSpPr>
        <p:spPr>
          <a:xfrm>
            <a:off x="4554746" y="3454400"/>
            <a:ext cx="170122" cy="135467"/>
          </a:xfrm>
          <a:custGeom>
            <a:avLst/>
            <a:gdLst>
              <a:gd name="connsiteX0" fmla="*/ 42654 w 170122"/>
              <a:gd name="connsiteY0" fmla="*/ 8467 h 135467"/>
              <a:gd name="connsiteX1" fmla="*/ 321 w 170122"/>
              <a:gd name="connsiteY1" fmla="*/ 76200 h 135467"/>
              <a:gd name="connsiteX2" fmla="*/ 17254 w 170122"/>
              <a:gd name="connsiteY2" fmla="*/ 101600 h 135467"/>
              <a:gd name="connsiteX3" fmla="*/ 84987 w 170122"/>
              <a:gd name="connsiteY3" fmla="*/ 135467 h 135467"/>
              <a:gd name="connsiteX4" fmla="*/ 152721 w 170122"/>
              <a:gd name="connsiteY4" fmla="*/ 101600 h 135467"/>
              <a:gd name="connsiteX5" fmla="*/ 161187 w 170122"/>
              <a:gd name="connsiteY5" fmla="*/ 25400 h 135467"/>
              <a:gd name="connsiteX6" fmla="*/ 127321 w 170122"/>
              <a:gd name="connsiteY6" fmla="*/ 0 h 135467"/>
              <a:gd name="connsiteX7" fmla="*/ 42654 w 170122"/>
              <a:gd name="connsiteY7" fmla="*/ 8467 h 13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122" h="135467">
                <a:moveTo>
                  <a:pt x="42654" y="8467"/>
                </a:moveTo>
                <a:cubicBezTo>
                  <a:pt x="21487" y="21167"/>
                  <a:pt x="-3102" y="55660"/>
                  <a:pt x="321" y="76200"/>
                </a:cubicBezTo>
                <a:cubicBezTo>
                  <a:pt x="1994" y="86237"/>
                  <a:pt x="8918" y="95765"/>
                  <a:pt x="17254" y="101600"/>
                </a:cubicBezTo>
                <a:cubicBezTo>
                  <a:pt x="37934" y="116076"/>
                  <a:pt x="62409" y="124178"/>
                  <a:pt x="84987" y="135467"/>
                </a:cubicBezTo>
                <a:cubicBezTo>
                  <a:pt x="107565" y="124178"/>
                  <a:pt x="133010" y="117369"/>
                  <a:pt x="152721" y="101600"/>
                </a:cubicBezTo>
                <a:cubicBezTo>
                  <a:pt x="174179" y="84433"/>
                  <a:pt x="174307" y="46393"/>
                  <a:pt x="161187" y="25400"/>
                </a:cubicBezTo>
                <a:cubicBezTo>
                  <a:pt x="153708" y="13434"/>
                  <a:pt x="138610" y="8467"/>
                  <a:pt x="127321" y="0"/>
                </a:cubicBezTo>
                <a:cubicBezTo>
                  <a:pt x="59473" y="19385"/>
                  <a:pt x="63821" y="-4233"/>
                  <a:pt x="42654" y="84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DBC653-E1C3-4E6B-8C7E-40C4C0699B3F}"/>
              </a:ext>
            </a:extLst>
          </p:cNvPr>
          <p:cNvSpPr/>
          <p:nvPr/>
        </p:nvSpPr>
        <p:spPr>
          <a:xfrm>
            <a:off x="4529667" y="1066800"/>
            <a:ext cx="2184400" cy="2486266"/>
          </a:xfrm>
          <a:custGeom>
            <a:avLst/>
            <a:gdLst>
              <a:gd name="connsiteX0" fmla="*/ 135466 w 2184400"/>
              <a:gd name="connsiteY0" fmla="*/ 2438400 h 2486266"/>
              <a:gd name="connsiteX1" fmla="*/ 508000 w 2184400"/>
              <a:gd name="connsiteY1" fmla="*/ 2455333 h 2486266"/>
              <a:gd name="connsiteX2" fmla="*/ 711200 w 2184400"/>
              <a:gd name="connsiteY2" fmla="*/ 2404533 h 2486266"/>
              <a:gd name="connsiteX3" fmla="*/ 846666 w 2184400"/>
              <a:gd name="connsiteY3" fmla="*/ 2345267 h 2486266"/>
              <a:gd name="connsiteX4" fmla="*/ 1193800 w 2184400"/>
              <a:gd name="connsiteY4" fmla="*/ 2201333 h 2486266"/>
              <a:gd name="connsiteX5" fmla="*/ 1744133 w 2184400"/>
              <a:gd name="connsiteY5" fmla="*/ 1896533 h 2486266"/>
              <a:gd name="connsiteX6" fmla="*/ 2065866 w 2184400"/>
              <a:gd name="connsiteY6" fmla="*/ 1574800 h 2486266"/>
              <a:gd name="connsiteX7" fmla="*/ 2184400 w 2184400"/>
              <a:gd name="connsiteY7" fmla="*/ 939800 h 2486266"/>
              <a:gd name="connsiteX8" fmla="*/ 2159000 w 2184400"/>
              <a:gd name="connsiteY8" fmla="*/ 601133 h 2486266"/>
              <a:gd name="connsiteX9" fmla="*/ 1955800 w 2184400"/>
              <a:gd name="connsiteY9" fmla="*/ 364067 h 2486266"/>
              <a:gd name="connsiteX10" fmla="*/ 1794933 w 2184400"/>
              <a:gd name="connsiteY10" fmla="*/ 287867 h 2486266"/>
              <a:gd name="connsiteX11" fmla="*/ 1667933 w 2184400"/>
              <a:gd name="connsiteY11" fmla="*/ 245533 h 2486266"/>
              <a:gd name="connsiteX12" fmla="*/ 1574800 w 2184400"/>
              <a:gd name="connsiteY12" fmla="*/ 203200 h 2486266"/>
              <a:gd name="connsiteX13" fmla="*/ 1430866 w 2184400"/>
              <a:gd name="connsiteY13" fmla="*/ 160867 h 2486266"/>
              <a:gd name="connsiteX14" fmla="*/ 1244600 w 2184400"/>
              <a:gd name="connsiteY14" fmla="*/ 101600 h 2486266"/>
              <a:gd name="connsiteX15" fmla="*/ 1185333 w 2184400"/>
              <a:gd name="connsiteY15" fmla="*/ 93133 h 2486266"/>
              <a:gd name="connsiteX16" fmla="*/ 1126066 w 2184400"/>
              <a:gd name="connsiteY16" fmla="*/ 76200 h 2486266"/>
              <a:gd name="connsiteX17" fmla="*/ 1032933 w 2184400"/>
              <a:gd name="connsiteY17" fmla="*/ 67733 h 2486266"/>
              <a:gd name="connsiteX18" fmla="*/ 939800 w 2184400"/>
              <a:gd name="connsiteY18" fmla="*/ 50800 h 2486266"/>
              <a:gd name="connsiteX19" fmla="*/ 863600 w 2184400"/>
              <a:gd name="connsiteY19" fmla="*/ 42333 h 2486266"/>
              <a:gd name="connsiteX20" fmla="*/ 778933 w 2184400"/>
              <a:gd name="connsiteY20" fmla="*/ 25400 h 2486266"/>
              <a:gd name="connsiteX21" fmla="*/ 499533 w 2184400"/>
              <a:gd name="connsiteY21" fmla="*/ 0 h 2486266"/>
              <a:gd name="connsiteX22" fmla="*/ 93133 w 2184400"/>
              <a:gd name="connsiteY22" fmla="*/ 8467 h 2486266"/>
              <a:gd name="connsiteX23" fmla="*/ 0 w 2184400"/>
              <a:gd name="connsiteY23" fmla="*/ 25400 h 248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84400" h="2486266">
                <a:moveTo>
                  <a:pt x="135466" y="2438400"/>
                </a:moveTo>
                <a:cubicBezTo>
                  <a:pt x="268391" y="2518153"/>
                  <a:pt x="186922" y="2479566"/>
                  <a:pt x="508000" y="2455333"/>
                </a:cubicBezTo>
                <a:cubicBezTo>
                  <a:pt x="542873" y="2452701"/>
                  <a:pt x="669841" y="2420440"/>
                  <a:pt x="711200" y="2404533"/>
                </a:cubicBezTo>
                <a:cubicBezTo>
                  <a:pt x="757202" y="2386840"/>
                  <a:pt x="801003" y="2363818"/>
                  <a:pt x="846666" y="2345267"/>
                </a:cubicBezTo>
                <a:cubicBezTo>
                  <a:pt x="996794" y="2284278"/>
                  <a:pt x="1029921" y="2286915"/>
                  <a:pt x="1193800" y="2201333"/>
                </a:cubicBezTo>
                <a:cubicBezTo>
                  <a:pt x="1379681" y="2104262"/>
                  <a:pt x="1589808" y="2038512"/>
                  <a:pt x="1744133" y="1896533"/>
                </a:cubicBezTo>
                <a:cubicBezTo>
                  <a:pt x="1997026" y="1663872"/>
                  <a:pt x="1893010" y="1774250"/>
                  <a:pt x="2065866" y="1574800"/>
                </a:cubicBezTo>
                <a:cubicBezTo>
                  <a:pt x="2183984" y="1082640"/>
                  <a:pt x="2155893" y="1296123"/>
                  <a:pt x="2184400" y="939800"/>
                </a:cubicBezTo>
                <a:cubicBezTo>
                  <a:pt x="2175933" y="826911"/>
                  <a:pt x="2189860" y="710052"/>
                  <a:pt x="2159000" y="601133"/>
                </a:cubicBezTo>
                <a:cubicBezTo>
                  <a:pt x="2138318" y="528138"/>
                  <a:pt x="2032066" y="408775"/>
                  <a:pt x="1955800" y="364067"/>
                </a:cubicBezTo>
                <a:cubicBezTo>
                  <a:pt x="1904613" y="334061"/>
                  <a:pt x="1849798" y="310458"/>
                  <a:pt x="1794933" y="287867"/>
                </a:cubicBezTo>
                <a:cubicBezTo>
                  <a:pt x="1753671" y="270877"/>
                  <a:pt x="1709582" y="261552"/>
                  <a:pt x="1667933" y="245533"/>
                </a:cubicBezTo>
                <a:cubicBezTo>
                  <a:pt x="1636105" y="233291"/>
                  <a:pt x="1606914" y="214669"/>
                  <a:pt x="1574800" y="203200"/>
                </a:cubicBezTo>
                <a:cubicBezTo>
                  <a:pt x="1527703" y="186380"/>
                  <a:pt x="1478310" y="176682"/>
                  <a:pt x="1430866" y="160867"/>
                </a:cubicBezTo>
                <a:cubicBezTo>
                  <a:pt x="1396357" y="149364"/>
                  <a:pt x="1285013" y="111109"/>
                  <a:pt x="1244600" y="101600"/>
                </a:cubicBezTo>
                <a:cubicBezTo>
                  <a:pt x="1225174" y="97029"/>
                  <a:pt x="1204846" y="97314"/>
                  <a:pt x="1185333" y="93133"/>
                </a:cubicBezTo>
                <a:cubicBezTo>
                  <a:pt x="1165243" y="88828"/>
                  <a:pt x="1146333" y="79578"/>
                  <a:pt x="1126066" y="76200"/>
                </a:cubicBezTo>
                <a:cubicBezTo>
                  <a:pt x="1095318" y="71075"/>
                  <a:pt x="1063820" y="71945"/>
                  <a:pt x="1032933" y="67733"/>
                </a:cubicBezTo>
                <a:cubicBezTo>
                  <a:pt x="1001669" y="63470"/>
                  <a:pt x="971004" y="55481"/>
                  <a:pt x="939800" y="50800"/>
                </a:cubicBezTo>
                <a:cubicBezTo>
                  <a:pt x="914526" y="47009"/>
                  <a:pt x="888844" y="46319"/>
                  <a:pt x="863600" y="42333"/>
                </a:cubicBezTo>
                <a:cubicBezTo>
                  <a:pt x="835171" y="37844"/>
                  <a:pt x="807323" y="30132"/>
                  <a:pt x="778933" y="25400"/>
                </a:cubicBezTo>
                <a:cubicBezTo>
                  <a:pt x="707286" y="13459"/>
                  <a:pt x="527572" y="2243"/>
                  <a:pt x="499533" y="0"/>
                </a:cubicBezTo>
                <a:lnTo>
                  <a:pt x="93133" y="8467"/>
                </a:lnTo>
                <a:cubicBezTo>
                  <a:pt x="79830" y="8960"/>
                  <a:pt x="15834" y="22233"/>
                  <a:pt x="0" y="25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86D569-B175-41D0-B898-57A5B784C5BC}"/>
              </a:ext>
            </a:extLst>
          </p:cNvPr>
          <p:cNvSpPr/>
          <p:nvPr/>
        </p:nvSpPr>
        <p:spPr>
          <a:xfrm>
            <a:off x="4461933" y="1024467"/>
            <a:ext cx="160867" cy="203200"/>
          </a:xfrm>
          <a:custGeom>
            <a:avLst/>
            <a:gdLst>
              <a:gd name="connsiteX0" fmla="*/ 118534 w 160867"/>
              <a:gd name="connsiteY0" fmla="*/ 0 h 203200"/>
              <a:gd name="connsiteX1" fmla="*/ 50800 w 160867"/>
              <a:gd name="connsiteY1" fmla="*/ 8466 h 203200"/>
              <a:gd name="connsiteX2" fmla="*/ 0 w 160867"/>
              <a:gd name="connsiteY2" fmla="*/ 67733 h 203200"/>
              <a:gd name="connsiteX3" fmla="*/ 8467 w 160867"/>
              <a:gd name="connsiteY3" fmla="*/ 110066 h 203200"/>
              <a:gd name="connsiteX4" fmla="*/ 59267 w 160867"/>
              <a:gd name="connsiteY4" fmla="*/ 152400 h 203200"/>
              <a:gd name="connsiteX5" fmla="*/ 127000 w 160867"/>
              <a:gd name="connsiteY5" fmla="*/ 186266 h 203200"/>
              <a:gd name="connsiteX6" fmla="*/ 160867 w 160867"/>
              <a:gd name="connsiteY6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867" h="203200">
                <a:moveTo>
                  <a:pt x="118534" y="0"/>
                </a:moveTo>
                <a:cubicBezTo>
                  <a:pt x="95956" y="2822"/>
                  <a:pt x="71803" y="-285"/>
                  <a:pt x="50800" y="8466"/>
                </a:cubicBezTo>
                <a:cubicBezTo>
                  <a:pt x="31851" y="16361"/>
                  <a:pt x="11696" y="50190"/>
                  <a:pt x="0" y="67733"/>
                </a:cubicBezTo>
                <a:cubicBezTo>
                  <a:pt x="2822" y="81844"/>
                  <a:pt x="2798" y="96839"/>
                  <a:pt x="8467" y="110066"/>
                </a:cubicBezTo>
                <a:cubicBezTo>
                  <a:pt x="12715" y="119977"/>
                  <a:pt x="59077" y="152264"/>
                  <a:pt x="59267" y="152400"/>
                </a:cubicBezTo>
                <a:cubicBezTo>
                  <a:pt x="96309" y="178859"/>
                  <a:pt x="76717" y="163918"/>
                  <a:pt x="127000" y="186266"/>
                </a:cubicBezTo>
                <a:cubicBezTo>
                  <a:pt x="138534" y="191392"/>
                  <a:pt x="149578" y="197555"/>
                  <a:pt x="160867" y="203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A7A1F46-9468-47A0-A5F7-B58FB0EE3239}"/>
              </a:ext>
            </a:extLst>
          </p:cNvPr>
          <p:cNvSpPr/>
          <p:nvPr/>
        </p:nvSpPr>
        <p:spPr>
          <a:xfrm>
            <a:off x="4597162" y="3691467"/>
            <a:ext cx="144509" cy="135466"/>
          </a:xfrm>
          <a:custGeom>
            <a:avLst/>
            <a:gdLst>
              <a:gd name="connsiteX0" fmla="*/ 51038 w 144509"/>
              <a:gd name="connsiteY0" fmla="*/ 8466 h 135466"/>
              <a:gd name="connsiteX1" fmla="*/ 8705 w 144509"/>
              <a:gd name="connsiteY1" fmla="*/ 42333 h 135466"/>
              <a:gd name="connsiteX2" fmla="*/ 17171 w 144509"/>
              <a:gd name="connsiteY2" fmla="*/ 135466 h 135466"/>
              <a:gd name="connsiteX3" fmla="*/ 101838 w 144509"/>
              <a:gd name="connsiteY3" fmla="*/ 118533 h 135466"/>
              <a:gd name="connsiteX4" fmla="*/ 135705 w 144509"/>
              <a:gd name="connsiteY4" fmla="*/ 67733 h 135466"/>
              <a:gd name="connsiteX5" fmla="*/ 144171 w 144509"/>
              <a:gd name="connsiteY5" fmla="*/ 25400 h 135466"/>
              <a:gd name="connsiteX6" fmla="*/ 101838 w 144509"/>
              <a:gd name="connsiteY6" fmla="*/ 0 h 135466"/>
              <a:gd name="connsiteX7" fmla="*/ 25638 w 144509"/>
              <a:gd name="connsiteY7" fmla="*/ 33866 h 135466"/>
              <a:gd name="connsiteX8" fmla="*/ 51038 w 144509"/>
              <a:gd name="connsiteY8" fmla="*/ 8466 h 13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509" h="135466">
                <a:moveTo>
                  <a:pt x="51038" y="8466"/>
                </a:moveTo>
                <a:cubicBezTo>
                  <a:pt x="48216" y="9877"/>
                  <a:pt x="19548" y="27876"/>
                  <a:pt x="8705" y="42333"/>
                </a:cubicBezTo>
                <a:cubicBezTo>
                  <a:pt x="-12166" y="70161"/>
                  <a:pt x="10143" y="110868"/>
                  <a:pt x="17171" y="135466"/>
                </a:cubicBezTo>
                <a:cubicBezTo>
                  <a:pt x="45393" y="129822"/>
                  <a:pt x="76849" y="132812"/>
                  <a:pt x="101838" y="118533"/>
                </a:cubicBezTo>
                <a:cubicBezTo>
                  <a:pt x="119508" y="108436"/>
                  <a:pt x="135705" y="67733"/>
                  <a:pt x="135705" y="67733"/>
                </a:cubicBezTo>
                <a:cubicBezTo>
                  <a:pt x="138527" y="53622"/>
                  <a:pt x="146206" y="39646"/>
                  <a:pt x="144171" y="25400"/>
                </a:cubicBezTo>
                <a:cubicBezTo>
                  <a:pt x="141846" y="9128"/>
                  <a:pt x="111424" y="3195"/>
                  <a:pt x="101838" y="0"/>
                </a:cubicBezTo>
                <a:cubicBezTo>
                  <a:pt x="24809" y="11003"/>
                  <a:pt x="57561" y="-8699"/>
                  <a:pt x="25638" y="33866"/>
                </a:cubicBezTo>
                <a:cubicBezTo>
                  <a:pt x="23243" y="37059"/>
                  <a:pt x="53860" y="7055"/>
                  <a:pt x="51038" y="846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5046F44-4EDE-4B91-99E6-7DCABF37A9ED}"/>
              </a:ext>
            </a:extLst>
          </p:cNvPr>
          <p:cNvSpPr/>
          <p:nvPr/>
        </p:nvSpPr>
        <p:spPr>
          <a:xfrm>
            <a:off x="4538133" y="1555060"/>
            <a:ext cx="2235709" cy="2349327"/>
          </a:xfrm>
          <a:custGeom>
            <a:avLst/>
            <a:gdLst>
              <a:gd name="connsiteX0" fmla="*/ 194734 w 2235709"/>
              <a:gd name="connsiteY0" fmla="*/ 2195673 h 2349327"/>
              <a:gd name="connsiteX1" fmla="*/ 347134 w 2235709"/>
              <a:gd name="connsiteY1" fmla="*/ 2271873 h 2349327"/>
              <a:gd name="connsiteX2" fmla="*/ 939800 w 2235709"/>
              <a:gd name="connsiteY2" fmla="*/ 2348073 h 2349327"/>
              <a:gd name="connsiteX3" fmla="*/ 1168400 w 2235709"/>
              <a:gd name="connsiteY3" fmla="*/ 2331140 h 2349327"/>
              <a:gd name="connsiteX4" fmla="*/ 1693334 w 2235709"/>
              <a:gd name="connsiteY4" fmla="*/ 2246473 h 2349327"/>
              <a:gd name="connsiteX5" fmla="*/ 1947334 w 2235709"/>
              <a:gd name="connsiteY5" fmla="*/ 2094073 h 2349327"/>
              <a:gd name="connsiteX6" fmla="*/ 2226734 w 2235709"/>
              <a:gd name="connsiteY6" fmla="*/ 1721540 h 2349327"/>
              <a:gd name="connsiteX7" fmla="*/ 2133600 w 2235709"/>
              <a:gd name="connsiteY7" fmla="*/ 1230473 h 2349327"/>
              <a:gd name="connsiteX8" fmla="*/ 2108200 w 2235709"/>
              <a:gd name="connsiteY8" fmla="*/ 1035740 h 2349327"/>
              <a:gd name="connsiteX9" fmla="*/ 1905000 w 2235709"/>
              <a:gd name="connsiteY9" fmla="*/ 587007 h 2349327"/>
              <a:gd name="connsiteX10" fmla="*/ 1820334 w 2235709"/>
              <a:gd name="connsiteY10" fmla="*/ 485407 h 2349327"/>
              <a:gd name="connsiteX11" fmla="*/ 1430867 w 2235709"/>
              <a:gd name="connsiteY11" fmla="*/ 265273 h 2349327"/>
              <a:gd name="connsiteX12" fmla="*/ 1210734 w 2235709"/>
              <a:gd name="connsiteY12" fmla="*/ 214473 h 2349327"/>
              <a:gd name="connsiteX13" fmla="*/ 685800 w 2235709"/>
              <a:gd name="connsiteY13" fmla="*/ 62073 h 2349327"/>
              <a:gd name="connsiteX14" fmla="*/ 601134 w 2235709"/>
              <a:gd name="connsiteY14" fmla="*/ 45140 h 2349327"/>
              <a:gd name="connsiteX15" fmla="*/ 482600 w 2235709"/>
              <a:gd name="connsiteY15" fmla="*/ 19740 h 2349327"/>
              <a:gd name="connsiteX16" fmla="*/ 160867 w 2235709"/>
              <a:gd name="connsiteY16" fmla="*/ 11273 h 2349327"/>
              <a:gd name="connsiteX17" fmla="*/ 0 w 2235709"/>
              <a:gd name="connsiteY17" fmla="*/ 2807 h 2349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5709" h="2349327">
                <a:moveTo>
                  <a:pt x="194734" y="2195673"/>
                </a:moveTo>
                <a:cubicBezTo>
                  <a:pt x="245534" y="2221073"/>
                  <a:pt x="291490" y="2260491"/>
                  <a:pt x="347134" y="2271873"/>
                </a:cubicBezTo>
                <a:cubicBezTo>
                  <a:pt x="542275" y="2311788"/>
                  <a:pt x="741135" y="2333736"/>
                  <a:pt x="939800" y="2348073"/>
                </a:cubicBezTo>
                <a:cubicBezTo>
                  <a:pt x="1016011" y="2353573"/>
                  <a:pt x="1092474" y="2339712"/>
                  <a:pt x="1168400" y="2331140"/>
                </a:cubicBezTo>
                <a:cubicBezTo>
                  <a:pt x="1386867" y="2306475"/>
                  <a:pt x="1486680" y="2284743"/>
                  <a:pt x="1693334" y="2246473"/>
                </a:cubicBezTo>
                <a:cubicBezTo>
                  <a:pt x="1778001" y="2195673"/>
                  <a:pt x="1874274" y="2160491"/>
                  <a:pt x="1947334" y="2094073"/>
                </a:cubicBezTo>
                <a:cubicBezTo>
                  <a:pt x="2035464" y="2013955"/>
                  <a:pt x="2148203" y="1839335"/>
                  <a:pt x="2226734" y="1721540"/>
                </a:cubicBezTo>
                <a:cubicBezTo>
                  <a:pt x="2242595" y="1372570"/>
                  <a:pt x="2250491" y="1690244"/>
                  <a:pt x="2133600" y="1230473"/>
                </a:cubicBezTo>
                <a:cubicBezTo>
                  <a:pt x="2117471" y="1167030"/>
                  <a:pt x="2127302" y="1098352"/>
                  <a:pt x="2108200" y="1035740"/>
                </a:cubicBezTo>
                <a:cubicBezTo>
                  <a:pt x="2088030" y="969627"/>
                  <a:pt x="1969711" y="685777"/>
                  <a:pt x="1905000" y="587007"/>
                </a:cubicBezTo>
                <a:cubicBezTo>
                  <a:pt x="1880841" y="550132"/>
                  <a:pt x="1854857" y="512822"/>
                  <a:pt x="1820334" y="485407"/>
                </a:cubicBezTo>
                <a:cubicBezTo>
                  <a:pt x="1757300" y="435351"/>
                  <a:pt x="1515600" y="295283"/>
                  <a:pt x="1430867" y="265273"/>
                </a:cubicBezTo>
                <a:cubicBezTo>
                  <a:pt x="1359881" y="240132"/>
                  <a:pt x="1282980" y="235722"/>
                  <a:pt x="1210734" y="214473"/>
                </a:cubicBezTo>
                <a:cubicBezTo>
                  <a:pt x="596208" y="33730"/>
                  <a:pt x="1504366" y="253652"/>
                  <a:pt x="685800" y="62073"/>
                </a:cubicBezTo>
                <a:cubicBezTo>
                  <a:pt x="657776" y="55514"/>
                  <a:pt x="629230" y="51383"/>
                  <a:pt x="601134" y="45140"/>
                </a:cubicBezTo>
                <a:cubicBezTo>
                  <a:pt x="572055" y="38678"/>
                  <a:pt x="515558" y="21238"/>
                  <a:pt x="482600" y="19740"/>
                </a:cubicBezTo>
                <a:cubicBezTo>
                  <a:pt x="375429" y="14868"/>
                  <a:pt x="268111" y="14095"/>
                  <a:pt x="160867" y="11273"/>
                </a:cubicBezTo>
                <a:cubicBezTo>
                  <a:pt x="85930" y="-7459"/>
                  <a:pt x="138636" y="2807"/>
                  <a:pt x="0" y="28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3783AEF-DF1F-4E5C-BB49-E40ACE721DCC}"/>
              </a:ext>
            </a:extLst>
          </p:cNvPr>
          <p:cNvSpPr/>
          <p:nvPr/>
        </p:nvSpPr>
        <p:spPr>
          <a:xfrm>
            <a:off x="4495800" y="1473200"/>
            <a:ext cx="152400" cy="194733"/>
          </a:xfrm>
          <a:custGeom>
            <a:avLst/>
            <a:gdLst>
              <a:gd name="connsiteX0" fmla="*/ 118533 w 152400"/>
              <a:gd name="connsiteY0" fmla="*/ 0 h 194733"/>
              <a:gd name="connsiteX1" fmla="*/ 16933 w 152400"/>
              <a:gd name="connsiteY1" fmla="*/ 67733 h 194733"/>
              <a:gd name="connsiteX2" fmla="*/ 0 w 152400"/>
              <a:gd name="connsiteY2" fmla="*/ 84667 h 194733"/>
              <a:gd name="connsiteX3" fmla="*/ 84667 w 152400"/>
              <a:gd name="connsiteY3" fmla="*/ 143933 h 194733"/>
              <a:gd name="connsiteX4" fmla="*/ 152400 w 152400"/>
              <a:gd name="connsiteY4" fmla="*/ 194733 h 1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94733">
                <a:moveTo>
                  <a:pt x="118533" y="0"/>
                </a:moveTo>
                <a:cubicBezTo>
                  <a:pt x="72975" y="27335"/>
                  <a:pt x="63636" y="31408"/>
                  <a:pt x="16933" y="67733"/>
                </a:cubicBezTo>
                <a:cubicBezTo>
                  <a:pt x="10632" y="72634"/>
                  <a:pt x="5644" y="79022"/>
                  <a:pt x="0" y="84667"/>
                </a:cubicBezTo>
                <a:cubicBezTo>
                  <a:pt x="109622" y="172364"/>
                  <a:pt x="-22738" y="69576"/>
                  <a:pt x="84667" y="143933"/>
                </a:cubicBezTo>
                <a:cubicBezTo>
                  <a:pt x="107871" y="159997"/>
                  <a:pt x="152400" y="194733"/>
                  <a:pt x="152400" y="1947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D6BFFE-1E43-4517-B070-5A1257F5D932}"/>
              </a:ext>
            </a:extLst>
          </p:cNvPr>
          <p:cNvSpPr/>
          <p:nvPr/>
        </p:nvSpPr>
        <p:spPr>
          <a:xfrm>
            <a:off x="1116621" y="101598"/>
            <a:ext cx="4242779" cy="66548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Package ABC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C701F8-A94B-46C1-8393-540326BD2EB2}"/>
              </a:ext>
            </a:extLst>
          </p:cNvPr>
          <p:cNvGrpSpPr/>
          <p:nvPr/>
        </p:nvGrpSpPr>
        <p:grpSpPr>
          <a:xfrm>
            <a:off x="1476999" y="4447594"/>
            <a:ext cx="3436776" cy="1927209"/>
            <a:chOff x="5786531" y="3982524"/>
            <a:chExt cx="3436776" cy="19272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BAFF54-BA0D-437D-9989-E4C7337B7790}"/>
                </a:ext>
              </a:extLst>
            </p:cNvPr>
            <p:cNvSpPr/>
            <p:nvPr/>
          </p:nvSpPr>
          <p:spPr>
            <a:xfrm>
              <a:off x="5786531" y="3982524"/>
              <a:ext cx="3436776" cy="192720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889D5F-8394-4335-BC34-7990EFDA2F95}"/>
                </a:ext>
              </a:extLst>
            </p:cNvPr>
            <p:cNvSpPr/>
            <p:nvPr/>
          </p:nvSpPr>
          <p:spPr>
            <a:xfrm>
              <a:off x="6534009" y="4493206"/>
              <a:ext cx="2435644" cy="1173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9418528-609A-4054-AACC-E43BB2EA930C}"/>
              </a:ext>
            </a:extLst>
          </p:cNvPr>
          <p:cNvSpPr/>
          <p:nvPr/>
        </p:nvSpPr>
        <p:spPr>
          <a:xfrm>
            <a:off x="1476999" y="483197"/>
            <a:ext cx="3436775" cy="358280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758939-64D7-4003-92B1-4ABAFCCA333D}"/>
              </a:ext>
            </a:extLst>
          </p:cNvPr>
          <p:cNvSpPr/>
          <p:nvPr/>
        </p:nvSpPr>
        <p:spPr>
          <a:xfrm>
            <a:off x="2224476" y="844870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Method1()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7608C-B5CF-410D-BEC1-DC167B57E6F2}"/>
              </a:ext>
            </a:extLst>
          </p:cNvPr>
          <p:cNvSpPr/>
          <p:nvPr/>
        </p:nvSpPr>
        <p:spPr>
          <a:xfrm>
            <a:off x="2224476" y="1300562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Method2()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D9B2C6-E1A0-429D-9560-BE79B29D2285}"/>
              </a:ext>
            </a:extLst>
          </p:cNvPr>
          <p:cNvGrpSpPr/>
          <p:nvPr/>
        </p:nvGrpSpPr>
        <p:grpSpPr>
          <a:xfrm>
            <a:off x="1476998" y="2356858"/>
            <a:ext cx="3436776" cy="1312844"/>
            <a:chOff x="6446932" y="2251624"/>
            <a:chExt cx="3436776" cy="1312844"/>
          </a:xfrm>
          <a:solidFill>
            <a:srgbClr val="C00000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9302DA-A692-4FDE-A707-213CC397334F}"/>
                </a:ext>
              </a:extLst>
            </p:cNvPr>
            <p:cNvSpPr/>
            <p:nvPr/>
          </p:nvSpPr>
          <p:spPr>
            <a:xfrm>
              <a:off x="6446932" y="2251624"/>
              <a:ext cx="3436776" cy="1312844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6B2AA6-4599-4B75-8B3D-7A3B31D25FB9}"/>
                </a:ext>
              </a:extLst>
            </p:cNvPr>
            <p:cNvSpPr/>
            <p:nvPr/>
          </p:nvSpPr>
          <p:spPr>
            <a:xfrm>
              <a:off x="7025077" y="2755541"/>
              <a:ext cx="2435644" cy="50412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Method3()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C182A7C-D259-4E25-AD30-552CC1AC37F4}"/>
              </a:ext>
            </a:extLst>
          </p:cNvPr>
          <p:cNvSpPr/>
          <p:nvPr/>
        </p:nvSpPr>
        <p:spPr>
          <a:xfrm>
            <a:off x="6472222" y="101598"/>
            <a:ext cx="4242779" cy="66548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Package ABC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6576E3-3C79-41B9-AE00-1238286C6F62}"/>
              </a:ext>
            </a:extLst>
          </p:cNvPr>
          <p:cNvGrpSpPr/>
          <p:nvPr/>
        </p:nvGrpSpPr>
        <p:grpSpPr>
          <a:xfrm>
            <a:off x="6832600" y="4447594"/>
            <a:ext cx="3436776" cy="1927209"/>
            <a:chOff x="5786531" y="3982524"/>
            <a:chExt cx="3436776" cy="19272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6CA908-5A23-412B-B4F8-FE6CC1E9D9F5}"/>
                </a:ext>
              </a:extLst>
            </p:cNvPr>
            <p:cNvSpPr/>
            <p:nvPr/>
          </p:nvSpPr>
          <p:spPr>
            <a:xfrm>
              <a:off x="5786531" y="3982524"/>
              <a:ext cx="3436776" cy="192720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0D5D87-1C6C-433F-81A4-8128C16A68FD}"/>
                </a:ext>
              </a:extLst>
            </p:cNvPr>
            <p:cNvSpPr/>
            <p:nvPr/>
          </p:nvSpPr>
          <p:spPr>
            <a:xfrm>
              <a:off x="6534009" y="4493206"/>
              <a:ext cx="2435644" cy="1173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28BF21C-F6FF-4396-B370-87C0C0F19E1B}"/>
              </a:ext>
            </a:extLst>
          </p:cNvPr>
          <p:cNvSpPr/>
          <p:nvPr/>
        </p:nvSpPr>
        <p:spPr>
          <a:xfrm>
            <a:off x="6832600" y="483197"/>
            <a:ext cx="3436775" cy="358280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7AF47D-3295-4099-9BC4-5A2ED2DCE763}"/>
              </a:ext>
            </a:extLst>
          </p:cNvPr>
          <p:cNvSpPr/>
          <p:nvPr/>
        </p:nvSpPr>
        <p:spPr>
          <a:xfrm>
            <a:off x="7580077" y="844870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Method1()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8392CC-C02D-40E2-8360-88A5F9D2E52F}"/>
              </a:ext>
            </a:extLst>
          </p:cNvPr>
          <p:cNvSpPr/>
          <p:nvPr/>
        </p:nvSpPr>
        <p:spPr>
          <a:xfrm>
            <a:off x="7580077" y="1300562"/>
            <a:ext cx="2435644" cy="236914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Method2()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92BB5A-58FC-4227-BFE6-8E69376DBCEC}"/>
              </a:ext>
            </a:extLst>
          </p:cNvPr>
          <p:cNvGrpSpPr/>
          <p:nvPr/>
        </p:nvGrpSpPr>
        <p:grpSpPr>
          <a:xfrm>
            <a:off x="7580077" y="2161456"/>
            <a:ext cx="2435644" cy="1086478"/>
            <a:chOff x="6446932" y="2251624"/>
            <a:chExt cx="3436776" cy="1312844"/>
          </a:xfrm>
          <a:solidFill>
            <a:srgbClr val="C00000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D5EC48-5314-48F4-AE6E-49BBE29F764F}"/>
                </a:ext>
              </a:extLst>
            </p:cNvPr>
            <p:cNvSpPr/>
            <p:nvPr/>
          </p:nvSpPr>
          <p:spPr>
            <a:xfrm>
              <a:off x="6446932" y="2251624"/>
              <a:ext cx="3436776" cy="1312844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0574DA-93A0-406C-AB21-DFBC57EDF9CF}"/>
                </a:ext>
              </a:extLst>
            </p:cNvPr>
            <p:cNvSpPr/>
            <p:nvPr/>
          </p:nvSpPr>
          <p:spPr>
            <a:xfrm>
              <a:off x="7025075" y="2755541"/>
              <a:ext cx="2440107" cy="43940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Method3()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720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2CC3717-A275-4C47-B6DD-F5156E783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84625-B3C6-4870-86F6-08E14EF7D608}"/>
              </a:ext>
            </a:extLst>
          </p:cNvPr>
          <p:cNvSpPr txBox="1"/>
          <p:nvPr/>
        </p:nvSpPr>
        <p:spPr>
          <a:xfrm>
            <a:off x="1524000" y="68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edincell.uk/resources/dna-structure-for-primary-school-children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2020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E975F-0691-4FD3-A85C-E1E8FA4E0BF6}"/>
              </a:ext>
            </a:extLst>
          </p:cNvPr>
          <p:cNvSpPr txBox="1"/>
          <p:nvPr/>
        </p:nvSpPr>
        <p:spPr>
          <a:xfrm>
            <a:off x="1336431" y="381838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What we care in our problem ?</a:t>
            </a:r>
          </a:p>
          <a:p>
            <a:pPr algn="l"/>
            <a:endParaRPr lang="en-US" dirty="0"/>
          </a:p>
        </p:txBody>
      </p:sp>
      <p:pic>
        <p:nvPicPr>
          <p:cNvPr id="1026" name="Picture 2" descr="Transcription vs Translation Worksheet | Technology Networks">
            <a:extLst>
              <a:ext uri="{FF2B5EF4-FFF2-40B4-BE49-F238E27FC236}">
                <a16:creationId xmlns:a16="http://schemas.microsoft.com/office/drawing/2014/main" id="{98BEA1DD-68CD-4A9C-ACB0-6985F1D81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36" y="2317401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1ECE8B-523D-4DCB-84D9-B991D1598ADD}"/>
              </a:ext>
            </a:extLst>
          </p:cNvPr>
          <p:cNvSpPr txBox="1"/>
          <p:nvPr/>
        </p:nvSpPr>
        <p:spPr>
          <a:xfrm>
            <a:off x="1872344" y="843503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There is start codon and stop codon, we would like to return everything in between.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B4F6B-D6AD-4658-89D5-10E270D3B458}"/>
              </a:ext>
            </a:extLst>
          </p:cNvPr>
          <p:cNvSpPr txBox="1"/>
          <p:nvPr/>
        </p:nvSpPr>
        <p:spPr>
          <a:xfrm>
            <a:off x="2039305" y="1225561"/>
            <a:ext cx="490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/>
              <a:t>Eg</a:t>
            </a:r>
            <a:r>
              <a:rPr lang="en-US" dirty="0"/>
              <a:t> : Start Codon : ATG and Stop Codon : TAG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A3922-87E3-465A-87C9-980914ADFF07}"/>
              </a:ext>
            </a:extLst>
          </p:cNvPr>
          <p:cNvSpPr txBox="1"/>
          <p:nvPr/>
        </p:nvSpPr>
        <p:spPr>
          <a:xfrm>
            <a:off x="1872344" y="1621463"/>
            <a:ext cx="882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The “string” or “gene” part comes in group of 3’s. Simply means there is pattern to it. </a:t>
            </a:r>
          </a:p>
        </p:txBody>
      </p:sp>
    </p:spTree>
    <p:extLst>
      <p:ext uri="{BB962C8B-B14F-4D97-AF65-F5344CB8AC3E}">
        <p14:creationId xmlns:p14="http://schemas.microsoft.com/office/powerpoint/2010/main" val="2930442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09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45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40CB53-3148-494C-B889-56EE9F80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741" y="264833"/>
            <a:ext cx="4755257" cy="632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0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CA9F18-8FAA-47A3-951D-4BF8BA028568}"/>
              </a:ext>
            </a:extLst>
          </p:cNvPr>
          <p:cNvSpPr/>
          <p:nvPr/>
        </p:nvSpPr>
        <p:spPr>
          <a:xfrm>
            <a:off x="1504676" y="72928"/>
            <a:ext cx="4127399" cy="6637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277991-1B1F-4F37-AB58-099ECCD3C17E}"/>
              </a:ext>
            </a:extLst>
          </p:cNvPr>
          <p:cNvSpPr/>
          <p:nvPr/>
        </p:nvSpPr>
        <p:spPr>
          <a:xfrm>
            <a:off x="1734219" y="949863"/>
            <a:ext cx="3472781" cy="179997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DFD1F-F6CE-4B83-A4A9-F18B0EC79B02}"/>
              </a:ext>
            </a:extLst>
          </p:cNvPr>
          <p:cNvSpPr txBox="1"/>
          <p:nvPr/>
        </p:nvSpPr>
        <p:spPr>
          <a:xfrm>
            <a:off x="1526267" y="138756"/>
            <a:ext cx="1028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Class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AA3F9-516D-42AB-945F-54EF60619925}"/>
              </a:ext>
            </a:extLst>
          </p:cNvPr>
          <p:cNvSpPr txBox="1"/>
          <p:nvPr/>
        </p:nvSpPr>
        <p:spPr>
          <a:xfrm>
            <a:off x="1717640" y="100887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Method1()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B74C6-6F94-4D72-B555-9618EF1302DF}"/>
              </a:ext>
            </a:extLst>
          </p:cNvPr>
          <p:cNvSpPr/>
          <p:nvPr/>
        </p:nvSpPr>
        <p:spPr>
          <a:xfrm>
            <a:off x="1716175" y="2888267"/>
            <a:ext cx="3048001" cy="1465094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229BB-D9B8-49A8-BF15-DBE69ED32013}"/>
              </a:ext>
            </a:extLst>
          </p:cNvPr>
          <p:cNvSpPr txBox="1"/>
          <p:nvPr/>
        </p:nvSpPr>
        <p:spPr>
          <a:xfrm>
            <a:off x="1726106" y="2867855"/>
            <a:ext cx="151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Method2()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8D1080-27E9-4422-87D5-E689FECA1379}"/>
              </a:ext>
            </a:extLst>
          </p:cNvPr>
          <p:cNvSpPr/>
          <p:nvPr/>
        </p:nvSpPr>
        <p:spPr>
          <a:xfrm>
            <a:off x="1716175" y="4589405"/>
            <a:ext cx="3048001" cy="16912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010A6-9693-4F23-826C-21D2280F8F0F}"/>
              </a:ext>
            </a:extLst>
          </p:cNvPr>
          <p:cNvSpPr txBox="1"/>
          <p:nvPr/>
        </p:nvSpPr>
        <p:spPr>
          <a:xfrm>
            <a:off x="1726106" y="458940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647CC-329A-4DBA-9A1F-33E76710010C}"/>
              </a:ext>
            </a:extLst>
          </p:cNvPr>
          <p:cNvSpPr txBox="1"/>
          <p:nvPr/>
        </p:nvSpPr>
        <p:spPr>
          <a:xfrm>
            <a:off x="2313767" y="439019"/>
            <a:ext cx="2672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x = 10 ,y = 20, z = 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1C563-58EA-4F2E-B0E1-AA462286EA21}"/>
              </a:ext>
            </a:extLst>
          </p:cNvPr>
          <p:cNvSpPr txBox="1"/>
          <p:nvPr/>
        </p:nvSpPr>
        <p:spPr>
          <a:xfrm>
            <a:off x="2483871" y="1902849"/>
            <a:ext cx="8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902E01-7C60-4F5E-8836-36727F00FDF3}"/>
              </a:ext>
            </a:extLst>
          </p:cNvPr>
          <p:cNvSpPr txBox="1"/>
          <p:nvPr/>
        </p:nvSpPr>
        <p:spPr>
          <a:xfrm>
            <a:off x="6674389" y="2591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59973A-81E5-4B7E-8FD8-D8976FF4658A}"/>
              </a:ext>
            </a:extLst>
          </p:cNvPr>
          <p:cNvSpPr txBox="1"/>
          <p:nvPr/>
        </p:nvSpPr>
        <p:spPr>
          <a:xfrm>
            <a:off x="2483871" y="228238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1D6A17-D872-465A-A784-09B15E616D61}"/>
              </a:ext>
            </a:extLst>
          </p:cNvPr>
          <p:cNvSpPr txBox="1"/>
          <p:nvPr/>
        </p:nvSpPr>
        <p:spPr>
          <a:xfrm>
            <a:off x="2503748" y="1305775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100 //Global -white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56F19-25F0-46BC-B8AE-0696BA27CC97}"/>
              </a:ext>
            </a:extLst>
          </p:cNvPr>
          <p:cNvSpPr txBox="1"/>
          <p:nvPr/>
        </p:nvSpPr>
        <p:spPr>
          <a:xfrm>
            <a:off x="2483871" y="1619282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z = 300 //local - blue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8427B-026A-4212-B50C-DAEA35662C5B}"/>
              </a:ext>
            </a:extLst>
          </p:cNvPr>
          <p:cNvSpPr txBox="1"/>
          <p:nvPr/>
        </p:nvSpPr>
        <p:spPr>
          <a:xfrm>
            <a:off x="9392847" y="25910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7BB72B-109E-4CA2-897C-98B5355CF4C2}"/>
              </a:ext>
            </a:extLst>
          </p:cNvPr>
          <p:cNvSpPr txBox="1"/>
          <p:nvPr/>
        </p:nvSpPr>
        <p:spPr>
          <a:xfrm>
            <a:off x="2483871" y="372188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z //global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08813D-FB73-4D28-BEA6-3BE590A21B7C}"/>
              </a:ext>
            </a:extLst>
          </p:cNvPr>
          <p:cNvSpPr txBox="1"/>
          <p:nvPr/>
        </p:nvSpPr>
        <p:spPr>
          <a:xfrm>
            <a:off x="2483871" y="3409416"/>
            <a:ext cx="8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x</a:t>
            </a:r>
          </a:p>
        </p:txBody>
      </p:sp>
    </p:spTree>
    <p:extLst>
      <p:ext uri="{BB962C8B-B14F-4D97-AF65-F5344CB8AC3E}">
        <p14:creationId xmlns:p14="http://schemas.microsoft.com/office/powerpoint/2010/main" val="183236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15ACF1-ACF9-4F09-8A76-675A6BDAA4DC}"/>
              </a:ext>
            </a:extLst>
          </p:cNvPr>
          <p:cNvSpPr/>
          <p:nvPr/>
        </p:nvSpPr>
        <p:spPr>
          <a:xfrm>
            <a:off x="1496270" y="81378"/>
            <a:ext cx="4127399" cy="6637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190D5-931E-4AF0-831D-84EF5BA1D107}"/>
              </a:ext>
            </a:extLst>
          </p:cNvPr>
          <p:cNvSpPr/>
          <p:nvPr/>
        </p:nvSpPr>
        <p:spPr>
          <a:xfrm>
            <a:off x="1717640" y="981880"/>
            <a:ext cx="3048001" cy="34398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5BC19-2C8F-4BB1-BF1C-D104A6C40C1F}"/>
              </a:ext>
            </a:extLst>
          </p:cNvPr>
          <p:cNvSpPr txBox="1"/>
          <p:nvPr/>
        </p:nvSpPr>
        <p:spPr>
          <a:xfrm>
            <a:off x="1526267" y="138756"/>
            <a:ext cx="1028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Class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3EC7B-771A-4FCC-BDC6-FCB6F701C7E9}"/>
              </a:ext>
            </a:extLst>
          </p:cNvPr>
          <p:cNvSpPr txBox="1"/>
          <p:nvPr/>
        </p:nvSpPr>
        <p:spPr>
          <a:xfrm>
            <a:off x="1717640" y="100887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Method1()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4C823-60A1-4D5F-8FF2-FABBB218B7F6}"/>
              </a:ext>
            </a:extLst>
          </p:cNvPr>
          <p:cNvSpPr/>
          <p:nvPr/>
        </p:nvSpPr>
        <p:spPr>
          <a:xfrm>
            <a:off x="1716175" y="4589405"/>
            <a:ext cx="3048001" cy="16912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26F70-35BD-44CC-AF92-ACFFB164A4DF}"/>
              </a:ext>
            </a:extLst>
          </p:cNvPr>
          <p:cNvSpPr txBox="1"/>
          <p:nvPr/>
        </p:nvSpPr>
        <p:spPr>
          <a:xfrm>
            <a:off x="1726106" y="458940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6E06C-1951-4723-9C98-37AB1ABD19DE}"/>
              </a:ext>
            </a:extLst>
          </p:cNvPr>
          <p:cNvSpPr txBox="1"/>
          <p:nvPr/>
        </p:nvSpPr>
        <p:spPr>
          <a:xfrm>
            <a:off x="2302219" y="404537"/>
            <a:ext cx="2672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x = 10 ,y = 20, z = 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0D1AA0-E57F-415E-9A52-ADA2A7BC0776}"/>
              </a:ext>
            </a:extLst>
          </p:cNvPr>
          <p:cNvSpPr/>
          <p:nvPr/>
        </p:nvSpPr>
        <p:spPr>
          <a:xfrm>
            <a:off x="1853808" y="1378204"/>
            <a:ext cx="2772734" cy="948089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98000"/>
                  <a:satMod val="110000"/>
                  <a:lumMod val="104000"/>
                </a:schemeClr>
              </a:gs>
              <a:gs pos="69000">
                <a:schemeClr val="accent5">
                  <a:shade val="84000"/>
                  <a:satMod val="130000"/>
                  <a:lumMod val="92000"/>
                </a:schemeClr>
              </a:gs>
              <a:gs pos="100000">
                <a:schemeClr val="accent5">
                  <a:shade val="76000"/>
                  <a:satMod val="130000"/>
                  <a:lumMod val="88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71C4D-4395-470C-A3CA-B93B57CB3F0F}"/>
              </a:ext>
            </a:extLst>
          </p:cNvPr>
          <p:cNvSpPr/>
          <p:nvPr/>
        </p:nvSpPr>
        <p:spPr>
          <a:xfrm>
            <a:off x="1853808" y="2354740"/>
            <a:ext cx="2772734" cy="948089"/>
          </a:xfrm>
          <a:prstGeom prst="rect">
            <a:avLst/>
          </a:prstGeom>
          <a:solidFill>
            <a:srgbClr val="E49A3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ELSE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EAC85-A56F-4A9F-B3CE-FBDC5F7E7432}"/>
              </a:ext>
            </a:extLst>
          </p:cNvPr>
          <p:cNvSpPr/>
          <p:nvPr/>
        </p:nvSpPr>
        <p:spPr>
          <a:xfrm>
            <a:off x="8026032" y="2701788"/>
            <a:ext cx="2772734" cy="34866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98000"/>
                  <a:satMod val="110000"/>
                  <a:lumMod val="104000"/>
                </a:schemeClr>
              </a:gs>
              <a:gs pos="69000">
                <a:schemeClr val="accent5">
                  <a:shade val="84000"/>
                  <a:satMod val="130000"/>
                  <a:lumMod val="92000"/>
                </a:schemeClr>
              </a:gs>
              <a:gs pos="100000">
                <a:schemeClr val="accent5">
                  <a:shade val="76000"/>
                  <a:satMod val="130000"/>
                  <a:lumMod val="88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9F61EC-7B59-4DF6-B443-021E88913467}"/>
              </a:ext>
            </a:extLst>
          </p:cNvPr>
          <p:cNvSpPr/>
          <p:nvPr/>
        </p:nvSpPr>
        <p:spPr>
          <a:xfrm>
            <a:off x="1853808" y="3362434"/>
            <a:ext cx="2772734" cy="948089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CA326E-425E-42F3-B4DE-07173DE9448B}"/>
              </a:ext>
            </a:extLst>
          </p:cNvPr>
          <p:cNvSpPr/>
          <p:nvPr/>
        </p:nvSpPr>
        <p:spPr>
          <a:xfrm>
            <a:off x="8379671" y="4655478"/>
            <a:ext cx="2772734" cy="948089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ELSE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4DFFD-0C9F-487E-AD98-99BDFBF760FE}"/>
              </a:ext>
            </a:extLst>
          </p:cNvPr>
          <p:cNvSpPr txBox="1"/>
          <p:nvPr/>
        </p:nvSpPr>
        <p:spPr>
          <a:xfrm>
            <a:off x="5852269" y="259107"/>
            <a:ext cx="8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7F9E8C-E859-494C-AFB0-F6946D919551}"/>
              </a:ext>
            </a:extLst>
          </p:cNvPr>
          <p:cNvSpPr txBox="1"/>
          <p:nvPr/>
        </p:nvSpPr>
        <p:spPr>
          <a:xfrm>
            <a:off x="6674389" y="2591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74E6BE-C90A-43E6-8D72-67D4E301BF96}"/>
              </a:ext>
            </a:extLst>
          </p:cNvPr>
          <p:cNvSpPr txBox="1"/>
          <p:nvPr/>
        </p:nvSpPr>
        <p:spPr>
          <a:xfrm>
            <a:off x="7540980" y="2591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DF17D0-1710-4E84-81C0-F79AB4D19239}"/>
              </a:ext>
            </a:extLst>
          </p:cNvPr>
          <p:cNvSpPr txBox="1"/>
          <p:nvPr/>
        </p:nvSpPr>
        <p:spPr>
          <a:xfrm>
            <a:off x="8445152" y="26386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B19E62-C96E-4D4B-8CF9-54A9EBC52886}"/>
              </a:ext>
            </a:extLst>
          </p:cNvPr>
          <p:cNvSpPr txBox="1"/>
          <p:nvPr/>
        </p:nvSpPr>
        <p:spPr>
          <a:xfrm>
            <a:off x="10324919" y="25435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300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295FB2-4D3A-4AC1-B3CE-DB84F3F40065}"/>
              </a:ext>
            </a:extLst>
          </p:cNvPr>
          <p:cNvSpPr txBox="1"/>
          <p:nvPr/>
        </p:nvSpPr>
        <p:spPr>
          <a:xfrm>
            <a:off x="9392847" y="25910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200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B3515-2761-4ACF-9A5B-52E966D860B0}"/>
              </a:ext>
            </a:extLst>
          </p:cNvPr>
          <p:cNvSpPr txBox="1"/>
          <p:nvPr/>
        </p:nvSpPr>
        <p:spPr>
          <a:xfrm>
            <a:off x="2081603" y="1669836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y = 200 // local to “if”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5CE5E-33A8-47F9-8195-4F660008F6DF}"/>
              </a:ext>
            </a:extLst>
          </p:cNvPr>
          <p:cNvSpPr txBox="1"/>
          <p:nvPr/>
        </p:nvSpPr>
        <p:spPr>
          <a:xfrm>
            <a:off x="2292480" y="365181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D92F7-3C55-4BDA-A0CB-D1B09B49D180}"/>
              </a:ext>
            </a:extLst>
          </p:cNvPr>
          <p:cNvSpPr txBox="1"/>
          <p:nvPr/>
        </p:nvSpPr>
        <p:spPr>
          <a:xfrm>
            <a:off x="3062854" y="10319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500</a:t>
            </a:r>
          </a:p>
        </p:txBody>
      </p:sp>
    </p:spTree>
    <p:extLst>
      <p:ext uri="{BB962C8B-B14F-4D97-AF65-F5344CB8AC3E}">
        <p14:creationId xmlns:p14="http://schemas.microsoft.com/office/powerpoint/2010/main" val="110318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15ACF1-ACF9-4F09-8A76-675A6BDAA4DC}"/>
              </a:ext>
            </a:extLst>
          </p:cNvPr>
          <p:cNvSpPr/>
          <p:nvPr/>
        </p:nvSpPr>
        <p:spPr>
          <a:xfrm>
            <a:off x="1504676" y="72928"/>
            <a:ext cx="4127399" cy="6637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190D5-931E-4AF0-831D-84EF5BA1D107}"/>
              </a:ext>
            </a:extLst>
          </p:cNvPr>
          <p:cNvSpPr/>
          <p:nvPr/>
        </p:nvSpPr>
        <p:spPr>
          <a:xfrm>
            <a:off x="1717640" y="981880"/>
            <a:ext cx="3048001" cy="34398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5BC19-2C8F-4BB1-BF1C-D104A6C40C1F}"/>
              </a:ext>
            </a:extLst>
          </p:cNvPr>
          <p:cNvSpPr txBox="1"/>
          <p:nvPr/>
        </p:nvSpPr>
        <p:spPr>
          <a:xfrm>
            <a:off x="1526267" y="138756"/>
            <a:ext cx="1028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Class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3EC7B-771A-4FCC-BDC6-FCB6F701C7E9}"/>
              </a:ext>
            </a:extLst>
          </p:cNvPr>
          <p:cNvSpPr txBox="1"/>
          <p:nvPr/>
        </p:nvSpPr>
        <p:spPr>
          <a:xfrm>
            <a:off x="1717640" y="100887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Method1()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4C823-60A1-4D5F-8FF2-FABBB218B7F6}"/>
              </a:ext>
            </a:extLst>
          </p:cNvPr>
          <p:cNvSpPr/>
          <p:nvPr/>
        </p:nvSpPr>
        <p:spPr>
          <a:xfrm>
            <a:off x="1716175" y="4589405"/>
            <a:ext cx="3048001" cy="16912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26F70-35BD-44CC-AF92-ACFFB164A4DF}"/>
              </a:ext>
            </a:extLst>
          </p:cNvPr>
          <p:cNvSpPr txBox="1"/>
          <p:nvPr/>
        </p:nvSpPr>
        <p:spPr>
          <a:xfrm>
            <a:off x="1726106" y="458940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6E06C-1951-4723-9C98-37AB1ABD19DE}"/>
              </a:ext>
            </a:extLst>
          </p:cNvPr>
          <p:cNvSpPr txBox="1"/>
          <p:nvPr/>
        </p:nvSpPr>
        <p:spPr>
          <a:xfrm>
            <a:off x="2302219" y="439019"/>
            <a:ext cx="2672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x = 10 ,y = 20, z = 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0D1AA0-E57F-415E-9A52-ADA2A7BC0776}"/>
              </a:ext>
            </a:extLst>
          </p:cNvPr>
          <p:cNvSpPr/>
          <p:nvPr/>
        </p:nvSpPr>
        <p:spPr>
          <a:xfrm>
            <a:off x="6180275" y="793784"/>
            <a:ext cx="2772734" cy="948089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FOR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71C4D-4395-470C-A3CA-B93B57CB3F0F}"/>
              </a:ext>
            </a:extLst>
          </p:cNvPr>
          <p:cNvSpPr/>
          <p:nvPr/>
        </p:nvSpPr>
        <p:spPr>
          <a:xfrm>
            <a:off x="6180275" y="1926539"/>
            <a:ext cx="2772734" cy="948089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WHILE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9F61EC-7B59-4DF6-B443-021E88913467}"/>
              </a:ext>
            </a:extLst>
          </p:cNvPr>
          <p:cNvSpPr/>
          <p:nvPr/>
        </p:nvSpPr>
        <p:spPr>
          <a:xfrm>
            <a:off x="6180275" y="3641316"/>
            <a:ext cx="2772734" cy="948089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CA326E-425E-42F3-B4DE-07173DE9448B}"/>
              </a:ext>
            </a:extLst>
          </p:cNvPr>
          <p:cNvSpPr/>
          <p:nvPr/>
        </p:nvSpPr>
        <p:spPr>
          <a:xfrm>
            <a:off x="6180275" y="4774071"/>
            <a:ext cx="2772734" cy="948089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ELSE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4DFFD-0C9F-487E-AD98-99BDFBF760FE}"/>
              </a:ext>
            </a:extLst>
          </p:cNvPr>
          <p:cNvSpPr txBox="1"/>
          <p:nvPr/>
        </p:nvSpPr>
        <p:spPr>
          <a:xfrm>
            <a:off x="5852269" y="259107"/>
            <a:ext cx="83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7F9E8C-E859-494C-AFB0-F6946D919551}"/>
              </a:ext>
            </a:extLst>
          </p:cNvPr>
          <p:cNvSpPr txBox="1"/>
          <p:nvPr/>
        </p:nvSpPr>
        <p:spPr>
          <a:xfrm>
            <a:off x="6674389" y="2591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74E6BE-C90A-43E6-8D72-67D4E301BF96}"/>
              </a:ext>
            </a:extLst>
          </p:cNvPr>
          <p:cNvSpPr txBox="1"/>
          <p:nvPr/>
        </p:nvSpPr>
        <p:spPr>
          <a:xfrm>
            <a:off x="7540980" y="2591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DF17D0-1710-4E84-81C0-F79AB4D19239}"/>
              </a:ext>
            </a:extLst>
          </p:cNvPr>
          <p:cNvSpPr txBox="1"/>
          <p:nvPr/>
        </p:nvSpPr>
        <p:spPr>
          <a:xfrm>
            <a:off x="8445152" y="26386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B19E62-C96E-4D4B-8CF9-54A9EBC52886}"/>
              </a:ext>
            </a:extLst>
          </p:cNvPr>
          <p:cNvSpPr txBox="1"/>
          <p:nvPr/>
        </p:nvSpPr>
        <p:spPr>
          <a:xfrm>
            <a:off x="10324919" y="25435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300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295FB2-4D3A-4AC1-B3CE-DB84F3F40065}"/>
              </a:ext>
            </a:extLst>
          </p:cNvPr>
          <p:cNvSpPr txBox="1"/>
          <p:nvPr/>
        </p:nvSpPr>
        <p:spPr>
          <a:xfrm>
            <a:off x="9392847" y="25910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200</a:t>
            </a:r>
          </a:p>
        </p:txBody>
      </p:sp>
    </p:spTree>
    <p:extLst>
      <p:ext uri="{BB962C8B-B14F-4D97-AF65-F5344CB8AC3E}">
        <p14:creationId xmlns:p14="http://schemas.microsoft.com/office/powerpoint/2010/main" val="344792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E96B75-1C2F-4269-8823-A7D502E0A903}"/>
              </a:ext>
            </a:extLst>
          </p:cNvPr>
          <p:cNvSpPr/>
          <p:nvPr/>
        </p:nvSpPr>
        <p:spPr>
          <a:xfrm>
            <a:off x="1210340" y="446651"/>
            <a:ext cx="3065325" cy="219495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FFD6A-CB20-4D65-8587-5C5E75D0105B}"/>
              </a:ext>
            </a:extLst>
          </p:cNvPr>
          <p:cNvSpPr/>
          <p:nvPr/>
        </p:nvSpPr>
        <p:spPr>
          <a:xfrm>
            <a:off x="1525180" y="1070081"/>
            <a:ext cx="2435644" cy="11735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Main()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F34A4C-420E-41D2-9E13-2E1F2F0A0028}"/>
              </a:ext>
            </a:extLst>
          </p:cNvPr>
          <p:cNvSpPr/>
          <p:nvPr/>
        </p:nvSpPr>
        <p:spPr>
          <a:xfrm>
            <a:off x="8085279" y="446651"/>
            <a:ext cx="3065325" cy="219495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00719-7627-41F8-AAFB-85E895D4399B}"/>
              </a:ext>
            </a:extLst>
          </p:cNvPr>
          <p:cNvSpPr/>
          <p:nvPr/>
        </p:nvSpPr>
        <p:spPr>
          <a:xfrm>
            <a:off x="8400119" y="1976965"/>
            <a:ext cx="2435644" cy="3979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Main()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DF2E26-17FE-41CB-934A-F3232795FD25}"/>
              </a:ext>
            </a:extLst>
          </p:cNvPr>
          <p:cNvGrpSpPr/>
          <p:nvPr/>
        </p:nvGrpSpPr>
        <p:grpSpPr>
          <a:xfrm>
            <a:off x="4563337" y="446651"/>
            <a:ext cx="3065325" cy="2194950"/>
            <a:chOff x="4563337" y="446651"/>
            <a:chExt cx="3065325" cy="21949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FCCE27-A70B-430C-861B-48B396FC5CA8}"/>
                </a:ext>
              </a:extLst>
            </p:cNvPr>
            <p:cNvSpPr/>
            <p:nvPr/>
          </p:nvSpPr>
          <p:spPr>
            <a:xfrm>
              <a:off x="4563337" y="446651"/>
              <a:ext cx="3065325" cy="219495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29A77E-E648-4DEA-9BE1-8591621C2527}"/>
                </a:ext>
              </a:extLst>
            </p:cNvPr>
            <p:cNvSpPr/>
            <p:nvPr/>
          </p:nvSpPr>
          <p:spPr>
            <a:xfrm>
              <a:off x="4878177" y="1777999"/>
              <a:ext cx="2435644" cy="39793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C004FB-DFCE-4171-9D0D-B3886E38F26C}"/>
                </a:ext>
              </a:extLst>
            </p:cNvPr>
            <p:cNvSpPr/>
            <p:nvPr/>
          </p:nvSpPr>
          <p:spPr>
            <a:xfrm>
              <a:off x="4878177" y="1115297"/>
              <a:ext cx="2435644" cy="397933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Method1()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869AF4E-483C-43B5-9705-B74888314959}"/>
              </a:ext>
            </a:extLst>
          </p:cNvPr>
          <p:cNvSpPr/>
          <p:nvPr/>
        </p:nvSpPr>
        <p:spPr>
          <a:xfrm>
            <a:off x="8400119" y="916330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Method1()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17B4ED-AC25-46C4-A166-4E46F3E191ED}"/>
              </a:ext>
            </a:extLst>
          </p:cNvPr>
          <p:cNvSpPr/>
          <p:nvPr/>
        </p:nvSpPr>
        <p:spPr>
          <a:xfrm>
            <a:off x="8400119" y="1446647"/>
            <a:ext cx="2435644" cy="39793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Method2()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ACEA7F-F21E-4948-BB95-35F9AD1E3FE3}"/>
              </a:ext>
            </a:extLst>
          </p:cNvPr>
          <p:cNvGrpSpPr/>
          <p:nvPr/>
        </p:nvGrpSpPr>
        <p:grpSpPr>
          <a:xfrm>
            <a:off x="3927556" y="3141133"/>
            <a:ext cx="4157527" cy="3149600"/>
            <a:chOff x="3927556" y="3141133"/>
            <a:chExt cx="4157527" cy="3149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3B3679-21F2-4F0D-9610-201724FF9DF7}"/>
                </a:ext>
              </a:extLst>
            </p:cNvPr>
            <p:cNvSpPr/>
            <p:nvPr/>
          </p:nvSpPr>
          <p:spPr>
            <a:xfrm>
              <a:off x="3927556" y="3141133"/>
              <a:ext cx="4157527" cy="31496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Package ABC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716194-EC83-41CE-A24E-EB851D764A10}"/>
                </a:ext>
              </a:extLst>
            </p:cNvPr>
            <p:cNvSpPr/>
            <p:nvPr/>
          </p:nvSpPr>
          <p:spPr>
            <a:xfrm>
              <a:off x="4258840" y="3618458"/>
              <a:ext cx="3436776" cy="219495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F34E3D-D4FE-4494-9B2E-8AB4C44A5562}"/>
                </a:ext>
              </a:extLst>
            </p:cNvPr>
            <p:cNvSpPr/>
            <p:nvPr/>
          </p:nvSpPr>
          <p:spPr>
            <a:xfrm>
              <a:off x="4788497" y="4188407"/>
              <a:ext cx="2435644" cy="1173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86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488405-F5B9-445B-85B9-24E7E85B9C11}"/>
              </a:ext>
            </a:extLst>
          </p:cNvPr>
          <p:cNvGrpSpPr/>
          <p:nvPr/>
        </p:nvGrpSpPr>
        <p:grpSpPr>
          <a:xfrm>
            <a:off x="1404490" y="1930399"/>
            <a:ext cx="4157527" cy="3149600"/>
            <a:chOff x="3927556" y="3141133"/>
            <a:chExt cx="4157527" cy="3149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108058-9931-40BA-AE7C-0D90E7364DB1}"/>
                </a:ext>
              </a:extLst>
            </p:cNvPr>
            <p:cNvSpPr/>
            <p:nvPr/>
          </p:nvSpPr>
          <p:spPr>
            <a:xfrm>
              <a:off x="3927556" y="3141133"/>
              <a:ext cx="4157527" cy="31496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Package ABC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FD95B6-4E94-4C78-9D30-DD02D6B08D8A}"/>
                </a:ext>
              </a:extLst>
            </p:cNvPr>
            <p:cNvSpPr/>
            <p:nvPr/>
          </p:nvSpPr>
          <p:spPr>
            <a:xfrm>
              <a:off x="4258840" y="3618458"/>
              <a:ext cx="3436776" cy="219495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D1862B-403B-43D1-8006-6F2F78699368}"/>
                </a:ext>
              </a:extLst>
            </p:cNvPr>
            <p:cNvSpPr/>
            <p:nvPr/>
          </p:nvSpPr>
          <p:spPr>
            <a:xfrm>
              <a:off x="4788497" y="4188407"/>
              <a:ext cx="2435644" cy="1173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0D33396-806D-4EC6-A151-EE92E3FA1494}"/>
              </a:ext>
            </a:extLst>
          </p:cNvPr>
          <p:cNvGrpSpPr/>
          <p:nvPr/>
        </p:nvGrpSpPr>
        <p:grpSpPr>
          <a:xfrm>
            <a:off x="6188155" y="1930399"/>
            <a:ext cx="4157527" cy="3149600"/>
            <a:chOff x="3927556" y="3141133"/>
            <a:chExt cx="4157527" cy="3149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E9975B-2922-447B-8D4C-E46AEA6E7FAD}"/>
                </a:ext>
              </a:extLst>
            </p:cNvPr>
            <p:cNvSpPr/>
            <p:nvPr/>
          </p:nvSpPr>
          <p:spPr>
            <a:xfrm>
              <a:off x="3927556" y="3141133"/>
              <a:ext cx="4157527" cy="314960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4F9AEA-D988-496D-BCBA-33CA44CAAF33}"/>
                </a:ext>
              </a:extLst>
            </p:cNvPr>
            <p:cNvSpPr/>
            <p:nvPr/>
          </p:nvSpPr>
          <p:spPr>
            <a:xfrm>
              <a:off x="4258840" y="3618458"/>
              <a:ext cx="3436776" cy="219495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5E2D88-A924-4789-9CCC-1225CF3CD22F}"/>
                </a:ext>
              </a:extLst>
            </p:cNvPr>
            <p:cNvSpPr/>
            <p:nvPr/>
          </p:nvSpPr>
          <p:spPr>
            <a:xfrm>
              <a:off x="4788497" y="4188407"/>
              <a:ext cx="2435644" cy="1173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90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D0E111-D436-46F4-9764-BD819F493A4B}"/>
              </a:ext>
            </a:extLst>
          </p:cNvPr>
          <p:cNvSpPr/>
          <p:nvPr/>
        </p:nvSpPr>
        <p:spPr>
          <a:xfrm>
            <a:off x="1116623" y="355599"/>
            <a:ext cx="4157527" cy="628226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Package ABC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85FDB-95FB-446D-9377-DEB5A4754A93}"/>
              </a:ext>
            </a:extLst>
          </p:cNvPr>
          <p:cNvGrpSpPr/>
          <p:nvPr/>
        </p:nvGrpSpPr>
        <p:grpSpPr>
          <a:xfrm>
            <a:off x="1476998" y="4194190"/>
            <a:ext cx="3436776" cy="1927209"/>
            <a:chOff x="5786531" y="3982524"/>
            <a:chExt cx="3436776" cy="19272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22F2C5-C6E7-4AEE-BF8F-41E156142B56}"/>
                </a:ext>
              </a:extLst>
            </p:cNvPr>
            <p:cNvSpPr/>
            <p:nvPr/>
          </p:nvSpPr>
          <p:spPr>
            <a:xfrm>
              <a:off x="5786531" y="3982524"/>
              <a:ext cx="3436776" cy="192720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076199-D759-4484-B42D-77FF02A98087}"/>
                </a:ext>
              </a:extLst>
            </p:cNvPr>
            <p:cNvSpPr/>
            <p:nvPr/>
          </p:nvSpPr>
          <p:spPr>
            <a:xfrm>
              <a:off x="6534009" y="4493206"/>
              <a:ext cx="2435644" cy="1173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1807EA9-63BC-4800-9A4D-82ADED1FA215}"/>
              </a:ext>
            </a:extLst>
          </p:cNvPr>
          <p:cNvSpPr/>
          <p:nvPr/>
        </p:nvSpPr>
        <p:spPr>
          <a:xfrm>
            <a:off x="1476998" y="895384"/>
            <a:ext cx="3436775" cy="176842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Z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85F89C-1EFA-4868-8649-2F6E22C90623}"/>
              </a:ext>
            </a:extLst>
          </p:cNvPr>
          <p:cNvSpPr/>
          <p:nvPr/>
        </p:nvSpPr>
        <p:spPr>
          <a:xfrm>
            <a:off x="2224476" y="1491728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Method1()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944D2A-486E-4E85-B642-0268B920DD8B}"/>
              </a:ext>
            </a:extLst>
          </p:cNvPr>
          <p:cNvSpPr/>
          <p:nvPr/>
        </p:nvSpPr>
        <p:spPr>
          <a:xfrm>
            <a:off x="2224476" y="2002410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Method2()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C6D409-9EAD-4DB5-BFE1-5A73C3106FF2}"/>
              </a:ext>
            </a:extLst>
          </p:cNvPr>
          <p:cNvSpPr/>
          <p:nvPr/>
        </p:nvSpPr>
        <p:spPr>
          <a:xfrm>
            <a:off x="6662290" y="355599"/>
            <a:ext cx="4157527" cy="628226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Package ABC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893E04-D3DF-4C98-B914-DC0CB5ACD569}"/>
              </a:ext>
            </a:extLst>
          </p:cNvPr>
          <p:cNvGrpSpPr/>
          <p:nvPr/>
        </p:nvGrpSpPr>
        <p:grpSpPr>
          <a:xfrm>
            <a:off x="7022665" y="4194190"/>
            <a:ext cx="3436776" cy="1927209"/>
            <a:chOff x="5786531" y="3982524"/>
            <a:chExt cx="3436776" cy="19272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B13F1D-B6BB-4258-B874-1EBCB5DFBC25}"/>
                </a:ext>
              </a:extLst>
            </p:cNvPr>
            <p:cNvSpPr/>
            <p:nvPr/>
          </p:nvSpPr>
          <p:spPr>
            <a:xfrm>
              <a:off x="5786531" y="3982524"/>
              <a:ext cx="3436776" cy="192720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C470D4-7AB1-4A16-A0F1-B4429608E633}"/>
                </a:ext>
              </a:extLst>
            </p:cNvPr>
            <p:cNvSpPr/>
            <p:nvPr/>
          </p:nvSpPr>
          <p:spPr>
            <a:xfrm>
              <a:off x="6534009" y="4493206"/>
              <a:ext cx="2435644" cy="1173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A7ED905-C1BA-4898-AEDB-9D23F88E35B3}"/>
              </a:ext>
            </a:extLst>
          </p:cNvPr>
          <p:cNvSpPr/>
          <p:nvPr/>
        </p:nvSpPr>
        <p:spPr>
          <a:xfrm>
            <a:off x="7022665" y="895383"/>
            <a:ext cx="3436775" cy="290614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Z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60F778-09C8-433B-B645-4A4901F1DE09}"/>
              </a:ext>
            </a:extLst>
          </p:cNvPr>
          <p:cNvSpPr/>
          <p:nvPr/>
        </p:nvSpPr>
        <p:spPr>
          <a:xfrm>
            <a:off x="7770143" y="1491728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Method1()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DAB27B-1378-43BD-A6C4-E217D4A56FEA}"/>
              </a:ext>
            </a:extLst>
          </p:cNvPr>
          <p:cNvSpPr/>
          <p:nvPr/>
        </p:nvSpPr>
        <p:spPr>
          <a:xfrm>
            <a:off x="7770143" y="2002410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Method2()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24B26F-2374-4CAC-9437-19316DD67FE0}"/>
              </a:ext>
            </a:extLst>
          </p:cNvPr>
          <p:cNvSpPr/>
          <p:nvPr/>
        </p:nvSpPr>
        <p:spPr>
          <a:xfrm>
            <a:off x="7770143" y="2526244"/>
            <a:ext cx="2435644" cy="9620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72428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D6BFFE-1E43-4517-B070-5A1257F5D932}"/>
              </a:ext>
            </a:extLst>
          </p:cNvPr>
          <p:cNvSpPr/>
          <p:nvPr/>
        </p:nvSpPr>
        <p:spPr>
          <a:xfrm>
            <a:off x="1116621" y="101598"/>
            <a:ext cx="4242779" cy="66548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Package ABC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C701F8-A94B-46C1-8393-540326BD2EB2}"/>
              </a:ext>
            </a:extLst>
          </p:cNvPr>
          <p:cNvGrpSpPr/>
          <p:nvPr/>
        </p:nvGrpSpPr>
        <p:grpSpPr>
          <a:xfrm>
            <a:off x="1476999" y="4447594"/>
            <a:ext cx="3436776" cy="1927209"/>
            <a:chOff x="5786531" y="3982524"/>
            <a:chExt cx="3436776" cy="19272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BAFF54-BA0D-437D-9989-E4C7337B7790}"/>
                </a:ext>
              </a:extLst>
            </p:cNvPr>
            <p:cNvSpPr/>
            <p:nvPr/>
          </p:nvSpPr>
          <p:spPr>
            <a:xfrm>
              <a:off x="5786531" y="3982524"/>
              <a:ext cx="3436776" cy="192720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889D5F-8394-4335-BC34-7990EFDA2F95}"/>
                </a:ext>
              </a:extLst>
            </p:cNvPr>
            <p:cNvSpPr/>
            <p:nvPr/>
          </p:nvSpPr>
          <p:spPr>
            <a:xfrm>
              <a:off x="6364675" y="4505575"/>
              <a:ext cx="2435644" cy="11735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Main()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9418528-609A-4054-AACC-E43BB2EA930C}"/>
              </a:ext>
            </a:extLst>
          </p:cNvPr>
          <p:cNvSpPr/>
          <p:nvPr/>
        </p:nvSpPr>
        <p:spPr>
          <a:xfrm>
            <a:off x="1476999" y="483197"/>
            <a:ext cx="3436775" cy="176842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Class 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758939-64D7-4003-92B1-4ABAFCCA333D}"/>
              </a:ext>
            </a:extLst>
          </p:cNvPr>
          <p:cNvSpPr/>
          <p:nvPr/>
        </p:nvSpPr>
        <p:spPr>
          <a:xfrm>
            <a:off x="2055143" y="905527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Method1()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7608C-B5CF-410D-BEC1-DC167B57E6F2}"/>
              </a:ext>
            </a:extLst>
          </p:cNvPr>
          <p:cNvSpPr/>
          <p:nvPr/>
        </p:nvSpPr>
        <p:spPr>
          <a:xfrm>
            <a:off x="2055143" y="1367010"/>
            <a:ext cx="2435644" cy="397933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Method2()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D9B2C6-E1A0-429D-9560-BE79B29D2285}"/>
              </a:ext>
            </a:extLst>
          </p:cNvPr>
          <p:cNvGrpSpPr/>
          <p:nvPr/>
        </p:nvGrpSpPr>
        <p:grpSpPr>
          <a:xfrm>
            <a:off x="1476998" y="2581622"/>
            <a:ext cx="3436776" cy="1312844"/>
            <a:chOff x="6446932" y="2251624"/>
            <a:chExt cx="3436776" cy="13128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9302DA-A692-4FDE-A707-213CC397334F}"/>
                </a:ext>
              </a:extLst>
            </p:cNvPr>
            <p:cNvSpPr/>
            <p:nvPr/>
          </p:nvSpPr>
          <p:spPr>
            <a:xfrm>
              <a:off x="6446932" y="2251624"/>
              <a:ext cx="3436776" cy="1312844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</a:rPr>
                <a:t>Class 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6B2AA6-4599-4B75-8B3D-7A3B31D25FB9}"/>
                </a:ext>
              </a:extLst>
            </p:cNvPr>
            <p:cNvSpPr/>
            <p:nvPr/>
          </p:nvSpPr>
          <p:spPr>
            <a:xfrm>
              <a:off x="7025077" y="2755541"/>
              <a:ext cx="2435644" cy="5041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Method3()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6579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338</TotalTime>
  <Words>361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MANASVI SHARMA</dc:creator>
  <cp:lastModifiedBy>MANASVI SHARMA</cp:lastModifiedBy>
  <cp:revision>22</cp:revision>
  <dcterms:created xsi:type="dcterms:W3CDTF">2021-06-22T03:44:47Z</dcterms:created>
  <dcterms:modified xsi:type="dcterms:W3CDTF">2021-07-14T15:35:57Z</dcterms:modified>
</cp:coreProperties>
</file>