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9E8-D0FD-40F5-804F-5B996332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480AA-AB51-48BA-B001-BCE231A2F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A1D5D-EEA6-4855-AFE5-559BB624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9ED3-EA91-44D9-AC59-0192D3CB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5ABD-BB0F-40F5-9226-DEBEF58F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1A5-2845-45AC-866E-0427C7C2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2F995-0982-4D58-B5E5-D2A6248D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35D5-CC93-4728-9F52-932679F6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2EFA-1D48-4C34-8D3D-D7D92CF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5507-9644-42A9-BA8B-22917442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C1D5C-3F7E-48E1-9C99-C769C16AC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AB07-2A18-4F20-BF68-690D0E91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CB35-A369-4FF1-98C9-4AFEEA6A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FCEF-44F7-486B-8249-ACA8781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11A6-14E7-4759-B551-CAEA7A4B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254F-0CA4-47F6-908D-DE6E45D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9BA1-A54C-4212-96E4-CDB0FE6B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EB90-3BC3-4AA7-BDCA-6C42E667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CBF5-CB53-44BC-8A2D-B072DAF9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72AA-9315-47D1-BD89-A53FE09A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BE3A-CFE6-4828-9CAF-B2C3BB9D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3DFF-D407-4414-A585-8949688E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F246-216B-4A0D-B8F3-1E1BF9B9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47E5-323D-4F59-8356-1BE22A98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B34-2B96-4C85-951C-F5919B42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8B19-92EE-4742-9E84-BDF96B57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4D3B-8B52-44BA-9BEA-7083F6160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30EB-E22E-4CC0-92E3-BF5AD623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A9AC-2076-4D8D-998D-92A2B11B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E5D7-E756-494F-A21E-3966B258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E7346-54A9-4746-9094-8CFF2C8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FCC-2746-4256-8B35-CD9AB07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754A-7976-433F-B490-5ABEF93F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74A63-738A-4604-9BE9-4B397D91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C35E6-58DA-46D9-966F-C0ADE1F4A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97119-D4B4-4458-A469-2D01FF3B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DDCF7-CCA2-49BB-9C76-1DA17781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97A6D-775C-49D0-8386-A3C9B15D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EB82F-49F1-4842-B3F0-DCEF64BA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B2A4-1688-4D51-B209-F1013D3B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A33D0-6F92-40D5-9479-E04EFC00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95E8A-BE69-4878-A117-61BB1874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EC715-7AA3-43BE-9BF0-28413AAB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12A43-6739-4530-95D9-F6CDA88E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3CA5B-E2F5-4F64-BC61-F3CA0E9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C28A6-2DC3-4208-814E-1A8C733E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E0A7-641E-4996-9A22-E8CF2216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842B-9B49-44A2-A8B7-B730889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1D47-B900-4089-A72D-695A95E6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CDDD3-8624-425A-9987-5EEA2C22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2BB3-6079-44EF-8635-B32179B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F23EF-BBFE-4325-B87B-CA734CF0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002E-344B-4BD5-A560-7BC1254C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4D46-8A11-49BC-975E-92E3E56F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3E2D-800F-4A72-80D2-D8359963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74BB1-C2F2-4E26-A4AA-A1C46630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12FA-A28D-49E0-889E-2BABCB25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76E4-EFB6-4884-8FF3-7E292D84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CCA48-408C-430E-9B14-19C5B7A5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655D-6C7B-4F24-8491-7E0F5326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C1CD-F872-41B9-B0C2-1D6B48BF4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5B30-7E87-45FE-AA9E-3D3BE736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B0CC-ACCE-4512-ABC8-570625A95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C6B4-4563-4C03-863D-D7FD4F53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93EAE-5769-4D35-A236-8E1FFA4D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2" y="1101514"/>
            <a:ext cx="10744197" cy="25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0CB53-3148-494C-B889-56EE9F80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1" y="264833"/>
            <a:ext cx="4755257" cy="63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0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MANASVI SHARMA</dc:creator>
  <cp:lastModifiedBy>MANASVI SHARMA</cp:lastModifiedBy>
  <cp:revision>4</cp:revision>
  <dcterms:created xsi:type="dcterms:W3CDTF">2021-06-22T03:44:47Z</dcterms:created>
  <dcterms:modified xsi:type="dcterms:W3CDTF">2021-06-22T06:24:02Z</dcterms:modified>
</cp:coreProperties>
</file>