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2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1377,'203'-188'2705,"-52"35"-1345,-50 52-879,-35 45-465,-47 36 32,-38 58-144,-57 33-3282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1 557 5555,'0'0'1200,"203"-38"1121,-69-24-240,10-11-1152,-6-4-881,-14 0-48,-19 13 96,-17 8-240,-9 8-961,-17 16-1616,-13 3-1025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71 7684,'0'0'8734,"-5"0"-8414,241-12 353,192-21-747,-145 17-3638,-212 12 727,-23-2-692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272 130 6963,'0'0'6126,"-11"1"-5929,6 0-140,-29 3 210,30-2-74,25-2 48,10 1 309,55 0-67,0-4-1,147-23 1,16-29-2029,-91 9-3871,-140 38 3943,-54 6-4050</inkml:trace>
  <inkml:trace contextRef="#ctx0" brushRef="#br0" timeOffset="1">0 115 6675,'0'0'10645,"187"-38"-9589,-112 20-367,10 0-321,7 4-128,3 8-192,3 0-48,0 6-352,-9 0-272,-7 0-1874,-20-3-2560,-13-6-3714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 12774,'0'0'7160,"-7"-3"-7066,-14-6-46,36 10 163,55 16 245,117 37-274,126 46-839,-300-95 546,0 1 1,0 1-1,-1 0 0,0 0 1,0 2-1,-1-1 0,20 21 1,-28-26 82,0 0 1,0 1 0,-1-1-1,1 1 1,-1-1 0,0 1 0,0 0-1,0 0 1,-1 0 0,1 0-1,-1 1 1,0-1 0,0 0-1,-1 1 1,1-1 0,-1 0 0,0 1-1,0-1 1,-1 0 0,1 1-1,-1-1 1,0 0 0,0 0 0,0 1-1,-1-1 1,1 0 0,-1 0-1,0 0 1,0-1 0,-5 8-1,-1-1 24,-1 0-1,1 0 0,-2-1 0,1 0 0,-2 0 0,-13 8 0,-77 46 9,61-40-11,2 0-78,5-5-858,1 2-1,1 1 0,-32 29 0,30-16-3610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223 240 4882,'0'0'9807,"-6"-12"-8571,-21-38 180,26 48-1361,0-1 0,-1 0 0,1 0 1,0 1-1,1-1 0,-1 0 0,0 0 0,1 0 0,-1 0 0,1 0 0,0 0 0,0 0 0,0 0 0,1 0 0,-1 0 0,1 0 0,-1 0 0,1 0 0,0 1 1,0-1-1,0 0 0,1 0 0,-1 1 0,1-1 0,-1 1 0,4-5 0,2 1 80,0 0 0,0 0-1,1 1 1,-1 0 0,1 0 0,13-6-1,-16 9-125,15-8-18,0 2 1,0 1 0,1 0 0,-1 2-1,1 0 1,1 2 0,-1 0-1,43 0 1,-61 3-8,1 0 0,-1 0 0,0 1 0,1-1 0,-1 1 0,1 0-1,-1-1 1,0 2 0,1-1 0,-1 0 0,0 1 0,0-1 0,0 1 0,0 0 0,0 0 0,-1 0 0,1 1 0,3 2-1,-3 0-11,0 0 0,0 0 1,0 0-1,0 0 0,-1 0 0,1 0 0,-2 1 0,1-1 0,0 1 0,0 7 0,0 8-19,0-1-1,-2 1 1,0 0 0,-2 0 0,-4 25 0,3-33 36,-1 1 0,0-1 0,-1 1 0,-1-1 0,0-1 0,-1 1 1,0-1-1,-1 0 0,-1-1 0,1 0 0,-18 17 0,11-13 35,-1 0-1,-1-1 1,0-1 0,-1-1-1,-1 0 1,-36 17-1,43-24-18,2-1-173,14-5-136,53-14-72,-34 14 355,-1 1-1,1 0 0,0 2 1,0 1-1,0 1 0,38 11 1,-55-13 9,-1 0 0,0 0 0,0 0 1,0 1-1,0 0 0,0 0 1,-1 0-1,1 0 0,-1 1 1,0-1-1,0 1 0,0 0 0,0 1 1,-1-1-1,0 1 0,1-1 1,-2 1-1,1 0 0,-1 0 1,1 0-1,-1 0 0,-1 1 0,1-1 1,-1 1-1,0-1 0,0 1 1,-1-1-1,1 1 0,-1-1 0,-1 1 1,1 0-1,-1-1 0,-2 10 1,1-8 16,0 0 0,0-1 0,-1 1 0,0-1 0,0 0 0,0 0 1,-1 0-1,0 0 0,0-1 0,0 0 0,-1 1 0,0-2 0,-7 7 0,-10 6 77,-47 29 0,58-39-56,-47 27 95,-101 45 1,131-67-261,-1-2-1,0-1 1,-1-1 0,0-1 0,-60 5 0,88-12 18,1 1-1,-1-1 1,1 0 0,-1 0 0,1 0 0,-1 0 0,1 0-1,-1 0 1,1 0 0,-1 0 0,1 0 0,-1-1-1,1 1 1,-1-1 0,1 1 0,-1-1 0,1 1 0,0-1-1,-1 0 1,1 0 0,0 0 0,0 0 0,0 0-1,0 0 1,0 0 0,0 0 0,0 0 0,0 0 0,0-1-1,0 1 1,0 0 0,1-1 0,-1 1 0,1 0-1,-1-1 1,1 1 0,-1-1 0,1 1 0,0-1 0,0 1-1,-1-1 1,1 1 0,0-1 0,1-1 0,-3-59-7992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 9668,'0'0'8089,"-9"-1"-7582,7 1-493,1-1-1,-1 1 0,0 0 0,-1 0 0,1 0 0,0 0 0,0 0 1,0 0-1,0 1 0,1-1 0,-1 1 0,0-1 0,0 1 1,-2 1-1,2-1 10,0 1 1,0 0-1,1 0 1,-1 0-1,1 0 1,-1 0-1,1 1 1,0-1-1,0 0 1,0 1-1,0-1 1,0 1-1,1-1 1,-1 1-1,0 3 1,-80 439 1536,63-309-1777,0 183 0,34-318 166,16-4-17,1-2-1,-1 0 1,0-3-1,0 0 1,-1-2 0,48-23-1,-5 5-143,-68 25 186,80-27-782,-1-4 1,119-67-1,-193 94 775,-1 1 1,0-1-1,0-1 1,-1 0-1,0 0 1,8-11-1,-14 14 42,1 1 0,-1-1 0,0-1-1,0 1 1,-1 0 0,1-1 0,-1 1 0,-1-1 0,1 0 0,-1 1-1,0-1 1,0 0 0,0-11 0,-2 14 27,1 0-1,-1 0 1,0-1 0,0 1 0,0 0-1,0 0 1,-1 0 0,1 0 0,-1 0-1,0 0 1,0 1 0,0-1 0,0 1-1,0-1 1,0 1 0,-1 0 0,1-1-1,-1 1 1,0 1 0,0-1 0,1 0-1,-1 1 1,0-1 0,-7-1 0,-6-3 296,-1 0 1,1 1 0,-26-3 0,41 8-289,0 0-1,0 0 1,0 0-1,0 0 1,0 0 0,0 1-1,1-1 1,-1 0-1,0 1 1,0-1 0,0 1-1,0-1 1,1 1-1,-1-1 1,0 1 0,0 0-1,1-1 1,-1 1 0,0 0-1,1 0 1,-1-1-1,1 1 1,-1 0 0,1 0-1,0 0 1,-1 0-1,1 0 1,0-1 0,-1 1-1,1 2 1,-9 36-35,7-29 143,-6 50-59,2 1 0,2-1 1,3 1-1,3 0 1,3 0-1,2-1 0,3 0 1,18 61-1,-8-34-730,3 7-3416,-13-58-2756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14823,'0'0'4925,"-4"36"-4656,0-3-164,-21 213 607,12 333-296,13-576-421,0-1 1,0 1-1,0-1 1,0 1-1,0-1 1,0 0-1,1 1 1,-1-1-1,1 0 1,0 1-1,0-1 1,0 0-1,0 1 1,0-1-1,0 0 1,0 0-1,1 0 1,1 2-1,-3-4 5,1 0-1,0 1 1,-1-1-1,1 0 0,-1 0 1,1 0-1,0 0 1,-1 0-1,1 0 1,-1 0-1,1 0 1,0 0-1,-1 0 1,1 0-1,-1 0 0,1 0 1,0 0-1,-1 0 1,1-1-1,-1 1 1,1 0-1,-1 0 1,1-1-1,-1 1 1,1 0-1,0-1 0,19-24 104,10-36-87,-2-1-1,-4-1 0,18-71 0,-20 64-225,-10 32-21,59-165-919,-61 178 746,2 1 0,0-1 0,2 2 0,1 0 1,28-35-1,-42 57 338,0-1 0,0 1 0,-1 0 1,1 0-1,0 0 0,0 0 1,0 0-1,0 0 0,0 1 1,0-1-1,0 0 0,1 0 1,-1 1-1,0-1 0,0 1 0,0-1 1,1 1-1,-1-1 0,0 1 1,1 0-1,-1-1 0,0 1 1,3 0-1,-4 1-42,1 0 0,0 0 0,0 0 0,-1-1 1,1 1-1,0 0 0,-1 0 0,1 0 0,-1 0 0,1 0 0,-1 1 1,0-1-1,0 0 0,1 0 0,-1 0 0,0 0 0,0 0 0,0 0 1,0 1-1,0 1 0,-1 8-576,0 1 1,0-1-1,-1 0 1,-4 15-1,-28 46-2584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11301,'0'0'8036,"183"79"-7364,-114-37-496,3-7-80,10-6-96,0-5-336,-4-15-1121,-6-9-2544,-19 0-4659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1648 162 11941,'-43'-13'185,"17"5"-130,-48-14 806,-2 3 0,-123-14 0,91 23 272,1 6 0,-195 17 0,257-8-1039,1 2 0,0 2 0,0 2-1,0 2 1,2 1 0,0 3 0,1 1 0,0 2 0,-52 36 0,75-42-96,0 0-1,1 1 1,1 1-1,1 1 1,0 0-1,1 1 1,1 0 0,0 1-1,2 1 1,0 0-1,1 0 1,1 1-1,-9 33 1,8-12 3,1 0 1,3 0-1,1 0 1,2 1-1,2 0 1,5 54-1,-1-66 3,2 0-1,1 0 1,1 0 0,1-1 0,2 0-1,1-1 1,1 0 0,2 0-1,17 26 1,-8-20-4,1-1-1,2-2 1,2 0 0,0-2-1,2-1 1,44 33 0,-23-26-6,0-2 0,2-3 1,2-2-1,1-2 1,0-3-1,2-3 0,1-1 1,0-4-1,86 13 1,-64-18-159,0-4 0,1-4 0,0-3 0,93-12 1,-137 6 139,-1-1 0,0-2 1,-1-2-1,0-1 0,-1-2 1,0-1-1,-1-2 1,-1-1-1,-1-1 0,0-2 1,-2-2-1,0-1 0,-2-1 1,-1-1-1,0-1 0,-3-2 1,0 0-1,-2-2 0,-1 0 1,-1-1-1,-2-2 1,-1 0-1,-2 0 0,-1-2 1,-2 1-1,-1-2 0,-2 1 1,4-41-1,-6 20 71,-3 1-1,-5-95 1,-2 124-13,0-1 0,-2 1 0,-1 0 1,-1 1-1,-1-1 0,-2 1 0,-19-38 1,11 33-55,0 2 1,-2 0 0,-1 1-1,-2 1 1,0 2 0,-2 0-1,0 1 1,-39-27 0,29 27-18,-2 2 0,0 1 1,-2 1-1,0 3 0,-1 1 0,-55-15 1,42 19-147,1 1 0,-1 3 0,-1 3 0,1 1 0,-1 4 0,0 1 1,1 3-1,-1 2 0,1 2 0,1 3 0,-78 26 0,72-15-1332,-92 48 0,-36 44-4818,181-111 6151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8932,'0'0'9082,"9"-13"-8514,-6 7-551,0 0 0,1 1 0,0-1 1,0 1-1,0 0 0,1 0 0,0 1 1,0-1-1,0 1 0,0 0 0,1 1 0,-1-1 1,1 1-1,0 0 0,0 0 0,0 1 0,1 0 1,-1 0-1,11-2 0,78-7 27,0 5 1,125 6-1,-85 2-62,444-3-3708,-8-1-7371,-547 2 8160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 7828,'0'0'5095,"-3"0"-4767,-8-2-29,9 1-221,18 4-153,8 8 68,-14-6-28,-1 0 0,1-1 1,0 0-1,0-1 0,1 0 0,17 2 0,51 0 25,122-9 1,-44-1-207,169-6-1637,-268 8 1617,-32 2 194,32-3-3,0 3 1,68 8-1,-45 7-44,42 5 128,311-16-608,-350-10 553,134-29 0,-8 1-200,-197 33-60,0 0 0,0 1 0,-1 1 0,1 0 0,0 1-1,0 0 1,0 1 0,-1 0 0,20 7 0,-14-3 249,-1-1-1,1 0 1,0-2-1,0 0 1,1-1 0,-1 0-1,1-2 1,-1 0-1,0-1 1,23-4-1,-21-1 82,-15 4-38,0 1-1,-1 0 0,1-1 0,0 2 1,0-1-1,0 0 0,8 1 1,-11 0 448,-26 0-832,-251 18 81,30-1 579,-235-15 803,254-3-1152,173 4-115,0 3 1,0 2 0,0 2-1,-55 19 1,-92 17-338,169-42 536,-54-2 0,-13 2 4,-416 16-156,494-18 101,-1 0 1,1 1-1,0 2 1,0 0-1,-37 14 1,34-10 102,-1-1-1,0-2 1,-32 5-1,244-21 2059,278-21-2261,-163 17-253,309-42-3863,-491 44 1074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10277,'0'0'7739,"-16"13"-7480,-3 4-216,0 0-1,2 2 1,0 0 0,1 0-1,-23 39 1,20-22-1,1 1 0,3 1 0,1 0 0,1 1 0,3 0 0,1 1 0,2 0 0,1 1 0,3-1 0,1 45 0,2-79-51,-1 0 0,2 0 0,-1 1 0,1-1 0,0 0 0,0 0 0,0 0 0,1 0 0,0 0 0,0-1 1,1 1-1,0-1 0,0 1 0,0-1 0,0 0 0,1 0 0,0 0 0,0 0 0,0-1 0,1 0 0,-1 0 0,1 0 0,0 0 1,0-1-1,0 0 0,1 0 0,-1 0 0,12 3 0,1 1-173,0-1 0,0-1 0,1-1 0,0 0 0,0-2 0,0 0 0,0-1 0,0-1 0,0-1 0,37-6 0,-31 2-139,-1-1-1,0-1 1,0-1 0,-1-1-1,0-1 1,0-1 0,38-26-1,-36 20 7,-1-1-1,0-1 1,-2-1-1,36-42 1,-51 54 350,-1 0 1,0-1 0,0 0-1,-1-1 1,0 1-1,-1-1 1,0 0 0,0 0-1,-1 0 1,-1 0-1,1-1 1,-2 1 0,1-1-1,-2 0 1,1 1 0,-2-1-1,-1-13 1,2 21 123,-2-1 0,1 1 0,0-1 0,-1 1 0,1 0 0,-1 0 0,0 0 0,0 0 0,0 0 0,-1 0 0,1 1 1,-4-4-1,5 5-35,0 0 0,-1-1 0,1 1 0,-1 0 1,1 0-1,-1 0 0,0 0 0,1 0 0,-1 0 1,0 0-1,0 1 0,0-1 0,1 1 0,-1-1 1,0 1-1,0 0 0,0-1 0,0 1 1,0 0-1,0 0 0,0 1 0,0-1 0,0 0 1,-3 2-1,3-1-110,1 0 0,-1 1 0,1-1 0,0 0 0,-1 1 0,1 0 0,0-1 0,0 1 0,0 0 0,0-1 1,0 1-1,1 0 0,-1 0 0,0 0 0,1 0 0,-1 0 0,1 0 0,0 0 0,0 3 0,-3 9 60,-19 68 23,3 1 1,4 1 0,3 0 0,5 1 0,3 118 0,4-193-508,1 0 0,0-1 0,1 1 0,0 0 0,1-1 0,0 1 0,0-1 0,1 0 0,0 0 0,0 0 0,11 15 0,23 17-5014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47 9828,'0'0'4392,"2"-7"-4021,7-25 397,-7 24 1222,-1 13-1723,4 89 328,-5 95 0,-3-61-432,3 175-54,0-294-101,-1-1 0,0 0-1,0 0 1,-1 0 0,0 0-1,0 0 1,-1 0 0,0 0 0,-7 13-1,9-20 89,2-16 5,0 1 0,1 0 0,0 0 0,1 0 0,1 0 0,10-24 0,42-75 205,-42 89-206,23-44 77,4 3 1,64-82-1,-82 120-177,1 0 0,1 2 0,1 1 1,1 1-1,2 1 0,0 1 0,43-22 1,-70 42-30,41-19-109,-41 19 76,0 0 1,0 0 0,0 0-1,0 1 1,0-1-1,0 1 1,0-1-1,0 1 1,0 0 0,0 0-1,0 0 1,0 0-1,0 0 1,0 0-1,0 0 1,0 1-1,-1-1 1,4 2 0,-3 14-1473,-3-11 1167,1 0 1,-1 0-1,0 0 1,0-1-1,0 1 1,0 0-1,-4 7 1,-3 2-975,-1-1 1,-18 22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11157,'0'0'6051,"203"-17"-5923,-148 22-112,4 19 0,10 3-16,3-7-528,0-8-1569,-3-6-3570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10325,'0'0'1342,"31"-17"-713,1-1-317,9-6 211,2 2 0,79-29 0,-28 19-304,-36 14-188,-1-2 0,87-45 0,-140 62-68,1 0 0,-1 0 0,1 0 0,-1-1 0,0 0 0,-1 0 0,7-8 0,-9 11 34,0 0 0,-1 0-1,1 0 1,0 0 0,-1 0 0,1 0-1,-1 0 1,1 0 0,-1 0 0,0 0-1,1-1 1,-1 1 0,0 0-1,0 0 1,0 0 0,0 0 0,0-1-1,0 1 1,0 0 0,0 0-1,-1 0 1,1 0 0,0 0 0,-1-1-1,1 1 1,-1 0 0,1 0 0,-1 0-1,1 0 1,-1 0 0,0 0-1,1 0 1,-1 1 0,0-1 0,0 0-1,0 0 1,0 0 0,0 1-1,0-1 1,0 1 0,0-1 0,0 0-1,-1 1 1,-9-4 96,1 0 1,-1 2-1,0-1 0,-1 1 0,1 1 1,0 0-1,0 0 0,-1 2 0,1-1 0,0 1 1,-1 1-1,1 0 0,0 0 0,0 1 1,0 1-1,1 0 0,-1 0 0,-17 11 1,15-2 83,0 0 1,0 1-1,1 0 0,1 1 1,1 1-1,0 0 1,1 0-1,0 1 1,2 0-1,0 0 1,0 1-1,-6 33 1,2 4 352,3 0 0,-3 111 0,11-153-683,-2 18 302,2 1-1,1-1 1,2 0 0,9 42-1,-10-64-353,1 0 0,0 0 0,1 0 0,0-1 0,0 0-1,1 1 1,11 13 0,-11-16-390,1 0-1,0-1 1,0 0-1,0 0 1,0 0 0,1-1-1,0 1 1,0-2-1,0 1 1,12 3 0,33 5-10435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8 404 16696,'0'0'4052,"1"9"-3982,-6 141 87,1-97-90,4 75-1,1-121-94,0 0-1,0 0 1,1-1-1,0 1 1,0-1-1,1 1 1,0-1-1,0 0 1,0 0-1,1 0 0,0 0 1,0-1-1,0 0 1,1 0-1,-1 0 1,1 0-1,1-1 1,-1 1-1,1-1 1,-1-1-1,1 1 1,0-1-1,0 0 0,1 0 1,9 2-1,-7-2-35,0 0 0,0-1-1,1-1 1,-1 1-1,0-2 1,0 1-1,1-1 1,-1 0-1,0-1 1,0 0 0,0-1-1,1 0 1,-1 0-1,-1-1 1,1 0-1,0-1 1,-1 0 0,13-8-1,-11 6 52,-1-2-1,0 1 0,0-1 1,-1 0-1,0-1 1,0 0-1,-1 0 0,0-1 1,-1 0-1,0 0 1,0-1-1,7-21 1,-7 9 132,0 1 1,-2-1 0,-1 0-1,0 0 1,-2-38 0,-1 53-47,-1 0 1,0 1-1,0-1 0,-1 0 1,1 1-1,-2-1 1,1 1-1,-1 0 0,-1-1 1,1 1-1,-1 1 1,0-1-1,-1 0 1,1 1-1,-1 0 0,-1 0 1,1 1-1,-1-1 1,0 1-1,0 1 1,0-1-1,-1 1 0,-11-6 1,6 4-272,0 0 1,-1 1 0,0 1-1,0 0 1,-22-4-1,21 6-937,0 1-1,0 0 1,0 1 0,-1 0-1,-16 4 1,7 3-7704</inkml:trace>
  <inkml:trace contextRef="#ctx0" brushRef="#br0" timeOffset="1">692 1 13702,'0'0'6401,"8"3"-6385,-5-1-6,-1 0 0,1 0 0,-1 0 0,1 0 0,-1 0 0,0 1 0,0-1 0,0 1 1,0-1-1,0 1 0,-1 0 0,1 0 0,-1-1 0,1 1 0,-1 0 0,1 6 0,1 2 32,-1 0-1,-1 0 1,1 0-1,-2 21 0,-2 3 44,-2 0-1,-12 52 1,-31 59 140,30-101-128,-17 70 0,32-108-99,0 6 38,10-22 87,34-47-11,68-71 0,-65 78-216,-23 23-110,66-67-535,-77 83 387,0 0 1,1 1-1,0 0 0,0 1 1,1 1-1,18-9 0,-31 16 277,0 0-1,0 0 1,0 0-1,1-1 1,-1 1 0,0 0-1,0 0 1,1 0-1,-1 0 1,0 0-1,0 0 1,1 0 0,-1 0-1,0 0 1,0 0-1,1 0 1,-1 0-1,0 0 1,1 0 0,-1 0-1,0 0 1,0 0-1,1 0 1,-1 0-1,0 0 1,0 0 0,1 0-1,-1 0 1,0 0-1,0 1 1,1-1-1,-1 0 1,0 0-1,0 0 1,0 0 0,1 1-1,-1-1 1,0 0-1,0 0 1,0 1-1,0-1 1,1 0 0,-1 0-1,0 1 1,0-1-1,0 0 1,0 0-1,0 1 1,0-1 0,0 0-1,0 0 1,0 1-1,0-1 1,0 0-1,0 1 1,0-1 0,0 0-1,0 0 1,0 1-1,0-1 1,0 0-1,0 0 1,-1 1-1,1-1 1,0 0 0,0 1-1,-9 21-1169,-25 23-703,-16 7-510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6547,'0'0'7940,"12"29"-7209,43 93-294,-49-112-393,0 0 0,0-1 0,1 0 0,1 0 0,0 0 0,0-1 0,0 0 0,1 0-1,0-1 1,0-1 0,1 1 0,0-1 0,17 6 0,-5 0-16,-1-1-6,-1-2 1,2 0-1,-1-1 0,1-2 1,45 9-1,-17-9-6,84-1 0,-118-5-93,1-2 1,0 0 0,0 0 0,-1-2 0,1 0 0,-1-1 0,0 0 0,0-2 0,20-10 0,-28 13 25,-1-1-1,1 0 1,-1 0 0,0 0-1,0-1 1,0 0 0,-1-1-1,0 1 1,0-1-1,-1 0 1,0-1 0,0 1-1,0-1 1,-1 0 0,0 0-1,-1 0 1,0-1 0,0 1-1,2-15 1,-3 2 325,0-1-1,-2 1 0,0 0 1,-1 0-1,-2-1 1,-6-31-1,5 40 18,0 0 0,0 1 0,-1-1 0,0 1 0,-1 0 0,-1 0 0,0 1 0,0 0-1,-1 0 1,-1 1 0,-14-15 0,22 24-280,0 1 0,1-1 0,-1 1 0,1 0 0,-1-1 0,0 1-1,1 0 1,-1-1 0,0 1 0,1 0 0,-1 0 0,0 0 0,0-1 0,1 1-1,-1 0 1,0 0 0,0 0 0,1 0 0,-1 0 0,0 0 0,0 1 0,1-1 0,-1 0-1,0 0 1,1 0 0,-1 1 0,0-1 0,1 0 0,-1 1 0,0-1 0,1 1 0,-1-1-1,1 0 1,-1 1 0,0 0 0,1-1 0,-1 1 0,1-1 0,0 1 0,-1-1 0,1 1-1,-1 0 1,1-1 0,0 1 0,0 0 0,-1 0 0,1-1 0,0 1 0,0 1-1,-14 42-149,12-37 201,-6 27-84,1 1-1,1 0 1,2 0-1,0 53 1,4-84-22,0 0-1,0 0 1,0 1 0,1-1-1,-1 0 1,1 0 0,0 0-1,0 0 1,1 0 0,-1 0-1,1 0 1,0 0 0,0 0-1,0-1 1,0 1 0,1-1-1,-1 1 1,1-1-1,0 0 1,0 0 0,0 0-1,1-1 1,-1 1 0,1-1-1,-1 0 1,1 1 0,0-2-1,0 1 1,0 0 0,0-1-1,0 0 1,0 0 0,0 0-1,0 0 1,0-1 0,8 1-1,2 0-99,1-1-1,-1-1 0,1 0 0,-1 0 0,1-2 1,-1 0-1,0 0 0,0-1 0,0-1 1,15-8-1,-8 2 69,-1-1 1,0-1-1,-1-1 0,0-1 1,25-26-1,-9 3 113,-1-2 0,-2-1-1,-2-2 1,28-54 0,-68 163 1265,4-46-1275,1 1 0,-5 38-1,10-55-23,-1 1-1,1 0 0,-1-1 0,1 1 1,0-1-1,1 1 0,-1-1 0,1 1 1,0-1-1,0 1 0,1-1 0,-1 0 1,1 1-1,0-1 0,0 0 0,0 0 1,1 0-1,-1-1 0,5 6 0,1-4 0,0 0-1,0-1 1,0 0-1,0 0 1,0-1-1,1 0 1,0 0-1,0-1 1,-1 0-1,18 1 1,9-1-77,49-4 0,-75 2 48,1-1-42,0 0-1,-1-1 0,1 1 0,0-2 0,-1 0 1,1 0-1,-1 0 0,0-1 0,0-1 0,0 1 1,0-2-1,-1 1 0,12-11 0,1-4 42,-1-1 0,0-1 0,19-31 0,-35 48 74,-4 4 16,1 0 0,0 0 0,0 0-1,0 0 1,-1-1 0,1 1 0,0 1-1,1-1 1,-1 0 0,0 0 0,0 0 0,0 0-1,0 1 1,1-1 0,-1 1 0,0-1-1,0 1 1,1-1 0,-1 1 0,2-1 0,-2 2-42,0-1 1,0 0-1,0 1 1,0-1-1,0 0 1,0 1-1,0-1 1,0 1-1,0 0 0,0-1 1,0 1-1,0 0 1,0 0-1,0-1 1,-1 1-1,1 0 1,0 0-1,-1 0 1,2 2-1,3 7-44,-1 0 0,1 1 0,-2 0 0,4 12 0,-1-2 262,-4-13-222,1 0 1,1-1-1,-1 1 0,1-1 0,1 0 1,-1 0-1,1-1 0,8 10 0,-9-13-23,1 1 0,-1-1 0,0 0 0,1-1 0,0 1 0,-1-1 0,1 0 0,0 0 0,0 0-1,1-1 1,-1 1 0,0-1 0,0-1 0,8 1 0,0 0-14,0-1 1,1 0-1,-1-2 0,1 1 1,-1-2-1,0 1 0,0-2 1,0 0-1,0 0 0,-1-1 1,0-1-1,0 0 0,0-1 1,-1 0-1,0-1 0,0 0 1,-1-1-1,0 0 0,0 0 1,-1-1-1,0 0 0,-1-1 0,12-20 1,-14 18 25,-2 1 0,1-1 0,-2 0 0,1 0 0,-2-1 0,0 1 0,-1-1 0,0 1 0,-1-1 0,0 1 0,-1-1-1,-1 1 1,0-1 0,0 1 0,-2 0 0,0 0 0,0 0 0,-1 1 0,-1-1 0,0 1 0,-12-18 0,14 25 134,0-1-1,0 1 0,-1-1 1,0 1-1,0 1 0,0-1 1,-1 1-1,1 0 0,-1 0 0,0 0 1,0 1-1,-1 0 0,1 0 1,-1 1-1,1 0 0,-1 0 1,0 0-1,0 1 0,-8-1 1,13 3-135,1-1 0,0 1 1,0 0-1,-1 0 0,1-1 1,0 1-1,0 0 0,0 0 0,0 0 1,0 0-1,0 1 0,0-1 1,0 0-1,0 0 0,1 1 0,-1-1 1,0 0-1,1 1 0,-1-1 0,1 0 1,-1 1-1,1-1 0,0 1 1,0 2-1,-8 45-29,7-44 26,-4 167-26,6-113 17,0-34-7,1 0 0,2 0 0,0-1 0,2 0 0,0 0 0,2 0 0,0-1 0,2 0 0,24 42 0,10 6-359,87 103 0,-61-85-235,-68-87 579,18 30-87,-19-31 116,-1-1 0,1 1 0,-1 0 0,0 0 0,1 0 0,-1-1 0,1 1 0,-1 0 0,0 0 0,0 0 0,0 0 0,1 0 0,-1-1 0,0 1 0,0 0 0,0 0 0,0 0 0,-1 0 0,1 0 0,0 0 0,0 0 0,0-1 0,-1 1-1,1 0 1,0 0 0,-1 0 0,1 0 0,-1-1 0,1 1 0,-1 0 0,1-1 0,-1 1 0,0 0 0,1-1 0,-2 2 0,-11 2-303,-1 0-1,1-1 1,-1-1-1,0 0 1,-27 0 0,39-2 198,-89 4-4533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20 561 7972,'0'0'5157,"-5"0"-4586,-10-1 943,28 0 1000,26-4-2100,112-13-36,301 3 1,22-1-213,205-14-36,-245-4 2,-124 4-109,274 25-131,-148 7-34,-2-38 107,-354 27-489,0 5 1,1 2-1,-1 5 1,134 20 0,-93-13 176,164-7 1,-4-1-2248,134 8 1446,-303-14 888,189-32 0,-67-8 204,616-109 619,3 31-293,-812 117-274,541-38 21,-581 43-81,4 0-354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30 1008,'0'0'1316,"-34"4"-150,-12 3-712,-104 8 1613,114-20 3413,-5-20-1485,1 0 160,59 25-3950,300 12 89,-276-12-282,475 5 78,4 37-64,225 24-434,60-63-730,-439-5-675,-368 2 1798,1 0 0,-1 0 0,1 0 0,-1 0 1,0 0-1,1 0 0,-1 0 0,1 0 0,-1 0 0,1 0 0,-1 0 0,0 0 0,1 0 0,-1 0 0,1 0 1,-1 0-1,1 1 0,-1-1 0,0 0 0,1 0 0,-1 0 0,0 1 0,1-1 0,-1 0 0,0 0 0,1 1 1,-1-1-1,0 0 0,1 1 0,-1-1 0,0 0 0,0 1 0,0-1 0,1 1 0,-1-1 0,0 0 0,0 1 1,0-1-1,0 1 0,0-1 0,0 1 0,0-1 0,1 0 0,-1 1 0,-1-1 0,1 1 0,0-1 1,0 1-1,0-1 0,0 0 0,0 1 0,0-1 0,0 1 0,0-1 0,-1 0 0,1 1 0,0-1 0,0 1 1,-1-1-1,1 0 0,0 1 0,-1-1 0,1 0 0,0 0 0,-1 1 0,0-1 0,0 2-292,0 0 0,0-1 0,-1 1 1,1-1-1,-1 0 0,1 1 0,-1-1 0,1 0 0,-1 0 0,0 0 0,0 0 0,-2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7780,'0'0'8243,"0"-12"-7971,0 32 177,0 25 255,0 17-304,0 8-112,0 10-208,0 5-48,0 4-32,0 5-240,0-3-1985,3-8-2721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9428,'0'0'7548,"4"-24"-7076,0-1-365,2 1-1,9-28 1,-14 49-98,0 1-1,1-1 1,-1 1-1,1-1 1,0 1-1,0-1 1,-1 1-1,2 0 1,-1 0-1,0 0 1,0 0-1,1 0 1,-1 1 0,1-1-1,-1 1 1,1 0-1,0-1 1,-1 1-1,1 0 1,5-1-1,2 1-3,-1 0 0,1 0-1,0 1 1,14 1 0,-5-1-10,-7 0-14,0 0 1,0 1 0,-1 1 0,1-1 0,0 2 0,0 0-1,21 8 1,-28-9-21,0 1-1,-1 0 1,1 0-1,-1 0 1,0 0 0,0 1-1,0-1 1,0 1-1,-1 0 1,1 0-1,-1 0 1,0 1-1,0-1 1,-1 1-1,1 0 1,-1 0 0,0 0-1,-1 0 1,1 0-1,1 9 1,-1-2-47,0 1-1,-1-1 1,0 1 0,-1-1 0,0 1-1,-1-1 1,-1 1 0,0-1 0,0 1 0,-1-1-1,-1 0 1,0 0 0,-1-1 0,0 1 0,-1-1-1,0 0 1,-1 0 0,-12 15 0,-87 85 45,71-78 76,-53 66 0,87-98-43,1-1 1,0 0-1,0 0 0,0 0 1,0 1-1,0-1 1,0 0-1,0 0 0,0 1 1,0-1-1,0 0 0,0 0 1,0 1-1,0-1 0,0 0 1,0 0-1,0 0 0,0 1 1,0-1-1,0 0 0,1 0 1,-1 0-1,0 1 0,0-1 1,0 0-1,0 0 1,0 0-1,1 1 0,-1-1 1,0 0-1,0 0 0,0 0 1,0 0-1,1 0 0,-1 0 1,0 1-1,0-1 0,0 0 1,1 0-1,-1 0 0,0 0 1,0 0-1,1 0 1,-1 0-1,0 0 0,0 0 1,0 0-1,1 0 0,-1 0 1,0 0-1,1 0 0,17 2 17,-14-2-4,19 3 14,147 11-1431,-112-13-2910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4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5442,'0'0'2639,"9"-3"-595,325 12-2140,28-30-6,-225 10-226,4-8-1028,-85 11-1025,81-4 1,-137 13 2314,0 1 1,1-1 0,-1 0 0,0 0 0,0 0 0,0 1 0,0-1 0,-1 0 0,1 0 0,0 0 0,-1 1-1,1-1 1,0 0 0,-1 0 0,1 0 0,-1 0 0,0 0 0,1 0 0,-2 1 0,-29 24-1395</inkml:trace>
  <inkml:trace contextRef="#ctx0" brushRef="#br0" timeOffset="1">233 204 3105,'0'0'2129,"-56"-39"-2129,72 39-32,14 0 32,3 0-64,9 0-64,11 0-16,2 3-160,14 3-352,3-3-1089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72 9620,'0'0'2479,"-30"-10"-841,-98-33 334,111 38-1710,0 1 1,-1 1-1,1 0 1,-1 1-1,0 1 1,0 1 0,-26 2-1,16 0-92,22-2-143,0 1 0,-1 0-1,1 0 1,0 1 0,0-1 0,0 1 0,0 0 0,0 1 0,1-1-1,-1 1 1,1 1 0,-1-1 0,1 1 0,0 0 0,0 0 0,1 0-1,-1 0 1,1 1 0,0 0 0,0 0 0,1 0 0,-1 0 0,1 1-1,-4 10 1,2-2-36,0 1 0,1 0 0,0 1-1,1-1 1,1 0 0,0 1 0,2 0-1,-1-1 1,3 17 0,-1-27-27,0 1 0,0-1 1,1 0-1,-1 1 0,1-1 1,0 0-1,0 0 0,1 0 0,0-1 1,0 1-1,0-1 0,0 1 1,1-1-1,-1 0 0,1 0 1,0 0-1,0-1 0,1 0 0,-1 1 1,1-1-1,0-1 0,-1 1 1,1-1-1,0 0 0,0 0 1,11 2-1,4 1-284,1 0 1,0-2-1,0 0 1,0-2-1,37-1 1,-42-1 221,0-1 1,-1-1-1,1 0 1,-1-1 0,1-1-1,-1 0 1,-1-1-1,1-1 1,-1 0 0,0-1-1,-1 0 1,0-1 0,0-1-1,-1 0 1,0-1-1,-1 0 1,0 0 0,-1-1-1,10-15 1,-17 23 154,0 0 1,-1-1-1,0 1 0,0-1 1,0 1-1,0-1 0,-1 0 1,0 0-1,0 0 1,0 0-1,0 1 0,-1-1 1,0 0-1,0 0 0,0 0 1,-1 0-1,-1-9 0,0 13 65,1 0 1,0 0-1,0 0 0,0 0 0,-1 0 0,1 0 0,-1 1 0,1-1 0,-1 0 0,1 1 0,0 0 0,-1-1 0,-2 0 0,3 1-80,1 0 0,-1 0 0,0 0 0,0 0 0,1-1 0,-1 1 0,0 0 0,1 0 0,-1 0 0,0 0 0,1 1 0,-1-1 0,0 0 0,0 0 0,1 0 0,-1 0 0,0 1 0,1-1 0,-1 0 0,1 1 0,-1-1 0,0 0 0,1 1 0,-1-1 0,1 1 0,-1-1 0,1 1 0,-1-1 0,1 1 0,0 0 0,-1-1 0,1 1 0,-1-1 0,1 1 0,0 1 0,-6 49 358,2 0 0,5 79 1,0-48-490,-1-55-949,1 0 0,6 30 1,5-6-3707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267 123 12614,'0'0'2289,"33"-21"-1014,102-61-936,-130 79-335,0 0-1,0 1 1,0 0 0,0 0 0,0 0-1,0 0 1,11-1 0,-15 3-4,1 0 1,-1 0-1,0 0 0,0 0 0,0 0 1,0 0-1,0 1 0,0-1 1,0 0-1,0 0 0,0 1 0,0-1 1,0 1-1,0-1 0,0 1 1,-1-1-1,1 1 0,0-1 1,0 1-1,0 0 0,-1 0 0,1-1 1,0 1-1,0 1 0,1 3 0,-1-1 0,0 1 0,0-1 0,-1 1-1,1-1 1,-1 1 0,0-1 0,0 1 0,0 0-1,-1-1 1,-1 6 0,1 6 8,-1 0 22,-1-1 0,0 1 1,-1-1-1,-1 0 1,0 0-1,-1 0 1,-1-1-1,0 1 1,-1-2-1,0 1 0,-14 15 1,-16 18 22,-69 66 1,-127 98-321,225-202 253,0 0 0,1 1 0,-10 13 0,17-21 10,0 0-1,0-1 0,0 1 0,0 0 1,0 0-1,1 0 0,-1 0 0,1 0 0,-1 0 1,1 0-1,-1 0 0,1 4 0,0-5 1,1-1-1,-1 1 0,0 0 1,1 0-1,-1 0 0,1 0 0,-1-1 1,1 1-1,-1 0 0,1-1 0,-1 1 1,1 0-1,0-1 0,0 1 1,-1-1-1,1 1 0,0-1 0,0 1 1,-1-1-1,1 1 0,0-1 0,0 0 1,0 0-1,0 1 0,0-1 1,-1 0-1,1 0 0,0 0 0,0 0 1,1 0-1,35 3 81,-1-2 0,1-1 0,51-7 0,113-29-20,-71 14-923,-44 17-2548,-43 5-2025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9428,'0'0'10213,"17"-24"-9621,-14 62-63,0 15 143,-3 15-352,0 6-208,0 0-112,0-1-48,-6-2-816,-1-6-1265,-3-12-3298</inkml:trace>
  <inkml:trace contextRef="#ctx0" brushRef="#br0" timeOffset="1">380 139 13302,'0'0'5098,"26"-23"-4831,85-67-245,-107 87-19,0 0 0,0 0 0,0 1 1,0 0-1,0 0 0,1 0 0,-1 0 0,1 0 1,-1 1-1,1 0 0,0 0 0,0 0 1,-1 1-1,1-1 0,0 1 0,0 0 1,-1 1-1,1-1 0,0 1 0,0 0 1,-1 0-1,6 2 0,-6-1-4,-1 1-1,1-1 1,-1 0-1,0 1 1,0 0-1,0-1 0,0 1 1,0 0-1,-1 1 1,0-1-1,1 0 1,-1 1-1,0-1 1,0 1-1,-1 0 1,1 0-1,-1-1 1,0 1-1,0 0 1,0 5-1,1 6-2,-1 0 0,0 0-1,-1-1 1,-1 1 0,0 0-1,-1-1 1,-1 1 0,0-1-1,-1 1 1,-1-1 0,0 0-1,-1-1 1,-8 15 0,-10 11 16,-2 0 0,-57 63 1,-25 37-385,104-132 314,0 0 0,0 0 0,1 0 0,0 0 0,0 1 0,1-1 0,0 1 0,0 0 0,1-1 0,0 1 0,0 0-1,1 13 1,0-20 44,0 0 0,1-1 0,-1 1 0,0 0 0,1 0 0,-1 0 0,1 0 0,-1 0 0,1-1 0,0 1 0,-1 0 0,1-1-1,0 1 1,-1 0 0,1-1 0,0 1 0,0-1 0,-1 1 0,1-1 0,0 1 0,0-1 0,0 1 0,0-1 0,0 0 0,0 0 0,0 1 0,0-1-1,0 0 1,0 0 0,-1 0 0,1 0 0,1 0 0,44 0 12,-29-1-17,-1 0-120,0-1 0,-1 0 0,1-1 1,0 0-1,-1-2 0,30-11 0,43-26-3248,-33 16-631,21-10-4221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66 12054,'0'0'6776,"-32"-11"-6098,-102-34-204,127 42-337,-1 1-1,0 1 1,1-1-1,-1 1 0,0 0 1,-15 1-1,20 1-108,0-1 1,0 1-1,0-1 0,0 1 1,0 0-1,0 0 0,0 0 0,0 1 1,1-1-1,-1 1 0,0-1 1,-4 5-1,3-1-27,0 0 1,0 1-1,1 0 0,-1 0 1,1 0-1,1 0 0,-1 0 1,1 0-1,0 1 0,-2 11 1,1-5 16,-2 10-26,2-1 0,0 1 0,2 1 0,1 24 0,0-26-24,0-18-13,0 1 0,0-1 0,0 1 0,1-1 0,-1 1 0,1-1 0,0 1 0,1-1 0,-1 0 0,1 0 1,0 0-1,0 0 0,0 0 0,0 0 0,1 0 0,-1 0 0,1-1 0,0 0 0,0 1 0,1-1 0,-1 0 0,1 0 0,-1-1 0,1 1 1,0-1-1,0 0 0,0 0 0,0 0 0,0 0 0,0-1 0,1 0 0,-1 0 0,1 0 0,-1 0 0,0-1 0,1 1 0,6-2 0,4 1-4,-1 0-1,0-2 1,0 0-1,0 0 1,0-1-1,-1-1 1,1 0 0,-1-1-1,0-1 1,23-13-1,8-9 141,65-55-1,-130 144 1762,11-27-1741,2 0 1,2 0-1,1 1 1,1 0-1,2 0 1,4 50-1,-2-42-176,0-38-158,0 0 0,0 0 1,0 0-1,1 0 0,-1 0 0,1 0 1,0 0-1,1 0 0,-1 0 0,1-1 1,4 9-1,13 9-4491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55 223 18745,'0'0'749,"16"-29"185,4-7-544,35-49-1,-50 79-372,0 0 0,1 0 0,-1 1 0,1 0-1,0 0 1,1 1 0,-1 0 0,1 0 0,0 0 0,0 1 0,0 0 0,0 0-1,10-2 1,0 2-21,0 0-1,0 1 1,33 1-1,-37 2 0,8-2-7,-10 1 0,-1 0 1,0 0 0,0 1 0,15 3-1,-22-4-2,-1 1 0,1 0 0,0 0 0,0 1 0,-1-1 0,1 1 0,0-1 0,-1 1 0,0 0 0,1 0 0,-1 0 0,0 0 0,0 0 0,0 0 0,0 1 0,-1-1 0,1 1 0,0-1 0,0 4 0,2 4-48,0 0 0,-1 0 0,0 1 0,-1-1 0,0 1 0,-1-1 0,0 1-1,-1 0 1,0-1 0,-1 1 0,-2 13 0,1-8-12,-2-1 0,0 1-1,-1-1 1,0 0 0,-1-1-1,-1 1 1,-8 13 0,-13 14 0,-2-1 0,-60 64 0,-82 61 127,73-73-55,92-86 2,4-5-2,0 0 0,1 0 1,-1 1-1,1-1 0,-1 1 1,1 0-1,0-1 0,0 1 1,1 0-1,-1 0 0,0 1 1,1-1-1,0 0 1,0 0-1,-2 6 0,3-8 2,0-1 1,0 1-1,0-1 0,0 1 0,0-1 0,0 1 0,0-1 0,0 1 0,1-1 1,-1 1-1,0-1 0,0 1 0,0-1 0,0 1 0,1-1 0,-1 1 1,0-1-1,0 0 0,1 1 0,-1-1 0,0 1 0,1-1 0,-1 0 0,1 1 1,-1-1-1,0 0 0,1 1 0,-1-1 0,1 0 0,-1 0 0,1 0 1,-1 1-1,2-1 0,20 2 34,-13-2-9,29 1 143,1-2 0,0-2 1,-1-1-1,0-2 0,0-2 0,38-12 0,160-48-327,-193 59-1948,75-4 0,-67 12-2594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10325,'0'0'496,"30"0"238,-26 0-687,333-8 4489,415-108-1398,-493 69-2314,-181 33-649,1159-192 765,-1008 177-2811,346 1-1,-560 28 1396,34 1-856,-48-1 1213,1 0-1,-1 0 1,0 0 0,0 1 0,1-1-1,-1 0 1,0 1 0,0-1 0,1 1-1,-1-1 1,0 1 0,0-1 0,0 1-1,0 0 1,0 0 0,0 0 0,0-1-1,0 1 1,0 0 0,0 0 0,-1 0-1,1 0 1,0 0 0,-1 1 0,1-1-1,0 0 1,-1 0 0,1 2 0,-1-3 19,0 1 1,0-1 0,0 1 0,0-1 0,0 1 0,0-1 0,0 1 0,0-1 0,0 1-1,0-1 1,0 1 0,0-1 0,-1 1 0,1-1 0,0 0 0,0 1 0,0-1-1,-1 1 1,1-1 0,0 0 0,-1 1 0,1-1 0,0 0 0,-1 1 0,1-1 0,0 0-1,-1 1 1,1-1 0,-1 0 0,1 0 0,-1 0 0,0 1 0,-40 13-3938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0 604 8340,'0'0'4578,"3"-28"-2865,-3 12-1518,1 1 0,1 0 1,0 0-1,2 0 0,-1 0 0,2 0 1,0 1-1,1-1 0,0 1 1,1 1-1,0-1 0,1 1 0,1 1 1,20-24-1,8 1-44,1 1 0,2 2 0,1 2-1,2 2 1,0 2 0,2 1 0,1 3 0,1 1-1,0 3 1,1 1 0,1 3 0,1 2 0,0 2 0,56-3-1,-98 12-149,1 0 0,0 1 0,-1 0 0,1 1 0,-1 0 0,1 0-1,-1 1 1,1 0 0,14 6 0,-20-6-5,1 0 0,-1 1 0,0 0 0,0 0 1,0 0-1,0 0 0,0 0 0,-1 0 0,1 1 0,-1-1 0,0 1 0,0 0 0,0-1 0,-1 1 0,1 0 1,-1 0-1,0 0 0,0 0 0,0 0 0,-1 1 0,1 5 0,0 14-1,0 0 0,-2 1 0,-1-1 1,0 0-1,-2 0 0,-1 0 0,-1 0 0,-1-1 0,-1 0 0,-1 0 0,-1-1 1,0 0-1,-27 38 0,-2-5-10,-2-1 1,-3-2 0,-89 81 0,-16-7-124,104-90 89,37-29 31,7-7 10,-1 1 1,1 0 0,0-1-1,0 1 1,0 0-1,0 0 1,-1 0 0,2 0-1,-1 0 1,0 0-1,0 1 1,0-1 0,0 0-1,1 0 1,-1 1-1,0-1 1,1 0 0,-1 1-1,1-1 1,-1 2-1,33-2-728,-15-3 729,0-1 1,0-1-1,-1 0 0,1-1 1,22-11-1,85-45 106,-56 25-78,76-31-268,-34 16-4177,-62 27-1184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2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 12806,'0'0'2049,"-7"-35"-2113,7 44-3010,0 6 465,0-7-1777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2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10901,'0'0'7518,"0"21"-6832,-3 91-138,0 167 230,4-273-834,-1 0 1,1 0-1,0 0 1,1 0-1,0-1 1,0 1-1,0 0 1,0-1-1,1 0 1,0 1-1,0-1 1,0 0-1,1-1 1,0 1 0,0-1-1,0 1 1,0-1-1,1 0 1,-1-1-1,1 1 1,0-1-1,0 0 1,1 0-1,-1 0 1,0-1-1,1 0 1,10 3-1,-6-3-90,0 0 1,1 0-1,-1-1 0,1 0 0,-1-1 0,1 0 0,0-1 0,-1 0 1,1 0-1,-1-1 0,0-1 0,1 0 0,-1 0 0,0-1 0,11-6 1,-3-1-457,0 0-1,0-1 1,-1-1 0,-1-1 0,0 0 0,26-33 0,-33 35 622,0 0 0,-1-1 1,-1 0-1,9-20 0,-12 23 729,-1 0 1,0 0 0,0-1-1,-1 1 1,0-1 0,0-19-1,-9 48 1575,-138 368-1127,78-114-6110,53-191-1335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2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81 11669,'0'0'7281,"-15"-14"-6753,-52-41-16,65 54-497,0-1-1,0 1 0,0 0 1,0 0-1,0 0 0,0 0 0,-1 0 1,1 1-1,0-1 0,0 1 0,-1-1 1,1 1-1,0 0 0,0 0 0,-1 0 1,1 0-1,0 0 0,-1 0 1,1 1-1,0-1 0,0 1 0,-1-1 1,1 1-1,0 0 0,0 0 0,0 0 1,0 0-1,0 0 0,0 1 0,0-1 1,0 1-1,1-1 0,-1 1 1,0 0-1,-2 3 0,1 0-5,-1 0-1,1 1 1,0-1-1,0 1 1,0 0 0,1 0-1,0 0 1,0 0 0,1 0-1,-2 10 1,2-10-9,0 0 1,1 1 0,-1-1-1,1 1 1,0-1 0,1 1-1,0-1 1,0 0-1,0 1 1,1-1 0,0 0-1,0 0 1,0 0 0,1 0-1,0 0 1,0-1 0,0 1-1,1-1 1,0 0-1,4 5 1,58 53-276,83 60-1,48 44-2641,-188-157 2570,0 0-1,0 0 1,-1 1-1,0 0 1,-1 1 0,6 12-1,-11-20 305,0-1-1,0 1 0,-1 0 0,0 0 0,0 0 0,0 0 0,0 0 0,0 0 0,-1 0 1,0 0-1,0 0 0,0 0 0,0 0 0,-1 0 0,1 0 0,-1 0 0,0 0 1,0 0-1,-1 0 0,1 0 0,-1-1 0,0 1 0,0-1 0,0 1 0,-3 3 1,-4 2 101,0-1 1,-1 0-1,0 0 1,0-1-1,-1-1 1,0 0-1,0 0 0,-22 8 1,0-3 245,0-2 0,-35 7 0,57-14-197,-2 1 124,-1 0 0,0-1-1,1-1 1,-1 0 0,0 0-1,0-2 1,-21-2-1,35 3-204,-1-1 0,1 1 0,0 0 0,-1 0 0,1-1 1,-1 1-1,1 0 0,0-1 0,-1 1 0,1 0 0,0-1 0,-1 1 0,1 0 0,0-1 0,0 1 0,0-1 0,-1 1 0,1 0 0,0-1 0,0 1 0,0-1 0,0 1 0,0-1 0,-1 1 0,1-1 0,0 1 0,0 0 0,0-1 0,0 1 0,1-1 0,-1 0 0,0-8 9,1 0 0,0-1 0,0 1 0,1 0 1,0 0-1,1 1 0,0-1 0,0 0 0,1 1 0,8-14 0,61-88 186,-31 53-183,-23 27-37,93-158 27,-103 170-25,0-1 1,-1-1-1,-2 0 0,0 0 1,0 0-1,-2 0 0,-1-1 1,1-27-1,-4 44 1,0 1 1,-1-1-1,1 1 0,-1-1 0,0 1 1,0 0-1,0-1 0,0 1 0,-1 0 0,1 0 1,-1 0-1,0 0 0,0 0 0,0 0 1,0 0-1,-1 1 0,1-1 0,-1 1 1,1 0-1,-1 0 0,0 0 0,0 0 0,0 0 1,0 0-1,0 1 0,0-1 0,0 1 1,-1 0-1,-4-1 0,-12-3 39,1 2 0,-1 0 0,1 1 0,-22 0 0,31 2-49,-19-2-325,0 1 1,0 1-1,0 2 0,0 0 0,1 3 0,-51 13 1,11 10-3416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4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12070,'0'0'4233,"14"-7"-3395,35-20-574,384-215 1145,-360 195-1397,-40 24-15,1 2 0,68-31 0,-95 50 24,-5 2-69,-2 25-395,-14 443 1620,1-1-1068,15-430-887,7 47 1,-1-16-3215,-7-35-1226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2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66 8324,'0'0'7558,"-9"-11"-6440,-27-30 104,35 40-1156,-1-1-1,0 1 1,0 0 0,0-1 0,0 1 0,0 0 0,0 0-1,0 1 1,0-1 0,-1 0 0,1 1 0,0-1 0,0 1-1,-1 0 1,1 0 0,0 0 0,-1 0 0,1 0 0,0 0-1,0 1 1,-1-1 0,1 1 0,0-1 0,-3 2-1,-1 0-4,2 1-1,-1-1 0,0 1 0,0 0 0,1 1 0,0-1 0,-6 6 0,5-4-40,1 1 1,0-1-1,0 1 0,0 0 0,0 0 1,1 1-1,0-1 0,1 1 1,-1 0-1,-1 7 0,3-11-32,1 0 1,-1 0-1,0 1 0,1-1 1,0 0-1,0 0 0,0 0 1,0 1-1,1-1 0,-1 0 0,1 0 1,-1 0-1,1 0 0,0 0 1,1 0-1,-1 0 0,0 0 1,1 0-1,0 0 0,-1 0 0,1-1 1,0 1-1,0-1 0,4 4 1,11 5-50,1 0 1,1 0 0,31 12 0,-30-14-174,0 0 0,-1 1 0,20 15 0,-38-25 220,1 1 0,0 0-1,-1 0 1,0 0 0,1 0 0,-1 1 0,0-1-1,1 0 1,-1 0 0,0 1 0,0-1-1,0 1 1,0-1 0,0 1 0,-1-1 0,1 1-1,0 0 1,-1-1 0,1 1 0,-1 0-1,0 0 1,1-1 0,-1 1 0,0 0 0,0 0-1,0-1 1,0 1 0,-1 0 0,1 0 0,0-1-1,-1 1 1,1 0 0,-1-1 0,1 1-1,-1 0 1,0-1 0,0 1 0,0-1 0,0 1-1,0-1 1,0 1 0,0-1 0,0 0-1,-1 0 1,-1 2 0,-9 7 161,0-1 0,0-1-1,0 0 1,-22 10 0,14-8 29,-8 9 104,-28 15 134,55-34-587,1 0 1,-1 0-1,0 0 1,1 0-1,-1 0 1,1 0-1,-1-1 0,0 1 1,1 0-1,-1 0 1,1 0-1,-1-1 1,1 1-1,-1 0 1,0 0-1,1-1 0,-1 1 1,1-1-1,0 1 1,-1 0-1,1-1 1,-1 1-1,1-1 1,-1 1-1,1-1 1,0 1-1,0-1 0,-1 1 1,1-1-1,0 0 1,-16-27-6303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2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593 595 11925,'0'0'2257,"281"-138"1121,-150 91-1745,0 6-1169,-10 8-256,-26 16-208,-29 17-224,-34 0-2225,-32 11-6323</inkml:trace>
  <inkml:trace contextRef="#ctx0" brushRef="#br0" timeOffset="1">0 1809 13638,'180'-59'1265,"49"-23"-977,30-15 2081,19-6-768,10-1-1441,-6 4-160,-17 15-208,-32 8-1025,-37 18-3841,-42 18-5411</inkml:trace>
  <inkml:trace contextRef="#ctx0" brushRef="#br0" timeOffset="2">180 1907 13382,'0'0'32,"298"-18"640,-78-41 1377,38-12-1776,17-17-209,-13-3-64,-16 2 0,-34 4-785,-32 14-2784,-22 15-4227</inkml:trace>
  <inkml:trace contextRef="#ctx0" brushRef="#br0" timeOffset="3">3310 0 16504,'0'0'4498,"16"136"-4434,-6-9 352,3 5-320,7-8-32,6-9-64,0-18-160,-3-17-464,-6-16-465,-8-16-608,-5-16-2529,-4-17-2753</inkml:trace>
  <inkml:trace contextRef="#ctx0" brushRef="#br0" timeOffset="4">3244 808 10293,'0'0'4212,"-23"-27"-2080,4 7-1935,2-1-1,0-1 1,-16-28 0,32 48-192,1 0 0,-1 0 0,0 0 0,1 0 0,0-1 0,-1 1 0,1 0 0,0 0 0,0 0 0,0-1 0,0 1-1,1 0 1,-1 0 0,0 0 0,1-1 0,0 1 0,-1 0 0,1 0 0,0 0 0,0 0 0,0 0 0,1 0 0,-1 1 0,0-1 0,1 0 0,-1 1 0,1-1 0,2-2 0,5-4 17,1 1 1,0 0-1,0 1 1,12-6-1,-3 2 37,402-210 246,-416 218-298,16-5 102,-20 7-102,-1 0 1,0 0-1,0 0 0,0 0 0,0 0 0,1 0 0,-1 0 0,0 0 0,0 0 1,0 0-1,0 0 0,1 1 0,-1-1 0,0 0 0,0 0 0,0 0 0,0 0 0,0 0 1,1 0-1,-1 1 0,0-1 0,0 0 0,0 0 0,0 0 0,0 0 0,0 0 0,0 1 1,0-1-1,0 0 0,0 0 0,0 0 0,0 0 0,0 1 0,1-1 0,-1 0 1,0 0-1,0 0 0,-1 1 0,1-1 0,0 0 0,0 0 0,0 0 0,0 0 0,0 1 1,0-1-1,0 0 0,0 0 0,0 0 0,-21 33 517,17-28-548,-25 35 333,0 2 1,-39 81-1,60-106-316,1 0-1,1 0 1,1 1-1,0 0 0,1 0 1,1 0-1,1 1 1,1-1-1,0 1 1,1-1-1,4 22 0,-4-36-5,1 1-1,0-1 1,0 1-1,1-1 0,-1 0 1,1 0-1,0 0 1,0 0-1,0 0 0,1 0 1,0 0-1,-1-1 1,1 1-1,0-1 0,1 0 1,-1 0-1,0 0 1,5 2-1,-1 0-8,0-2 0,0 1 0,1-1 0,-1 0-1,1-1 1,0 0 0,0 0 0,0 0 0,13 0 0,-5-2-59,1 0 1,0 0 0,0-2-1,-1 0 1,1-1 0,-1 0-1,0-2 1,1 0 0,20-10-1,-15 4-50,-1-2 0,0 0 0,-1-1 0,0-2-1,-1 0 1,32-35 0,-45 44 123,0 0 0,0 0-1,-1-1 1,0 0 0,0 0 0,-1 0-1,0-1 1,0 1 0,-1-1 0,0 0 0,0 0-1,-1 0 1,-1 0 0,1-1 0,-1 1-1,-1 0 1,0-1 0,0 1 0,-1-1-1,0 1 1,-4-14 0,2 17 30,0 0 1,0-1-1,0 1 0,-1 1 0,0-1 1,0 0-1,-1 1 0,1 0 1,-1 0-1,0 0 0,-1 1 1,1-1-1,-1 1 0,0 0 0,-8-3 1,-11-6 6,-1 1 1,-36-10 0,60 21-36,-42-13-373,-57-11-1,3 13-4285,57 11-5270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2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17304,'0'0'2233,"37"17"-1956,119 63-215,-142-71-60,-1 0 0,0 1 0,0 0 0,-1 2 0,-1-1 0,1 1 0,-2 1 1,0 0-1,0 0 0,-2 1 0,1 0 0,-2 1 0,0-1 0,9 28 0,-12-32-4,5 13-173,-1 0 0,-1 0 0,-2 1 0,0-1 0,-1 1 0,-1 1 0,-2-1 0,0 0 0,-4 32 0,-2-43-85,1-33 931,5 7-527,0 1 0,1-1 1,1 1-1,0-1 0,0 1 1,1 0-1,1 0 0,6-11 0,58-98 406,-30 57-349,45-94-16,-46 81-467,4 2 1,53-72 0,-91 143 183,-3 1 6,1 1 1,-1-1 0,1 1 0,0 0 0,0 0-1,0 0 1,0 0 0,0 0 0,0 0 0,0 1-1,0-1 1,1 1 0,-1-1 0,1 1-1,-1 0 1,5-1 0,-6 2-28,-1 1-1,1-1 1,-1 1 0,1-1 0,-1 1-1,1-1 1,-1 1 0,0-1 0,1 1-1,-1 0 1,0-1 0,1 1-1,-1-1 1,0 1 0,0 0 0,1 0-1,-1-1 1,0 1 0,0 0-1,0-1 1,0 1 0,0 0 0,0 0-1,0-1 1,0 1 0,0 0 0,-1-1-1,1 1 1,0 0 0,0-1-1,-1 2 1,0 3-418,1 1 151,-1 0-1,0 1 1,0-1-1,-1 0 1,0 0-1,-4 9 1,-2 0-802,-2 0 0,-16 21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2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1 485 7892,'0'0'6789,"32"12"-6058,175 74-571,-192-80-414,0-1 1,0-1-1,1 0 0,0-1 0,-1 0 0,1-2 0,0 0 0,0 0 0,0-2 0,0 0 0,0-1 0,21-5 0,-15 1-547,0 0-1,-1-2 1,0 0 0,0-2 0,-1 0 0,0-2 0,35-26-1,-40 26 577,-1 0 0,0 0-1,-1-1 1,-1-1-1,14-19 1,-22 26 461,1 0 0,-1 0 0,-1 0 0,1-1 0,-1 0 0,0 0 0,-1 0 0,0 0 0,0 0 0,-1 0 0,0 0 0,0-1 0,-1 1 0,-1-10 0,1 16-62,-1 0 0,1-1-1,-1 1 1,1 0 0,-1-1 0,0 1-1,0 0 1,0 0 0,-1 0 0,1 0 0,0 0-1,-1 0 1,1 0 0,-1 0 0,1 1 0,-1-1-1,0 1 1,0-1 0,-3-1 0,-1-1 77,0 1 0,0 1 1,0 0-1,-1-1 1,1 2-1,-1-1 0,-7 0 1,-9 0 413,0 0 0,0 2 0,-27 3 1,45-3-616,0 1 1,0 0 0,0 0 0,0 1-1,0-1 1,1 1 0,-1 0-1,1 0 1,-1 0 0,1 1 0,0 0-1,-1 0 1,2 0 0,-1 0-1,0 1 1,1-1 0,-1 1 0,1 0-1,0 0 1,0 0 0,0 0-1,1 1 1,0-1 0,0 1-1,0-1 1,0 1 0,-1 7 0,-2 11-43,1 0 0,1 0 1,1 0-1,1 37 1,1-53 4,0-4-13,0 1 0,1-1 0,-1 1-1,1-1 1,-1 1 0,1-1 0,0 0 0,1 0 0,-1 1 0,1-1-1,-1 0 1,1 0 0,0 0 0,0 0 0,0-1 0,0 1-1,1 0 1,-1-1 0,1 0 0,-1 1 0,1-1 0,0 0 0,0 0-1,0-1 1,0 1 0,0-1 0,1 1 0,-1-1 0,0 0-1,1 0 1,4 0 0,11 3-350,1-2-1,-1 0 1,1-1-1,26-3 1,-27 2-411,-6-1 305,-1 0 1,0-1-1,0-1 0,0 1 1,0-2-1,0 0 1,-1 0-1,0-1 1,1-1-1,-2 0 1,1 0-1,-1-1 0,0 0 1,0-1-1,-1 0 1,0 0-1,8-10 1,-8 6 651,0 0 1,0 0-1,-1 0 1,-1-1 0,12-27-1,-14 27 977,-1 0-1,-1-1 1,1 0-1,-2 1 1,0-1-1,0-21 1,-2 34-616,0 21-525,-2 31 80,0-29-67,2 0 0,0 0-1,5 32 1,-4-52-73,0 0 1,0 0-1,0 0 0,0 0 0,1 0 1,-1 0-1,1-1 0,-1 1 0,1 0 1,-1-1-1,1 1 0,0-1 0,0 0 0,0 0 1,0 0-1,0 1 0,0-2 0,0 1 1,0 0-1,0 0 0,1-1 0,-1 1 1,0-1-1,0 0 0,1 0 0,-1 1 0,4-2 1,65-2-1894,-70 3 1887,9-3-35,0-1 0,0 0 1,0 0-1,-1 0 0,1-1 0,-1-1 0,-1 0 0,1 0 0,-1 0 0,0-1 0,0-1 0,6-7 0,36-29 304,-47 43-208,0-1 1,-1 0-1,1 1 1,0 0 0,0 0-1,0 0 1,1 0-1,-1 0 1,0 1 0,0-1-1,0 1 1,1 0-1,-1 0 1,0 0 0,0 0-1,0 1 1,1-1-1,3 2 1,7 2 6,-1 1 0,27 13 0,14 4-367,-44-20 209,-1 0 1,1 0-1,0-1 0,0-1 0,-1 1 0,1-2 1,15-1-1,-19 1 131,0-1 0,-1 0 0,1 0 0,0 0 0,-1-1 0,0 0 0,1 0 1,-1 0-1,-1-1 0,1 1 0,0-1 0,-1 0 0,6-7 0,-2 0 192,1 0 1,-2-1-1,0 0 1,0-1-1,-1 1 1,0-1-1,-2 0 0,1-1 1,-1 1-1,-1-1 1,-1 0-1,0 0 1,0 0-1,-2 0 0,0-20 1,0 31-102,0-1 0,-1 1 0,1-1 0,-1 1 0,1 0 0,-1-1 0,0 1 0,0 0 0,-1 0 0,1-1 0,-1 1 0,1 0 0,-1 1 0,0-1 0,0 0 0,0 0 0,-5-4 1,2 3 26,0 1 1,-1-1 0,1 1 0,-1 0 0,0 0-1,1 0 1,-1 1 0,0 0 0,-7-1 0,-14-2 225,1 1 1,-1 1-1,-44 2 1,56 1-246,4 0-51,0 0 19,-1 0 0,1 1 0,-1 0 0,-15 4 0,24-5-64,1 1 1,-1 0-1,1-1 0,0 1 1,-1 0-1,1 1 0,0-1 1,0 0-1,0 1 0,0-1 1,0 1-1,0 0 0,0-1 1,1 1-1,-1 0 0,0 0 1,1 0-1,0 1 0,-1-1 1,1 0-1,0 0 1,0 1-1,0-1 0,1 0 1,-2 5-1,1 0-12,1 0 1,-1 1-1,2-1 1,-1 0-1,1 0 1,0 0-1,0 0 1,1 0-1,-1-1 0,2 1 1,-1 0-1,1-1 1,0 1-1,0-1 1,1 0-1,0 0 1,6 7-1,9 9-189,1-1-1,1 0 1,25 18-1,25 24-1223,16 37-4182,-52-50 845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7732,'0'0'6306,"268"-24"-5905,-108-5 751,20-9-512,14-6-640,2-4-32,-3-2-336,-6-3-208,-4-3-545,-13-3-783,-16 0-2434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3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6296 1089 4562,'0'0'1142,"-16"-25"-507,-1-4-506,-7-10 260,-1 1 0,-35-41 0,-6 2 1303,-122-111 0,143 149-1701,-2 3 0,-1 2 1,-2 2-1,-67-32 1,-1 11 210,-211-61-1,-131-4 1570,244 75-1532,-426-30 0,-221 66-197,751 11-43,1 5-1,1 5 0,-190 50 1,224-41-4,2 3 1,1 3-1,1 3 1,2 4 0,2 2-1,-72 54 1,-13 24-214,-237 233 0,296-250 115,4 3 0,5 4 0,-89 147 0,108-131 145,6 4 1,-48 140 0,73-177-30,-63 135 155,94-211-169,0 1 0,1-1 0,1 1 0,0 0-1,0 26 1,3-30 1,-2 1-1,1-1 0,-1 1 0,-1 0 0,0-1 0,0 0 0,-1 0 1,0 0-1,-1 0 0,-9 18 0,-41 39 8,44-56-6,0-1 0,1 1 0,1 0 1,0 1-1,0 0 0,1 0 0,1 1 0,0-1 0,-5 15 1,6-13 0,0-1 1,-1 0-1,-1 0 1,0-1 0,0 0-1,-2 0 1,1-1 0,-2 0-1,1 0 1,-16 12-1,12-11-2,1 1 1,0 0-1,1 1 0,0 1 0,-16 29 0,24-36-9,1 1-1,0-1 1,1 0-1,-1 1 1,2-1 0,-1 0-1,1 1 1,1 10 0,0-13-141,0 0 0,-1 1 1,0-1-1,0 1 0,-1-1 1,0 0-1,0 1 0,0-1 1,-1 0-1,1 0 0,-2 0 1,1 0-1,-1 0 1,-5 9-1,5-12-1936,-1-3-670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4418,'0'0'3258,"0"-1"-3252,0 1 0,0 0 0,0 0 1,0 0-1,-1 0 0,1-1 0,0 1 1,0 0-1,0 0 0,0 0 0,0 0 1,0 0-1,-1-1 0,1 1 0,0 0 1,0 0-1,0 0 0,0 0 0,0 0 1,-1 0-1,1 0 0,0 0 0,0 0 1,0 0-1,-1 0 0,1-1 0,0 1 1,0 0-1,0 0 0,0 0 0,-1 0 1,1 0-1,0 1 0,0-1 0,0 0 1,-1 0-1,1 0 0,0 0 0,0 0 1,0 0-1,0 0 0,-1 0 1,1 0-1,0 0 0,0 0 0,0 1 1,0-1-1,0 0 0,-1 0 0,1 0 1,0 0-1,0 0 0,0 1 0,0-1 1,0 0-1,0 0 0,0 1 0,-3 9 210,2 1-1,0-1 1,0 1 0,0 0-1,2 0 1,1 16-1,0 13 149,-2 23-220,-16 477 200,12-444-336,34-96-56,-19-1 126,0 0-1,0-1 0,0-1 1,-1 0-1,1-1 1,-1 0-1,18-9 0,31-11-365,2 8-1424,93-11 0,-142 26 1532,80-12-1399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4306,'0'0'13366,"164"-56"-13286,-99 50-32,4 3-48,-3-3-304,-11 3-2289,-12-3-3090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10005,'0'0'944,"177"-27"-80,-82-14 1105,10-6-1312,6-6-657,-9 0-16,-11 0-609,-19 11-4289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5138,'0'0'14404,"-9"31"-14244,-2 2-142,1-5 6,2-1 0,0 2-1,2-1 1,-4 52-1,3 146 87,7-225-119,0 0 1,0 0-1,1 1 0,-1-1 1,0 0-1,0 0 0,0 0 1,1 0-1,-1 0 1,1 0-1,-1 0 0,1 0 1,-1 0-1,1 0 0,0 0 1,-1 0-1,1 0 1,0 0-1,0 0 0,0 0 1,-1-1-1,1 1 0,0 0 1,0-1-1,0 1 1,0-1-1,0 1 0,1-1 1,0 1-1,2 0-20,0 0 0,1 0 0,-1-1 0,1 1-1,-1-1 1,0 0 0,1-1 0,5 0 0,4-2-108,0 0 1,-1 0-1,0-2 1,23-9 0,-8-2-467,0-1 0,-2-2 1,0 0-1,-1-2 0,-1-1 1,0 0-1,-2-2 0,-1-1 1,28-42-1,-47 64 639,0-1 0,0 0-1,-1 0 1,1 0 0,-1 0 0,0 0 0,0 0 0,1-6 0,-2-9 5670,0 25-5202,-19 88-93,12-68-371,1 0 0,-3 40 0,8-54-51,-1 21 43,4 59-1,-1-83-120,0 0 1,1 0-1,0 0 0,1 0 1,0 0-1,0 0 1,0-1-1,1 1 0,1-1 1,10 15-1,7 3-2181,-4-5-3242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4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10645,'0'0'5522,"186"-100"-4785,-130 82-737,3 4 0,6-7-689,4 0-1712,-7-2-2641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3073,'0'0'17464,"2"33"-17178,0 6-198,3 23 98,-7 101-1,-22-1-117,15-116-110,2 0 0,1 1 1,3 76-1,20-142 21,192-241-2009,-42 50-358,-161 202 2010,0 2-301,-1 0 1,0 0 0,0-1 0,0 0 0,-1 0 0,6-14 0,-7 4-4282</inkml:trace>
  <inkml:trace contextRef="#ctx0" brushRef="#br0" timeOffset="1">171 319 496,'0'0'15928,"173"124"-15816,-124-83-112,7 3-1633,3-9-3618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14743,'0'0'384,"272"-71"-336,-131 33 16,-11 11 480,-8 1-544,-18 8-192,-19 9-480,-22 9-385,-31 0-1488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0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8212,'0'0'0,"171"-85"144,-76 41-48,-7 6 16,0 5-112,-9 4-1409,-14 5-512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8:5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5346,'0'0'4309,"6"20"-3610,47 132 931,-48-125-1361,0 0-1,-2 0 0,0 1 1,-3 32-1,4 44 138,9-16-358,3-1 1,4 0 0,35 90 0,113 244 62,-153-387-99,25 52 254,-5 2 1,-3 1 0,30 134-1,13 413 1829,-43-302-927,6-41-583,18 204-161,-10 465 1027,-42-706-1371,44 284 0,-28-352-334,-9 337 0,-12-341-321,-1-151 464,-9 53 0,-2 14 79,2 337 40,14-297 51,24 154 0,-19-256-67,23 69 1,-15-55-40,-13-43-155,-1 0-1,-1 1 0,0-1 0,0 1 0,-1 10 1,0-20 159,0 1-653,-27-1-9626,10 0 6851,-5 0 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0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5811,'0'0'3057,"-1"29"-1966,-3 9-801,1-3-22,1 0 0,1 0-1,5 41 1,4-21 191,2 0-1,34 100 1,55 105-300,-11-33-165,-71-174-23,-8-22 30,2-1-1,1 0 0,19 35 1,-30-63 18,0 0 0,0-1 0,1 1 0,-1 0 0,0-1 0,1 1-1,0-1 1,-1 1 0,1-1 0,0 0 0,0 0 0,0 1 0,-1-2 0,1 1 0,0 0 0,1 0 0,-1 0 0,0-1 0,0 1 0,0-1 0,0 0 0,0 0-1,0 0 1,1 0 0,-1 0 0,0 0 0,0 0 0,0-1 0,0 1 0,0-1 0,1 1 0,-1-1 0,0 0 0,0 0 0,-1 0 0,1 0 0,0 0 0,2-2 0,10-6 707,0-1 1,-1-1 0,23-23 0,-20 19-329,-10 10-400,0 0-1,0 1 1,1 0-1,-1 0 0,1 0 1,0 1-1,0 0 0,0 0 1,1 1-1,-1 0 1,8-1-1,9 0-430,-1 1 1,30 2-1,26-2-188,52-21-4256,-57 11-2745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0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49 141 3249,'0'0'10883,"-10"-1"-9384,-29-6-250,51 7 645,15 5-2033,-9 0 130,0 0 1,1-1-1,-1-1 0,1-1 1,-1-1-1,1 0 0,-1-1 0,24-4 1,18 2-2,210-13 72,-228 12-70,398-65-625,-58 5-1664,-328 60 1936,95 6 0,-33 2-6502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0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33 383 5298,'0'0'8650,"-8"0"-7874,-17 0-145,52 0 19,64 0-74,-49-1-408,0-3 1,-1-1-1,77-21 1,123-51 3,-133 39-66,132-46-145,174-53-3395,-403 134 3129,1 0 0,-1 1 1,0 1-1,20-1 0,-35 24-79,-4-13-2,0 0 0,0 0-1,-1-1 1,0 0 0,0 0 0,-21 12-1,20-13-385,-26 17-1997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2977,'0'0'6870,"17"-10"-6800,55-28-57,-66 35-71,-1 0-1,1 0 1,0-1 0,-1 0 0,0 0-1,0 0 1,5-6 0,10-8-2496,-8 11 2166,0-1 1,-1-1-1,0 0 0,-1 0 1,0-1-1,0 0 0,-1-1 1,0 0-1,9-16 0,-12 18-1476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2289 0 3794,'0'0'6867,"-18"0"-5608,-1 0-1014,-214 9 4310,-659 34-3189,570-39-606,73-14-507,242 9-258,-57-1-151,0 2-1,0 3 1,0 3 0,-73 15-1,103-13-283,10-3-603,0 0 0,-50 1 0,76-6 951,-1-1 0,0 1 0,0-1 0,0 0 0,0 1 0,0-1 0,0 0 0,0 0 0,0 0 0,0 0 0,-1 0 0,1 0 0,0 0 0,-1 0 0,1 0 0,0 0 0,-1-1 0,1 1 0,-1 0 1,1-2-1,1-8-5141,-2 8 3609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1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0 9124,'0'0'267,"-29"4"541,-5 0-182,9-2-30,-1 1 1,0 2-1,1 1 1,-1 0-1,-26 12 1,-486 226 3483,479-216-4126,36-17 59,14-8-4,1 1 1,-1 0-1,1 1 0,0 0 1,-11 8-1,19-12-4,-1 1 0,0-1 0,1 0 0,-1 0-1,1 1 1,-1-1 0,1 0 0,0 1 0,-1-1 0,1 0 0,0 1 0,0-1-1,0 1 1,0-1 0,0 0 0,0 1 0,1-1 0,-1 0 0,0 1-1,1-1 1,-1 0 0,1 1 0,-1-1 0,1 0 0,0 0 0,-1 1-1,1-1 1,0 0 0,0 0 0,0 0 0,0 0 0,2 1 0,33 35-27,29 14 66,108 63-1,-26-19-7768,-104-63 1583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4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9989,'0'0'5266,"68"86"-4626,-61-27 81,-1 14-401,1 10-320,-1 8-192,4 3-1153,7-8-1328,-1-10-4338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3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4034,'0'0'5042,"0"29"-4818,0-14-160,0 9-32,0-4-32,0 1-240,0 2-656,0-2-369,0-6-2753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3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58 102 208,'0'0'7006,"-2"-16"-5440,-12-68 1521,14 84-3038,0 0 1,-1 0-1,1 0 1,0 0 0,0-1-1,-1 1 1,1 0-1,0 0 1,0 0-1,0 0 1,-1 0-1,1 0 1,0 0-1,-1 0 1,1 0 0,0 0-1,0 0 1,-1 0-1,1 0 1,0 0-1,0 0 1,-1 0-1,1 0 1,0 0-1,0 0 1,-1 1 0,1-1-1,0 0 1,0 0-1,0 0 1,-1 0-1,1 0 1,0 1-1,0-1 1,0 0-1,0 0 1,-1 0 0,1 1-1,0-1 1,0 0-1,0 0 1,0 1-1,0-1 1,0 0-1,0 0 1,-1 1-1,1-1 1,0 0 0,-10 16 342,3 15-335,1 1 0,2 0 0,1 0 0,1 0 0,4 47 0,-1-20-4,-2 1-77,3-1 1,2 0-1,3 1 1,21 83-1,-15-92-216,-6-22-194,1 1 0,1-1-1,22 46 1,-31-76 432,1 1-1,0-1 0,-1 0 0,1 1 0,-1-1 1,1 0-1,-1 1 0,1-1 0,-1 0 0,0 1 1,1-1-1,-1 0 0,0 0 0,0 1 1,1-1-1,-1 0 0,0 0 0,0 0 0,0 0 1,0 1-1,0-1 0,0-1 0,21-133-12,-5-1 0,-7 0-1,-8-141 1,-2 261 27,-1-1 0,-1 0 1,0 1-1,-1-1 0,-1 1 1,-1 0-1,0 1 0,-1-1 0,-10-16 1,17 32 7,-1-1 1,1 1 0,0-1 0,0 1 0,-1 0 0,1-1 0,0 1 0,0 0-1,-1-1 1,1 1 0,0 0 0,-1-1 0,1 1 0,-1 0 0,1 0 0,0-1-1,-1 1 1,1 0 0,-1 0 0,1 0 0,-1 0 0,1-1 0,-1 1 0,1 0-1,-1 0 1,1 0 0,0 0 0,-1 0 0,1 0 0,-1 0 0,1 0-1,-1 1 1,1-1 0,-1 0 0,1 0 0,-1 0 0,1 0 0,0 1 0,-1-1-1,1 0 1,-1 0 0,1 1 0,0-1 0,-1 0 0,1 1 0,0-1 0,-1 0-1,1 1 1,0-1 0,-1 0 0,1 1 0,0-1 0,0 1 0,-13 25 300,0 12-275,2 1 0,2 1 1,2 0-1,-4 61 0,8 169-300,5-153-366,-1-17-1834,7-10-1423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3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69 3185,'0'0'7551,"0"-15"-6180,1-11-1040,-1-1 783,-15 64-123,-3 34-714,2 0 0,4 0 1,-6 117-1,14-14-6445,8-326 5709,-2-78 339,-6 206 641,-2 32 944,-3 42-644,-8 154-2419,8-132-1137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4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0 339 624,'0'0'1633,"0"-156"-1105,0 112-416,0 6-112,3 2-128,4 10 48,3 2-128,-4 15-96,1 3-416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4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2481,'0'0'8922,"5"-14"-7308,12-44-19,-11 41 1044,-2 16-323,1 2-2834,147 1 407,306-15-277,-410 7-731,0 3-1,0 1 1,0 3 0,1 1 0,48 10 0,-82-9 276,0-1-1,0 0 1,28-1 0,-37-1 465,1 0-1,-1-1 0,0 0 1,0-1-1,1 1 1,-1-1-1,0 0 1,0-1-1,0 1 1,10-8-1,12-11-2414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13 6115,'-34'9'792,"0"-1"-573,-37 10 1023,-82 9 0,-143-12 5652,289-14-5903,9 1-209,20 1-621,438-25 116,188 4-3123,-453 19-692,-176-1 3037,0-2-1,-1 0 1,1-1 0,-1-1-1,0-1 1,0 0 0,0-2 0,-1 0-1,18-9 1,-27 11-4745,-29 12 4371,-40 15 1596,-37-10-852,40-8-776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9:5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1368 217 6771,'0'0'4781,"-32"0"-3879,-152-3 229,158 4-928,0 2 0,1 0 0,0 1 0,-1 2 1,2 0-1,-27 11 0,-140 70 734,51-21 164,70-36-568,2 2 1,-116 75-1,160-91-504,2 1 0,0 1 0,1 0 1,1 2-1,1 1 0,1 0 0,1 1 0,0 1 1,2 1-1,-24 48 0,26-38-34,2 1 0,1 0 1,1 1-1,3 0 0,0 0 0,2 0 0,2 1 1,2 0-1,4 38 0,-2-60-7,1-1 0,0 1 1,1 0-1,1-1 0,0 0 0,1 0 1,1 0-1,0-1 0,0 0 0,2 0 0,-1-1 1,2 0-1,0-1 0,0 0 0,1 0 1,23 17-1,-5-7-3,1 0 1,0-3-1,2 0 1,0-2-1,1-1 1,35 10 0,-22-12-56,0-2 0,1-2 0,0-1 0,50 0 0,192-10-1499,-242-1 1050,-1-3 0,1-1 0,-2-3 0,1-2 0,-1-1 0,48-22 0,-33 8-498,-1-3-1,-2-1 1,98-73 0,-118 74 623,-1-2 0,-2-1-1,-1-2 1,-1-1 0,-2-1-1,-2-2 1,45-82 0,-54 82 518,-1 0 1,-2-2 0,-1 0-1,-3 0 1,-1-1-1,-2-1 1,-2 1 0,3-86-1,-11 116 35,0 1-1,-1-1 0,0 1 1,-1 0-1,0 0 1,-1 0-1,0 0 1,0 0-1,-1 1 1,-1-1-1,0 1 0,0 1 1,-1-1-1,0 1 1,-1 0-1,-10-9 1,-15-12 1251,-2 1 1,-70-44 0,83 59-1176,-27-18 234,-1 2 1,-1 2-1,-2 3 1,0 2 0,-2 2-1,0 3 1,-1 2-1,-1 3 1,0 2-1,-105-6 1,97 16-444,0 3 0,1 3 0,-1 2 0,-81 21 0,104-16-72,0 1-1,0 2 0,1 2 1,1 1-1,1 2 0,1 2 1,-42 32-1,69-46-85,1 0-1,0 1 1,1 0-1,0 1 1,0 0-1,1 0 1,0 1-1,1 0 1,0 0-1,1 1 1,-8 20-1,7-9-627,2 0 0,0 1 0,1-1 0,2 1 1,0 40-1,1 90-5526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10:0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1692 1745,'0'0'13803,"-29"-4"-11866,-7-1-1439,-3 1 319,-42-12 0,81 16-789,-1 0-1,1 0 1,0 0-1,0 0 1,0 0 0,0 0-1,0 0 1,0 0-1,-1 0 1,1 0-1,0 0 1,0 0 0,0 0-1,0 0 1,0 0-1,-1 0 1,1 0 0,0 0-1,0 0 1,0 0-1,0 0 1,0 0 0,0 0-1,-1 0 1,1 0-1,0 0 1,0 0-1,0 1 1,0-1 0,0 0-1,0 0 1,0 0-1,0 0 1,-1 0 0,1 0-1,0 0 1,0 1-1,0-1 1,0 0 0,0 0-1,0 0 1,0 0-1,0 0 1,0 0-1,0 1 1,0-1 0,0 0-1,0 0 1,0 0-1,0 0 1,0 0 0,0 1-1,0-1 1,0 0-1,0 0 1,0 0 0,6 12-115,4 3 104,1-2 1,1 1-1,0-2 1,1 1-1,0-2 0,1 0 1,19 12-1,2-1-12,1-1-1,41 17 0,-39-22-97,1-1 0,1-2 0,0-2 0,0-1 0,1-3 0,0-1 0,0-2-1,71-2 1,-104-3 7,0-1-1,0 0 1,0 0-1,0-1 0,-1 0 1,1 0-1,-1-1 1,0 0-1,0 0 1,0-1-1,-1 0 0,0 0 1,1 0-1,-2-1 1,1 0-1,-1 0 0,8-12 1,8-12-487,-1-2 1,24-52-1,34-93-1744,57-199 1,19-48-433,-120 346 2182,3 2 0,4 1 0,66-92 0,-62 107 587,75-77 1,-98 114 220,2 1 0,1 2 1,1 0-1,0 1 1,52-27-1,-77 46-219,-1-1 1,1 1-1,-1-1 0,1 1 0,0 0 1,-1-1-1,1 1 0,0-1 0,-1 1 0,1 0 1,0 0-1,-1-1 0,1 1 0,0 0 1,0 0-1,-1 0 0,1 0 0,0 0 1,-1 0-1,1 0 0,0 0 0,0 0 0,-1 0 1,1 0-1,0 1 0,-1-1 0,1 0 1,0 0-1,0 1 0,-1-1 0,1 1 1,-1-1-1,1 0 0,0 1 0,-1-1 0,1 1 1,-1-1-1,2 2 0,-2 28-44,0-17-52,-2 5-286,0 0 0,-1 0 0,0 0-1,-2-1 1,-11 31 0,-18 36-2460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10:0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1857 5491,'0'0'4852,"-26"-23"-3422,-79-71-178,102 92-1022,0 0 1,0 0 0,0-1 0,0 1 0,1-1 0,-1 0 0,1 0-1,0 0 1,0 0 0,0 0 0,-2-4 0,5 6-162,-1 1 0,1 0-1,-1-1 1,1 1 0,0 0 0,-1 0 0,1-1 0,0 1 0,-1 0 0,1 0-1,0 0 1,-1 0 0,1 0 0,0 0 0,-1 0 0,1 0 0,0 0 0,-1 0 0,1 0-1,0 0 1,-1 0 0,1 1 0,0-1 0,0 1 0,8 0-504,56 6 710,-1 3-1,118 35 0,-94-22-205,-42-11-25,268 60 22,-249-61-54,1-3-1,123 0 0,-172-9-12,-1-1 1,1-1 0,0-1-1,-1 0 1,0-1 0,0 0 0,0-1-1,-1-1 1,0-1 0,0 0-1,-1-1 1,20-16 0,3-6 13,-1-2 1,-2-2 0,34-44-1,13-25 23,116-195 0,36-132-959,84-137-3047,-297 537 2806,1 1-1,1 1 0,1 0 0,50-45 0,-67 69 634,1 0-1,-1 0 0,1 1 1,0 0-1,0 0 0,9-3 1,26 2-3271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10645,'0'0'7790,"0"36"-7008,0 4-590,-6 186 536,-27 136-293,32-331-228,2-69 10,1-1-214,1 1 0,2-1 0,2 2 0,15-48 0,3 8-484,35-76 0,-55 141 409,1-1 1,0 1-1,1 0 0,0 1 0,13-16 0,-16 23 6,-1 1-1,1 0 1,-1 0-1,1 0 0,0 0 1,0 0-1,1 1 0,-1 0 1,0 0-1,1 0 1,0 0-1,-1 1 0,1-1 1,0 1-1,-1 1 0,1-1 1,9 0-1,-12 1-58,-1 0 0,1 1 0,0-1 0,-1 0 0,1 0 1,-1 1-1,1-1 0,-1 1 0,1 0 0,-1-1 0,1 1 0,-1 0 0,0 0 0,1 0 0,-1 0 0,0 0 0,0 0 0,1 0 0,-1 0 0,0 0 0,0 1 1,0-1-1,0 0 0,-1 1 0,1-1 0,0 1 0,-1-1 0,1 1 0,-1-1 0,1 1 0,-1-1 0,0 1 0,1-1 0,-1 3 0,5 36-4109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11637,'0'0'7108,"173"-53"-6452,-111 53-336,1 18-96,2 14-224,4 4-32,3-4-704,-7-2-2194,-9-7-4705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5:07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0 802 11509,'0'0'1249,"256"-133"-753,-80 57 1377,18-10 128,8 4-1297,-2 2-592,-20 9-112,-19 13-64,-27 4-944,-29 13-1281,-33 15-465,-46 14-751</inkml:trace>
  <inkml:trace contextRef="#ctx0" brushRef="#br0" timeOffset="1">141 684 11477,'0'0'3922,"304"-127"-1521,-117 33-1905,19-12-480,-6-3-32,-17 12 64,-29 23-96,-33 24-624,-39 26-528,-33 21-129,-42 3-128,-7 30-1632,-79 29-1297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FD53-3494-471B-851F-127207F43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4B7C4-5001-4C0A-BBA8-196BF57F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C786E-7542-408C-8C0E-8457FD89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C990-5A3A-4FE2-99C6-847DB7FB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CA20-DCB2-4712-AFA4-1FA02FBC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9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C323-45C6-41D2-B7EC-D799D38D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F5A56-60DA-40E7-B15C-6673CF40F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0A8B-0F87-41DC-B4FE-34DA23D2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775B-FB15-4D45-969D-2406BDF3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9176-CDB1-4666-8FA4-971CFD92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7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9A5AA-4EB1-4466-B60C-D4303B4C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A341C-411C-4B19-BED1-5C12A6249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2D89-5FB4-4BE4-9071-859409C7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A171-F91A-40C3-B56D-50DC414C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E8D6B-F54A-47F7-9742-88506BFF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876F-BEE1-47B4-AAFC-9BD4EE1D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B406-4E48-441F-AD8E-B1C0F731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DFAE-207E-4D85-846B-53B922E1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68B0-E26D-473B-811A-24FFA32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B7CC-17EF-412C-92F1-3CEA6FF8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9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F19E-529D-4A81-BC1A-9883E2ED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A61EC-04B2-4015-9BFB-47CB57A40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2429-2C3C-4C49-A37E-DC759FEC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B344-D8D3-48CF-8F2E-485AA68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F553-1962-4E05-8AD0-99DEB5AF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3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78F-B7AF-4CA2-9B07-F23ABDB3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40F9-8415-4524-A864-4348D2455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36BE3-378A-4D3E-B8A9-D2238EF13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76091-E439-42CE-885A-1739BFF4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E865-B85C-4517-BA2C-CBA65852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C3054-5055-4812-83D3-9CD62057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EE8F-B204-4F80-809E-0CDA35A5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068DB-4073-4F30-81B8-8F8CD88E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697C1-F9F4-40DD-8A11-8A8EAA45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A23E1-11DA-4109-8D67-29DE8112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D0A14-0354-45B2-BD7D-8D1FAE4C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A6D3F-D312-4C27-B9EE-7262C54D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A7C3D-6261-4BFC-BCEE-6F918B75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F0F13-3570-446B-8019-BCBDCDB4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F21B-0182-46D0-8CC5-F2C18CE9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C907E-23C7-4613-B476-0BB28429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256FF-A69F-4ECB-9D12-5EE4CA9B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96BB6-CDF4-467A-AFF6-B78C110B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0CB91-8163-4F94-91B8-D03BFDE4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AECC2-B40E-4D4A-AC28-CF98769F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F6C7F-D51A-42AB-90C9-7B062C06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9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2896-2AE2-4F97-90A4-201E83BA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DFB4-80E9-44B8-896B-6E27C126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63F0-90CB-4AFD-9C7B-B723F9A3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5F92-6A8A-45ED-97F2-F612AE5E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D4E37-14CE-42E9-8E94-0B8F5094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A2452-1014-4AA8-8953-097E5DEF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2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E5AB-456F-474B-8684-C1EE872E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3C0A1-BA8E-4FF1-AFDE-F8A317842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04C2A-FD09-4DBC-BF63-46DA1AFA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D20BE-2A31-4383-AB71-3F5CEB2C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3883A-268B-402D-B0FF-E2F6AD82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AD2BF-02A3-4924-9301-37BDF769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6C49B-088E-4188-80B9-DCA954DB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B0B4-3A1A-4927-AD36-176A753F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8EE2-DE15-4201-8BB6-09220B1FB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C21D-E5CF-4453-968D-FED433505748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CBE63-06AE-4BC3-A2AC-522DEBC1B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5B0B-DBAA-4A59-8765-D0B4A422C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3377-89FB-4842-A719-FE5E4E49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4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63" Type="http://schemas.openxmlformats.org/officeDocument/2006/relationships/customXml" Target="../ink/ink31.xml"/><Relationship Id="rId84" Type="http://schemas.openxmlformats.org/officeDocument/2006/relationships/image" Target="../media/image44.png"/><Relationship Id="rId138" Type="http://schemas.openxmlformats.org/officeDocument/2006/relationships/image" Target="../media/image71.png"/><Relationship Id="rId16" Type="http://schemas.openxmlformats.org/officeDocument/2006/relationships/image" Target="../media/image10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9.xml"/><Relationship Id="rId102" Type="http://schemas.openxmlformats.org/officeDocument/2006/relationships/image" Target="../media/image53.png"/><Relationship Id="rId123" Type="http://schemas.openxmlformats.org/officeDocument/2006/relationships/customXml" Target="../ink/ink61.xml"/><Relationship Id="rId128" Type="http://schemas.openxmlformats.org/officeDocument/2006/relationships/image" Target="../media/image66.png"/><Relationship Id="rId5" Type="http://schemas.openxmlformats.org/officeDocument/2006/relationships/customXml" Target="../ink/ink2.xml"/><Relationship Id="rId90" Type="http://schemas.openxmlformats.org/officeDocument/2006/relationships/image" Target="../media/image47.png"/><Relationship Id="rId95" Type="http://schemas.openxmlformats.org/officeDocument/2006/relationships/customXml" Target="../ink/ink47.xml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1.png"/><Relationship Id="rId134" Type="http://schemas.openxmlformats.org/officeDocument/2006/relationships/image" Target="../media/image69.png"/><Relationship Id="rId80" Type="http://schemas.openxmlformats.org/officeDocument/2006/relationships/image" Target="../media/image42.png"/><Relationship Id="rId85" Type="http://schemas.openxmlformats.org/officeDocument/2006/relationships/customXml" Target="../ink/ink42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129" Type="http://schemas.openxmlformats.org/officeDocument/2006/relationships/customXml" Target="../ink/ink64.xml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49" Type="http://schemas.openxmlformats.org/officeDocument/2006/relationships/customXml" Target="../ink/ink24.xml"/><Relationship Id="rId114" Type="http://schemas.openxmlformats.org/officeDocument/2006/relationships/image" Target="../media/image59.png"/><Relationship Id="rId119" Type="http://schemas.openxmlformats.org/officeDocument/2006/relationships/customXml" Target="../ink/ink59.xml"/><Relationship Id="rId44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5.png"/><Relationship Id="rId130" Type="http://schemas.openxmlformats.org/officeDocument/2006/relationships/image" Target="../media/image67.png"/><Relationship Id="rId135" Type="http://schemas.openxmlformats.org/officeDocument/2006/relationships/customXml" Target="../ink/ink67.xml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97" Type="http://schemas.openxmlformats.org/officeDocument/2006/relationships/customXml" Target="../ink/ink48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5.png"/><Relationship Id="rId87" Type="http://schemas.openxmlformats.org/officeDocument/2006/relationships/customXml" Target="../ink/ink43.xml"/><Relationship Id="rId110" Type="http://schemas.openxmlformats.org/officeDocument/2006/relationships/image" Target="../media/image57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0.png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56" Type="http://schemas.openxmlformats.org/officeDocument/2006/relationships/image" Target="../media/image30.png"/><Relationship Id="rId77" Type="http://schemas.openxmlformats.org/officeDocument/2006/relationships/customXml" Target="../ink/ink38.xml"/><Relationship Id="rId100" Type="http://schemas.openxmlformats.org/officeDocument/2006/relationships/image" Target="../media/image52.png"/><Relationship Id="rId105" Type="http://schemas.openxmlformats.org/officeDocument/2006/relationships/customXml" Target="../ink/ink52.xml"/><Relationship Id="rId126" Type="http://schemas.openxmlformats.org/officeDocument/2006/relationships/image" Target="../media/image65.png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93" Type="http://schemas.openxmlformats.org/officeDocument/2006/relationships/customXml" Target="../ink/ink46.xml"/><Relationship Id="rId98" Type="http://schemas.openxmlformats.org/officeDocument/2006/relationships/image" Target="../media/image51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5.png"/><Relationship Id="rId67" Type="http://schemas.openxmlformats.org/officeDocument/2006/relationships/customXml" Target="../ink/ink33.xml"/><Relationship Id="rId116" Type="http://schemas.openxmlformats.org/officeDocument/2006/relationships/image" Target="../media/image60.png"/><Relationship Id="rId137" Type="http://schemas.openxmlformats.org/officeDocument/2006/relationships/customXml" Target="../ink/ink68.xml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62" Type="http://schemas.openxmlformats.org/officeDocument/2006/relationships/image" Target="../media/image33.png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111" Type="http://schemas.openxmlformats.org/officeDocument/2006/relationships/customXml" Target="../ink/ink55.xml"/><Relationship Id="rId132" Type="http://schemas.openxmlformats.org/officeDocument/2006/relationships/image" Target="../media/image68.png"/><Relationship Id="rId15" Type="http://schemas.openxmlformats.org/officeDocument/2006/relationships/customXml" Target="../ink/ink7.xml"/><Relationship Id="rId36" Type="http://schemas.openxmlformats.org/officeDocument/2006/relationships/image" Target="../media/image20.png"/><Relationship Id="rId57" Type="http://schemas.openxmlformats.org/officeDocument/2006/relationships/customXml" Target="../ink/ink28.xml"/><Relationship Id="rId106" Type="http://schemas.openxmlformats.org/officeDocument/2006/relationships/image" Target="../media/image55.png"/><Relationship Id="rId127" Type="http://schemas.openxmlformats.org/officeDocument/2006/relationships/customXml" Target="../ink/ink63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52" Type="http://schemas.openxmlformats.org/officeDocument/2006/relationships/image" Target="../media/image28.png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3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26" Type="http://schemas.openxmlformats.org/officeDocument/2006/relationships/image" Target="../media/image15.png"/><Relationship Id="rId47" Type="http://schemas.openxmlformats.org/officeDocument/2006/relationships/customXml" Target="../ink/ink23.xml"/><Relationship Id="rId68" Type="http://schemas.openxmlformats.org/officeDocument/2006/relationships/image" Target="../media/image36.png"/><Relationship Id="rId89" Type="http://schemas.openxmlformats.org/officeDocument/2006/relationships/customXml" Target="../ink/ink44.xml"/><Relationship Id="rId112" Type="http://schemas.openxmlformats.org/officeDocument/2006/relationships/image" Target="../media/image58.png"/><Relationship Id="rId133" Type="http://schemas.openxmlformats.org/officeDocument/2006/relationships/customXml" Target="../ink/ink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3FE52-78FA-4F6B-BD58-D26591FD0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6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832A5-479E-4139-B305-08B15698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8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BC796-72E6-4177-95F1-A7FF496B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585390"/>
            <a:ext cx="11460174" cy="56872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CA7814-A5D1-4018-B1C9-9BC887B60EE6}"/>
                  </a:ext>
                </a:extLst>
              </p14:cNvPr>
              <p14:cNvContentPartPr/>
              <p14:nvPr/>
            </p14:nvContentPartPr>
            <p14:xfrm>
              <a:off x="3438617" y="-2292"/>
              <a:ext cx="194760" cy="18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CA7814-A5D1-4018-B1C9-9BC887B60E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9617" y="-10932"/>
                <a:ext cx="2124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F9337D-5A24-43E7-9FC8-11B431965C81}"/>
                  </a:ext>
                </a:extLst>
              </p14:cNvPr>
              <p14:cNvContentPartPr/>
              <p14:nvPr/>
            </p14:nvContentPartPr>
            <p14:xfrm>
              <a:off x="4116137" y="2601228"/>
              <a:ext cx="1010520" cy="9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F9337D-5A24-43E7-9FC8-11B431965C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7137" y="2592588"/>
                <a:ext cx="10281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361C4C-29FF-47CE-A171-B251D43F869E}"/>
                  </a:ext>
                </a:extLst>
              </p14:cNvPr>
              <p14:cNvContentPartPr/>
              <p14:nvPr/>
            </p14:nvContentPartPr>
            <p14:xfrm>
              <a:off x="2573537" y="2590068"/>
              <a:ext cx="423720" cy="7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361C4C-29FF-47CE-A171-B251D43F86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4537" y="2581068"/>
                <a:ext cx="4413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D3F68E-4E74-49C9-A69C-AD2AF1F92D70}"/>
                  </a:ext>
                </a:extLst>
              </p14:cNvPr>
              <p14:cNvContentPartPr/>
              <p14:nvPr/>
            </p14:nvContentPartPr>
            <p14:xfrm>
              <a:off x="415697" y="207948"/>
              <a:ext cx="268920" cy="425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D3F68E-4E74-49C9-A69C-AD2AF1F92D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697" y="198948"/>
                <a:ext cx="2865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095AF3-B0D0-4016-B524-CBC730C5456C}"/>
                  </a:ext>
                </a:extLst>
              </p14:cNvPr>
              <p14:cNvContentPartPr/>
              <p14:nvPr/>
            </p14:nvContentPartPr>
            <p14:xfrm>
              <a:off x="503897" y="353028"/>
              <a:ext cx="179640" cy="71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095AF3-B0D0-4016-B524-CBC730C545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5257" y="344388"/>
                <a:ext cx="1972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7C2EE2-ED04-477C-A28C-1EF8EB321DED}"/>
                  </a:ext>
                </a:extLst>
              </p14:cNvPr>
              <p14:cNvContentPartPr/>
              <p14:nvPr/>
            </p14:nvContentPartPr>
            <p14:xfrm>
              <a:off x="770297" y="302268"/>
              <a:ext cx="49680" cy="233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7C2EE2-ED04-477C-A28C-1EF8EB321D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1657" y="293268"/>
                <a:ext cx="67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3A66576-B0B5-4D5A-BF53-3EA3592E97EF}"/>
                  </a:ext>
                </a:extLst>
              </p14:cNvPr>
              <p14:cNvContentPartPr/>
              <p14:nvPr/>
            </p14:nvContentPartPr>
            <p14:xfrm>
              <a:off x="1021217" y="256548"/>
              <a:ext cx="110160" cy="25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3A66576-B0B5-4D5A-BF53-3EA3592E97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2217" y="247908"/>
                <a:ext cx="1278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4197AD-DCAA-4822-B51F-BDC1E9D53A3A}"/>
                  </a:ext>
                </a:extLst>
              </p14:cNvPr>
              <p14:cNvContentPartPr/>
              <p14:nvPr/>
            </p14:nvContentPartPr>
            <p14:xfrm>
              <a:off x="1024817" y="378588"/>
              <a:ext cx="225360" cy="6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4197AD-DCAA-4822-B51F-BDC1E9D53A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6177" y="369588"/>
                <a:ext cx="24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EEE9E8-9A85-4AB9-9B2D-FE25D833A555}"/>
                  </a:ext>
                </a:extLst>
              </p14:cNvPr>
              <p14:cNvContentPartPr/>
              <p14:nvPr/>
            </p14:nvContentPartPr>
            <p14:xfrm>
              <a:off x="644297" y="436908"/>
              <a:ext cx="614520" cy="288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EEE9E8-9A85-4AB9-9B2D-FE25D833A5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5297" y="427908"/>
                <a:ext cx="632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82E06A-3D39-40CB-8BED-E4F48F7F587A}"/>
                  </a:ext>
                </a:extLst>
              </p14:cNvPr>
              <p14:cNvContentPartPr/>
              <p14:nvPr/>
            </p14:nvContentPartPr>
            <p14:xfrm>
              <a:off x="896297" y="434748"/>
              <a:ext cx="405720" cy="200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82E06A-3D39-40CB-8BED-E4F48F7F587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7657" y="426108"/>
                <a:ext cx="4233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721417D-E655-4503-82B2-C313F4812D11}"/>
                  </a:ext>
                </a:extLst>
              </p14:cNvPr>
              <p14:cNvContentPartPr/>
              <p14:nvPr/>
            </p14:nvContentPartPr>
            <p14:xfrm>
              <a:off x="1580657" y="343668"/>
              <a:ext cx="384120" cy="2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721417D-E655-4503-82B2-C313F4812D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71657" y="334668"/>
                <a:ext cx="4017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178253-95F8-4E6F-84BC-52B5037DAB5C}"/>
                  </a:ext>
                </a:extLst>
              </p14:cNvPr>
              <p14:cNvContentPartPr/>
              <p14:nvPr/>
            </p14:nvContentPartPr>
            <p14:xfrm>
              <a:off x="1669577" y="307668"/>
              <a:ext cx="396360" cy="5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178253-95F8-4E6F-84BC-52B5037DAB5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60577" y="298668"/>
                <a:ext cx="4140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363C50B-964A-4B10-8D05-C67A625CE1F0}"/>
                  </a:ext>
                </a:extLst>
              </p14:cNvPr>
              <p14:cNvContentPartPr/>
              <p14:nvPr/>
            </p14:nvContentPartPr>
            <p14:xfrm>
              <a:off x="1976657" y="169788"/>
              <a:ext cx="263160" cy="254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363C50B-964A-4B10-8D05-C67A625CE1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67657" y="160788"/>
                <a:ext cx="28080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9BA2DAF-FEFE-4793-AF05-E60EB92F4A05}"/>
              </a:ext>
            </a:extLst>
          </p:cNvPr>
          <p:cNvGrpSpPr/>
          <p:nvPr/>
        </p:nvGrpSpPr>
        <p:grpSpPr>
          <a:xfrm>
            <a:off x="2665337" y="76548"/>
            <a:ext cx="4388400" cy="626040"/>
            <a:chOff x="2665337" y="76548"/>
            <a:chExt cx="438840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6B5CFD-240A-4DC0-87B9-42C3AAE62FC2}"/>
                    </a:ext>
                  </a:extLst>
                </p14:cNvPr>
                <p14:cNvContentPartPr/>
                <p14:nvPr/>
              </p14:nvContentPartPr>
              <p14:xfrm>
                <a:off x="2665337" y="170508"/>
                <a:ext cx="239040" cy="367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6B5CFD-240A-4DC0-87B9-42C3AAE62FC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56697" y="161868"/>
                  <a:ext cx="2566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CF480F-C04E-4D65-B2E8-75124C661E63}"/>
                    </a:ext>
                  </a:extLst>
                </p14:cNvPr>
                <p14:cNvContentPartPr/>
                <p14:nvPr/>
              </p14:nvContentPartPr>
              <p14:xfrm>
                <a:off x="2778377" y="188868"/>
                <a:ext cx="305640" cy="47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CF480F-C04E-4D65-B2E8-75124C661E6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69737" y="180228"/>
                  <a:ext cx="3232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9E5AFB-6106-4975-85C3-AD3A27B66DE8}"/>
                    </a:ext>
                  </a:extLst>
                </p14:cNvPr>
                <p14:cNvContentPartPr/>
                <p14:nvPr/>
              </p14:nvContentPartPr>
              <p14:xfrm>
                <a:off x="3145937" y="245028"/>
                <a:ext cx="152280" cy="33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9E5AFB-6106-4975-85C3-AD3A27B66D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37297" y="236028"/>
                  <a:ext cx="169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8A6AC7-1DEC-46BE-B7C6-52BAF1628EC1}"/>
                    </a:ext>
                  </a:extLst>
                </p14:cNvPr>
                <p14:cNvContentPartPr/>
                <p14:nvPr/>
              </p14:nvContentPartPr>
              <p14:xfrm>
                <a:off x="3179057" y="448428"/>
                <a:ext cx="249120" cy="78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8A6AC7-1DEC-46BE-B7C6-52BAF1628E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70417" y="439788"/>
                  <a:ext cx="266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45EE1F-49E3-4E9C-9049-27169DA41824}"/>
                    </a:ext>
                  </a:extLst>
                </p14:cNvPr>
                <p14:cNvContentPartPr/>
                <p14:nvPr/>
              </p14:nvContentPartPr>
              <p14:xfrm>
                <a:off x="2677937" y="76548"/>
                <a:ext cx="808920" cy="62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45EE1F-49E3-4E9C-9049-27169DA4182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69297" y="67908"/>
                  <a:ext cx="8265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5C221E-FBC8-44F4-B678-69BB16553797}"/>
                    </a:ext>
                  </a:extLst>
                </p14:cNvPr>
                <p14:cNvContentPartPr/>
                <p14:nvPr/>
              </p14:nvContentPartPr>
              <p14:xfrm>
                <a:off x="3655337" y="404148"/>
                <a:ext cx="662760" cy="40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5C221E-FBC8-44F4-B678-69BB165537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46337" y="395148"/>
                  <a:ext cx="68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AF238F-11E5-42CA-90EB-A12F211605E1}"/>
                    </a:ext>
                  </a:extLst>
                </p14:cNvPr>
                <p14:cNvContentPartPr/>
                <p14:nvPr/>
              </p14:nvContentPartPr>
              <p14:xfrm>
                <a:off x="4686377" y="206868"/>
                <a:ext cx="281160" cy="42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AF238F-11E5-42CA-90EB-A12F211605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77377" y="197868"/>
                  <a:ext cx="2988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B26BB5-B5E9-46B0-A9E3-04D5EE2F8B3C}"/>
                    </a:ext>
                  </a:extLst>
                </p14:cNvPr>
                <p14:cNvContentPartPr/>
                <p14:nvPr/>
              </p14:nvContentPartPr>
              <p14:xfrm>
                <a:off x="5109737" y="241788"/>
                <a:ext cx="223920" cy="293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B26BB5-B5E9-46B0-A9E3-04D5EE2F8B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00737" y="232788"/>
                  <a:ext cx="241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8619C4-FB0F-4FA4-8333-2B610E26D4BA}"/>
                    </a:ext>
                  </a:extLst>
                </p14:cNvPr>
                <p14:cNvContentPartPr/>
                <p14:nvPr/>
              </p14:nvContentPartPr>
              <p14:xfrm>
                <a:off x="5193257" y="434748"/>
                <a:ext cx="216000" cy="34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8619C4-FB0F-4FA4-8333-2B610E26D4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84617" y="426108"/>
                  <a:ext cx="233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2767D84-A62E-48A3-B1A6-D441A729E5F2}"/>
                    </a:ext>
                  </a:extLst>
                </p14:cNvPr>
                <p14:cNvContentPartPr/>
                <p14:nvPr/>
              </p14:nvContentPartPr>
              <p14:xfrm>
                <a:off x="5559737" y="112908"/>
                <a:ext cx="240840" cy="328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2767D84-A62E-48A3-B1A6-D441A729E5F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51097" y="103908"/>
                  <a:ext cx="258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052E1C-DC74-48A7-A17C-CC74205B05D3}"/>
                    </a:ext>
                  </a:extLst>
                </p14:cNvPr>
                <p14:cNvContentPartPr/>
                <p14:nvPr/>
              </p14:nvContentPartPr>
              <p14:xfrm>
                <a:off x="5890577" y="119748"/>
                <a:ext cx="376560" cy="321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052E1C-DC74-48A7-A17C-CC74205B05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81577" y="111108"/>
                  <a:ext cx="394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DF3783-3441-4B58-A24E-A309CC05BCB2}"/>
                    </a:ext>
                  </a:extLst>
                </p14:cNvPr>
                <p14:cNvContentPartPr/>
                <p14:nvPr/>
              </p14:nvContentPartPr>
              <p14:xfrm>
                <a:off x="6176057" y="148548"/>
                <a:ext cx="877680" cy="366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DF3783-3441-4B58-A24E-A309CC05BC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67417" y="139548"/>
                  <a:ext cx="895320" cy="38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AA9874C-D373-49F3-866E-CABEB9742744}"/>
                  </a:ext>
                </a:extLst>
              </p14:cNvPr>
              <p14:cNvContentPartPr/>
              <p14:nvPr/>
            </p14:nvContentPartPr>
            <p14:xfrm>
              <a:off x="7185137" y="3621828"/>
              <a:ext cx="3104280" cy="201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AA9874C-D373-49F3-866E-CABEB974274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176137" y="3613188"/>
                <a:ext cx="3121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E8607EE-34DC-4499-86D1-EB4EEC212656}"/>
                  </a:ext>
                </a:extLst>
              </p14:cNvPr>
              <p14:cNvContentPartPr/>
              <p14:nvPr/>
            </p14:nvContentPartPr>
            <p14:xfrm>
              <a:off x="7524257" y="4117188"/>
              <a:ext cx="1208880" cy="58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E8607EE-34DC-4499-86D1-EB4EEC21265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15617" y="4108548"/>
                <a:ext cx="122652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13499187-FDDC-40EA-83C8-DE765DF05921}"/>
              </a:ext>
            </a:extLst>
          </p:cNvPr>
          <p:cNvGrpSpPr/>
          <p:nvPr/>
        </p:nvGrpSpPr>
        <p:grpSpPr>
          <a:xfrm>
            <a:off x="8440097" y="164748"/>
            <a:ext cx="849240" cy="287280"/>
            <a:chOff x="8440097" y="164748"/>
            <a:chExt cx="84924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12B4E6-E8D4-408B-9898-06988B027C62}"/>
                    </a:ext>
                  </a:extLst>
                </p14:cNvPr>
                <p14:cNvContentPartPr/>
                <p14:nvPr/>
              </p14:nvContentPartPr>
              <p14:xfrm>
                <a:off x="8440097" y="192828"/>
                <a:ext cx="1440" cy="259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12B4E6-E8D4-408B-9898-06988B027C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31457" y="184188"/>
                  <a:ext cx="19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2A1DF8-81E1-4E0F-8D8E-BF3F4E54A098}"/>
                    </a:ext>
                  </a:extLst>
                </p14:cNvPr>
                <p14:cNvContentPartPr/>
                <p14:nvPr/>
              </p14:nvContentPartPr>
              <p14:xfrm>
                <a:off x="8569697" y="220908"/>
                <a:ext cx="127440" cy="226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2A1DF8-81E1-4E0F-8D8E-BF3F4E54A0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61057" y="212268"/>
                  <a:ext cx="145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7C58337-83D3-4A72-8FC7-63F305049A4C}"/>
                    </a:ext>
                  </a:extLst>
                </p14:cNvPr>
                <p14:cNvContentPartPr/>
                <p14:nvPr/>
              </p14:nvContentPartPr>
              <p14:xfrm>
                <a:off x="8778137" y="204348"/>
                <a:ext cx="204120" cy="22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C58337-83D3-4A72-8FC7-63F305049A4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69137" y="195708"/>
                  <a:ext cx="221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9135252-1D0B-4DFF-9D8D-9CC2C396BF5D}"/>
                    </a:ext>
                  </a:extLst>
                </p14:cNvPr>
                <p14:cNvContentPartPr/>
                <p14:nvPr/>
              </p14:nvContentPartPr>
              <p14:xfrm>
                <a:off x="9044177" y="164748"/>
                <a:ext cx="245160" cy="270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9135252-1D0B-4DFF-9D8D-9CC2C396BF5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35177" y="156108"/>
                  <a:ext cx="262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D80B12-460D-449B-B073-B89C1ACB7F9F}"/>
              </a:ext>
            </a:extLst>
          </p:cNvPr>
          <p:cNvGrpSpPr/>
          <p:nvPr/>
        </p:nvGrpSpPr>
        <p:grpSpPr>
          <a:xfrm>
            <a:off x="8261177" y="631668"/>
            <a:ext cx="2457720" cy="1144080"/>
            <a:chOff x="8261177" y="631668"/>
            <a:chExt cx="2457720" cy="11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EB051C-150B-4030-A986-934E98B126AA}"/>
                    </a:ext>
                  </a:extLst>
                </p14:cNvPr>
                <p14:cNvContentPartPr/>
                <p14:nvPr/>
              </p14:nvContentPartPr>
              <p14:xfrm>
                <a:off x="8529737" y="694668"/>
                <a:ext cx="291600" cy="26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EB051C-150B-4030-A986-934E98B126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20737" y="685668"/>
                  <a:ext cx="309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A6A45C6-FDDA-4EF4-97BB-B430F4118AC7}"/>
                    </a:ext>
                  </a:extLst>
                </p14:cNvPr>
                <p14:cNvContentPartPr/>
                <p14:nvPr/>
              </p14:nvContentPartPr>
              <p14:xfrm>
                <a:off x="8885417" y="676308"/>
                <a:ext cx="157680" cy="255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A6A45C6-FDDA-4EF4-97BB-B430F4118AC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76777" y="667308"/>
                  <a:ext cx="175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A25C89-76BD-4176-A57B-92225E6F89A1}"/>
                    </a:ext>
                  </a:extLst>
                </p14:cNvPr>
                <p14:cNvContentPartPr/>
                <p14:nvPr/>
              </p14:nvContentPartPr>
              <p14:xfrm>
                <a:off x="9121577" y="631668"/>
                <a:ext cx="286560" cy="30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A25C89-76BD-4176-A57B-92225E6F89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12577" y="623028"/>
                  <a:ext cx="3042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3757CB-B31B-4DB4-AF82-5CFDC9CB84B8}"/>
                    </a:ext>
                  </a:extLst>
                </p14:cNvPr>
                <p14:cNvContentPartPr/>
                <p14:nvPr/>
              </p14:nvContentPartPr>
              <p14:xfrm>
                <a:off x="8261177" y="1019028"/>
                <a:ext cx="1294200" cy="162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3757CB-B31B-4DB4-AF82-5CFDC9CB84B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52177" y="1010388"/>
                  <a:ext cx="1311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5825B7-BD64-4143-8907-1D541E026132}"/>
                    </a:ext>
                  </a:extLst>
                </p14:cNvPr>
                <p14:cNvContentPartPr/>
                <p14:nvPr/>
              </p14:nvContentPartPr>
              <p14:xfrm>
                <a:off x="8413097" y="1229268"/>
                <a:ext cx="376200" cy="342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5825B7-BD64-4143-8907-1D541E02613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04097" y="1220268"/>
                  <a:ext cx="393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6D46B0-8B70-4AB7-90B0-875F9B50EDC0}"/>
                    </a:ext>
                  </a:extLst>
                </p14:cNvPr>
                <p14:cNvContentPartPr/>
                <p14:nvPr/>
              </p14:nvContentPartPr>
              <p14:xfrm>
                <a:off x="8846897" y="1272828"/>
                <a:ext cx="2880" cy="12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6D46B0-8B70-4AB7-90B0-875F9B50EDC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37897" y="1263828"/>
                  <a:ext cx="2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1460F71-4AD2-4238-8100-EF5FA55271BE}"/>
                    </a:ext>
                  </a:extLst>
                </p14:cNvPr>
                <p14:cNvContentPartPr/>
                <p14:nvPr/>
              </p14:nvContentPartPr>
              <p14:xfrm>
                <a:off x="9346937" y="1147548"/>
                <a:ext cx="179280" cy="352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1460F71-4AD2-4238-8100-EF5FA55271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37937" y="1138548"/>
                  <a:ext cx="1969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47FEF7-CEFE-43EF-B271-F50964B23925}"/>
                    </a:ext>
                  </a:extLst>
                </p14:cNvPr>
                <p14:cNvContentPartPr/>
                <p14:nvPr/>
              </p14:nvContentPartPr>
              <p14:xfrm>
                <a:off x="9049577" y="1166268"/>
                <a:ext cx="215280" cy="321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47FEF7-CEFE-43EF-B271-F50964B2392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40577" y="1157628"/>
                  <a:ext cx="232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0AEE2E-77CB-463F-ACB2-E6D41F726F07}"/>
                    </a:ext>
                  </a:extLst>
                </p14:cNvPr>
                <p14:cNvContentPartPr/>
                <p14:nvPr/>
              </p14:nvContentPartPr>
              <p14:xfrm>
                <a:off x="8889017" y="1314948"/>
                <a:ext cx="90360" cy="173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0AEE2E-77CB-463F-ACB2-E6D41F726F0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80377" y="1306308"/>
                  <a:ext cx="10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7DF66B-3595-4958-B384-2588E6F3DB31}"/>
                    </a:ext>
                  </a:extLst>
                </p14:cNvPr>
                <p14:cNvContentPartPr/>
                <p14:nvPr/>
              </p14:nvContentPartPr>
              <p14:xfrm>
                <a:off x="8606417" y="1089228"/>
                <a:ext cx="1457640" cy="686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7DF66B-3595-4958-B384-2588E6F3DB3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97417" y="1080228"/>
                  <a:ext cx="147528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B3E3EBA-DAA2-4479-B027-5286D3BB5762}"/>
                    </a:ext>
                  </a:extLst>
                </p14:cNvPr>
                <p14:cNvContentPartPr/>
                <p14:nvPr/>
              </p14:nvContentPartPr>
              <p14:xfrm>
                <a:off x="9971177" y="1053228"/>
                <a:ext cx="303840" cy="29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B3E3EBA-DAA2-4479-B027-5286D3BB576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62177" y="1044588"/>
                  <a:ext cx="321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1AB5E6-28EB-4ABA-8CDE-82F7515028E6}"/>
                    </a:ext>
                  </a:extLst>
                </p14:cNvPr>
                <p14:cNvContentPartPr/>
                <p14:nvPr/>
              </p14:nvContentPartPr>
              <p14:xfrm>
                <a:off x="10106537" y="1088868"/>
                <a:ext cx="612360" cy="219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1AB5E6-28EB-4ABA-8CDE-82F7515028E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97897" y="1080228"/>
                  <a:ext cx="630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E2F062-8E1C-4F51-9EDB-8480598FCB88}"/>
                    </a:ext>
                  </a:extLst>
                </p14:cNvPr>
                <p14:cNvContentPartPr/>
                <p14:nvPr/>
              </p14:nvContentPartPr>
              <p14:xfrm>
                <a:off x="9817817" y="1363908"/>
                <a:ext cx="679320" cy="165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E2F062-8E1C-4F51-9EDB-8480598FCB8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809177" y="1354908"/>
                  <a:ext cx="6969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C3CDB10-99E9-47EF-81AF-BD889DC7FEBA}"/>
              </a:ext>
            </a:extLst>
          </p:cNvPr>
          <p:cNvGrpSpPr/>
          <p:nvPr/>
        </p:nvGrpSpPr>
        <p:grpSpPr>
          <a:xfrm>
            <a:off x="2841017" y="1211628"/>
            <a:ext cx="3165840" cy="4988160"/>
            <a:chOff x="2841017" y="1211628"/>
            <a:chExt cx="3165840" cy="49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138B77-5622-431E-B941-212990B56082}"/>
                    </a:ext>
                  </a:extLst>
                </p14:cNvPr>
                <p14:cNvContentPartPr/>
                <p14:nvPr/>
              </p14:nvContentPartPr>
              <p14:xfrm>
                <a:off x="2935337" y="1211628"/>
                <a:ext cx="2266560" cy="1117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138B77-5622-431E-B941-212990B5608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26337" y="1202988"/>
                  <a:ext cx="2284200" cy="11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D53594-EDC9-48A3-B7FA-5B06DFE4F1E2}"/>
                    </a:ext>
                  </a:extLst>
                </p14:cNvPr>
                <p14:cNvContentPartPr/>
                <p14:nvPr/>
              </p14:nvContentPartPr>
              <p14:xfrm>
                <a:off x="2841017" y="2128548"/>
                <a:ext cx="184320" cy="30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D53594-EDC9-48A3-B7FA-5B06DFE4F1E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32017" y="2119548"/>
                  <a:ext cx="201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C0DF33-D8B0-4B8B-AC91-C1B7D36B5FDE}"/>
                    </a:ext>
                  </a:extLst>
                </p14:cNvPr>
                <p14:cNvContentPartPr/>
                <p14:nvPr/>
              </p14:nvContentPartPr>
              <p14:xfrm>
                <a:off x="5217017" y="2335548"/>
                <a:ext cx="166680" cy="2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C0DF33-D8B0-4B8B-AC91-C1B7D36B5FD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08017" y="2326548"/>
                  <a:ext cx="184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01DBA7-8C77-44B4-9B1F-778040C94EC1}"/>
                    </a:ext>
                  </a:extLst>
                </p14:cNvPr>
                <p14:cNvContentPartPr/>
                <p14:nvPr/>
              </p14:nvContentPartPr>
              <p14:xfrm>
                <a:off x="5145017" y="2388468"/>
                <a:ext cx="271440" cy="113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01DBA7-8C77-44B4-9B1F-778040C94EC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36017" y="2379468"/>
                  <a:ext cx="289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F45E69-F023-4020-BB75-B9D6E5646CE6}"/>
                    </a:ext>
                  </a:extLst>
                </p14:cNvPr>
                <p14:cNvContentPartPr/>
                <p14:nvPr/>
              </p14:nvContentPartPr>
              <p14:xfrm>
                <a:off x="5515097" y="2196588"/>
                <a:ext cx="173520" cy="24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F45E69-F023-4020-BB75-B9D6E5646CE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06097" y="2187588"/>
                  <a:ext cx="191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3B3156-89AE-4A56-A006-44996F05C1B5}"/>
                    </a:ext>
                  </a:extLst>
                </p14:cNvPr>
                <p14:cNvContentPartPr/>
                <p14:nvPr/>
              </p14:nvContentPartPr>
              <p14:xfrm>
                <a:off x="5748377" y="2167788"/>
                <a:ext cx="182880" cy="26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3B3156-89AE-4A56-A006-44996F05C1B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39737" y="2159148"/>
                  <a:ext cx="200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E87D58-F08B-4301-9746-89486F2A67F4}"/>
                    </a:ext>
                  </a:extLst>
                </p14:cNvPr>
                <p14:cNvContentPartPr/>
                <p14:nvPr/>
              </p14:nvContentPartPr>
              <p14:xfrm>
                <a:off x="5574137" y="2470188"/>
                <a:ext cx="342000" cy="6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E87D58-F08B-4301-9746-89486F2A67F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65137" y="2461188"/>
                  <a:ext cx="359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E6B932-BC36-4646-95BF-0FAECA4CADF2}"/>
                    </a:ext>
                  </a:extLst>
                </p14:cNvPr>
                <p14:cNvContentPartPr/>
                <p14:nvPr/>
              </p14:nvContentPartPr>
              <p14:xfrm>
                <a:off x="5795537" y="2494668"/>
                <a:ext cx="211320" cy="91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E6B932-BC36-4646-95BF-0FAECA4CADF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86537" y="2485668"/>
                  <a:ext cx="228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EE6754-75EF-4A40-A7BA-1669707286D3}"/>
                    </a:ext>
                  </a:extLst>
                </p14:cNvPr>
                <p14:cNvContentPartPr/>
                <p14:nvPr/>
              </p14:nvContentPartPr>
              <p14:xfrm>
                <a:off x="5219177" y="2678988"/>
                <a:ext cx="331560" cy="2734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EE6754-75EF-4A40-A7BA-1669707286D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10537" y="2670348"/>
                  <a:ext cx="349200" cy="27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71C3C9-909D-4190-BCBB-A61338DCE7E2}"/>
                    </a:ext>
                  </a:extLst>
                </p14:cNvPr>
                <p14:cNvContentPartPr/>
                <p14:nvPr/>
              </p14:nvContentPartPr>
              <p14:xfrm>
                <a:off x="5360297" y="5106828"/>
                <a:ext cx="351000" cy="444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71C3C9-909D-4190-BCBB-A61338DCE7E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51297" y="5098188"/>
                  <a:ext cx="3686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48A1FD-3EE2-43B7-B5A6-D19FE1FB6952}"/>
                    </a:ext>
                  </a:extLst>
                </p14:cNvPr>
                <p14:cNvContentPartPr/>
                <p14:nvPr/>
              </p14:nvContentPartPr>
              <p14:xfrm>
                <a:off x="4308377" y="2893548"/>
                <a:ext cx="627120" cy="57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48A1FD-3EE2-43B7-B5A6-D19FE1FB695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99377" y="2884908"/>
                  <a:ext cx="644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D32CEE-B682-4C5E-BDD8-4395471ED16B}"/>
                    </a:ext>
                  </a:extLst>
                </p14:cNvPr>
                <p14:cNvContentPartPr/>
                <p14:nvPr/>
              </p14:nvContentPartPr>
              <p14:xfrm>
                <a:off x="4393337" y="2885988"/>
                <a:ext cx="518760" cy="13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D32CEE-B682-4C5E-BDD8-4395471ED16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84337" y="2876988"/>
                  <a:ext cx="536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88E5AD-D94B-4741-80BE-CBA1357A32EA}"/>
                    </a:ext>
                  </a:extLst>
                </p14:cNvPr>
                <p14:cNvContentPartPr/>
                <p14:nvPr/>
              </p14:nvContentPartPr>
              <p14:xfrm>
                <a:off x="4117217" y="2796708"/>
                <a:ext cx="99360" cy="79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88E5AD-D94B-4741-80BE-CBA1357A32E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108577" y="2788068"/>
                  <a:ext cx="11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D59D12-380A-4675-94BD-916D2FF5500A}"/>
                    </a:ext>
                  </a:extLst>
                </p14:cNvPr>
                <p14:cNvContentPartPr/>
                <p14:nvPr/>
              </p14:nvContentPartPr>
              <p14:xfrm>
                <a:off x="3400817" y="2767188"/>
                <a:ext cx="824040" cy="35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D59D12-380A-4675-94BD-916D2FF5500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91817" y="2758188"/>
                  <a:ext cx="841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3D3625-FB96-47F1-A767-F2EF07E9D07C}"/>
                    </a:ext>
                  </a:extLst>
                </p14:cNvPr>
                <p14:cNvContentPartPr/>
                <p14:nvPr/>
              </p14:nvContentPartPr>
              <p14:xfrm>
                <a:off x="3142697" y="2647308"/>
                <a:ext cx="334800" cy="265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3D3625-FB96-47F1-A767-F2EF07E9D07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34057" y="2638308"/>
                  <a:ext cx="352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CDFC36-1ECD-4CA4-B118-EE941A40586A}"/>
                    </a:ext>
                  </a:extLst>
                </p14:cNvPr>
                <p14:cNvContentPartPr/>
                <p14:nvPr/>
              </p14:nvContentPartPr>
              <p14:xfrm>
                <a:off x="2991857" y="5003868"/>
                <a:ext cx="360" cy="60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CDFC36-1ECD-4CA4-B118-EE941A40586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82857" y="4995228"/>
                  <a:ext cx="18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2E8B32D-C7B1-4E9B-A9FB-58312766682C}"/>
                    </a:ext>
                  </a:extLst>
                </p14:cNvPr>
                <p14:cNvContentPartPr/>
                <p14:nvPr/>
              </p14:nvContentPartPr>
              <p14:xfrm>
                <a:off x="2970977" y="5230308"/>
                <a:ext cx="59760" cy="32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2E8B32D-C7B1-4E9B-A9FB-58312766682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61977" y="5221668"/>
                  <a:ext cx="77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B85F538-DFE7-4FAE-82B1-993C9EAF6370}"/>
                    </a:ext>
                  </a:extLst>
                </p14:cNvPr>
                <p14:cNvContentPartPr/>
                <p14:nvPr/>
              </p14:nvContentPartPr>
              <p14:xfrm>
                <a:off x="2984657" y="5660148"/>
                <a:ext cx="44280" cy="221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B85F538-DFE7-4FAE-82B1-993C9EAF637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76017" y="5651508"/>
                  <a:ext cx="61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F3BBF2-EAFD-4430-B5FB-09948020E047}"/>
                    </a:ext>
                  </a:extLst>
                </p14:cNvPr>
                <p14:cNvContentPartPr/>
                <p14:nvPr/>
              </p14:nvContentPartPr>
              <p14:xfrm>
                <a:off x="4412057" y="6077388"/>
                <a:ext cx="12240" cy="12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F3BBF2-EAFD-4430-B5FB-09948020E04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03057" y="6068388"/>
                  <a:ext cx="29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0268C3-A372-4561-9942-2D3FD300B97E}"/>
                    </a:ext>
                  </a:extLst>
                </p14:cNvPr>
                <p14:cNvContentPartPr/>
                <p14:nvPr/>
              </p14:nvContentPartPr>
              <p14:xfrm>
                <a:off x="4525097" y="5940588"/>
                <a:ext cx="424800" cy="48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0268C3-A372-4561-9942-2D3FD300B97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16097" y="5931588"/>
                  <a:ext cx="442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2DA729-564E-4108-85B8-E9E1D910C2F6}"/>
                    </a:ext>
                  </a:extLst>
                </p14:cNvPr>
                <p14:cNvContentPartPr/>
                <p14:nvPr/>
              </p14:nvContentPartPr>
              <p14:xfrm>
                <a:off x="4508537" y="6016548"/>
                <a:ext cx="552600" cy="34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2DA729-564E-4108-85B8-E9E1D910C2F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499897" y="6007908"/>
                  <a:ext cx="570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02058A-1E3D-4774-9872-FB97A3A547AC}"/>
                    </a:ext>
                  </a:extLst>
                </p14:cNvPr>
                <p14:cNvContentPartPr/>
                <p14:nvPr/>
              </p14:nvContentPartPr>
              <p14:xfrm>
                <a:off x="4526537" y="5484828"/>
                <a:ext cx="753120" cy="600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02058A-1E3D-4774-9872-FB97A3A547A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517897" y="5475828"/>
                  <a:ext cx="770760" cy="61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1A9A81A-C65A-41BA-8345-5F03B253416E}"/>
                  </a:ext>
                </a:extLst>
              </p14:cNvPr>
              <p14:cNvContentPartPr/>
              <p14:nvPr/>
            </p14:nvContentPartPr>
            <p14:xfrm>
              <a:off x="11073857" y="3343908"/>
              <a:ext cx="684360" cy="704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1A9A81A-C65A-41BA-8345-5F03B253416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065217" y="3335268"/>
                <a:ext cx="70200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69D38C5-A5DB-4869-80CC-ACB0863E4853}"/>
                  </a:ext>
                </a:extLst>
              </p14:cNvPr>
              <p14:cNvContentPartPr/>
              <p14:nvPr/>
            </p14:nvContentPartPr>
            <p14:xfrm>
              <a:off x="10662017" y="5501388"/>
              <a:ext cx="932400" cy="684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69D38C5-A5DB-4869-80CC-ACB0863E485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653017" y="5492748"/>
                <a:ext cx="950040" cy="7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40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39639-1F4F-492F-91AB-1B7853B7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928338"/>
            <a:ext cx="11917438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7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B46C2-60DF-4FA6-AD91-B662B051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866417"/>
            <a:ext cx="1028843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9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3B395-4B13-4EB1-BC62-33CED72E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1228418"/>
            <a:ext cx="1192696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0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2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3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MANASVI SHARMA</dc:creator>
  <cp:lastModifiedBy>MANASVI SHARMA</cp:lastModifiedBy>
  <cp:revision>2</cp:revision>
  <dcterms:created xsi:type="dcterms:W3CDTF">2022-02-03T03:05:53Z</dcterms:created>
  <dcterms:modified xsi:type="dcterms:W3CDTF">2022-02-27T04:41:28Z</dcterms:modified>
</cp:coreProperties>
</file>